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6.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7" r:id="rId1"/>
    <p:sldMasterId id="2147483690" r:id="rId2"/>
    <p:sldMasterId id="2147483660" r:id="rId3"/>
    <p:sldMasterId id="2147483767" r:id="rId4"/>
    <p:sldMasterId id="2147483748" r:id="rId5"/>
    <p:sldMasterId id="2147483784" r:id="rId6"/>
    <p:sldMasterId id="2147483702" r:id="rId7"/>
  </p:sldMasterIdLst>
  <p:notesMasterIdLst>
    <p:notesMasterId r:id="rId56"/>
  </p:notesMasterIdLst>
  <p:handoutMasterIdLst>
    <p:handoutMasterId r:id="rId57"/>
  </p:handoutMasterIdLst>
  <p:sldIdLst>
    <p:sldId id="373" r:id="rId8"/>
    <p:sldId id="375" r:id="rId9"/>
    <p:sldId id="432" r:id="rId10"/>
    <p:sldId id="766" r:id="rId11"/>
    <p:sldId id="762" r:id="rId12"/>
    <p:sldId id="675" r:id="rId13"/>
    <p:sldId id="760" r:id="rId14"/>
    <p:sldId id="749" r:id="rId15"/>
    <p:sldId id="277" r:id="rId16"/>
    <p:sldId id="278" r:id="rId17"/>
    <p:sldId id="750" r:id="rId18"/>
    <p:sldId id="761" r:id="rId19"/>
    <p:sldId id="768" r:id="rId20"/>
    <p:sldId id="276" r:id="rId21"/>
    <p:sldId id="279" r:id="rId22"/>
    <p:sldId id="281" r:id="rId23"/>
    <p:sldId id="280" r:id="rId24"/>
    <p:sldId id="282" r:id="rId25"/>
    <p:sldId id="769" r:id="rId26"/>
    <p:sldId id="772" r:id="rId27"/>
    <p:sldId id="774" r:id="rId28"/>
    <p:sldId id="775" r:id="rId29"/>
    <p:sldId id="773" r:id="rId30"/>
    <p:sldId id="801" r:id="rId31"/>
    <p:sldId id="804" r:id="rId32"/>
    <p:sldId id="752" r:id="rId33"/>
    <p:sldId id="754" r:id="rId34"/>
    <p:sldId id="759" r:id="rId35"/>
    <p:sldId id="767" r:id="rId36"/>
    <p:sldId id="806" r:id="rId37"/>
    <p:sldId id="807" r:id="rId38"/>
    <p:sldId id="802" r:id="rId39"/>
    <p:sldId id="756" r:id="rId40"/>
    <p:sldId id="808" r:id="rId41"/>
    <p:sldId id="765" r:id="rId42"/>
    <p:sldId id="809" r:id="rId43"/>
    <p:sldId id="810" r:id="rId44"/>
    <p:sldId id="812" r:id="rId45"/>
    <p:sldId id="813" r:id="rId46"/>
    <p:sldId id="741" r:id="rId47"/>
    <p:sldId id="742" r:id="rId48"/>
    <p:sldId id="640" r:id="rId49"/>
    <p:sldId id="745" r:id="rId50"/>
    <p:sldId id="592" r:id="rId51"/>
    <p:sldId id="641" r:id="rId52"/>
    <p:sldId id="674" r:id="rId53"/>
    <p:sldId id="427" r:id="rId54"/>
    <p:sldId id="744" r:id="rId55"/>
  </p:sldIdLst>
  <p:sldSz cx="12192000" cy="6858000"/>
  <p:notesSz cx="6858000" cy="9144000"/>
  <p:embeddedFontLst>
    <p:embeddedFont>
      <p:font typeface="Tahoma" panose="020B0604030504040204" pitchFamily="34" charset="0"/>
      <p:regular r:id="rId58"/>
      <p:bold r:id="rId59"/>
    </p:embeddedFont>
    <p:embeddedFont>
      <p:font typeface="Cambria Math" panose="02040503050406030204" pitchFamily="18" charset="0"/>
      <p:regular r:id="rId60"/>
    </p:embeddedFont>
    <p:embeddedFont>
      <p:font typeface="Helvetica" panose="020B0604020202020204" pitchFamily="34" charset="0"/>
      <p:regular r:id="rId61"/>
      <p:bold r:id="rId62"/>
      <p:italic r:id="rId63"/>
      <p:boldItalic r:id="rId64"/>
    </p:embeddedFont>
    <p:embeddedFont>
      <p:font typeface="Calibri" panose="020F0502020204030204" pitchFamily="34" charset="0"/>
      <p:regular r:id="rId65"/>
      <p:bold r:id="rId66"/>
      <p:italic r:id="rId67"/>
      <p:boldItalic r:id="rId68"/>
    </p:embeddedFont>
    <p:embeddedFont>
      <p:font typeface="Poppins" panose="020B0604020202020204" charset="0"/>
      <p:regular r:id="rId69"/>
      <p:bold r:id="rId70"/>
      <p:italic r:id="rId71"/>
      <p:boldItalic r:id="rId72"/>
    </p:embeddedFont>
    <p:embeddedFont>
      <p:font typeface="LilyUPC" panose="020B0604020202020204" charset="0"/>
      <p:regular r:id="rId73"/>
      <p:bold r:id="rId74"/>
      <p:italic r:id="rId75"/>
      <p:boldItalic r:id="rId76"/>
    </p:embeddedFont>
    <p:embeddedFont>
      <p:font typeface="Gill Sans MT" panose="020B0502020104020203" pitchFamily="34" charset="0"/>
      <p:regular r:id="rId77"/>
      <p:bold r:id="rId78"/>
      <p:italic r:id="rId79"/>
      <p:boldItalic r:id="rId80"/>
    </p:embeddedFont>
    <p:embeddedFont>
      <p:font typeface="Poppins Medium" panose="020B0604020202020204" charset="0"/>
      <p:regular r:id="rId81"/>
      <p:italic r:id="rId82"/>
    </p:embeddedFont>
  </p:embeddedFontLst>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SSO MARCO MARTINO" initials="RMM" lastIdx="1" clrIdx="0">
    <p:extLst>
      <p:ext uri="{19B8F6BF-5375-455C-9EA6-DF929625EA0E}">
        <p15:presenceInfo xmlns:p15="http://schemas.microsoft.com/office/powerpoint/2012/main" userId="ROSSO MARCO MARTIN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A3E8"/>
    <a:srgbClr val="BE9D3A"/>
    <a:srgbClr val="3A6C36"/>
    <a:srgbClr val="FFD04E"/>
    <a:srgbClr val="DFAE3A"/>
    <a:srgbClr val="E3B540"/>
    <a:srgbClr val="B76807"/>
    <a:srgbClr val="C17914"/>
    <a:srgbClr val="042A93"/>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21" autoAdjust="0"/>
    <p:restoredTop sz="97440" autoAdjust="0"/>
  </p:normalViewPr>
  <p:slideViewPr>
    <p:cSldViewPr snapToGrid="0" showGuides="1">
      <p:cViewPr varScale="1">
        <p:scale>
          <a:sx n="64" d="100"/>
          <a:sy n="64" d="100"/>
        </p:scale>
        <p:origin x="72" y="18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notesViewPr>
    <p:cSldViewPr snapToGrid="0">
      <p:cViewPr varScale="1">
        <p:scale>
          <a:sx n="52" d="100"/>
          <a:sy n="52" d="100"/>
        </p:scale>
        <p:origin x="1992"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font" Target="fonts/font6.fntdata"/><Relationship Id="rId68" Type="http://schemas.openxmlformats.org/officeDocument/2006/relationships/font" Target="fonts/font11.fntdata"/><Relationship Id="rId84"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font" Target="fonts/font1.fntdata"/><Relationship Id="rId74" Type="http://schemas.openxmlformats.org/officeDocument/2006/relationships/font" Target="fonts/font17.fntdata"/><Relationship Id="rId79" Type="http://schemas.openxmlformats.org/officeDocument/2006/relationships/font" Target="fonts/font22.fntdata"/><Relationship Id="rId5" Type="http://schemas.openxmlformats.org/officeDocument/2006/relationships/slideMaster" Target="slideMasters/slideMaster5.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notesMaster" Target="notesMasters/notesMaster1.xml"/><Relationship Id="rId64" Type="http://schemas.openxmlformats.org/officeDocument/2006/relationships/font" Target="fonts/font7.fntdata"/><Relationship Id="rId69" Type="http://schemas.openxmlformats.org/officeDocument/2006/relationships/font" Target="fonts/font12.fntdata"/><Relationship Id="rId77" Type="http://schemas.openxmlformats.org/officeDocument/2006/relationships/font" Target="fonts/font20.fntdata"/><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font" Target="fonts/font15.fntdata"/><Relationship Id="rId80" Type="http://schemas.openxmlformats.org/officeDocument/2006/relationships/font" Target="fonts/font23.fntdata"/><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font" Target="fonts/font5.fntdata"/><Relationship Id="rId70" Type="http://schemas.openxmlformats.org/officeDocument/2006/relationships/font" Target="fonts/font13.fntdata"/><Relationship Id="rId75" Type="http://schemas.openxmlformats.org/officeDocument/2006/relationships/font" Target="fonts/font18.fntdata"/><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handoutMaster" Target="handoutMasters/handoutMaster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font" Target="fonts/font16.fntdata"/><Relationship Id="rId78" Type="http://schemas.openxmlformats.org/officeDocument/2006/relationships/font" Target="fonts/font21.fntdata"/><Relationship Id="rId81" Type="http://schemas.openxmlformats.org/officeDocument/2006/relationships/font" Target="fonts/font24.fntdata"/><Relationship Id="rId86"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font" Target="fonts/font19.fntdata"/><Relationship Id="rId7" Type="http://schemas.openxmlformats.org/officeDocument/2006/relationships/slideMaster" Target="slideMasters/slideMaster7.xml"/><Relationship Id="rId71" Type="http://schemas.openxmlformats.org/officeDocument/2006/relationships/font" Target="fonts/font14.fntdata"/><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font" Target="fonts/font9.fntdata"/><Relationship Id="rId87" Type="http://schemas.openxmlformats.org/officeDocument/2006/relationships/tableStyles" Target="tableStyles.xml"/><Relationship Id="rId61" Type="http://schemas.openxmlformats.org/officeDocument/2006/relationships/font" Target="fonts/font4.fntdata"/><Relationship Id="rId82" Type="http://schemas.openxmlformats.org/officeDocument/2006/relationships/font" Target="fonts/font25.fntdata"/></Relationships>
</file>

<file path=ppt/diagrams/_rels/data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image" Target="../media/image78.png"/></Relationships>
</file>

<file path=ppt/diagrams/_rels/drawing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image" Target="../media/image7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DD2500-9D41-460D-950F-C4EA555B16A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t-IT"/>
        </a:p>
      </dgm:t>
    </dgm:pt>
    <dgm:pt modelId="{9D10E09C-E129-4B76-A188-8E47F97E9D87}">
      <dgm:prSet/>
      <dgm:spPr/>
      <dgm:t>
        <a:bodyPr/>
        <a:lstStyle/>
        <a:p>
          <a:pPr rtl="0"/>
          <a:r>
            <a:rPr lang="it-IT" b="1" smtClean="0"/>
            <a:t>AI GENERATIVA</a:t>
          </a:r>
          <a:endParaRPr lang="it-IT"/>
        </a:p>
      </dgm:t>
    </dgm:pt>
    <dgm:pt modelId="{D5DD6722-1BBC-4DD8-9BBB-F11F1312473D}" type="parTrans" cxnId="{9A5A64B4-7B77-4047-8A74-C3F7D5E48CD5}">
      <dgm:prSet/>
      <dgm:spPr/>
      <dgm:t>
        <a:bodyPr/>
        <a:lstStyle/>
        <a:p>
          <a:endParaRPr lang="it-IT"/>
        </a:p>
      </dgm:t>
    </dgm:pt>
    <dgm:pt modelId="{B7E0F782-6A07-47C6-9E2C-A36BD1976979}" type="sibTrans" cxnId="{9A5A64B4-7B77-4047-8A74-C3F7D5E48CD5}">
      <dgm:prSet/>
      <dgm:spPr/>
      <dgm:t>
        <a:bodyPr/>
        <a:lstStyle/>
        <a:p>
          <a:endParaRPr lang="it-IT"/>
        </a:p>
      </dgm:t>
    </dgm:pt>
    <dgm:pt modelId="{0F32DC3C-BE90-4184-84D9-5EA4FF1D433E}">
      <dgm:prSet/>
      <dgm:spPr/>
      <dgm:t>
        <a:bodyPr/>
        <a:lstStyle/>
        <a:p>
          <a:pPr rtl="0"/>
          <a:r>
            <a:rPr lang="it-IT" b="1" dirty="0" smtClean="0"/>
            <a:t>Definizione</a:t>
          </a:r>
          <a:r>
            <a:rPr lang="it-IT" dirty="0" smtClean="0"/>
            <a:t>: L'IA generativa è una tecnologia di apprendimento automatico che crea nuovi contenuti come testi, immagini e musica.</a:t>
          </a:r>
          <a:endParaRPr lang="it-IT" dirty="0"/>
        </a:p>
      </dgm:t>
    </dgm:pt>
    <dgm:pt modelId="{1DA146F1-5712-4A10-BD28-F8E36BB2A8E5}" type="parTrans" cxnId="{D9BFF9C7-2951-4AB5-8AFF-C03FD0A02191}">
      <dgm:prSet/>
      <dgm:spPr/>
      <dgm:t>
        <a:bodyPr/>
        <a:lstStyle/>
        <a:p>
          <a:endParaRPr lang="it-IT"/>
        </a:p>
      </dgm:t>
    </dgm:pt>
    <dgm:pt modelId="{1C64CD9D-87B1-4D7B-8761-CCF664570CCC}" type="sibTrans" cxnId="{D9BFF9C7-2951-4AB5-8AFF-C03FD0A02191}">
      <dgm:prSet/>
      <dgm:spPr/>
      <dgm:t>
        <a:bodyPr/>
        <a:lstStyle/>
        <a:p>
          <a:endParaRPr lang="it-IT"/>
        </a:p>
      </dgm:t>
    </dgm:pt>
    <dgm:pt modelId="{5522F7DD-1BDA-4A4D-A87B-28F3D51E41B9}">
      <dgm:prSet/>
      <dgm:spPr/>
      <dgm:t>
        <a:bodyPr/>
        <a:lstStyle/>
        <a:p>
          <a:pPr rtl="0"/>
          <a:r>
            <a:rPr lang="it-IT" b="1" dirty="0" smtClean="0"/>
            <a:t>Reti Neurali</a:t>
          </a:r>
          <a:r>
            <a:rPr lang="it-IT" dirty="0" smtClean="0"/>
            <a:t>: Utilizza reti neurali ispirate ai neuroni umani per riconoscere pattern nei dati.</a:t>
          </a:r>
          <a:endParaRPr lang="it-IT" dirty="0"/>
        </a:p>
      </dgm:t>
    </dgm:pt>
    <dgm:pt modelId="{F08AE79B-A104-422A-B0B1-01221BFE4B32}" type="parTrans" cxnId="{48170182-03C4-4645-8DC9-88888EE55608}">
      <dgm:prSet/>
      <dgm:spPr/>
      <dgm:t>
        <a:bodyPr/>
        <a:lstStyle/>
        <a:p>
          <a:endParaRPr lang="it-IT"/>
        </a:p>
      </dgm:t>
    </dgm:pt>
    <dgm:pt modelId="{2494885B-EA59-40CB-9BF3-D0D79C365B8A}" type="sibTrans" cxnId="{48170182-03C4-4645-8DC9-88888EE55608}">
      <dgm:prSet/>
      <dgm:spPr/>
      <dgm:t>
        <a:bodyPr/>
        <a:lstStyle/>
        <a:p>
          <a:endParaRPr lang="it-IT"/>
        </a:p>
      </dgm:t>
    </dgm:pt>
    <dgm:pt modelId="{F56264C2-8F01-4384-8A15-48444CEDC804}">
      <dgm:prSet/>
      <dgm:spPr/>
      <dgm:t>
        <a:bodyPr/>
        <a:lstStyle/>
        <a:p>
          <a:pPr rtl="0"/>
          <a:r>
            <a:rPr lang="it-IT" b="1" dirty="0" smtClean="0"/>
            <a:t>Esempio</a:t>
          </a:r>
          <a:r>
            <a:rPr lang="it-IT" dirty="0" smtClean="0"/>
            <a:t>: Come un cuoco che crea nuovi piatti combinando ingredienti di diverse ricette, l'IA generativa crea nuovi contenuti combinando dati di addestramento.</a:t>
          </a:r>
          <a:endParaRPr lang="it-IT" dirty="0"/>
        </a:p>
      </dgm:t>
    </dgm:pt>
    <dgm:pt modelId="{5A23B003-4F2E-469F-BDE8-AE29A42D0BCE}" type="parTrans" cxnId="{F519D2D3-E54D-46A8-9DC5-2A920D09CE85}">
      <dgm:prSet/>
      <dgm:spPr/>
      <dgm:t>
        <a:bodyPr/>
        <a:lstStyle/>
        <a:p>
          <a:endParaRPr lang="it-IT"/>
        </a:p>
      </dgm:t>
    </dgm:pt>
    <dgm:pt modelId="{DE86B733-52D5-4762-8342-FD4607608E10}" type="sibTrans" cxnId="{F519D2D3-E54D-46A8-9DC5-2A920D09CE85}">
      <dgm:prSet/>
      <dgm:spPr/>
      <dgm:t>
        <a:bodyPr/>
        <a:lstStyle/>
        <a:p>
          <a:endParaRPr lang="it-IT"/>
        </a:p>
      </dgm:t>
    </dgm:pt>
    <dgm:pt modelId="{851F3D61-A348-460B-8623-79530108D04F}" type="pres">
      <dgm:prSet presAssocID="{EDDD2500-9D41-460D-950F-C4EA555B16AB}" presName="linear" presStyleCnt="0">
        <dgm:presLayoutVars>
          <dgm:animLvl val="lvl"/>
          <dgm:resizeHandles val="exact"/>
        </dgm:presLayoutVars>
      </dgm:prSet>
      <dgm:spPr/>
    </dgm:pt>
    <dgm:pt modelId="{E8953FF6-A34D-431A-AAAA-8FCFB9427B46}" type="pres">
      <dgm:prSet presAssocID="{9D10E09C-E129-4B76-A188-8E47F97E9D87}" presName="parentText" presStyleLbl="node1" presStyleIdx="0" presStyleCnt="1" custLinFactNeighborX="-977" custLinFactNeighborY="-2083">
        <dgm:presLayoutVars>
          <dgm:chMax val="0"/>
          <dgm:bulletEnabled val="1"/>
        </dgm:presLayoutVars>
      </dgm:prSet>
      <dgm:spPr/>
    </dgm:pt>
    <dgm:pt modelId="{63938245-2072-470A-BD0C-1F305B7A55FF}" type="pres">
      <dgm:prSet presAssocID="{9D10E09C-E129-4B76-A188-8E47F97E9D87}" presName="childText" presStyleLbl="revTx" presStyleIdx="0" presStyleCnt="1">
        <dgm:presLayoutVars>
          <dgm:bulletEnabled val="1"/>
        </dgm:presLayoutVars>
      </dgm:prSet>
      <dgm:spPr/>
      <dgm:t>
        <a:bodyPr/>
        <a:lstStyle/>
        <a:p>
          <a:endParaRPr lang="it-IT"/>
        </a:p>
      </dgm:t>
    </dgm:pt>
  </dgm:ptLst>
  <dgm:cxnLst>
    <dgm:cxn modelId="{B60CCEC2-6457-4B92-A7E0-C0F322776C5F}" type="presOf" srcId="{F56264C2-8F01-4384-8A15-48444CEDC804}" destId="{63938245-2072-470A-BD0C-1F305B7A55FF}" srcOrd="0" destOrd="2" presId="urn:microsoft.com/office/officeart/2005/8/layout/vList2"/>
    <dgm:cxn modelId="{9A5A64B4-7B77-4047-8A74-C3F7D5E48CD5}" srcId="{EDDD2500-9D41-460D-950F-C4EA555B16AB}" destId="{9D10E09C-E129-4B76-A188-8E47F97E9D87}" srcOrd="0" destOrd="0" parTransId="{D5DD6722-1BBC-4DD8-9BBB-F11F1312473D}" sibTransId="{B7E0F782-6A07-47C6-9E2C-A36BD1976979}"/>
    <dgm:cxn modelId="{1B0C5B03-8C33-4CF1-AFDF-99CF4EB7D04A}" type="presOf" srcId="{0F32DC3C-BE90-4184-84D9-5EA4FF1D433E}" destId="{63938245-2072-470A-BD0C-1F305B7A55FF}" srcOrd="0" destOrd="0" presId="urn:microsoft.com/office/officeart/2005/8/layout/vList2"/>
    <dgm:cxn modelId="{F519D2D3-E54D-46A8-9DC5-2A920D09CE85}" srcId="{9D10E09C-E129-4B76-A188-8E47F97E9D87}" destId="{F56264C2-8F01-4384-8A15-48444CEDC804}" srcOrd="2" destOrd="0" parTransId="{5A23B003-4F2E-469F-BDE8-AE29A42D0BCE}" sibTransId="{DE86B733-52D5-4762-8342-FD4607608E10}"/>
    <dgm:cxn modelId="{6E981963-36A9-4F69-9578-F1745C5B4720}" type="presOf" srcId="{9D10E09C-E129-4B76-A188-8E47F97E9D87}" destId="{E8953FF6-A34D-431A-AAAA-8FCFB9427B46}" srcOrd="0" destOrd="0" presId="urn:microsoft.com/office/officeart/2005/8/layout/vList2"/>
    <dgm:cxn modelId="{D9BFF9C7-2951-4AB5-8AFF-C03FD0A02191}" srcId="{9D10E09C-E129-4B76-A188-8E47F97E9D87}" destId="{0F32DC3C-BE90-4184-84D9-5EA4FF1D433E}" srcOrd="0" destOrd="0" parTransId="{1DA146F1-5712-4A10-BD28-F8E36BB2A8E5}" sibTransId="{1C64CD9D-87B1-4D7B-8761-CCF664570CCC}"/>
    <dgm:cxn modelId="{2CDBBB07-22C7-4D6F-8E7E-A45194C77967}" type="presOf" srcId="{5522F7DD-1BDA-4A4D-A87B-28F3D51E41B9}" destId="{63938245-2072-470A-BD0C-1F305B7A55FF}" srcOrd="0" destOrd="1" presId="urn:microsoft.com/office/officeart/2005/8/layout/vList2"/>
    <dgm:cxn modelId="{F8316EA2-E558-4334-93AF-71E0F027AFFD}" type="presOf" srcId="{EDDD2500-9D41-460D-950F-C4EA555B16AB}" destId="{851F3D61-A348-460B-8623-79530108D04F}" srcOrd="0" destOrd="0" presId="urn:microsoft.com/office/officeart/2005/8/layout/vList2"/>
    <dgm:cxn modelId="{48170182-03C4-4645-8DC9-88888EE55608}" srcId="{9D10E09C-E129-4B76-A188-8E47F97E9D87}" destId="{5522F7DD-1BDA-4A4D-A87B-28F3D51E41B9}" srcOrd="1" destOrd="0" parTransId="{F08AE79B-A104-422A-B0B1-01221BFE4B32}" sibTransId="{2494885B-EA59-40CB-9BF3-D0D79C365B8A}"/>
    <dgm:cxn modelId="{BB4A1CAC-5626-4B87-9C0B-D710B62AAF10}" type="presParOf" srcId="{851F3D61-A348-460B-8623-79530108D04F}" destId="{E8953FF6-A34D-431A-AAAA-8FCFB9427B46}" srcOrd="0" destOrd="0" presId="urn:microsoft.com/office/officeart/2005/8/layout/vList2"/>
    <dgm:cxn modelId="{27075F9B-44B4-4FEE-873C-6049E686B8CD}" type="presParOf" srcId="{851F3D61-A348-460B-8623-79530108D04F}" destId="{63938245-2072-470A-BD0C-1F305B7A55FF}"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0EFD49F-A5B9-4090-87E9-A17D5B12C3A1}"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GB"/>
        </a:p>
      </dgm:t>
    </dgm:pt>
    <dgm:pt modelId="{6749FDA5-2F1D-4574-92BA-9AB1E15C49C8}">
      <dgm:prSet phldrT="[Testo]"/>
      <dgm:spPr/>
      <dgm:t>
        <a:bodyPr/>
        <a:lstStyle/>
        <a:p>
          <a:r>
            <a:rPr lang="it-IT" dirty="0"/>
            <a:t>Exploration</a:t>
          </a:r>
          <a:endParaRPr lang="en-GB" dirty="0"/>
        </a:p>
      </dgm:t>
    </dgm:pt>
    <dgm:pt modelId="{7A1E87DF-23BE-450F-8D45-9977E9970D6C}" type="parTrans" cxnId="{8B195A27-A7CA-4795-8F02-CE4334AF1D8D}">
      <dgm:prSet/>
      <dgm:spPr/>
      <dgm:t>
        <a:bodyPr/>
        <a:lstStyle/>
        <a:p>
          <a:endParaRPr lang="en-GB"/>
        </a:p>
      </dgm:t>
    </dgm:pt>
    <dgm:pt modelId="{7F9C896D-C89F-4984-8135-30E9EC85265A}" type="sibTrans" cxnId="{8B195A27-A7CA-4795-8F02-CE4334AF1D8D}">
      <dgm:prSet/>
      <dgm:spPr/>
      <dgm:t>
        <a:bodyPr/>
        <a:lstStyle/>
        <a:p>
          <a:endParaRPr lang="en-GB"/>
        </a:p>
      </dgm:t>
    </dgm:pt>
    <dgm:pt modelId="{A770D1A8-7576-4EB8-B532-9BDA19BC43CA}">
      <dgm:prSet phldrT="[Testo]"/>
      <dgm:spPr/>
      <dgm:t>
        <a:bodyPr/>
        <a:lstStyle/>
        <a:p>
          <a:r>
            <a:rPr lang="it-IT" dirty="0"/>
            <a:t>Exploitation</a:t>
          </a:r>
          <a:endParaRPr lang="en-GB" dirty="0"/>
        </a:p>
      </dgm:t>
    </dgm:pt>
    <dgm:pt modelId="{B25E8B88-74A0-4D0A-B0CD-B1A5BB9A2D31}" type="sibTrans" cxnId="{456443A7-7C41-4AC7-BE3B-6F90F9C4B333}">
      <dgm:prSet/>
      <dgm:spPr/>
      <dgm:t>
        <a:bodyPr/>
        <a:lstStyle/>
        <a:p>
          <a:endParaRPr lang="en-GB"/>
        </a:p>
      </dgm:t>
    </dgm:pt>
    <dgm:pt modelId="{CE54CDEE-70C4-4E63-A1B1-AB820274DB82}" type="parTrans" cxnId="{456443A7-7C41-4AC7-BE3B-6F90F9C4B333}">
      <dgm:prSet/>
      <dgm:spPr/>
      <dgm:t>
        <a:bodyPr/>
        <a:lstStyle/>
        <a:p>
          <a:endParaRPr lang="en-GB"/>
        </a:p>
      </dgm:t>
    </dgm:pt>
    <dgm:pt modelId="{51946617-5DFA-44E8-8C48-2F54B1158D24}">
      <dgm:prSet phldrT="[Testo]"/>
      <dgm:spPr/>
      <dgm:t>
        <a:bodyPr/>
        <a:lstStyle/>
        <a:p>
          <a:r>
            <a:rPr lang="it-IT" dirty="0" err="1"/>
            <a:t>Search</a:t>
          </a:r>
          <a:r>
            <a:rPr lang="it-IT" dirty="0"/>
            <a:t> in </a:t>
          </a:r>
          <a:r>
            <a:rPr lang="it-IT" dirty="0" err="1"/>
            <a:t>regions</a:t>
          </a:r>
          <a:r>
            <a:rPr lang="it-IT" dirty="0"/>
            <a:t> with high </a:t>
          </a:r>
          <a:r>
            <a:rPr lang="it-IT" dirty="0" err="1"/>
            <a:t>uncertainty</a:t>
          </a:r>
          <a:endParaRPr lang="en-GB" dirty="0"/>
        </a:p>
      </dgm:t>
    </dgm:pt>
    <dgm:pt modelId="{457E8934-919E-47A3-8431-0857E9D8C116}" type="parTrans" cxnId="{FF5E4012-4CFB-43B6-AF2F-C315539C8D42}">
      <dgm:prSet/>
      <dgm:spPr/>
      <dgm:t>
        <a:bodyPr/>
        <a:lstStyle/>
        <a:p>
          <a:endParaRPr lang="en-GB"/>
        </a:p>
      </dgm:t>
    </dgm:pt>
    <dgm:pt modelId="{2B8E40BA-12D0-4CB1-9E84-E90327A131F4}" type="sibTrans" cxnId="{FF5E4012-4CFB-43B6-AF2F-C315539C8D42}">
      <dgm:prSet/>
      <dgm:spPr/>
      <dgm:t>
        <a:bodyPr/>
        <a:lstStyle/>
        <a:p>
          <a:endParaRPr lang="en-GB"/>
        </a:p>
      </dgm:t>
    </dgm:pt>
    <dgm:pt modelId="{79DA271D-8F58-4198-9320-252F006FDEAA}">
      <dgm:prSet phldrT="[Testo]"/>
      <dgm:spPr/>
      <dgm:t>
        <a:bodyPr/>
        <a:lstStyle/>
        <a:p>
          <a:r>
            <a:rPr lang="it-IT" dirty="0" err="1"/>
            <a:t>Search</a:t>
          </a:r>
          <a:r>
            <a:rPr lang="it-IT" dirty="0"/>
            <a:t> in </a:t>
          </a:r>
          <a:r>
            <a:rPr lang="it-IT" dirty="0" err="1"/>
            <a:t>regions</a:t>
          </a:r>
          <a:r>
            <a:rPr lang="it-IT" dirty="0"/>
            <a:t> with high </a:t>
          </a:r>
          <a:r>
            <a:rPr lang="it-IT" dirty="0" err="1"/>
            <a:t>estimated</a:t>
          </a:r>
          <a:r>
            <a:rPr lang="it-IT" dirty="0"/>
            <a:t> </a:t>
          </a:r>
          <a:r>
            <a:rPr lang="it-IT" dirty="0" err="1"/>
            <a:t>value</a:t>
          </a:r>
          <a:endParaRPr lang="en-GB" dirty="0"/>
        </a:p>
      </dgm:t>
    </dgm:pt>
    <dgm:pt modelId="{89BB8A6F-EF91-4ABD-93FA-5225082D507B}" type="parTrans" cxnId="{78E8C87D-B7CC-4DC1-AF77-22929070883C}">
      <dgm:prSet/>
      <dgm:spPr/>
      <dgm:t>
        <a:bodyPr/>
        <a:lstStyle/>
        <a:p>
          <a:endParaRPr lang="en-GB"/>
        </a:p>
      </dgm:t>
    </dgm:pt>
    <dgm:pt modelId="{E686F8C2-FDA1-44B4-80A0-A835517A113E}" type="sibTrans" cxnId="{78E8C87D-B7CC-4DC1-AF77-22929070883C}">
      <dgm:prSet/>
      <dgm:spPr/>
      <dgm:t>
        <a:bodyPr/>
        <a:lstStyle/>
        <a:p>
          <a:endParaRPr lang="en-GB"/>
        </a:p>
      </dgm:t>
    </dgm:pt>
    <dgm:pt modelId="{589AF990-E101-4C9D-8B18-086960E44764}" type="pres">
      <dgm:prSet presAssocID="{80EFD49F-A5B9-4090-87E9-A17D5B12C3A1}" presName="linear" presStyleCnt="0">
        <dgm:presLayoutVars>
          <dgm:animLvl val="lvl"/>
          <dgm:resizeHandles val="exact"/>
        </dgm:presLayoutVars>
      </dgm:prSet>
      <dgm:spPr/>
      <dgm:t>
        <a:bodyPr/>
        <a:lstStyle/>
        <a:p>
          <a:endParaRPr lang="it-IT"/>
        </a:p>
      </dgm:t>
    </dgm:pt>
    <dgm:pt modelId="{5FA2FCAB-845A-4D34-8E5F-37766505725D}" type="pres">
      <dgm:prSet presAssocID="{6749FDA5-2F1D-4574-92BA-9AB1E15C49C8}" presName="parentText" presStyleLbl="node1" presStyleIdx="0" presStyleCnt="2" custLinFactNeighborY="-30529">
        <dgm:presLayoutVars>
          <dgm:chMax val="0"/>
          <dgm:bulletEnabled val="1"/>
        </dgm:presLayoutVars>
      </dgm:prSet>
      <dgm:spPr/>
      <dgm:t>
        <a:bodyPr/>
        <a:lstStyle/>
        <a:p>
          <a:endParaRPr lang="it-IT"/>
        </a:p>
      </dgm:t>
    </dgm:pt>
    <dgm:pt modelId="{F9A61FC1-FC4C-4DA6-9E82-EF87B9AB7313}" type="pres">
      <dgm:prSet presAssocID="{6749FDA5-2F1D-4574-92BA-9AB1E15C49C8}" presName="childText" presStyleLbl="revTx" presStyleIdx="0" presStyleCnt="2">
        <dgm:presLayoutVars>
          <dgm:bulletEnabled val="1"/>
        </dgm:presLayoutVars>
      </dgm:prSet>
      <dgm:spPr/>
      <dgm:t>
        <a:bodyPr/>
        <a:lstStyle/>
        <a:p>
          <a:endParaRPr lang="it-IT"/>
        </a:p>
      </dgm:t>
    </dgm:pt>
    <dgm:pt modelId="{8483C19B-1EEE-4F13-B445-FDB6D5B6C7E8}" type="pres">
      <dgm:prSet presAssocID="{A770D1A8-7576-4EB8-B532-9BDA19BC43CA}" presName="parentText" presStyleLbl="node1" presStyleIdx="1" presStyleCnt="2">
        <dgm:presLayoutVars>
          <dgm:chMax val="0"/>
          <dgm:bulletEnabled val="1"/>
        </dgm:presLayoutVars>
      </dgm:prSet>
      <dgm:spPr/>
      <dgm:t>
        <a:bodyPr/>
        <a:lstStyle/>
        <a:p>
          <a:endParaRPr lang="it-IT"/>
        </a:p>
      </dgm:t>
    </dgm:pt>
    <dgm:pt modelId="{720085DB-B1B2-43FC-AD8C-6988DB3B4123}" type="pres">
      <dgm:prSet presAssocID="{A770D1A8-7576-4EB8-B532-9BDA19BC43CA}" presName="childText" presStyleLbl="revTx" presStyleIdx="1" presStyleCnt="2">
        <dgm:presLayoutVars>
          <dgm:bulletEnabled val="1"/>
        </dgm:presLayoutVars>
      </dgm:prSet>
      <dgm:spPr/>
      <dgm:t>
        <a:bodyPr/>
        <a:lstStyle/>
        <a:p>
          <a:endParaRPr lang="it-IT"/>
        </a:p>
      </dgm:t>
    </dgm:pt>
  </dgm:ptLst>
  <dgm:cxnLst>
    <dgm:cxn modelId="{456443A7-7C41-4AC7-BE3B-6F90F9C4B333}" srcId="{80EFD49F-A5B9-4090-87E9-A17D5B12C3A1}" destId="{A770D1A8-7576-4EB8-B532-9BDA19BC43CA}" srcOrd="1" destOrd="0" parTransId="{CE54CDEE-70C4-4E63-A1B1-AB820274DB82}" sibTransId="{B25E8B88-74A0-4D0A-B0CD-B1A5BB9A2D31}"/>
    <dgm:cxn modelId="{61479617-8681-472D-89AC-8F6BCF9B8E75}" type="presOf" srcId="{80EFD49F-A5B9-4090-87E9-A17D5B12C3A1}" destId="{589AF990-E101-4C9D-8B18-086960E44764}" srcOrd="0" destOrd="0" presId="urn:microsoft.com/office/officeart/2005/8/layout/vList2"/>
    <dgm:cxn modelId="{5E93C118-8737-4F82-91FF-D3B4B634B712}" type="presOf" srcId="{A770D1A8-7576-4EB8-B532-9BDA19BC43CA}" destId="{8483C19B-1EEE-4F13-B445-FDB6D5B6C7E8}" srcOrd="0" destOrd="0" presId="urn:microsoft.com/office/officeart/2005/8/layout/vList2"/>
    <dgm:cxn modelId="{6F67C5C6-116B-46B2-8222-15C261F777D7}" type="presOf" srcId="{6749FDA5-2F1D-4574-92BA-9AB1E15C49C8}" destId="{5FA2FCAB-845A-4D34-8E5F-37766505725D}" srcOrd="0" destOrd="0" presId="urn:microsoft.com/office/officeart/2005/8/layout/vList2"/>
    <dgm:cxn modelId="{1F22821B-E8C4-4C38-B67D-288C4BE201FD}" type="presOf" srcId="{79DA271D-8F58-4198-9320-252F006FDEAA}" destId="{720085DB-B1B2-43FC-AD8C-6988DB3B4123}" srcOrd="0" destOrd="0" presId="urn:microsoft.com/office/officeart/2005/8/layout/vList2"/>
    <dgm:cxn modelId="{8B195A27-A7CA-4795-8F02-CE4334AF1D8D}" srcId="{80EFD49F-A5B9-4090-87E9-A17D5B12C3A1}" destId="{6749FDA5-2F1D-4574-92BA-9AB1E15C49C8}" srcOrd="0" destOrd="0" parTransId="{7A1E87DF-23BE-450F-8D45-9977E9970D6C}" sibTransId="{7F9C896D-C89F-4984-8135-30E9EC85265A}"/>
    <dgm:cxn modelId="{FF5E4012-4CFB-43B6-AF2F-C315539C8D42}" srcId="{6749FDA5-2F1D-4574-92BA-9AB1E15C49C8}" destId="{51946617-5DFA-44E8-8C48-2F54B1158D24}" srcOrd="0" destOrd="0" parTransId="{457E8934-919E-47A3-8431-0857E9D8C116}" sibTransId="{2B8E40BA-12D0-4CB1-9E84-E90327A131F4}"/>
    <dgm:cxn modelId="{78E8C87D-B7CC-4DC1-AF77-22929070883C}" srcId="{A770D1A8-7576-4EB8-B532-9BDA19BC43CA}" destId="{79DA271D-8F58-4198-9320-252F006FDEAA}" srcOrd="0" destOrd="0" parTransId="{89BB8A6F-EF91-4ABD-93FA-5225082D507B}" sibTransId="{E686F8C2-FDA1-44B4-80A0-A835517A113E}"/>
    <dgm:cxn modelId="{F60B212A-A836-4227-AF26-AC7C288A5B6F}" type="presOf" srcId="{51946617-5DFA-44E8-8C48-2F54B1158D24}" destId="{F9A61FC1-FC4C-4DA6-9E82-EF87B9AB7313}" srcOrd="0" destOrd="0" presId="urn:microsoft.com/office/officeart/2005/8/layout/vList2"/>
    <dgm:cxn modelId="{A71D2F0E-C3F9-4710-A8FD-E6B3061E50E5}" type="presParOf" srcId="{589AF990-E101-4C9D-8B18-086960E44764}" destId="{5FA2FCAB-845A-4D34-8E5F-37766505725D}" srcOrd="0" destOrd="0" presId="urn:microsoft.com/office/officeart/2005/8/layout/vList2"/>
    <dgm:cxn modelId="{22BBBD79-FB37-4192-BF71-9944DCF7F9FC}" type="presParOf" srcId="{589AF990-E101-4C9D-8B18-086960E44764}" destId="{F9A61FC1-FC4C-4DA6-9E82-EF87B9AB7313}" srcOrd="1" destOrd="0" presId="urn:microsoft.com/office/officeart/2005/8/layout/vList2"/>
    <dgm:cxn modelId="{B75BFDAD-74D6-4E51-B024-41E606B70A27}" type="presParOf" srcId="{589AF990-E101-4C9D-8B18-086960E44764}" destId="{8483C19B-1EEE-4F13-B445-FDB6D5B6C7E8}" srcOrd="2" destOrd="0" presId="urn:microsoft.com/office/officeart/2005/8/layout/vList2"/>
    <dgm:cxn modelId="{96F5F602-704F-4DD2-9C0F-818D95751956}" type="presParOf" srcId="{589AF990-E101-4C9D-8B18-086960E44764}" destId="{720085DB-B1B2-43FC-AD8C-6988DB3B4123}" srcOrd="3" destOrd="0" presId="urn:microsoft.com/office/officeart/2005/8/layout/vList2"/>
  </dgm:cxnLst>
  <dgm:bg>
    <a:effectLst>
      <a:softEdge rad="31750"/>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B6EE11-6307-425F-93B6-B05DADBB301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t-IT"/>
        </a:p>
      </dgm:t>
    </dgm:pt>
    <dgm:pt modelId="{AC91C5CE-4621-4933-AA0A-2A20708F223E}">
      <dgm:prSet/>
      <dgm:spPr/>
      <dgm:t>
        <a:bodyPr/>
        <a:lstStyle/>
        <a:p>
          <a:pPr algn="ctr" rtl="0"/>
          <a:r>
            <a:rPr lang="it-IT" b="1" dirty="0" smtClean="0"/>
            <a:t>Modelli di IA Generativa</a:t>
          </a:r>
          <a:endParaRPr lang="it-IT" dirty="0"/>
        </a:p>
      </dgm:t>
    </dgm:pt>
    <dgm:pt modelId="{5157468B-A990-469A-B526-451D8B2B6AC2}" type="parTrans" cxnId="{A0A1E443-6CC8-4C9D-A58C-740C118224B7}">
      <dgm:prSet/>
      <dgm:spPr/>
      <dgm:t>
        <a:bodyPr/>
        <a:lstStyle/>
        <a:p>
          <a:endParaRPr lang="it-IT"/>
        </a:p>
      </dgm:t>
    </dgm:pt>
    <dgm:pt modelId="{45589FA7-1692-40A2-A935-32D08BB2267B}" type="sibTrans" cxnId="{A0A1E443-6CC8-4C9D-A58C-740C118224B7}">
      <dgm:prSet/>
      <dgm:spPr/>
      <dgm:t>
        <a:bodyPr/>
        <a:lstStyle/>
        <a:p>
          <a:endParaRPr lang="it-IT"/>
        </a:p>
      </dgm:t>
    </dgm:pt>
    <dgm:pt modelId="{55C8D338-3067-4BD9-B905-00E589E7001B}">
      <dgm:prSet/>
      <dgm:spPr/>
      <dgm:t>
        <a:bodyPr/>
        <a:lstStyle/>
        <a:p>
          <a:pPr rtl="0"/>
          <a:r>
            <a:rPr lang="it-IT" b="1" dirty="0" smtClean="0"/>
            <a:t>GAN (Reti Generative Avversarie)</a:t>
          </a:r>
          <a:r>
            <a:rPr lang="it-IT" dirty="0" smtClean="0"/>
            <a:t>:</a:t>
          </a:r>
          <a:endParaRPr lang="it-IT" dirty="0"/>
        </a:p>
      </dgm:t>
    </dgm:pt>
    <dgm:pt modelId="{EA845A61-EC7C-4C56-975D-0501B41F55E5}" type="parTrans" cxnId="{4207E68B-39CD-4601-924D-626EEF1BE12F}">
      <dgm:prSet/>
      <dgm:spPr/>
      <dgm:t>
        <a:bodyPr/>
        <a:lstStyle/>
        <a:p>
          <a:endParaRPr lang="it-IT"/>
        </a:p>
      </dgm:t>
    </dgm:pt>
    <dgm:pt modelId="{31521F41-2CE5-4ACC-874D-D5E74A62DF6B}" type="sibTrans" cxnId="{4207E68B-39CD-4601-924D-626EEF1BE12F}">
      <dgm:prSet/>
      <dgm:spPr/>
      <dgm:t>
        <a:bodyPr/>
        <a:lstStyle/>
        <a:p>
          <a:endParaRPr lang="it-IT"/>
        </a:p>
      </dgm:t>
    </dgm:pt>
    <dgm:pt modelId="{5ACEFEE7-D057-4BA5-857E-D2F7B6453DA4}">
      <dgm:prSet/>
      <dgm:spPr/>
      <dgm:t>
        <a:bodyPr/>
        <a:lstStyle/>
        <a:p>
          <a:pPr rtl="0"/>
          <a:r>
            <a:rPr lang="it-IT" b="1" dirty="0" smtClean="0"/>
            <a:t>Modelli Basati su Trasformatori</a:t>
          </a:r>
          <a:r>
            <a:rPr lang="it-IT" dirty="0" smtClean="0"/>
            <a:t>:</a:t>
          </a:r>
          <a:endParaRPr lang="it-IT" dirty="0"/>
        </a:p>
      </dgm:t>
    </dgm:pt>
    <dgm:pt modelId="{9F8FB5F9-38D3-4D83-8CD3-8695AF902F63}" type="parTrans" cxnId="{70292396-A3DE-485C-AA05-3054D1D8D9A5}">
      <dgm:prSet/>
      <dgm:spPr/>
      <dgm:t>
        <a:bodyPr/>
        <a:lstStyle/>
        <a:p>
          <a:endParaRPr lang="it-IT"/>
        </a:p>
      </dgm:t>
    </dgm:pt>
    <dgm:pt modelId="{940F1500-C847-46C7-A016-29421A3D23E0}" type="sibTrans" cxnId="{70292396-A3DE-485C-AA05-3054D1D8D9A5}">
      <dgm:prSet/>
      <dgm:spPr/>
      <dgm:t>
        <a:bodyPr/>
        <a:lstStyle/>
        <a:p>
          <a:endParaRPr lang="it-IT"/>
        </a:p>
      </dgm:t>
    </dgm:pt>
    <dgm:pt modelId="{F60F70BB-EA9A-4D58-A047-6825822E9FD6}">
      <dgm:prSet/>
      <dgm:spPr/>
      <dgm:t>
        <a:bodyPr/>
        <a:lstStyle/>
        <a:p>
          <a:pPr rtl="0"/>
          <a:r>
            <a:rPr lang="it-IT" b="1" smtClean="0"/>
            <a:t>GAN (Reti Generative Avversarie)</a:t>
          </a:r>
          <a:endParaRPr lang="it-IT"/>
        </a:p>
      </dgm:t>
    </dgm:pt>
    <dgm:pt modelId="{866424F8-E76D-46C1-9E66-F67B40529F3C}" type="parTrans" cxnId="{71EA65EE-895B-4565-BB16-B8CE4A2340CD}">
      <dgm:prSet/>
      <dgm:spPr/>
      <dgm:t>
        <a:bodyPr/>
        <a:lstStyle/>
        <a:p>
          <a:endParaRPr lang="it-IT"/>
        </a:p>
      </dgm:t>
    </dgm:pt>
    <dgm:pt modelId="{EF51A61D-05E6-4AB5-98FF-CDA0159B01B6}" type="sibTrans" cxnId="{71EA65EE-895B-4565-BB16-B8CE4A2340CD}">
      <dgm:prSet/>
      <dgm:spPr/>
      <dgm:t>
        <a:bodyPr/>
        <a:lstStyle/>
        <a:p>
          <a:endParaRPr lang="it-IT"/>
        </a:p>
      </dgm:t>
    </dgm:pt>
    <dgm:pt modelId="{E5DB6A6A-4ED7-47F3-BB34-AE4BE00B7D97}">
      <dgm:prSet/>
      <dgm:spPr/>
      <dgm:t>
        <a:bodyPr/>
        <a:lstStyle/>
        <a:p>
          <a:pPr rtl="0"/>
          <a:r>
            <a:rPr lang="it-IT" b="1" dirty="0" smtClean="0"/>
            <a:t>Componenti</a:t>
          </a:r>
          <a:r>
            <a:rPr lang="it-IT" dirty="0" smtClean="0"/>
            <a:t>: Generatore e Discriminatore.</a:t>
          </a:r>
          <a:endParaRPr lang="it-IT" dirty="0"/>
        </a:p>
      </dgm:t>
    </dgm:pt>
    <dgm:pt modelId="{71AE56C9-D7D9-43A1-B898-0C1028DC6867}" type="parTrans" cxnId="{3FC73E15-2A4C-4446-A025-0ED71594C810}">
      <dgm:prSet/>
      <dgm:spPr/>
      <dgm:t>
        <a:bodyPr/>
        <a:lstStyle/>
        <a:p>
          <a:endParaRPr lang="it-IT"/>
        </a:p>
      </dgm:t>
    </dgm:pt>
    <dgm:pt modelId="{333C31B0-1C32-4A5C-ADEA-99F2ABD2C8AA}" type="sibTrans" cxnId="{3FC73E15-2A4C-4446-A025-0ED71594C810}">
      <dgm:prSet/>
      <dgm:spPr/>
      <dgm:t>
        <a:bodyPr/>
        <a:lstStyle/>
        <a:p>
          <a:endParaRPr lang="it-IT"/>
        </a:p>
      </dgm:t>
    </dgm:pt>
    <dgm:pt modelId="{496FF4E4-8CFF-420E-97D9-B89748A7DABD}">
      <dgm:prSet/>
      <dgm:spPr/>
      <dgm:t>
        <a:bodyPr/>
        <a:lstStyle/>
        <a:p>
          <a:pPr rtl="0"/>
          <a:r>
            <a:rPr lang="it-IT" b="1" dirty="0" smtClean="0"/>
            <a:t>Processo</a:t>
          </a:r>
          <a:r>
            <a:rPr lang="it-IT" dirty="0" smtClean="0"/>
            <a:t>: Il generatore crea nuovi dati che il discriminatore valuta rispetto ai dati reali.</a:t>
          </a:r>
          <a:endParaRPr lang="it-IT" dirty="0"/>
        </a:p>
      </dgm:t>
    </dgm:pt>
    <dgm:pt modelId="{F39F9C99-1279-4F5A-9F21-5EFE4767E735}" type="parTrans" cxnId="{36F0B7C9-D2AF-4014-BBFD-732896F77557}">
      <dgm:prSet/>
      <dgm:spPr/>
      <dgm:t>
        <a:bodyPr/>
        <a:lstStyle/>
        <a:p>
          <a:endParaRPr lang="it-IT"/>
        </a:p>
      </dgm:t>
    </dgm:pt>
    <dgm:pt modelId="{D818A69D-DB87-4C6F-BFE5-1BE034AA3FE0}" type="sibTrans" cxnId="{36F0B7C9-D2AF-4014-BBFD-732896F77557}">
      <dgm:prSet/>
      <dgm:spPr/>
      <dgm:t>
        <a:bodyPr/>
        <a:lstStyle/>
        <a:p>
          <a:endParaRPr lang="it-IT"/>
        </a:p>
      </dgm:t>
    </dgm:pt>
    <dgm:pt modelId="{DAB58567-F8CB-461D-8025-8E07F8503FF7}">
      <dgm:prSet/>
      <dgm:spPr/>
      <dgm:t>
        <a:bodyPr/>
        <a:lstStyle/>
        <a:p>
          <a:pPr rtl="0"/>
          <a:r>
            <a:rPr lang="it-IT" dirty="0" smtClean="0"/>
            <a:t> Utilizzano un generatore e un discriminatore per creare e valutare nuovi dati.</a:t>
          </a:r>
          <a:endParaRPr lang="it-IT" dirty="0"/>
        </a:p>
      </dgm:t>
    </dgm:pt>
    <dgm:pt modelId="{CE0CB036-8795-4EAF-84B9-6EF222715FE5}" type="parTrans" cxnId="{AA70025E-FBFE-4AED-9B70-2F3DD8EF49B4}">
      <dgm:prSet/>
      <dgm:spPr/>
      <dgm:t>
        <a:bodyPr/>
        <a:lstStyle/>
        <a:p>
          <a:endParaRPr lang="it-IT"/>
        </a:p>
      </dgm:t>
    </dgm:pt>
    <dgm:pt modelId="{E22988CA-D886-46B2-81B7-C483B2ED6389}" type="sibTrans" cxnId="{AA70025E-FBFE-4AED-9B70-2F3DD8EF49B4}">
      <dgm:prSet/>
      <dgm:spPr/>
      <dgm:t>
        <a:bodyPr/>
        <a:lstStyle/>
        <a:p>
          <a:endParaRPr lang="it-IT"/>
        </a:p>
      </dgm:t>
    </dgm:pt>
    <dgm:pt modelId="{1E98881C-9A7E-4287-9F01-4DD55FCF06F1}">
      <dgm:prSet/>
      <dgm:spPr/>
      <dgm:t>
        <a:bodyPr/>
        <a:lstStyle/>
        <a:p>
          <a:pPr rtl="0"/>
          <a:r>
            <a:rPr lang="it-IT" dirty="0" smtClean="0"/>
            <a:t>Eccellono in compiti dove il contesto è importante, come traduzione e generazione di testi.</a:t>
          </a:r>
          <a:endParaRPr lang="it-IT" dirty="0"/>
        </a:p>
      </dgm:t>
    </dgm:pt>
    <dgm:pt modelId="{2C7015F9-5D8B-426E-8F39-DE8A2D0306BD}" type="parTrans" cxnId="{01045B21-0374-4FEA-8E27-B60C53E8A60B}">
      <dgm:prSet/>
      <dgm:spPr/>
      <dgm:t>
        <a:bodyPr/>
        <a:lstStyle/>
        <a:p>
          <a:endParaRPr lang="it-IT"/>
        </a:p>
      </dgm:t>
    </dgm:pt>
    <dgm:pt modelId="{78531728-60DD-416E-BB50-A903441C7876}" type="sibTrans" cxnId="{01045B21-0374-4FEA-8E27-B60C53E8A60B}">
      <dgm:prSet/>
      <dgm:spPr/>
      <dgm:t>
        <a:bodyPr/>
        <a:lstStyle/>
        <a:p>
          <a:endParaRPr lang="it-IT"/>
        </a:p>
      </dgm:t>
    </dgm:pt>
    <dgm:pt modelId="{085CFA84-6F8C-4C73-B791-D281CE71CE51}" type="pres">
      <dgm:prSet presAssocID="{3DB6EE11-6307-425F-93B6-B05DADBB3012}" presName="linear" presStyleCnt="0">
        <dgm:presLayoutVars>
          <dgm:animLvl val="lvl"/>
          <dgm:resizeHandles val="exact"/>
        </dgm:presLayoutVars>
      </dgm:prSet>
      <dgm:spPr/>
    </dgm:pt>
    <dgm:pt modelId="{2E04CF20-CC0F-423F-9C5B-833748CF597D}" type="pres">
      <dgm:prSet presAssocID="{AC91C5CE-4621-4933-AA0A-2A20708F223E}" presName="parentText" presStyleLbl="node1" presStyleIdx="0" presStyleCnt="4">
        <dgm:presLayoutVars>
          <dgm:chMax val="0"/>
          <dgm:bulletEnabled val="1"/>
        </dgm:presLayoutVars>
      </dgm:prSet>
      <dgm:spPr/>
      <dgm:t>
        <a:bodyPr/>
        <a:lstStyle/>
        <a:p>
          <a:endParaRPr lang="it-IT"/>
        </a:p>
      </dgm:t>
    </dgm:pt>
    <dgm:pt modelId="{1EDFFB4F-5C27-4F5B-ADB5-70E18070D077}" type="pres">
      <dgm:prSet presAssocID="{45589FA7-1692-40A2-A935-32D08BB2267B}" presName="spacer" presStyleCnt="0"/>
      <dgm:spPr/>
    </dgm:pt>
    <dgm:pt modelId="{572DBF05-E79C-4554-B5BC-37E567736CFE}" type="pres">
      <dgm:prSet presAssocID="{55C8D338-3067-4BD9-B905-00E589E7001B}" presName="parentText" presStyleLbl="node1" presStyleIdx="1" presStyleCnt="4">
        <dgm:presLayoutVars>
          <dgm:chMax val="0"/>
          <dgm:bulletEnabled val="1"/>
        </dgm:presLayoutVars>
      </dgm:prSet>
      <dgm:spPr/>
    </dgm:pt>
    <dgm:pt modelId="{87DFEC8E-4B78-44EC-B23C-66FD44FC2BF4}" type="pres">
      <dgm:prSet presAssocID="{55C8D338-3067-4BD9-B905-00E589E7001B}" presName="childText" presStyleLbl="revTx" presStyleIdx="0" presStyleCnt="3">
        <dgm:presLayoutVars>
          <dgm:bulletEnabled val="1"/>
        </dgm:presLayoutVars>
      </dgm:prSet>
      <dgm:spPr/>
    </dgm:pt>
    <dgm:pt modelId="{C071D686-07C4-4C55-8F53-050CD229B53E}" type="pres">
      <dgm:prSet presAssocID="{5ACEFEE7-D057-4BA5-857E-D2F7B6453DA4}" presName="parentText" presStyleLbl="node1" presStyleIdx="2" presStyleCnt="4">
        <dgm:presLayoutVars>
          <dgm:chMax val="0"/>
          <dgm:bulletEnabled val="1"/>
        </dgm:presLayoutVars>
      </dgm:prSet>
      <dgm:spPr/>
    </dgm:pt>
    <dgm:pt modelId="{7ABCF1CF-9E13-40B0-BD6D-2CAE982BC056}" type="pres">
      <dgm:prSet presAssocID="{5ACEFEE7-D057-4BA5-857E-D2F7B6453DA4}" presName="childText" presStyleLbl="revTx" presStyleIdx="1" presStyleCnt="3">
        <dgm:presLayoutVars>
          <dgm:bulletEnabled val="1"/>
        </dgm:presLayoutVars>
      </dgm:prSet>
      <dgm:spPr/>
    </dgm:pt>
    <dgm:pt modelId="{328442C7-64DB-4F28-84DD-610EDF40974C}" type="pres">
      <dgm:prSet presAssocID="{F60F70BB-EA9A-4D58-A047-6825822E9FD6}" presName="parentText" presStyleLbl="node1" presStyleIdx="3" presStyleCnt="4">
        <dgm:presLayoutVars>
          <dgm:chMax val="0"/>
          <dgm:bulletEnabled val="1"/>
        </dgm:presLayoutVars>
      </dgm:prSet>
      <dgm:spPr/>
    </dgm:pt>
    <dgm:pt modelId="{28DD83A1-9DF8-4D8A-B32B-BF70BDA66402}" type="pres">
      <dgm:prSet presAssocID="{F60F70BB-EA9A-4D58-A047-6825822E9FD6}" presName="childText" presStyleLbl="revTx" presStyleIdx="2" presStyleCnt="3">
        <dgm:presLayoutVars>
          <dgm:bulletEnabled val="1"/>
        </dgm:presLayoutVars>
      </dgm:prSet>
      <dgm:spPr/>
    </dgm:pt>
  </dgm:ptLst>
  <dgm:cxnLst>
    <dgm:cxn modelId="{AD0CC68D-5084-4F59-A757-93B7A9B92F3C}" type="presOf" srcId="{3DB6EE11-6307-425F-93B6-B05DADBB3012}" destId="{085CFA84-6F8C-4C73-B791-D281CE71CE51}" srcOrd="0" destOrd="0" presId="urn:microsoft.com/office/officeart/2005/8/layout/vList2"/>
    <dgm:cxn modelId="{36F8287F-88A6-4A07-B620-3966B60D97C8}" type="presOf" srcId="{55C8D338-3067-4BD9-B905-00E589E7001B}" destId="{572DBF05-E79C-4554-B5BC-37E567736CFE}" srcOrd="0" destOrd="0" presId="urn:microsoft.com/office/officeart/2005/8/layout/vList2"/>
    <dgm:cxn modelId="{A0A1E443-6CC8-4C9D-A58C-740C118224B7}" srcId="{3DB6EE11-6307-425F-93B6-B05DADBB3012}" destId="{AC91C5CE-4621-4933-AA0A-2A20708F223E}" srcOrd="0" destOrd="0" parTransId="{5157468B-A990-469A-B526-451D8B2B6AC2}" sibTransId="{45589FA7-1692-40A2-A935-32D08BB2267B}"/>
    <dgm:cxn modelId="{D8E79D33-841C-445C-8864-464D214897B7}" type="presOf" srcId="{5ACEFEE7-D057-4BA5-857E-D2F7B6453DA4}" destId="{C071D686-07C4-4C55-8F53-050CD229B53E}" srcOrd="0" destOrd="0" presId="urn:microsoft.com/office/officeart/2005/8/layout/vList2"/>
    <dgm:cxn modelId="{3FC73E15-2A4C-4446-A025-0ED71594C810}" srcId="{F60F70BB-EA9A-4D58-A047-6825822E9FD6}" destId="{E5DB6A6A-4ED7-47F3-BB34-AE4BE00B7D97}" srcOrd="0" destOrd="0" parTransId="{71AE56C9-D7D9-43A1-B898-0C1028DC6867}" sibTransId="{333C31B0-1C32-4A5C-ADEA-99F2ABD2C8AA}"/>
    <dgm:cxn modelId="{36F0B7C9-D2AF-4014-BBFD-732896F77557}" srcId="{F60F70BB-EA9A-4D58-A047-6825822E9FD6}" destId="{496FF4E4-8CFF-420E-97D9-B89748A7DABD}" srcOrd="1" destOrd="0" parTransId="{F39F9C99-1279-4F5A-9F21-5EFE4767E735}" sibTransId="{D818A69D-DB87-4C6F-BFE5-1BE034AA3FE0}"/>
    <dgm:cxn modelId="{71EA65EE-895B-4565-BB16-B8CE4A2340CD}" srcId="{3DB6EE11-6307-425F-93B6-B05DADBB3012}" destId="{F60F70BB-EA9A-4D58-A047-6825822E9FD6}" srcOrd="3" destOrd="0" parTransId="{866424F8-E76D-46C1-9E66-F67B40529F3C}" sibTransId="{EF51A61D-05E6-4AB5-98FF-CDA0159B01B6}"/>
    <dgm:cxn modelId="{50963DBC-1C45-453A-B613-2A915C90DC5D}" type="presOf" srcId="{F60F70BB-EA9A-4D58-A047-6825822E9FD6}" destId="{328442C7-64DB-4F28-84DD-610EDF40974C}" srcOrd="0" destOrd="0" presId="urn:microsoft.com/office/officeart/2005/8/layout/vList2"/>
    <dgm:cxn modelId="{49551EF4-9C2B-482F-A71E-F13AECB03DF8}" type="presOf" srcId="{E5DB6A6A-4ED7-47F3-BB34-AE4BE00B7D97}" destId="{28DD83A1-9DF8-4D8A-B32B-BF70BDA66402}" srcOrd="0" destOrd="0" presId="urn:microsoft.com/office/officeart/2005/8/layout/vList2"/>
    <dgm:cxn modelId="{8B7F8DB8-F4C8-4610-A9F9-FD48F21A2510}" type="presOf" srcId="{DAB58567-F8CB-461D-8025-8E07F8503FF7}" destId="{87DFEC8E-4B78-44EC-B23C-66FD44FC2BF4}" srcOrd="0" destOrd="0" presId="urn:microsoft.com/office/officeart/2005/8/layout/vList2"/>
    <dgm:cxn modelId="{7414E605-C82B-4080-AE73-7E3507876A44}" type="presOf" srcId="{496FF4E4-8CFF-420E-97D9-B89748A7DABD}" destId="{28DD83A1-9DF8-4D8A-B32B-BF70BDA66402}" srcOrd="0" destOrd="1" presId="urn:microsoft.com/office/officeart/2005/8/layout/vList2"/>
    <dgm:cxn modelId="{01045B21-0374-4FEA-8E27-B60C53E8A60B}" srcId="{5ACEFEE7-D057-4BA5-857E-D2F7B6453DA4}" destId="{1E98881C-9A7E-4287-9F01-4DD55FCF06F1}" srcOrd="0" destOrd="0" parTransId="{2C7015F9-5D8B-426E-8F39-DE8A2D0306BD}" sibTransId="{78531728-60DD-416E-BB50-A903441C7876}"/>
    <dgm:cxn modelId="{70292396-A3DE-485C-AA05-3054D1D8D9A5}" srcId="{3DB6EE11-6307-425F-93B6-B05DADBB3012}" destId="{5ACEFEE7-D057-4BA5-857E-D2F7B6453DA4}" srcOrd="2" destOrd="0" parTransId="{9F8FB5F9-38D3-4D83-8CD3-8695AF902F63}" sibTransId="{940F1500-C847-46C7-A016-29421A3D23E0}"/>
    <dgm:cxn modelId="{AA70025E-FBFE-4AED-9B70-2F3DD8EF49B4}" srcId="{55C8D338-3067-4BD9-B905-00E589E7001B}" destId="{DAB58567-F8CB-461D-8025-8E07F8503FF7}" srcOrd="0" destOrd="0" parTransId="{CE0CB036-8795-4EAF-84B9-6EF222715FE5}" sibTransId="{E22988CA-D886-46B2-81B7-C483B2ED6389}"/>
    <dgm:cxn modelId="{94E693FC-ADAA-4339-B7C4-AB2BA29C3CDC}" type="presOf" srcId="{1E98881C-9A7E-4287-9F01-4DD55FCF06F1}" destId="{7ABCF1CF-9E13-40B0-BD6D-2CAE982BC056}" srcOrd="0" destOrd="0" presId="urn:microsoft.com/office/officeart/2005/8/layout/vList2"/>
    <dgm:cxn modelId="{4207E68B-39CD-4601-924D-626EEF1BE12F}" srcId="{3DB6EE11-6307-425F-93B6-B05DADBB3012}" destId="{55C8D338-3067-4BD9-B905-00E589E7001B}" srcOrd="1" destOrd="0" parTransId="{EA845A61-EC7C-4C56-975D-0501B41F55E5}" sibTransId="{31521F41-2CE5-4ACC-874D-D5E74A62DF6B}"/>
    <dgm:cxn modelId="{AF67F35F-CEFE-4993-A25A-D8F04D7D4061}" type="presOf" srcId="{AC91C5CE-4621-4933-AA0A-2A20708F223E}" destId="{2E04CF20-CC0F-423F-9C5B-833748CF597D}" srcOrd="0" destOrd="0" presId="urn:microsoft.com/office/officeart/2005/8/layout/vList2"/>
    <dgm:cxn modelId="{8F6DDCF6-CBEE-44C5-8DC9-E9200C5E90AA}" type="presParOf" srcId="{085CFA84-6F8C-4C73-B791-D281CE71CE51}" destId="{2E04CF20-CC0F-423F-9C5B-833748CF597D}" srcOrd="0" destOrd="0" presId="urn:microsoft.com/office/officeart/2005/8/layout/vList2"/>
    <dgm:cxn modelId="{9437A53C-C8A9-4729-95DA-149B1F926C5A}" type="presParOf" srcId="{085CFA84-6F8C-4C73-B791-D281CE71CE51}" destId="{1EDFFB4F-5C27-4F5B-ADB5-70E18070D077}" srcOrd="1" destOrd="0" presId="urn:microsoft.com/office/officeart/2005/8/layout/vList2"/>
    <dgm:cxn modelId="{FE3E40CC-6227-4809-8541-28AEDD6557CB}" type="presParOf" srcId="{085CFA84-6F8C-4C73-B791-D281CE71CE51}" destId="{572DBF05-E79C-4554-B5BC-37E567736CFE}" srcOrd="2" destOrd="0" presId="urn:microsoft.com/office/officeart/2005/8/layout/vList2"/>
    <dgm:cxn modelId="{A33115B1-C9CE-494E-B008-65BC5A9590B3}" type="presParOf" srcId="{085CFA84-6F8C-4C73-B791-D281CE71CE51}" destId="{87DFEC8E-4B78-44EC-B23C-66FD44FC2BF4}" srcOrd="3" destOrd="0" presId="urn:microsoft.com/office/officeart/2005/8/layout/vList2"/>
    <dgm:cxn modelId="{F7E0C627-AB23-4D60-AF92-B0EE9D9463F6}" type="presParOf" srcId="{085CFA84-6F8C-4C73-B791-D281CE71CE51}" destId="{C071D686-07C4-4C55-8F53-050CD229B53E}" srcOrd="4" destOrd="0" presId="urn:microsoft.com/office/officeart/2005/8/layout/vList2"/>
    <dgm:cxn modelId="{9529F075-60DE-47FB-B5AA-EF668837A472}" type="presParOf" srcId="{085CFA84-6F8C-4C73-B791-D281CE71CE51}" destId="{7ABCF1CF-9E13-40B0-BD6D-2CAE982BC056}" srcOrd="5" destOrd="0" presId="urn:microsoft.com/office/officeart/2005/8/layout/vList2"/>
    <dgm:cxn modelId="{791C6BD7-2B98-4E45-B90D-C42C429F4B66}" type="presParOf" srcId="{085CFA84-6F8C-4C73-B791-D281CE71CE51}" destId="{328442C7-64DB-4F28-84DD-610EDF40974C}" srcOrd="6" destOrd="0" presId="urn:microsoft.com/office/officeart/2005/8/layout/vList2"/>
    <dgm:cxn modelId="{0514E019-1597-4DFD-B355-D590FE4E91E9}" type="presParOf" srcId="{085CFA84-6F8C-4C73-B791-D281CE71CE51}" destId="{28DD83A1-9DF8-4D8A-B32B-BF70BDA66402}"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4209E1-788C-48E4-8FC9-367AD72E275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t-IT"/>
        </a:p>
      </dgm:t>
    </dgm:pt>
    <dgm:pt modelId="{E744B255-CF27-4397-AABB-9C4CDA607529}">
      <dgm:prSet/>
      <dgm:spPr/>
      <dgm:t>
        <a:bodyPr/>
        <a:lstStyle/>
        <a:p>
          <a:pPr rtl="0"/>
          <a:r>
            <a:rPr lang="it-IT" b="1" dirty="0" smtClean="0"/>
            <a:t>Altri Modelli Popolari di AI Generativa</a:t>
          </a:r>
          <a:endParaRPr lang="it-IT" dirty="0"/>
        </a:p>
      </dgm:t>
    </dgm:pt>
    <dgm:pt modelId="{3BA0B8E9-AE25-4710-B29E-DFE274C3A436}" type="parTrans" cxnId="{A628A5AD-63CA-43C7-A949-4136CF69FAFB}">
      <dgm:prSet/>
      <dgm:spPr/>
      <dgm:t>
        <a:bodyPr/>
        <a:lstStyle/>
        <a:p>
          <a:endParaRPr lang="it-IT"/>
        </a:p>
      </dgm:t>
    </dgm:pt>
    <dgm:pt modelId="{51F7574A-A4E0-493B-938B-DE597505A600}" type="sibTrans" cxnId="{A628A5AD-63CA-43C7-A949-4136CF69FAFB}">
      <dgm:prSet/>
      <dgm:spPr/>
      <dgm:t>
        <a:bodyPr/>
        <a:lstStyle/>
        <a:p>
          <a:endParaRPr lang="it-IT"/>
        </a:p>
      </dgm:t>
    </dgm:pt>
    <dgm:pt modelId="{007D5831-09B1-41E7-9485-1DA808C90BBF}">
      <dgm:prSet/>
      <dgm:spPr/>
      <dgm:t>
        <a:bodyPr/>
        <a:lstStyle/>
        <a:p>
          <a:pPr rtl="0"/>
          <a:r>
            <a:rPr lang="it-IT" b="1" dirty="0" err="1" smtClean="0"/>
            <a:t>Autoencoder</a:t>
          </a:r>
          <a:r>
            <a:rPr lang="it-IT" b="1" dirty="0" smtClean="0"/>
            <a:t> Variazionali (VAE)</a:t>
          </a:r>
          <a:r>
            <a:rPr lang="it-IT" dirty="0" smtClean="0"/>
            <a:t>: Codificano i dati in uno spazio ridotto e generano nuovi campioni.</a:t>
          </a:r>
          <a:endParaRPr lang="it-IT" dirty="0"/>
        </a:p>
      </dgm:t>
    </dgm:pt>
    <dgm:pt modelId="{CD4F472C-69AB-4C55-8320-3B209869AF30}" type="parTrans" cxnId="{5CD6D68C-74DC-40EE-B454-D70A7573B354}">
      <dgm:prSet/>
      <dgm:spPr/>
      <dgm:t>
        <a:bodyPr/>
        <a:lstStyle/>
        <a:p>
          <a:endParaRPr lang="it-IT"/>
        </a:p>
      </dgm:t>
    </dgm:pt>
    <dgm:pt modelId="{D5E40DDB-9E13-4B2D-AE78-30B36F7BA43C}" type="sibTrans" cxnId="{5CD6D68C-74DC-40EE-B454-D70A7573B354}">
      <dgm:prSet/>
      <dgm:spPr/>
      <dgm:t>
        <a:bodyPr/>
        <a:lstStyle/>
        <a:p>
          <a:endParaRPr lang="it-IT"/>
        </a:p>
      </dgm:t>
    </dgm:pt>
    <dgm:pt modelId="{DCF5D908-D24C-4EBB-A165-1A585321CDA3}">
      <dgm:prSet/>
      <dgm:spPr/>
      <dgm:t>
        <a:bodyPr/>
        <a:lstStyle/>
        <a:p>
          <a:pPr rtl="0"/>
          <a:r>
            <a:rPr lang="it-IT" b="1" dirty="0" smtClean="0"/>
            <a:t>Reti Neurali Ricorrenti (RNN)</a:t>
          </a:r>
          <a:r>
            <a:rPr lang="it-IT" dirty="0" smtClean="0"/>
            <a:t>: Ricordano gli input passati per gestire dati sequenziali.</a:t>
          </a:r>
          <a:endParaRPr lang="it-IT" dirty="0"/>
        </a:p>
      </dgm:t>
    </dgm:pt>
    <dgm:pt modelId="{F148CDB5-2A57-4484-93F6-73E6374AE2F3}" type="parTrans" cxnId="{17DE1353-D8CD-4DA3-B1FE-2765B1401663}">
      <dgm:prSet/>
      <dgm:spPr/>
      <dgm:t>
        <a:bodyPr/>
        <a:lstStyle/>
        <a:p>
          <a:endParaRPr lang="it-IT"/>
        </a:p>
      </dgm:t>
    </dgm:pt>
    <dgm:pt modelId="{FCC863F6-05EA-459A-9017-CCDE60E6D140}" type="sibTrans" cxnId="{17DE1353-D8CD-4DA3-B1FE-2765B1401663}">
      <dgm:prSet/>
      <dgm:spPr/>
      <dgm:t>
        <a:bodyPr/>
        <a:lstStyle/>
        <a:p>
          <a:endParaRPr lang="it-IT"/>
        </a:p>
      </dgm:t>
    </dgm:pt>
    <dgm:pt modelId="{9D52E5CA-381B-4697-AE5C-2C88F8FEC0E0}">
      <dgm:prSet/>
      <dgm:spPr/>
      <dgm:t>
        <a:bodyPr/>
        <a:lstStyle/>
        <a:p>
          <a:pPr rtl="0"/>
          <a:r>
            <a:rPr lang="it-IT" b="1" smtClean="0"/>
            <a:t>Strumenti di IA Generativa</a:t>
          </a:r>
          <a:endParaRPr lang="it-IT"/>
        </a:p>
      </dgm:t>
    </dgm:pt>
    <dgm:pt modelId="{C6744CF5-7FBE-4112-AD37-D3164C64A3DB}" type="parTrans" cxnId="{2B3AE547-6AEB-4CDC-A5E0-9F80788EFC9C}">
      <dgm:prSet/>
      <dgm:spPr/>
      <dgm:t>
        <a:bodyPr/>
        <a:lstStyle/>
        <a:p>
          <a:endParaRPr lang="it-IT"/>
        </a:p>
      </dgm:t>
    </dgm:pt>
    <dgm:pt modelId="{9FBC0CA7-BCA9-4958-97FC-0EF128F20372}" type="sibTrans" cxnId="{2B3AE547-6AEB-4CDC-A5E0-9F80788EFC9C}">
      <dgm:prSet/>
      <dgm:spPr/>
      <dgm:t>
        <a:bodyPr/>
        <a:lstStyle/>
        <a:p>
          <a:endParaRPr lang="it-IT"/>
        </a:p>
      </dgm:t>
    </dgm:pt>
    <dgm:pt modelId="{93DA2E86-6056-45CB-AA72-AAB017D93679}">
      <dgm:prSet/>
      <dgm:spPr/>
      <dgm:t>
        <a:bodyPr/>
        <a:lstStyle/>
        <a:p>
          <a:pPr rtl="0"/>
          <a:r>
            <a:rPr lang="it-IT" b="1" dirty="0" err="1" smtClean="0"/>
            <a:t>ChatGPT</a:t>
          </a:r>
          <a:r>
            <a:rPr lang="it-IT" dirty="0" smtClean="0"/>
            <a:t>: Risposte testuali realistiche e interattive.</a:t>
          </a:r>
          <a:endParaRPr lang="it-IT" dirty="0"/>
        </a:p>
      </dgm:t>
    </dgm:pt>
    <dgm:pt modelId="{EC4AEC52-AE34-43E4-BB54-17AA291AE59D}" type="parTrans" cxnId="{E0932CB4-2003-4E69-ADA3-1E6CA6D6E565}">
      <dgm:prSet/>
      <dgm:spPr/>
      <dgm:t>
        <a:bodyPr/>
        <a:lstStyle/>
        <a:p>
          <a:endParaRPr lang="it-IT"/>
        </a:p>
      </dgm:t>
    </dgm:pt>
    <dgm:pt modelId="{01F2FC0A-1A0E-4149-87BD-75CB10E4E660}" type="sibTrans" cxnId="{E0932CB4-2003-4E69-ADA3-1E6CA6D6E565}">
      <dgm:prSet/>
      <dgm:spPr/>
      <dgm:t>
        <a:bodyPr/>
        <a:lstStyle/>
        <a:p>
          <a:endParaRPr lang="it-IT"/>
        </a:p>
      </dgm:t>
    </dgm:pt>
    <dgm:pt modelId="{6CD6CA87-6C0E-4DF0-B1DA-375D8CF46824}">
      <dgm:prSet/>
      <dgm:spPr/>
      <dgm:t>
        <a:bodyPr/>
        <a:lstStyle/>
        <a:p>
          <a:pPr rtl="0"/>
          <a:r>
            <a:rPr lang="it-IT" b="1" dirty="0" err="1" smtClean="0"/>
            <a:t>Dall</a:t>
          </a:r>
          <a:r>
            <a:rPr lang="it-IT" b="1" dirty="0" smtClean="0"/>
            <a:t>-E</a:t>
          </a:r>
          <a:r>
            <a:rPr lang="it-IT" dirty="0" smtClean="0"/>
            <a:t>: Genera immagini da descrizioni testuali.</a:t>
          </a:r>
          <a:endParaRPr lang="it-IT" dirty="0"/>
        </a:p>
      </dgm:t>
    </dgm:pt>
    <dgm:pt modelId="{2BD7C576-95E7-4A9C-A944-C089757DC2FF}" type="parTrans" cxnId="{51455E89-A750-447D-868C-41752083D432}">
      <dgm:prSet/>
      <dgm:spPr/>
      <dgm:t>
        <a:bodyPr/>
        <a:lstStyle/>
        <a:p>
          <a:endParaRPr lang="it-IT"/>
        </a:p>
      </dgm:t>
    </dgm:pt>
    <dgm:pt modelId="{0C922796-4D20-4189-BEA2-808BAF841DE8}" type="sibTrans" cxnId="{51455E89-A750-447D-868C-41752083D432}">
      <dgm:prSet/>
      <dgm:spPr/>
      <dgm:t>
        <a:bodyPr/>
        <a:lstStyle/>
        <a:p>
          <a:endParaRPr lang="it-IT"/>
        </a:p>
      </dgm:t>
    </dgm:pt>
    <dgm:pt modelId="{CD890A31-9A34-4815-9927-4AF003080F1C}">
      <dgm:prSet/>
      <dgm:spPr/>
      <dgm:t>
        <a:bodyPr/>
        <a:lstStyle/>
        <a:p>
          <a:pPr rtl="0"/>
          <a:r>
            <a:rPr lang="it-IT" b="1" dirty="0" smtClean="0"/>
            <a:t>Bard</a:t>
          </a:r>
          <a:r>
            <a:rPr lang="it-IT" dirty="0" smtClean="0"/>
            <a:t>: </a:t>
          </a:r>
          <a:r>
            <a:rPr lang="it-IT" dirty="0" err="1" smtClean="0"/>
            <a:t>Chatbot</a:t>
          </a:r>
          <a:r>
            <a:rPr lang="it-IT" dirty="0" smtClean="0"/>
            <a:t> di Google per risposte basate su linguaggio naturale.</a:t>
          </a:r>
          <a:endParaRPr lang="it-IT" dirty="0"/>
        </a:p>
      </dgm:t>
    </dgm:pt>
    <dgm:pt modelId="{1648622E-8887-4A3D-B42D-66849FBF3F2B}" type="parTrans" cxnId="{A5CB4C39-EE39-4835-A6E6-A1173DE0CC75}">
      <dgm:prSet/>
      <dgm:spPr/>
      <dgm:t>
        <a:bodyPr/>
        <a:lstStyle/>
        <a:p>
          <a:endParaRPr lang="it-IT"/>
        </a:p>
      </dgm:t>
    </dgm:pt>
    <dgm:pt modelId="{E92991A0-CAF5-486F-8CFC-B020EFB5231A}" type="sibTrans" cxnId="{A5CB4C39-EE39-4835-A6E6-A1173DE0CC75}">
      <dgm:prSet/>
      <dgm:spPr/>
      <dgm:t>
        <a:bodyPr/>
        <a:lstStyle/>
        <a:p>
          <a:endParaRPr lang="it-IT"/>
        </a:p>
      </dgm:t>
    </dgm:pt>
    <dgm:pt modelId="{74F8875E-072D-4BD1-AD8B-C80770553992}" type="pres">
      <dgm:prSet presAssocID="{024209E1-788C-48E4-8FC9-367AD72E275F}" presName="linear" presStyleCnt="0">
        <dgm:presLayoutVars>
          <dgm:animLvl val="lvl"/>
          <dgm:resizeHandles val="exact"/>
        </dgm:presLayoutVars>
      </dgm:prSet>
      <dgm:spPr/>
    </dgm:pt>
    <dgm:pt modelId="{FF57FB2A-5FC9-4A02-9F42-35610ED0972C}" type="pres">
      <dgm:prSet presAssocID="{E744B255-CF27-4397-AABB-9C4CDA607529}" presName="parentText" presStyleLbl="node1" presStyleIdx="0" presStyleCnt="2">
        <dgm:presLayoutVars>
          <dgm:chMax val="0"/>
          <dgm:bulletEnabled val="1"/>
        </dgm:presLayoutVars>
      </dgm:prSet>
      <dgm:spPr/>
    </dgm:pt>
    <dgm:pt modelId="{E72714CE-A8C2-4B94-9935-EB2145AC3694}" type="pres">
      <dgm:prSet presAssocID="{E744B255-CF27-4397-AABB-9C4CDA607529}" presName="childText" presStyleLbl="revTx" presStyleIdx="0" presStyleCnt="2">
        <dgm:presLayoutVars>
          <dgm:bulletEnabled val="1"/>
        </dgm:presLayoutVars>
      </dgm:prSet>
      <dgm:spPr/>
    </dgm:pt>
    <dgm:pt modelId="{3E21356C-4609-4E54-84A5-E156481BC3EA}" type="pres">
      <dgm:prSet presAssocID="{9D52E5CA-381B-4697-AE5C-2C88F8FEC0E0}" presName="parentText" presStyleLbl="node1" presStyleIdx="1" presStyleCnt="2">
        <dgm:presLayoutVars>
          <dgm:chMax val="0"/>
          <dgm:bulletEnabled val="1"/>
        </dgm:presLayoutVars>
      </dgm:prSet>
      <dgm:spPr/>
    </dgm:pt>
    <dgm:pt modelId="{1311AE4E-6FD2-4BA1-B384-9FE5AAAE8BC3}" type="pres">
      <dgm:prSet presAssocID="{9D52E5CA-381B-4697-AE5C-2C88F8FEC0E0}" presName="childText" presStyleLbl="revTx" presStyleIdx="1" presStyleCnt="2">
        <dgm:presLayoutVars>
          <dgm:bulletEnabled val="1"/>
        </dgm:presLayoutVars>
      </dgm:prSet>
      <dgm:spPr/>
    </dgm:pt>
  </dgm:ptLst>
  <dgm:cxnLst>
    <dgm:cxn modelId="{E0932CB4-2003-4E69-ADA3-1E6CA6D6E565}" srcId="{9D52E5CA-381B-4697-AE5C-2C88F8FEC0E0}" destId="{93DA2E86-6056-45CB-AA72-AAB017D93679}" srcOrd="0" destOrd="0" parTransId="{EC4AEC52-AE34-43E4-BB54-17AA291AE59D}" sibTransId="{01F2FC0A-1A0E-4149-87BD-75CB10E4E660}"/>
    <dgm:cxn modelId="{BDAC7BE3-BFF6-420B-B48B-6968245900D9}" type="presOf" srcId="{CD890A31-9A34-4815-9927-4AF003080F1C}" destId="{1311AE4E-6FD2-4BA1-B384-9FE5AAAE8BC3}" srcOrd="0" destOrd="2" presId="urn:microsoft.com/office/officeart/2005/8/layout/vList2"/>
    <dgm:cxn modelId="{A6C50D50-B661-45D7-A3DD-D16A93590D61}" type="presOf" srcId="{9D52E5CA-381B-4697-AE5C-2C88F8FEC0E0}" destId="{3E21356C-4609-4E54-84A5-E156481BC3EA}" srcOrd="0" destOrd="0" presId="urn:microsoft.com/office/officeart/2005/8/layout/vList2"/>
    <dgm:cxn modelId="{2B3AE547-6AEB-4CDC-A5E0-9F80788EFC9C}" srcId="{024209E1-788C-48E4-8FC9-367AD72E275F}" destId="{9D52E5CA-381B-4697-AE5C-2C88F8FEC0E0}" srcOrd="1" destOrd="0" parTransId="{C6744CF5-7FBE-4112-AD37-D3164C64A3DB}" sibTransId="{9FBC0CA7-BCA9-4958-97FC-0EF128F20372}"/>
    <dgm:cxn modelId="{8025D9E8-BDBC-4CD2-97CD-3F00FCEB082D}" type="presOf" srcId="{024209E1-788C-48E4-8FC9-367AD72E275F}" destId="{74F8875E-072D-4BD1-AD8B-C80770553992}" srcOrd="0" destOrd="0" presId="urn:microsoft.com/office/officeart/2005/8/layout/vList2"/>
    <dgm:cxn modelId="{D6DCDA4F-B3B3-4297-834B-D2FBA3BEEBD5}" type="presOf" srcId="{E744B255-CF27-4397-AABB-9C4CDA607529}" destId="{FF57FB2A-5FC9-4A02-9F42-35610ED0972C}" srcOrd="0" destOrd="0" presId="urn:microsoft.com/office/officeart/2005/8/layout/vList2"/>
    <dgm:cxn modelId="{51455E89-A750-447D-868C-41752083D432}" srcId="{9D52E5CA-381B-4697-AE5C-2C88F8FEC0E0}" destId="{6CD6CA87-6C0E-4DF0-B1DA-375D8CF46824}" srcOrd="1" destOrd="0" parTransId="{2BD7C576-95E7-4A9C-A944-C089757DC2FF}" sibTransId="{0C922796-4D20-4189-BEA2-808BAF841DE8}"/>
    <dgm:cxn modelId="{47AA7578-8541-465E-85EA-17EBC578E659}" type="presOf" srcId="{6CD6CA87-6C0E-4DF0-B1DA-375D8CF46824}" destId="{1311AE4E-6FD2-4BA1-B384-9FE5AAAE8BC3}" srcOrd="0" destOrd="1" presId="urn:microsoft.com/office/officeart/2005/8/layout/vList2"/>
    <dgm:cxn modelId="{C8854B86-6788-404A-884F-505658B0BCA1}" type="presOf" srcId="{DCF5D908-D24C-4EBB-A165-1A585321CDA3}" destId="{E72714CE-A8C2-4B94-9935-EB2145AC3694}" srcOrd="0" destOrd="1" presId="urn:microsoft.com/office/officeart/2005/8/layout/vList2"/>
    <dgm:cxn modelId="{A5CB4C39-EE39-4835-A6E6-A1173DE0CC75}" srcId="{9D52E5CA-381B-4697-AE5C-2C88F8FEC0E0}" destId="{CD890A31-9A34-4815-9927-4AF003080F1C}" srcOrd="2" destOrd="0" parTransId="{1648622E-8887-4A3D-B42D-66849FBF3F2B}" sibTransId="{E92991A0-CAF5-486F-8CFC-B020EFB5231A}"/>
    <dgm:cxn modelId="{A628A5AD-63CA-43C7-A949-4136CF69FAFB}" srcId="{024209E1-788C-48E4-8FC9-367AD72E275F}" destId="{E744B255-CF27-4397-AABB-9C4CDA607529}" srcOrd="0" destOrd="0" parTransId="{3BA0B8E9-AE25-4710-B29E-DFE274C3A436}" sibTransId="{51F7574A-A4E0-493B-938B-DE597505A600}"/>
    <dgm:cxn modelId="{92CBEE85-863B-4EAF-A55F-5CDB4B05D308}" type="presOf" srcId="{93DA2E86-6056-45CB-AA72-AAB017D93679}" destId="{1311AE4E-6FD2-4BA1-B384-9FE5AAAE8BC3}" srcOrd="0" destOrd="0" presId="urn:microsoft.com/office/officeart/2005/8/layout/vList2"/>
    <dgm:cxn modelId="{255EDA75-47D2-4868-BE65-05F8AE4B35BA}" type="presOf" srcId="{007D5831-09B1-41E7-9485-1DA808C90BBF}" destId="{E72714CE-A8C2-4B94-9935-EB2145AC3694}" srcOrd="0" destOrd="0" presId="urn:microsoft.com/office/officeart/2005/8/layout/vList2"/>
    <dgm:cxn modelId="{5CD6D68C-74DC-40EE-B454-D70A7573B354}" srcId="{E744B255-CF27-4397-AABB-9C4CDA607529}" destId="{007D5831-09B1-41E7-9485-1DA808C90BBF}" srcOrd="0" destOrd="0" parTransId="{CD4F472C-69AB-4C55-8320-3B209869AF30}" sibTransId="{D5E40DDB-9E13-4B2D-AE78-30B36F7BA43C}"/>
    <dgm:cxn modelId="{17DE1353-D8CD-4DA3-B1FE-2765B1401663}" srcId="{E744B255-CF27-4397-AABB-9C4CDA607529}" destId="{DCF5D908-D24C-4EBB-A165-1A585321CDA3}" srcOrd="1" destOrd="0" parTransId="{F148CDB5-2A57-4484-93F6-73E6374AE2F3}" sibTransId="{FCC863F6-05EA-459A-9017-CCDE60E6D140}"/>
    <dgm:cxn modelId="{770CA5E3-79BE-4575-8425-864DA2969E68}" type="presParOf" srcId="{74F8875E-072D-4BD1-AD8B-C80770553992}" destId="{FF57FB2A-5FC9-4A02-9F42-35610ED0972C}" srcOrd="0" destOrd="0" presId="urn:microsoft.com/office/officeart/2005/8/layout/vList2"/>
    <dgm:cxn modelId="{F9364C8A-4113-4733-B1AE-1DC893F3AAD1}" type="presParOf" srcId="{74F8875E-072D-4BD1-AD8B-C80770553992}" destId="{E72714CE-A8C2-4B94-9935-EB2145AC3694}" srcOrd="1" destOrd="0" presId="urn:microsoft.com/office/officeart/2005/8/layout/vList2"/>
    <dgm:cxn modelId="{54816F5A-480B-4CD9-9149-E3F2D73481CC}" type="presParOf" srcId="{74F8875E-072D-4BD1-AD8B-C80770553992}" destId="{3E21356C-4609-4E54-84A5-E156481BC3EA}" srcOrd="2" destOrd="0" presId="urn:microsoft.com/office/officeart/2005/8/layout/vList2"/>
    <dgm:cxn modelId="{3B4CD7B9-202D-4778-91D3-19E9E0BE8738}" type="presParOf" srcId="{74F8875E-072D-4BD1-AD8B-C80770553992}" destId="{1311AE4E-6FD2-4BA1-B384-9FE5AAAE8BC3}"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1D1DA95-C713-4B27-9C0C-48CC539C0AE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t-IT"/>
        </a:p>
      </dgm:t>
    </dgm:pt>
    <dgm:pt modelId="{E8C0ECD9-FEA7-4BFA-A966-562CF9C96B94}">
      <dgm:prSet/>
      <dgm:spPr/>
      <dgm:t>
        <a:bodyPr/>
        <a:lstStyle/>
        <a:p>
          <a:pPr rtl="0"/>
          <a:r>
            <a:rPr lang="it-IT" b="1" smtClean="0"/>
            <a:t>Benefici dell'IA Generativa</a:t>
          </a:r>
          <a:endParaRPr lang="it-IT"/>
        </a:p>
      </dgm:t>
    </dgm:pt>
    <dgm:pt modelId="{90099C52-FB23-4467-8263-966C70C19B5B}" type="parTrans" cxnId="{2C0DD1F6-54EF-459F-8A62-59816FE5D51C}">
      <dgm:prSet/>
      <dgm:spPr/>
      <dgm:t>
        <a:bodyPr/>
        <a:lstStyle/>
        <a:p>
          <a:endParaRPr lang="it-IT"/>
        </a:p>
      </dgm:t>
    </dgm:pt>
    <dgm:pt modelId="{7DA33775-852A-4A6E-B2C7-A9F942C7E251}" type="sibTrans" cxnId="{2C0DD1F6-54EF-459F-8A62-59816FE5D51C}">
      <dgm:prSet/>
      <dgm:spPr/>
      <dgm:t>
        <a:bodyPr/>
        <a:lstStyle/>
        <a:p>
          <a:endParaRPr lang="it-IT"/>
        </a:p>
      </dgm:t>
    </dgm:pt>
    <dgm:pt modelId="{03375731-2D5F-476D-817C-263AE9381D87}">
      <dgm:prSet/>
      <dgm:spPr/>
      <dgm:t>
        <a:bodyPr/>
        <a:lstStyle/>
        <a:p>
          <a:pPr rtl="0"/>
          <a:r>
            <a:rPr lang="it-IT" b="1" dirty="0" smtClean="0"/>
            <a:t>Efficienza</a:t>
          </a:r>
          <a:r>
            <a:rPr lang="it-IT" dirty="0" smtClean="0"/>
            <a:t>: Automatizza compiti ripetitivi.</a:t>
          </a:r>
          <a:endParaRPr lang="it-IT" dirty="0"/>
        </a:p>
      </dgm:t>
    </dgm:pt>
    <dgm:pt modelId="{46FEB4FF-AFEE-4DFF-94B4-A34CEF8E9FC1}" type="parTrans" cxnId="{9BAC58A2-D92B-48FF-A97E-94A751DE709E}">
      <dgm:prSet/>
      <dgm:spPr/>
      <dgm:t>
        <a:bodyPr/>
        <a:lstStyle/>
        <a:p>
          <a:endParaRPr lang="it-IT"/>
        </a:p>
      </dgm:t>
    </dgm:pt>
    <dgm:pt modelId="{7806AEED-57C3-4758-BB36-F5D5DEF8FD3F}" type="sibTrans" cxnId="{9BAC58A2-D92B-48FF-A97E-94A751DE709E}">
      <dgm:prSet/>
      <dgm:spPr/>
      <dgm:t>
        <a:bodyPr/>
        <a:lstStyle/>
        <a:p>
          <a:endParaRPr lang="it-IT"/>
        </a:p>
      </dgm:t>
    </dgm:pt>
    <dgm:pt modelId="{17BECC51-340F-4B29-9FD0-46D7A7743A8D}">
      <dgm:prSet/>
      <dgm:spPr/>
      <dgm:t>
        <a:bodyPr/>
        <a:lstStyle/>
        <a:p>
          <a:pPr rtl="0"/>
          <a:r>
            <a:rPr lang="it-IT" b="1" dirty="0" smtClean="0"/>
            <a:t>Velocità</a:t>
          </a:r>
          <a:r>
            <a:rPr lang="it-IT" dirty="0" smtClean="0"/>
            <a:t>: Completa compiti rapidamente.</a:t>
          </a:r>
          <a:endParaRPr lang="it-IT" dirty="0"/>
        </a:p>
      </dgm:t>
    </dgm:pt>
    <dgm:pt modelId="{60104CE9-BDCE-4C94-9896-5DBEC18D16D7}" type="parTrans" cxnId="{D2C622E7-02EE-4633-AD2E-C31363E261FB}">
      <dgm:prSet/>
      <dgm:spPr/>
      <dgm:t>
        <a:bodyPr/>
        <a:lstStyle/>
        <a:p>
          <a:endParaRPr lang="it-IT"/>
        </a:p>
      </dgm:t>
    </dgm:pt>
    <dgm:pt modelId="{8B7283A3-F893-4E9B-A9CE-C53FDA5EB1B9}" type="sibTrans" cxnId="{D2C622E7-02EE-4633-AD2E-C31363E261FB}">
      <dgm:prSet/>
      <dgm:spPr/>
      <dgm:t>
        <a:bodyPr/>
        <a:lstStyle/>
        <a:p>
          <a:endParaRPr lang="it-IT"/>
        </a:p>
      </dgm:t>
    </dgm:pt>
    <dgm:pt modelId="{FE027D64-5327-4940-9485-A6348CF27AAC}">
      <dgm:prSet/>
      <dgm:spPr/>
      <dgm:t>
        <a:bodyPr/>
        <a:lstStyle/>
        <a:p>
          <a:pPr rtl="0"/>
          <a:r>
            <a:rPr lang="it-IT" b="1" dirty="0" smtClean="0"/>
            <a:t>Creatività</a:t>
          </a:r>
          <a:r>
            <a:rPr lang="it-IT" dirty="0" smtClean="0"/>
            <a:t>: Genera nuove idee e design.</a:t>
          </a:r>
          <a:endParaRPr lang="it-IT" dirty="0"/>
        </a:p>
      </dgm:t>
    </dgm:pt>
    <dgm:pt modelId="{0A9DF608-6EB9-4B2F-BE06-50AC98981DCE}" type="parTrans" cxnId="{06581A6D-B613-41E4-9A66-351C21C23C4C}">
      <dgm:prSet/>
      <dgm:spPr/>
      <dgm:t>
        <a:bodyPr/>
        <a:lstStyle/>
        <a:p>
          <a:endParaRPr lang="it-IT"/>
        </a:p>
      </dgm:t>
    </dgm:pt>
    <dgm:pt modelId="{66C2CADB-B0B0-4DFD-8A8B-6A4C719E5C84}" type="sibTrans" cxnId="{06581A6D-B613-41E4-9A66-351C21C23C4C}">
      <dgm:prSet/>
      <dgm:spPr/>
      <dgm:t>
        <a:bodyPr/>
        <a:lstStyle/>
        <a:p>
          <a:endParaRPr lang="it-IT"/>
        </a:p>
      </dgm:t>
    </dgm:pt>
    <dgm:pt modelId="{DDC6082F-E6E4-405B-B358-EA6907E9F635}">
      <dgm:prSet/>
      <dgm:spPr/>
      <dgm:t>
        <a:bodyPr/>
        <a:lstStyle/>
        <a:p>
          <a:pPr rtl="0"/>
          <a:r>
            <a:rPr lang="it-IT" b="1" dirty="0" smtClean="0"/>
            <a:t>Decisioni Migliori</a:t>
          </a:r>
          <a:r>
            <a:rPr lang="it-IT" dirty="0" smtClean="0"/>
            <a:t>: Analizza dati per supportare decisioni</a:t>
          </a:r>
          <a:endParaRPr lang="it-IT" dirty="0"/>
        </a:p>
      </dgm:t>
    </dgm:pt>
    <dgm:pt modelId="{ABB6AEA6-CFFA-46B9-9FAD-B34166599E5C}" type="parTrans" cxnId="{5D86C2BA-C11B-42BA-A0BD-2FBA571E34A9}">
      <dgm:prSet/>
      <dgm:spPr/>
      <dgm:t>
        <a:bodyPr/>
        <a:lstStyle/>
        <a:p>
          <a:endParaRPr lang="it-IT"/>
        </a:p>
      </dgm:t>
    </dgm:pt>
    <dgm:pt modelId="{EFCDAF21-C53D-495D-B1E2-2D7361632E5C}" type="sibTrans" cxnId="{5D86C2BA-C11B-42BA-A0BD-2FBA571E34A9}">
      <dgm:prSet/>
      <dgm:spPr/>
      <dgm:t>
        <a:bodyPr/>
        <a:lstStyle/>
        <a:p>
          <a:endParaRPr lang="it-IT"/>
        </a:p>
      </dgm:t>
    </dgm:pt>
    <dgm:pt modelId="{EBF2B191-8DFD-4821-B056-DB61BA2D719C}">
      <dgm:prSet/>
      <dgm:spPr/>
      <dgm:t>
        <a:bodyPr/>
        <a:lstStyle/>
        <a:p>
          <a:pPr rtl="0"/>
          <a:r>
            <a:rPr lang="it-IT" b="1" dirty="0" smtClean="0"/>
            <a:t>Limitazioni dell'IA Generativa</a:t>
          </a:r>
          <a:endParaRPr lang="it-IT" dirty="0"/>
        </a:p>
      </dgm:t>
    </dgm:pt>
    <dgm:pt modelId="{871BDB7A-8800-4916-9100-AE17FE2CCA07}" type="parTrans" cxnId="{E1612E64-20DA-49BE-86A7-A47CF6F86FCF}">
      <dgm:prSet/>
      <dgm:spPr/>
      <dgm:t>
        <a:bodyPr/>
        <a:lstStyle/>
        <a:p>
          <a:endParaRPr lang="it-IT"/>
        </a:p>
      </dgm:t>
    </dgm:pt>
    <dgm:pt modelId="{39FFD4B4-C6FB-486D-8C4F-21DA90F12359}" type="sibTrans" cxnId="{E1612E64-20DA-49BE-86A7-A47CF6F86FCF}">
      <dgm:prSet/>
      <dgm:spPr/>
      <dgm:t>
        <a:bodyPr/>
        <a:lstStyle/>
        <a:p>
          <a:endParaRPr lang="it-IT"/>
        </a:p>
      </dgm:t>
    </dgm:pt>
    <dgm:pt modelId="{EF7A44FF-447A-4D73-A15D-905320A2619A}">
      <dgm:prSet/>
      <dgm:spPr/>
      <dgm:t>
        <a:bodyPr/>
        <a:lstStyle/>
        <a:p>
          <a:pPr rtl="0"/>
          <a:r>
            <a:rPr lang="it-IT" b="1" dirty="0" smtClean="0"/>
            <a:t>Controllo Limitato</a:t>
          </a:r>
          <a:r>
            <a:rPr lang="it-IT" dirty="0" smtClean="0"/>
            <a:t>: Difficile generare output con caratteristiche specifiche.</a:t>
          </a:r>
          <a:endParaRPr lang="it-IT" dirty="0"/>
        </a:p>
      </dgm:t>
    </dgm:pt>
    <dgm:pt modelId="{90900F4A-7887-4274-AA70-E2F20163756E}" type="parTrans" cxnId="{7791E670-BF27-4C5E-B9EB-37B1F79F51A4}">
      <dgm:prSet/>
      <dgm:spPr/>
      <dgm:t>
        <a:bodyPr/>
        <a:lstStyle/>
        <a:p>
          <a:endParaRPr lang="it-IT"/>
        </a:p>
      </dgm:t>
    </dgm:pt>
    <dgm:pt modelId="{26900AB7-37C9-4C07-B27F-FA7506F36A07}" type="sibTrans" cxnId="{7791E670-BF27-4C5E-B9EB-37B1F79F51A4}">
      <dgm:prSet/>
      <dgm:spPr/>
      <dgm:t>
        <a:bodyPr/>
        <a:lstStyle/>
        <a:p>
          <a:endParaRPr lang="it-IT"/>
        </a:p>
      </dgm:t>
    </dgm:pt>
    <dgm:pt modelId="{E35EF520-F434-4065-BBCC-24E9A607BC95}">
      <dgm:prSet/>
      <dgm:spPr/>
      <dgm:t>
        <a:bodyPr/>
        <a:lstStyle/>
        <a:p>
          <a:pPr rtl="0"/>
          <a:r>
            <a:rPr lang="it-IT" b="1" dirty="0" smtClean="0"/>
            <a:t>Qualità e Coerenza</a:t>
          </a:r>
          <a:r>
            <a:rPr lang="it-IT" dirty="0" smtClean="0"/>
            <a:t>: Dipende dalla qualità dei dati di addestramento.</a:t>
          </a:r>
          <a:endParaRPr lang="it-IT" dirty="0"/>
        </a:p>
      </dgm:t>
    </dgm:pt>
    <dgm:pt modelId="{A1ADA3B9-A289-4D98-94A7-F462755D0046}" type="parTrans" cxnId="{F08A1328-9739-4109-BD4C-E2DF85BE7806}">
      <dgm:prSet/>
      <dgm:spPr/>
      <dgm:t>
        <a:bodyPr/>
        <a:lstStyle/>
        <a:p>
          <a:endParaRPr lang="it-IT"/>
        </a:p>
      </dgm:t>
    </dgm:pt>
    <dgm:pt modelId="{A3F03C53-BFFF-491D-859A-1C10964C7F0C}" type="sibTrans" cxnId="{F08A1328-9739-4109-BD4C-E2DF85BE7806}">
      <dgm:prSet/>
      <dgm:spPr/>
      <dgm:t>
        <a:bodyPr/>
        <a:lstStyle/>
        <a:p>
          <a:endParaRPr lang="it-IT"/>
        </a:p>
      </dgm:t>
    </dgm:pt>
    <dgm:pt modelId="{8136E52D-F5A1-47ED-B957-6AEF42680168}">
      <dgm:prSet/>
      <dgm:spPr/>
      <dgm:t>
        <a:bodyPr/>
        <a:lstStyle/>
        <a:p>
          <a:pPr rtl="0"/>
          <a:r>
            <a:rPr lang="it-IT" b="1" dirty="0" err="1" smtClean="0"/>
            <a:t>Bias</a:t>
          </a:r>
          <a:r>
            <a:rPr lang="it-IT" b="1" dirty="0" smtClean="0"/>
            <a:t> ed Etica</a:t>
          </a:r>
          <a:r>
            <a:rPr lang="it-IT" dirty="0" smtClean="0"/>
            <a:t>: Può replicare </a:t>
          </a:r>
          <a:r>
            <a:rPr lang="it-IT" dirty="0" err="1" smtClean="0"/>
            <a:t>bias</a:t>
          </a:r>
          <a:r>
            <a:rPr lang="it-IT" dirty="0" smtClean="0"/>
            <a:t> presenti nei dati di addestramento.</a:t>
          </a:r>
          <a:endParaRPr lang="it-IT" dirty="0"/>
        </a:p>
      </dgm:t>
    </dgm:pt>
    <dgm:pt modelId="{5E9BFA7C-7853-46E2-9520-9AB4ED983A5A}" type="parTrans" cxnId="{76226649-7962-43BD-9FAA-830D505B3189}">
      <dgm:prSet/>
      <dgm:spPr/>
      <dgm:t>
        <a:bodyPr/>
        <a:lstStyle/>
        <a:p>
          <a:endParaRPr lang="it-IT"/>
        </a:p>
      </dgm:t>
    </dgm:pt>
    <dgm:pt modelId="{38B399A5-F6DE-4EC4-8FB1-47D7DC2A1E23}" type="sibTrans" cxnId="{76226649-7962-43BD-9FAA-830D505B3189}">
      <dgm:prSet/>
      <dgm:spPr/>
      <dgm:t>
        <a:bodyPr/>
        <a:lstStyle/>
        <a:p>
          <a:endParaRPr lang="it-IT"/>
        </a:p>
      </dgm:t>
    </dgm:pt>
    <dgm:pt modelId="{2849CA23-9222-46D9-8E25-D43DC39B5EA2}" type="pres">
      <dgm:prSet presAssocID="{E1D1DA95-C713-4B27-9C0C-48CC539C0AE7}" presName="linear" presStyleCnt="0">
        <dgm:presLayoutVars>
          <dgm:animLvl val="lvl"/>
          <dgm:resizeHandles val="exact"/>
        </dgm:presLayoutVars>
      </dgm:prSet>
      <dgm:spPr/>
    </dgm:pt>
    <dgm:pt modelId="{6B94F08F-1605-4404-BB4C-712E1504A88B}" type="pres">
      <dgm:prSet presAssocID="{E8C0ECD9-FEA7-4BFA-A966-562CF9C96B94}" presName="parentText" presStyleLbl="node1" presStyleIdx="0" presStyleCnt="2">
        <dgm:presLayoutVars>
          <dgm:chMax val="0"/>
          <dgm:bulletEnabled val="1"/>
        </dgm:presLayoutVars>
      </dgm:prSet>
      <dgm:spPr/>
    </dgm:pt>
    <dgm:pt modelId="{9F3520BF-7375-4080-A2C7-3644C5136405}" type="pres">
      <dgm:prSet presAssocID="{E8C0ECD9-FEA7-4BFA-A966-562CF9C96B94}" presName="childText" presStyleLbl="revTx" presStyleIdx="0" presStyleCnt="2">
        <dgm:presLayoutVars>
          <dgm:bulletEnabled val="1"/>
        </dgm:presLayoutVars>
      </dgm:prSet>
      <dgm:spPr/>
    </dgm:pt>
    <dgm:pt modelId="{C53AAE36-9EED-4793-BDBB-5CBAA0C871A8}" type="pres">
      <dgm:prSet presAssocID="{EBF2B191-8DFD-4821-B056-DB61BA2D719C}" presName="parentText" presStyleLbl="node1" presStyleIdx="1" presStyleCnt="2">
        <dgm:presLayoutVars>
          <dgm:chMax val="0"/>
          <dgm:bulletEnabled val="1"/>
        </dgm:presLayoutVars>
      </dgm:prSet>
      <dgm:spPr/>
    </dgm:pt>
    <dgm:pt modelId="{F9B62082-E10B-49AC-BF13-6C7D0B1E8A78}" type="pres">
      <dgm:prSet presAssocID="{EBF2B191-8DFD-4821-B056-DB61BA2D719C}" presName="childText" presStyleLbl="revTx" presStyleIdx="1" presStyleCnt="2">
        <dgm:presLayoutVars>
          <dgm:bulletEnabled val="1"/>
        </dgm:presLayoutVars>
      </dgm:prSet>
      <dgm:spPr/>
    </dgm:pt>
  </dgm:ptLst>
  <dgm:cxnLst>
    <dgm:cxn modelId="{9BAC58A2-D92B-48FF-A97E-94A751DE709E}" srcId="{E8C0ECD9-FEA7-4BFA-A966-562CF9C96B94}" destId="{03375731-2D5F-476D-817C-263AE9381D87}" srcOrd="0" destOrd="0" parTransId="{46FEB4FF-AFEE-4DFF-94B4-A34CEF8E9FC1}" sibTransId="{7806AEED-57C3-4758-BB36-F5D5DEF8FD3F}"/>
    <dgm:cxn modelId="{F7013D79-13CE-4CBF-BE52-079383220FEC}" type="presOf" srcId="{17BECC51-340F-4B29-9FD0-46D7A7743A8D}" destId="{9F3520BF-7375-4080-A2C7-3644C5136405}" srcOrd="0" destOrd="1" presId="urn:microsoft.com/office/officeart/2005/8/layout/vList2"/>
    <dgm:cxn modelId="{77696E3D-2D9C-4A47-95A3-A5FD092C818A}" type="presOf" srcId="{03375731-2D5F-476D-817C-263AE9381D87}" destId="{9F3520BF-7375-4080-A2C7-3644C5136405}" srcOrd="0" destOrd="0" presId="urn:microsoft.com/office/officeart/2005/8/layout/vList2"/>
    <dgm:cxn modelId="{E0635A74-102E-47A4-8F80-2ED851BF2B57}" type="presOf" srcId="{DDC6082F-E6E4-405B-B358-EA6907E9F635}" destId="{9F3520BF-7375-4080-A2C7-3644C5136405}" srcOrd="0" destOrd="3" presId="urn:microsoft.com/office/officeart/2005/8/layout/vList2"/>
    <dgm:cxn modelId="{5D86C2BA-C11B-42BA-A0BD-2FBA571E34A9}" srcId="{E8C0ECD9-FEA7-4BFA-A966-562CF9C96B94}" destId="{DDC6082F-E6E4-405B-B358-EA6907E9F635}" srcOrd="3" destOrd="0" parTransId="{ABB6AEA6-CFFA-46B9-9FAD-B34166599E5C}" sibTransId="{EFCDAF21-C53D-495D-B1E2-2D7361632E5C}"/>
    <dgm:cxn modelId="{EEEAA6B6-658D-47E6-9A00-225D2B31FA98}" type="presOf" srcId="{E8C0ECD9-FEA7-4BFA-A966-562CF9C96B94}" destId="{6B94F08F-1605-4404-BB4C-712E1504A88B}" srcOrd="0" destOrd="0" presId="urn:microsoft.com/office/officeart/2005/8/layout/vList2"/>
    <dgm:cxn modelId="{F08A1328-9739-4109-BD4C-E2DF85BE7806}" srcId="{EBF2B191-8DFD-4821-B056-DB61BA2D719C}" destId="{E35EF520-F434-4065-BBCC-24E9A607BC95}" srcOrd="1" destOrd="0" parTransId="{A1ADA3B9-A289-4D98-94A7-F462755D0046}" sibTransId="{A3F03C53-BFFF-491D-859A-1C10964C7F0C}"/>
    <dgm:cxn modelId="{9F29A458-10A8-4EB9-9C14-2FC64D573F62}" type="presOf" srcId="{E35EF520-F434-4065-BBCC-24E9A607BC95}" destId="{F9B62082-E10B-49AC-BF13-6C7D0B1E8A78}" srcOrd="0" destOrd="1" presId="urn:microsoft.com/office/officeart/2005/8/layout/vList2"/>
    <dgm:cxn modelId="{E1612E64-20DA-49BE-86A7-A47CF6F86FCF}" srcId="{E1D1DA95-C713-4B27-9C0C-48CC539C0AE7}" destId="{EBF2B191-8DFD-4821-B056-DB61BA2D719C}" srcOrd="1" destOrd="0" parTransId="{871BDB7A-8800-4916-9100-AE17FE2CCA07}" sibTransId="{39FFD4B4-C6FB-486D-8C4F-21DA90F12359}"/>
    <dgm:cxn modelId="{FE81A56F-69E3-470C-B183-0259CFE5595A}" type="presOf" srcId="{EBF2B191-8DFD-4821-B056-DB61BA2D719C}" destId="{C53AAE36-9EED-4793-BDBB-5CBAA0C871A8}" srcOrd="0" destOrd="0" presId="urn:microsoft.com/office/officeart/2005/8/layout/vList2"/>
    <dgm:cxn modelId="{7E7FFA6A-7F16-4B63-8EF1-E5E12766C36A}" type="presOf" srcId="{EF7A44FF-447A-4D73-A15D-905320A2619A}" destId="{F9B62082-E10B-49AC-BF13-6C7D0B1E8A78}" srcOrd="0" destOrd="0" presId="urn:microsoft.com/office/officeart/2005/8/layout/vList2"/>
    <dgm:cxn modelId="{06581A6D-B613-41E4-9A66-351C21C23C4C}" srcId="{E8C0ECD9-FEA7-4BFA-A966-562CF9C96B94}" destId="{FE027D64-5327-4940-9485-A6348CF27AAC}" srcOrd="2" destOrd="0" parTransId="{0A9DF608-6EB9-4B2F-BE06-50AC98981DCE}" sibTransId="{66C2CADB-B0B0-4DFD-8A8B-6A4C719E5C84}"/>
    <dgm:cxn modelId="{D2C622E7-02EE-4633-AD2E-C31363E261FB}" srcId="{E8C0ECD9-FEA7-4BFA-A966-562CF9C96B94}" destId="{17BECC51-340F-4B29-9FD0-46D7A7743A8D}" srcOrd="1" destOrd="0" parTransId="{60104CE9-BDCE-4C94-9896-5DBEC18D16D7}" sibTransId="{8B7283A3-F893-4E9B-A9CE-C53FDA5EB1B9}"/>
    <dgm:cxn modelId="{C2BF4ACA-BFB6-4A25-B0CE-ABD1FBAC9B4D}" type="presOf" srcId="{FE027D64-5327-4940-9485-A6348CF27AAC}" destId="{9F3520BF-7375-4080-A2C7-3644C5136405}" srcOrd="0" destOrd="2" presId="urn:microsoft.com/office/officeart/2005/8/layout/vList2"/>
    <dgm:cxn modelId="{81C58208-8546-4040-A0EC-39B42B9EDCB2}" type="presOf" srcId="{E1D1DA95-C713-4B27-9C0C-48CC539C0AE7}" destId="{2849CA23-9222-46D9-8E25-D43DC39B5EA2}" srcOrd="0" destOrd="0" presId="urn:microsoft.com/office/officeart/2005/8/layout/vList2"/>
    <dgm:cxn modelId="{2C0DD1F6-54EF-459F-8A62-59816FE5D51C}" srcId="{E1D1DA95-C713-4B27-9C0C-48CC539C0AE7}" destId="{E8C0ECD9-FEA7-4BFA-A966-562CF9C96B94}" srcOrd="0" destOrd="0" parTransId="{90099C52-FB23-4467-8263-966C70C19B5B}" sibTransId="{7DA33775-852A-4A6E-B2C7-A9F942C7E251}"/>
    <dgm:cxn modelId="{7791E670-BF27-4C5E-B9EB-37B1F79F51A4}" srcId="{EBF2B191-8DFD-4821-B056-DB61BA2D719C}" destId="{EF7A44FF-447A-4D73-A15D-905320A2619A}" srcOrd="0" destOrd="0" parTransId="{90900F4A-7887-4274-AA70-E2F20163756E}" sibTransId="{26900AB7-37C9-4C07-B27F-FA7506F36A07}"/>
    <dgm:cxn modelId="{76226649-7962-43BD-9FAA-830D505B3189}" srcId="{EBF2B191-8DFD-4821-B056-DB61BA2D719C}" destId="{8136E52D-F5A1-47ED-B957-6AEF42680168}" srcOrd="2" destOrd="0" parTransId="{5E9BFA7C-7853-46E2-9520-9AB4ED983A5A}" sibTransId="{38B399A5-F6DE-4EC4-8FB1-47D7DC2A1E23}"/>
    <dgm:cxn modelId="{F378FCC8-D0C4-4A12-B942-75A92DC624E2}" type="presOf" srcId="{8136E52D-F5A1-47ED-B957-6AEF42680168}" destId="{F9B62082-E10B-49AC-BF13-6C7D0B1E8A78}" srcOrd="0" destOrd="2" presId="urn:microsoft.com/office/officeart/2005/8/layout/vList2"/>
    <dgm:cxn modelId="{B44AD489-2A84-4318-B8B3-5CF4B4D8D2E4}" type="presParOf" srcId="{2849CA23-9222-46D9-8E25-D43DC39B5EA2}" destId="{6B94F08F-1605-4404-BB4C-712E1504A88B}" srcOrd="0" destOrd="0" presId="urn:microsoft.com/office/officeart/2005/8/layout/vList2"/>
    <dgm:cxn modelId="{790A12AE-E86D-49A6-BBF8-A22CF1D812FB}" type="presParOf" srcId="{2849CA23-9222-46D9-8E25-D43DC39B5EA2}" destId="{9F3520BF-7375-4080-A2C7-3644C5136405}" srcOrd="1" destOrd="0" presId="urn:microsoft.com/office/officeart/2005/8/layout/vList2"/>
    <dgm:cxn modelId="{1A77D0BE-FDA3-434C-9053-80B9F5472712}" type="presParOf" srcId="{2849CA23-9222-46D9-8E25-D43DC39B5EA2}" destId="{C53AAE36-9EED-4793-BDBB-5CBAA0C871A8}" srcOrd="2" destOrd="0" presId="urn:microsoft.com/office/officeart/2005/8/layout/vList2"/>
    <dgm:cxn modelId="{CB807097-1A10-43CE-B9DD-990C5EBB9D87}" type="presParOf" srcId="{2849CA23-9222-46D9-8E25-D43DC39B5EA2}" destId="{F9B62082-E10B-49AC-BF13-6C7D0B1E8A78}"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C0E0718-7D26-480C-A4CE-A604DCF0BB1F}" type="doc">
      <dgm:prSet loTypeId="urn:microsoft.com/office/officeart/2005/8/layout/hierarchy1" loCatId="hierarchy" qsTypeId="urn:microsoft.com/office/officeart/2005/8/quickstyle/simple3" qsCatId="simple" csTypeId="urn:microsoft.com/office/officeart/2005/8/colors/accent0_1" csCatId="mainScheme" phldr="1"/>
      <dgm:spPr/>
      <dgm:t>
        <a:bodyPr/>
        <a:lstStyle/>
        <a:p>
          <a:endParaRPr lang="en-US"/>
        </a:p>
      </dgm:t>
    </dgm:pt>
    <dgm:pt modelId="{6CC8221F-B145-48A0-96D4-1CE7CBEA6746}">
      <dgm:prSet phldrT="[Text]"/>
      <dgm:spPr/>
      <dgm:t>
        <a:bodyPr/>
        <a:lstStyle/>
        <a:p>
          <a:r>
            <a:rPr lang="en-US" dirty="0"/>
            <a:t>Soft Computing</a:t>
          </a:r>
        </a:p>
      </dgm:t>
    </dgm:pt>
    <dgm:pt modelId="{008619F0-3A41-46EB-ACD6-631ECF05EFB8}" type="parTrans" cxnId="{896676C8-CB77-49E0-B9C7-455C6967CB3F}">
      <dgm:prSet/>
      <dgm:spPr/>
      <dgm:t>
        <a:bodyPr/>
        <a:lstStyle/>
        <a:p>
          <a:endParaRPr lang="en-US"/>
        </a:p>
      </dgm:t>
    </dgm:pt>
    <dgm:pt modelId="{27F571DE-4B69-4737-9AC2-5D99B6763FCC}" type="sibTrans" cxnId="{896676C8-CB77-49E0-B9C7-455C6967CB3F}">
      <dgm:prSet/>
      <dgm:spPr/>
      <dgm:t>
        <a:bodyPr/>
        <a:lstStyle/>
        <a:p>
          <a:endParaRPr lang="en-US"/>
        </a:p>
      </dgm:t>
    </dgm:pt>
    <dgm:pt modelId="{736DAD06-150A-46E8-8D6A-0B969CA97389}">
      <dgm:prSet phldrT="[Text]"/>
      <dgm:spPr/>
      <dgm:t>
        <a:bodyPr/>
        <a:lstStyle/>
        <a:p>
          <a:r>
            <a:rPr lang="en-US" dirty="0"/>
            <a:t>Fuzzy Systems</a:t>
          </a:r>
        </a:p>
      </dgm:t>
    </dgm:pt>
    <dgm:pt modelId="{FFD1CE42-7C28-4182-A33D-CCF3CB93C3AB}" type="parTrans" cxnId="{6CF76455-A1F8-43D1-BAED-9865FD0BBCE7}">
      <dgm:prSet/>
      <dgm:spPr/>
      <dgm:t>
        <a:bodyPr/>
        <a:lstStyle/>
        <a:p>
          <a:endParaRPr lang="en-US"/>
        </a:p>
      </dgm:t>
    </dgm:pt>
    <dgm:pt modelId="{7B32E3B9-11ED-4066-B211-9DD84C40401D}" type="sibTrans" cxnId="{6CF76455-A1F8-43D1-BAED-9865FD0BBCE7}">
      <dgm:prSet/>
      <dgm:spPr/>
      <dgm:t>
        <a:bodyPr/>
        <a:lstStyle/>
        <a:p>
          <a:endParaRPr lang="en-US"/>
        </a:p>
      </dgm:t>
    </dgm:pt>
    <dgm:pt modelId="{774CCF0A-1C16-4F7C-A0E8-423428449CDB}">
      <dgm:prSet phldrT="[Text]"/>
      <dgm:spPr/>
      <dgm:t>
        <a:bodyPr/>
        <a:lstStyle/>
        <a:p>
          <a:r>
            <a:rPr lang="en-US" dirty="0"/>
            <a:t>Genetic Algorithm</a:t>
          </a:r>
        </a:p>
      </dgm:t>
    </dgm:pt>
    <dgm:pt modelId="{651F814C-995A-47AC-A149-2B5AB76B04B6}" type="parTrans" cxnId="{086D3CE3-C0F6-4B53-A40C-C2B275B14020}">
      <dgm:prSet/>
      <dgm:spPr/>
      <dgm:t>
        <a:bodyPr/>
        <a:lstStyle/>
        <a:p>
          <a:endParaRPr lang="en-US"/>
        </a:p>
      </dgm:t>
    </dgm:pt>
    <dgm:pt modelId="{47E8F538-138C-47BA-A7C5-1F33394AD65E}" type="sibTrans" cxnId="{086D3CE3-C0F6-4B53-A40C-C2B275B14020}">
      <dgm:prSet/>
      <dgm:spPr/>
      <dgm:t>
        <a:bodyPr/>
        <a:lstStyle/>
        <a:p>
          <a:endParaRPr lang="en-US"/>
        </a:p>
      </dgm:t>
    </dgm:pt>
    <dgm:pt modelId="{6EAE59DF-87AC-4D0C-A380-65CB7520D665}">
      <dgm:prSet phldrT="[Text]"/>
      <dgm:spPr/>
      <dgm:t>
        <a:bodyPr/>
        <a:lstStyle/>
        <a:p>
          <a:r>
            <a:rPr lang="en-US" dirty="0"/>
            <a:t>Genetic Programming</a:t>
          </a:r>
        </a:p>
      </dgm:t>
    </dgm:pt>
    <dgm:pt modelId="{52826D2F-B63E-4958-A54F-E3C6D294E067}" type="parTrans" cxnId="{C784C638-7794-4F66-8D00-B83E96193C4E}">
      <dgm:prSet/>
      <dgm:spPr/>
      <dgm:t>
        <a:bodyPr/>
        <a:lstStyle/>
        <a:p>
          <a:endParaRPr lang="en-US"/>
        </a:p>
      </dgm:t>
    </dgm:pt>
    <dgm:pt modelId="{64FED61F-50E6-4BC4-BC5B-91EB1370EABD}" type="sibTrans" cxnId="{C784C638-7794-4F66-8D00-B83E96193C4E}">
      <dgm:prSet/>
      <dgm:spPr/>
      <dgm:t>
        <a:bodyPr/>
        <a:lstStyle/>
        <a:p>
          <a:endParaRPr lang="en-US"/>
        </a:p>
      </dgm:t>
    </dgm:pt>
    <dgm:pt modelId="{AE423A7B-21B1-4F14-94C0-AA36F330DADA}">
      <dgm:prSet phldrT="[Text]"/>
      <dgm:spPr/>
      <dgm:t>
        <a:bodyPr/>
        <a:lstStyle/>
        <a:p>
          <a:r>
            <a:rPr lang="en-US" dirty="0"/>
            <a:t>Machine Learning</a:t>
          </a:r>
        </a:p>
      </dgm:t>
    </dgm:pt>
    <dgm:pt modelId="{E65F4E2A-E86B-4112-A60D-A1813DB09D71}" type="parTrans" cxnId="{38B609E5-8B58-461D-B82D-8075E6B2AFE7}">
      <dgm:prSet/>
      <dgm:spPr/>
      <dgm:t>
        <a:bodyPr/>
        <a:lstStyle/>
        <a:p>
          <a:endParaRPr lang="en-US"/>
        </a:p>
      </dgm:t>
    </dgm:pt>
    <dgm:pt modelId="{C0AA97DD-8600-4C1F-A2F1-036DE42C3B59}" type="sibTrans" cxnId="{38B609E5-8B58-461D-B82D-8075E6B2AFE7}">
      <dgm:prSet/>
      <dgm:spPr/>
      <dgm:t>
        <a:bodyPr/>
        <a:lstStyle/>
        <a:p>
          <a:endParaRPr lang="en-US"/>
        </a:p>
      </dgm:t>
    </dgm:pt>
    <dgm:pt modelId="{F125E0C2-8480-4F35-8120-00739AB97E90}">
      <dgm:prSet phldrT="[Text]"/>
      <dgm:spPr/>
      <dgm:t>
        <a:bodyPr/>
        <a:lstStyle/>
        <a:p>
          <a:r>
            <a:rPr lang="en-US" dirty="0"/>
            <a:t>Neural Networks</a:t>
          </a:r>
        </a:p>
      </dgm:t>
    </dgm:pt>
    <dgm:pt modelId="{648F4473-85DD-4D28-BF25-747285AFC222}" type="parTrans" cxnId="{F128863E-D6B7-4AD5-B9F0-80321A580074}">
      <dgm:prSet/>
      <dgm:spPr/>
      <dgm:t>
        <a:bodyPr/>
        <a:lstStyle/>
        <a:p>
          <a:endParaRPr lang="en-US"/>
        </a:p>
      </dgm:t>
    </dgm:pt>
    <dgm:pt modelId="{74EEA35C-33DC-45C7-A5F5-467CB7994ECE}" type="sibTrans" cxnId="{F128863E-D6B7-4AD5-B9F0-80321A580074}">
      <dgm:prSet/>
      <dgm:spPr/>
      <dgm:t>
        <a:bodyPr/>
        <a:lstStyle/>
        <a:p>
          <a:endParaRPr lang="en-US"/>
        </a:p>
      </dgm:t>
    </dgm:pt>
    <dgm:pt modelId="{1D849723-E2B8-4E6B-B399-D43B26C45B20}">
      <dgm:prSet phldrT="[Text]"/>
      <dgm:spPr/>
      <dgm:t>
        <a:bodyPr/>
        <a:lstStyle/>
        <a:p>
          <a:r>
            <a:rPr lang="en-US" dirty="0"/>
            <a:t>Evolutionary Computation</a:t>
          </a:r>
        </a:p>
      </dgm:t>
    </dgm:pt>
    <dgm:pt modelId="{AA1E88AB-4E7F-495A-B270-69B18D6E2063}" type="parTrans" cxnId="{CDC3E5BF-10C6-463C-AFC7-929437F394F0}">
      <dgm:prSet/>
      <dgm:spPr/>
      <dgm:t>
        <a:bodyPr/>
        <a:lstStyle/>
        <a:p>
          <a:endParaRPr lang="en-US"/>
        </a:p>
      </dgm:t>
    </dgm:pt>
    <dgm:pt modelId="{CDF08CBF-1B91-4B8A-86B3-48BC50FFA3EC}" type="sibTrans" cxnId="{CDC3E5BF-10C6-463C-AFC7-929437F394F0}">
      <dgm:prSet/>
      <dgm:spPr/>
      <dgm:t>
        <a:bodyPr/>
        <a:lstStyle/>
        <a:p>
          <a:endParaRPr lang="en-US"/>
        </a:p>
      </dgm:t>
    </dgm:pt>
    <dgm:pt modelId="{FDC898DE-44EC-4AC3-86FC-B0EFFF2F2250}" type="pres">
      <dgm:prSet presAssocID="{7C0E0718-7D26-480C-A4CE-A604DCF0BB1F}" presName="hierChild1" presStyleCnt="0">
        <dgm:presLayoutVars>
          <dgm:chPref val="1"/>
          <dgm:dir/>
          <dgm:animOne val="branch"/>
          <dgm:animLvl val="lvl"/>
          <dgm:resizeHandles/>
        </dgm:presLayoutVars>
      </dgm:prSet>
      <dgm:spPr/>
      <dgm:t>
        <a:bodyPr/>
        <a:lstStyle/>
        <a:p>
          <a:endParaRPr lang="it-IT"/>
        </a:p>
      </dgm:t>
    </dgm:pt>
    <dgm:pt modelId="{52267713-DF63-4E0E-98A2-E6BE446BFFD9}" type="pres">
      <dgm:prSet presAssocID="{6CC8221F-B145-48A0-96D4-1CE7CBEA6746}" presName="hierRoot1" presStyleCnt="0"/>
      <dgm:spPr/>
    </dgm:pt>
    <dgm:pt modelId="{3ED8D2D2-4857-4000-8788-B08D866BC1BB}" type="pres">
      <dgm:prSet presAssocID="{6CC8221F-B145-48A0-96D4-1CE7CBEA6746}" presName="composite" presStyleCnt="0"/>
      <dgm:spPr/>
    </dgm:pt>
    <dgm:pt modelId="{04BD824A-5CC3-4141-AC41-98195AF8A151}" type="pres">
      <dgm:prSet presAssocID="{6CC8221F-B145-48A0-96D4-1CE7CBEA6746}" presName="background" presStyleLbl="node0" presStyleIdx="0" presStyleCnt="1"/>
      <dgm:spPr/>
    </dgm:pt>
    <dgm:pt modelId="{4CF1F988-A4D8-4876-850F-25D454327700}" type="pres">
      <dgm:prSet presAssocID="{6CC8221F-B145-48A0-96D4-1CE7CBEA6746}" presName="text" presStyleLbl="fgAcc0" presStyleIdx="0" presStyleCnt="1" custLinFactNeighborX="-16484" custLinFactNeighborY="-30246">
        <dgm:presLayoutVars>
          <dgm:chPref val="3"/>
        </dgm:presLayoutVars>
      </dgm:prSet>
      <dgm:spPr/>
      <dgm:t>
        <a:bodyPr/>
        <a:lstStyle/>
        <a:p>
          <a:endParaRPr lang="it-IT"/>
        </a:p>
      </dgm:t>
    </dgm:pt>
    <dgm:pt modelId="{EE1A91E6-D0DE-45A1-89A8-E6EC3F09822D}" type="pres">
      <dgm:prSet presAssocID="{6CC8221F-B145-48A0-96D4-1CE7CBEA6746}" presName="hierChild2" presStyleCnt="0"/>
      <dgm:spPr/>
    </dgm:pt>
    <dgm:pt modelId="{FC14CDE5-DFB2-4C5E-AF45-F8F3FD2278D0}" type="pres">
      <dgm:prSet presAssocID="{FFD1CE42-7C28-4182-A33D-CCF3CB93C3AB}" presName="Name10" presStyleLbl="parChTrans1D2" presStyleIdx="0" presStyleCnt="4"/>
      <dgm:spPr/>
      <dgm:t>
        <a:bodyPr/>
        <a:lstStyle/>
        <a:p>
          <a:endParaRPr lang="it-IT"/>
        </a:p>
      </dgm:t>
    </dgm:pt>
    <dgm:pt modelId="{7CD12D75-F46E-4469-BEED-7A10C88467AE}" type="pres">
      <dgm:prSet presAssocID="{736DAD06-150A-46E8-8D6A-0B969CA97389}" presName="hierRoot2" presStyleCnt="0"/>
      <dgm:spPr/>
    </dgm:pt>
    <dgm:pt modelId="{9D3F804A-BCAB-4D09-A8BB-2C08366FD5BF}" type="pres">
      <dgm:prSet presAssocID="{736DAD06-150A-46E8-8D6A-0B969CA97389}" presName="composite2" presStyleCnt="0"/>
      <dgm:spPr/>
    </dgm:pt>
    <dgm:pt modelId="{CB6492A5-4CBD-4421-88E2-0C5FB222D73C}" type="pres">
      <dgm:prSet presAssocID="{736DAD06-150A-46E8-8D6A-0B969CA97389}" presName="background2" presStyleLbl="node2" presStyleIdx="0" presStyleCnt="4"/>
      <dgm:spPr/>
    </dgm:pt>
    <dgm:pt modelId="{5FA5A01C-4860-400A-8889-B40681F5BD65}" type="pres">
      <dgm:prSet presAssocID="{736DAD06-150A-46E8-8D6A-0B969CA97389}" presName="text2" presStyleLbl="fgAcc2" presStyleIdx="0" presStyleCnt="4" custLinFactNeighborX="4547" custLinFactNeighborY="39859">
        <dgm:presLayoutVars>
          <dgm:chPref val="3"/>
        </dgm:presLayoutVars>
      </dgm:prSet>
      <dgm:spPr/>
      <dgm:t>
        <a:bodyPr/>
        <a:lstStyle/>
        <a:p>
          <a:endParaRPr lang="it-IT"/>
        </a:p>
      </dgm:t>
    </dgm:pt>
    <dgm:pt modelId="{33CA32D6-9D5D-43FA-B5AC-CC4ED39E8FE6}" type="pres">
      <dgm:prSet presAssocID="{736DAD06-150A-46E8-8D6A-0B969CA97389}" presName="hierChild3" presStyleCnt="0"/>
      <dgm:spPr/>
    </dgm:pt>
    <dgm:pt modelId="{D6D0DDEB-11F8-423C-A199-B67CD57B269C}" type="pres">
      <dgm:prSet presAssocID="{648F4473-85DD-4D28-BF25-747285AFC222}" presName="Name10" presStyleLbl="parChTrans1D2" presStyleIdx="1" presStyleCnt="4"/>
      <dgm:spPr/>
      <dgm:t>
        <a:bodyPr/>
        <a:lstStyle/>
        <a:p>
          <a:endParaRPr lang="it-IT"/>
        </a:p>
      </dgm:t>
    </dgm:pt>
    <dgm:pt modelId="{BD8E9E94-02A4-4D5A-AA5A-1D76ADAE1F3D}" type="pres">
      <dgm:prSet presAssocID="{F125E0C2-8480-4F35-8120-00739AB97E90}" presName="hierRoot2" presStyleCnt="0"/>
      <dgm:spPr/>
    </dgm:pt>
    <dgm:pt modelId="{20744723-0F27-4333-8A27-D509065260F0}" type="pres">
      <dgm:prSet presAssocID="{F125E0C2-8480-4F35-8120-00739AB97E90}" presName="composite2" presStyleCnt="0"/>
      <dgm:spPr/>
    </dgm:pt>
    <dgm:pt modelId="{4EBEE2CA-AF1C-4D37-980A-6314ECE70089}" type="pres">
      <dgm:prSet presAssocID="{F125E0C2-8480-4F35-8120-00739AB97E90}" presName="background2" presStyleLbl="node2" presStyleIdx="1" presStyleCnt="4"/>
      <dgm:spPr/>
    </dgm:pt>
    <dgm:pt modelId="{8F751A11-DD1B-4104-8E47-6FF759EA6B4F}" type="pres">
      <dgm:prSet presAssocID="{F125E0C2-8480-4F35-8120-00739AB97E90}" presName="text2" presStyleLbl="fgAcc2" presStyleIdx="1" presStyleCnt="4" custLinFactNeighborX="4182" custLinFactNeighborY="39859">
        <dgm:presLayoutVars>
          <dgm:chPref val="3"/>
        </dgm:presLayoutVars>
      </dgm:prSet>
      <dgm:spPr/>
      <dgm:t>
        <a:bodyPr/>
        <a:lstStyle/>
        <a:p>
          <a:endParaRPr lang="it-IT"/>
        </a:p>
      </dgm:t>
    </dgm:pt>
    <dgm:pt modelId="{D9C91A54-0C05-4E14-9778-077F77E1898E}" type="pres">
      <dgm:prSet presAssocID="{F125E0C2-8480-4F35-8120-00739AB97E90}" presName="hierChild3" presStyleCnt="0"/>
      <dgm:spPr/>
    </dgm:pt>
    <dgm:pt modelId="{E3BF1EDB-3C0F-49E0-B717-765B57386411}" type="pres">
      <dgm:prSet presAssocID="{AA1E88AB-4E7F-495A-B270-69B18D6E2063}" presName="Name10" presStyleLbl="parChTrans1D2" presStyleIdx="2" presStyleCnt="4"/>
      <dgm:spPr/>
      <dgm:t>
        <a:bodyPr/>
        <a:lstStyle/>
        <a:p>
          <a:endParaRPr lang="it-IT"/>
        </a:p>
      </dgm:t>
    </dgm:pt>
    <dgm:pt modelId="{97394D61-5004-4421-9F91-B7A1025520EC}" type="pres">
      <dgm:prSet presAssocID="{1D849723-E2B8-4E6B-B399-D43B26C45B20}" presName="hierRoot2" presStyleCnt="0"/>
      <dgm:spPr/>
    </dgm:pt>
    <dgm:pt modelId="{14C4D70A-C5AA-4FAF-8A29-AB7F2D5A96A7}" type="pres">
      <dgm:prSet presAssocID="{1D849723-E2B8-4E6B-B399-D43B26C45B20}" presName="composite2" presStyleCnt="0"/>
      <dgm:spPr/>
    </dgm:pt>
    <dgm:pt modelId="{A2F9567B-D1B8-405C-8129-591142C197A1}" type="pres">
      <dgm:prSet presAssocID="{1D849723-E2B8-4E6B-B399-D43B26C45B20}" presName="background2" presStyleLbl="node2" presStyleIdx="2" presStyleCnt="4"/>
      <dgm:spPr/>
    </dgm:pt>
    <dgm:pt modelId="{0DC75A7E-BDCA-46DB-84B2-4994792D977E}" type="pres">
      <dgm:prSet presAssocID="{1D849723-E2B8-4E6B-B399-D43B26C45B20}" presName="text2" presStyleLbl="fgAcc2" presStyleIdx="2" presStyleCnt="4" custLinFactNeighborX="3818" custLinFactNeighborY="39859">
        <dgm:presLayoutVars>
          <dgm:chPref val="3"/>
        </dgm:presLayoutVars>
      </dgm:prSet>
      <dgm:spPr/>
      <dgm:t>
        <a:bodyPr/>
        <a:lstStyle/>
        <a:p>
          <a:endParaRPr lang="it-IT"/>
        </a:p>
      </dgm:t>
    </dgm:pt>
    <dgm:pt modelId="{FD02B57B-675B-4FE6-97F0-B28A09D8F381}" type="pres">
      <dgm:prSet presAssocID="{1D849723-E2B8-4E6B-B399-D43B26C45B20}" presName="hierChild3" presStyleCnt="0"/>
      <dgm:spPr/>
    </dgm:pt>
    <dgm:pt modelId="{B08C98F5-E617-437C-91A3-08661D55CB4C}" type="pres">
      <dgm:prSet presAssocID="{651F814C-995A-47AC-A149-2B5AB76B04B6}" presName="Name17" presStyleLbl="parChTrans1D3" presStyleIdx="0" presStyleCnt="2"/>
      <dgm:spPr/>
      <dgm:t>
        <a:bodyPr/>
        <a:lstStyle/>
        <a:p>
          <a:endParaRPr lang="it-IT"/>
        </a:p>
      </dgm:t>
    </dgm:pt>
    <dgm:pt modelId="{93DE7C6A-6CA1-44DF-98D7-D1EE6AA1C05F}" type="pres">
      <dgm:prSet presAssocID="{774CCF0A-1C16-4F7C-A0E8-423428449CDB}" presName="hierRoot3" presStyleCnt="0"/>
      <dgm:spPr/>
    </dgm:pt>
    <dgm:pt modelId="{7EEB2F78-24FC-4693-B084-291EF37AE8CA}" type="pres">
      <dgm:prSet presAssocID="{774CCF0A-1C16-4F7C-A0E8-423428449CDB}" presName="composite3" presStyleCnt="0"/>
      <dgm:spPr/>
    </dgm:pt>
    <dgm:pt modelId="{1C2FFD0D-40A8-4CE9-A1C7-18520AA094D4}" type="pres">
      <dgm:prSet presAssocID="{774CCF0A-1C16-4F7C-A0E8-423428449CDB}" presName="background3" presStyleLbl="node3" presStyleIdx="0" presStyleCnt="2"/>
      <dgm:spPr/>
    </dgm:pt>
    <dgm:pt modelId="{54388309-60D3-4974-9E51-71B1D8EA0CA6}" type="pres">
      <dgm:prSet presAssocID="{774CCF0A-1C16-4F7C-A0E8-423428449CDB}" presName="text3" presStyleLbl="fgAcc3" presStyleIdx="0" presStyleCnt="2" custLinFactNeighborX="-82100" custLinFactNeighborY="84100">
        <dgm:presLayoutVars>
          <dgm:chPref val="3"/>
        </dgm:presLayoutVars>
      </dgm:prSet>
      <dgm:spPr/>
      <dgm:t>
        <a:bodyPr/>
        <a:lstStyle/>
        <a:p>
          <a:endParaRPr lang="it-IT"/>
        </a:p>
      </dgm:t>
    </dgm:pt>
    <dgm:pt modelId="{B6FD938E-862E-4128-BAAC-2D6541A69691}" type="pres">
      <dgm:prSet presAssocID="{774CCF0A-1C16-4F7C-A0E8-423428449CDB}" presName="hierChild4" presStyleCnt="0"/>
      <dgm:spPr/>
    </dgm:pt>
    <dgm:pt modelId="{BF5000D8-39D5-4517-81B8-C9A62F03F615}" type="pres">
      <dgm:prSet presAssocID="{52826D2F-B63E-4958-A54F-E3C6D294E067}" presName="Name17" presStyleLbl="parChTrans1D3" presStyleIdx="1" presStyleCnt="2"/>
      <dgm:spPr/>
      <dgm:t>
        <a:bodyPr/>
        <a:lstStyle/>
        <a:p>
          <a:endParaRPr lang="it-IT"/>
        </a:p>
      </dgm:t>
    </dgm:pt>
    <dgm:pt modelId="{3DBB689A-416F-4128-B95E-6C264FE69B2E}" type="pres">
      <dgm:prSet presAssocID="{6EAE59DF-87AC-4D0C-A380-65CB7520D665}" presName="hierRoot3" presStyleCnt="0"/>
      <dgm:spPr/>
    </dgm:pt>
    <dgm:pt modelId="{6591A03D-491D-4C61-847A-82018D6ECD44}" type="pres">
      <dgm:prSet presAssocID="{6EAE59DF-87AC-4D0C-A380-65CB7520D665}" presName="composite3" presStyleCnt="0"/>
      <dgm:spPr/>
    </dgm:pt>
    <dgm:pt modelId="{A88D2C4D-2544-47F1-B699-2B09D85185C6}" type="pres">
      <dgm:prSet presAssocID="{6EAE59DF-87AC-4D0C-A380-65CB7520D665}" presName="background3" presStyleLbl="node3" presStyleIdx="1" presStyleCnt="2"/>
      <dgm:spPr/>
    </dgm:pt>
    <dgm:pt modelId="{E02BA586-F6D0-4BCD-A365-442064BE84CC}" type="pres">
      <dgm:prSet presAssocID="{6EAE59DF-87AC-4D0C-A380-65CB7520D665}" presName="text3" presStyleLbl="fgAcc3" presStyleIdx="1" presStyleCnt="2" custLinFactNeighborX="53454" custLinFactNeighborY="84100">
        <dgm:presLayoutVars>
          <dgm:chPref val="3"/>
        </dgm:presLayoutVars>
      </dgm:prSet>
      <dgm:spPr/>
      <dgm:t>
        <a:bodyPr/>
        <a:lstStyle/>
        <a:p>
          <a:endParaRPr lang="it-IT"/>
        </a:p>
      </dgm:t>
    </dgm:pt>
    <dgm:pt modelId="{794CA808-9407-4242-89C4-CA643FFF31FB}" type="pres">
      <dgm:prSet presAssocID="{6EAE59DF-87AC-4D0C-A380-65CB7520D665}" presName="hierChild4" presStyleCnt="0"/>
      <dgm:spPr/>
    </dgm:pt>
    <dgm:pt modelId="{952C58F2-7D24-42B3-A1CC-1E64307A21C8}" type="pres">
      <dgm:prSet presAssocID="{E65F4E2A-E86B-4112-A60D-A1813DB09D71}" presName="Name10" presStyleLbl="parChTrans1D2" presStyleIdx="3" presStyleCnt="4"/>
      <dgm:spPr/>
      <dgm:t>
        <a:bodyPr/>
        <a:lstStyle/>
        <a:p>
          <a:endParaRPr lang="it-IT"/>
        </a:p>
      </dgm:t>
    </dgm:pt>
    <dgm:pt modelId="{F1617F22-9E15-4572-8840-26C062F1C8AB}" type="pres">
      <dgm:prSet presAssocID="{AE423A7B-21B1-4F14-94C0-AA36F330DADA}" presName="hierRoot2" presStyleCnt="0"/>
      <dgm:spPr/>
    </dgm:pt>
    <dgm:pt modelId="{C767F56C-FE97-4EA6-B05C-21F0CB32746A}" type="pres">
      <dgm:prSet presAssocID="{AE423A7B-21B1-4F14-94C0-AA36F330DADA}" presName="composite2" presStyleCnt="0"/>
      <dgm:spPr/>
    </dgm:pt>
    <dgm:pt modelId="{8B5AAA94-DB8B-42C9-A490-919B7CC06DA1}" type="pres">
      <dgm:prSet presAssocID="{AE423A7B-21B1-4F14-94C0-AA36F330DADA}" presName="background2" presStyleLbl="node2" presStyleIdx="3" presStyleCnt="4"/>
      <dgm:spPr/>
    </dgm:pt>
    <dgm:pt modelId="{33247480-68F4-451C-8792-43B405E7B307}" type="pres">
      <dgm:prSet presAssocID="{AE423A7B-21B1-4F14-94C0-AA36F330DADA}" presName="text2" presStyleLbl="fgAcc2" presStyleIdx="3" presStyleCnt="4" custLinFactNeighborX="-2970" custLinFactNeighborY="37998">
        <dgm:presLayoutVars>
          <dgm:chPref val="3"/>
        </dgm:presLayoutVars>
      </dgm:prSet>
      <dgm:spPr/>
      <dgm:t>
        <a:bodyPr/>
        <a:lstStyle/>
        <a:p>
          <a:endParaRPr lang="it-IT"/>
        </a:p>
      </dgm:t>
    </dgm:pt>
    <dgm:pt modelId="{39346644-7124-4FED-9CFA-1D554B908D9F}" type="pres">
      <dgm:prSet presAssocID="{AE423A7B-21B1-4F14-94C0-AA36F330DADA}" presName="hierChild3" presStyleCnt="0"/>
      <dgm:spPr/>
    </dgm:pt>
  </dgm:ptLst>
  <dgm:cxnLst>
    <dgm:cxn modelId="{F128863E-D6B7-4AD5-B9F0-80321A580074}" srcId="{6CC8221F-B145-48A0-96D4-1CE7CBEA6746}" destId="{F125E0C2-8480-4F35-8120-00739AB97E90}" srcOrd="1" destOrd="0" parTransId="{648F4473-85DD-4D28-BF25-747285AFC222}" sibTransId="{74EEA35C-33DC-45C7-A5F5-467CB7994ECE}"/>
    <dgm:cxn modelId="{3BFB7888-DB02-413A-ADCF-AB1ACCB3FA3F}" type="presOf" srcId="{6CC8221F-B145-48A0-96D4-1CE7CBEA6746}" destId="{4CF1F988-A4D8-4876-850F-25D454327700}" srcOrd="0" destOrd="0" presId="urn:microsoft.com/office/officeart/2005/8/layout/hierarchy1"/>
    <dgm:cxn modelId="{65E55C77-F678-4E89-90C3-875F6E6B6371}" type="presOf" srcId="{774CCF0A-1C16-4F7C-A0E8-423428449CDB}" destId="{54388309-60D3-4974-9E51-71B1D8EA0CA6}" srcOrd="0" destOrd="0" presId="urn:microsoft.com/office/officeart/2005/8/layout/hierarchy1"/>
    <dgm:cxn modelId="{CDC3E5BF-10C6-463C-AFC7-929437F394F0}" srcId="{6CC8221F-B145-48A0-96D4-1CE7CBEA6746}" destId="{1D849723-E2B8-4E6B-B399-D43B26C45B20}" srcOrd="2" destOrd="0" parTransId="{AA1E88AB-4E7F-495A-B270-69B18D6E2063}" sibTransId="{CDF08CBF-1B91-4B8A-86B3-48BC50FFA3EC}"/>
    <dgm:cxn modelId="{C784C638-7794-4F66-8D00-B83E96193C4E}" srcId="{1D849723-E2B8-4E6B-B399-D43B26C45B20}" destId="{6EAE59DF-87AC-4D0C-A380-65CB7520D665}" srcOrd="1" destOrd="0" parTransId="{52826D2F-B63E-4958-A54F-E3C6D294E067}" sibTransId="{64FED61F-50E6-4BC4-BC5B-91EB1370EABD}"/>
    <dgm:cxn modelId="{98972880-1E42-44BD-9BEF-B8DE17B00BE4}" type="presOf" srcId="{7C0E0718-7D26-480C-A4CE-A604DCF0BB1F}" destId="{FDC898DE-44EC-4AC3-86FC-B0EFFF2F2250}" srcOrd="0" destOrd="0" presId="urn:microsoft.com/office/officeart/2005/8/layout/hierarchy1"/>
    <dgm:cxn modelId="{ACEC2F56-1D79-443E-A4B3-33BCFCAE6949}" type="presOf" srcId="{E65F4E2A-E86B-4112-A60D-A1813DB09D71}" destId="{952C58F2-7D24-42B3-A1CC-1E64307A21C8}" srcOrd="0" destOrd="0" presId="urn:microsoft.com/office/officeart/2005/8/layout/hierarchy1"/>
    <dgm:cxn modelId="{A9947056-793D-48B7-91DC-96267CCF6270}" type="presOf" srcId="{AE423A7B-21B1-4F14-94C0-AA36F330DADA}" destId="{33247480-68F4-451C-8792-43B405E7B307}" srcOrd="0" destOrd="0" presId="urn:microsoft.com/office/officeart/2005/8/layout/hierarchy1"/>
    <dgm:cxn modelId="{6E43BF3D-FC47-43A7-85FB-7ED14FE8875C}" type="presOf" srcId="{1D849723-E2B8-4E6B-B399-D43B26C45B20}" destId="{0DC75A7E-BDCA-46DB-84B2-4994792D977E}" srcOrd="0" destOrd="0" presId="urn:microsoft.com/office/officeart/2005/8/layout/hierarchy1"/>
    <dgm:cxn modelId="{23A718D5-FB05-4EB2-ABCA-E6E589EE61A1}" type="presOf" srcId="{FFD1CE42-7C28-4182-A33D-CCF3CB93C3AB}" destId="{FC14CDE5-DFB2-4C5E-AF45-F8F3FD2278D0}" srcOrd="0" destOrd="0" presId="urn:microsoft.com/office/officeart/2005/8/layout/hierarchy1"/>
    <dgm:cxn modelId="{7FFAEBEE-666D-4C02-A8FD-92F5B9ABF3B4}" type="presOf" srcId="{52826D2F-B63E-4958-A54F-E3C6D294E067}" destId="{BF5000D8-39D5-4517-81B8-C9A62F03F615}" srcOrd="0" destOrd="0" presId="urn:microsoft.com/office/officeart/2005/8/layout/hierarchy1"/>
    <dgm:cxn modelId="{7F3CFB20-7B7B-4049-B63E-8EE574D49C93}" type="presOf" srcId="{651F814C-995A-47AC-A149-2B5AB76B04B6}" destId="{B08C98F5-E617-437C-91A3-08661D55CB4C}" srcOrd="0" destOrd="0" presId="urn:microsoft.com/office/officeart/2005/8/layout/hierarchy1"/>
    <dgm:cxn modelId="{4F370638-B948-4714-82F1-8D3D2FB0F9E1}" type="presOf" srcId="{6EAE59DF-87AC-4D0C-A380-65CB7520D665}" destId="{E02BA586-F6D0-4BCD-A365-442064BE84CC}" srcOrd="0" destOrd="0" presId="urn:microsoft.com/office/officeart/2005/8/layout/hierarchy1"/>
    <dgm:cxn modelId="{BC667939-32D3-4F8C-9E89-15BA37CD3EE0}" type="presOf" srcId="{736DAD06-150A-46E8-8D6A-0B969CA97389}" destId="{5FA5A01C-4860-400A-8889-B40681F5BD65}" srcOrd="0" destOrd="0" presId="urn:microsoft.com/office/officeart/2005/8/layout/hierarchy1"/>
    <dgm:cxn modelId="{2B340FA1-319F-4E7E-AC24-0F16F3C396DE}" type="presOf" srcId="{648F4473-85DD-4D28-BF25-747285AFC222}" destId="{D6D0DDEB-11F8-423C-A199-B67CD57B269C}" srcOrd="0" destOrd="0" presId="urn:microsoft.com/office/officeart/2005/8/layout/hierarchy1"/>
    <dgm:cxn modelId="{6CF76455-A1F8-43D1-BAED-9865FD0BBCE7}" srcId="{6CC8221F-B145-48A0-96D4-1CE7CBEA6746}" destId="{736DAD06-150A-46E8-8D6A-0B969CA97389}" srcOrd="0" destOrd="0" parTransId="{FFD1CE42-7C28-4182-A33D-CCF3CB93C3AB}" sibTransId="{7B32E3B9-11ED-4066-B211-9DD84C40401D}"/>
    <dgm:cxn modelId="{896676C8-CB77-49E0-B9C7-455C6967CB3F}" srcId="{7C0E0718-7D26-480C-A4CE-A604DCF0BB1F}" destId="{6CC8221F-B145-48A0-96D4-1CE7CBEA6746}" srcOrd="0" destOrd="0" parTransId="{008619F0-3A41-46EB-ACD6-631ECF05EFB8}" sibTransId="{27F571DE-4B69-4737-9AC2-5D99B6763FCC}"/>
    <dgm:cxn modelId="{BB1AF55E-CB14-4685-AA6A-261697C49218}" type="presOf" srcId="{AA1E88AB-4E7F-495A-B270-69B18D6E2063}" destId="{E3BF1EDB-3C0F-49E0-B717-765B57386411}" srcOrd="0" destOrd="0" presId="urn:microsoft.com/office/officeart/2005/8/layout/hierarchy1"/>
    <dgm:cxn modelId="{38B609E5-8B58-461D-B82D-8075E6B2AFE7}" srcId="{6CC8221F-B145-48A0-96D4-1CE7CBEA6746}" destId="{AE423A7B-21B1-4F14-94C0-AA36F330DADA}" srcOrd="3" destOrd="0" parTransId="{E65F4E2A-E86B-4112-A60D-A1813DB09D71}" sibTransId="{C0AA97DD-8600-4C1F-A2F1-036DE42C3B59}"/>
    <dgm:cxn modelId="{DF776EFC-5AED-4641-910B-D0E2C255D27C}" type="presOf" srcId="{F125E0C2-8480-4F35-8120-00739AB97E90}" destId="{8F751A11-DD1B-4104-8E47-6FF759EA6B4F}" srcOrd="0" destOrd="0" presId="urn:microsoft.com/office/officeart/2005/8/layout/hierarchy1"/>
    <dgm:cxn modelId="{086D3CE3-C0F6-4B53-A40C-C2B275B14020}" srcId="{1D849723-E2B8-4E6B-B399-D43B26C45B20}" destId="{774CCF0A-1C16-4F7C-A0E8-423428449CDB}" srcOrd="0" destOrd="0" parTransId="{651F814C-995A-47AC-A149-2B5AB76B04B6}" sibTransId="{47E8F538-138C-47BA-A7C5-1F33394AD65E}"/>
    <dgm:cxn modelId="{1A9A0296-074D-4EDC-8421-F5598EC05EFB}" type="presParOf" srcId="{FDC898DE-44EC-4AC3-86FC-B0EFFF2F2250}" destId="{52267713-DF63-4E0E-98A2-E6BE446BFFD9}" srcOrd="0" destOrd="0" presId="urn:microsoft.com/office/officeart/2005/8/layout/hierarchy1"/>
    <dgm:cxn modelId="{E9F6DE3E-2545-4EED-AD51-869E506EF539}" type="presParOf" srcId="{52267713-DF63-4E0E-98A2-E6BE446BFFD9}" destId="{3ED8D2D2-4857-4000-8788-B08D866BC1BB}" srcOrd="0" destOrd="0" presId="urn:microsoft.com/office/officeart/2005/8/layout/hierarchy1"/>
    <dgm:cxn modelId="{8F6557B3-3233-4372-86CB-226179B42A99}" type="presParOf" srcId="{3ED8D2D2-4857-4000-8788-B08D866BC1BB}" destId="{04BD824A-5CC3-4141-AC41-98195AF8A151}" srcOrd="0" destOrd="0" presId="urn:microsoft.com/office/officeart/2005/8/layout/hierarchy1"/>
    <dgm:cxn modelId="{83F11730-F6F9-49C2-AB32-9EC2D5A80022}" type="presParOf" srcId="{3ED8D2D2-4857-4000-8788-B08D866BC1BB}" destId="{4CF1F988-A4D8-4876-850F-25D454327700}" srcOrd="1" destOrd="0" presId="urn:microsoft.com/office/officeart/2005/8/layout/hierarchy1"/>
    <dgm:cxn modelId="{62E5F874-FE23-489D-BB70-7EB735A7A0E8}" type="presParOf" srcId="{52267713-DF63-4E0E-98A2-E6BE446BFFD9}" destId="{EE1A91E6-D0DE-45A1-89A8-E6EC3F09822D}" srcOrd="1" destOrd="0" presId="urn:microsoft.com/office/officeart/2005/8/layout/hierarchy1"/>
    <dgm:cxn modelId="{D8A99F0B-F4BC-47E6-9CA1-AE3185BF8700}" type="presParOf" srcId="{EE1A91E6-D0DE-45A1-89A8-E6EC3F09822D}" destId="{FC14CDE5-DFB2-4C5E-AF45-F8F3FD2278D0}" srcOrd="0" destOrd="0" presId="urn:microsoft.com/office/officeart/2005/8/layout/hierarchy1"/>
    <dgm:cxn modelId="{CB46D22F-80F1-4EB0-9024-C28DA792AFDD}" type="presParOf" srcId="{EE1A91E6-D0DE-45A1-89A8-E6EC3F09822D}" destId="{7CD12D75-F46E-4469-BEED-7A10C88467AE}" srcOrd="1" destOrd="0" presId="urn:microsoft.com/office/officeart/2005/8/layout/hierarchy1"/>
    <dgm:cxn modelId="{6AF018AB-120C-4AE6-ADE8-232FFE8E669E}" type="presParOf" srcId="{7CD12D75-F46E-4469-BEED-7A10C88467AE}" destId="{9D3F804A-BCAB-4D09-A8BB-2C08366FD5BF}" srcOrd="0" destOrd="0" presId="urn:microsoft.com/office/officeart/2005/8/layout/hierarchy1"/>
    <dgm:cxn modelId="{F93D86B8-26E6-45C7-9E2B-49D829B12A93}" type="presParOf" srcId="{9D3F804A-BCAB-4D09-A8BB-2C08366FD5BF}" destId="{CB6492A5-4CBD-4421-88E2-0C5FB222D73C}" srcOrd="0" destOrd="0" presId="urn:microsoft.com/office/officeart/2005/8/layout/hierarchy1"/>
    <dgm:cxn modelId="{4903C5B8-EBE4-44B7-8CEF-223D7C632BAF}" type="presParOf" srcId="{9D3F804A-BCAB-4D09-A8BB-2C08366FD5BF}" destId="{5FA5A01C-4860-400A-8889-B40681F5BD65}" srcOrd="1" destOrd="0" presId="urn:microsoft.com/office/officeart/2005/8/layout/hierarchy1"/>
    <dgm:cxn modelId="{DAB03CD1-6C17-49E8-AEF2-2CC5A0F7D909}" type="presParOf" srcId="{7CD12D75-F46E-4469-BEED-7A10C88467AE}" destId="{33CA32D6-9D5D-43FA-B5AC-CC4ED39E8FE6}" srcOrd="1" destOrd="0" presId="urn:microsoft.com/office/officeart/2005/8/layout/hierarchy1"/>
    <dgm:cxn modelId="{C315D6FD-D3A4-4606-B812-D27ABDD3DE75}" type="presParOf" srcId="{EE1A91E6-D0DE-45A1-89A8-E6EC3F09822D}" destId="{D6D0DDEB-11F8-423C-A199-B67CD57B269C}" srcOrd="2" destOrd="0" presId="urn:microsoft.com/office/officeart/2005/8/layout/hierarchy1"/>
    <dgm:cxn modelId="{54424EC3-9EE8-4300-9A2D-5D49950BBA6D}" type="presParOf" srcId="{EE1A91E6-D0DE-45A1-89A8-E6EC3F09822D}" destId="{BD8E9E94-02A4-4D5A-AA5A-1D76ADAE1F3D}" srcOrd="3" destOrd="0" presId="urn:microsoft.com/office/officeart/2005/8/layout/hierarchy1"/>
    <dgm:cxn modelId="{1F1B1879-7318-40C3-B996-EBE7D2C9A9FE}" type="presParOf" srcId="{BD8E9E94-02A4-4D5A-AA5A-1D76ADAE1F3D}" destId="{20744723-0F27-4333-8A27-D509065260F0}" srcOrd="0" destOrd="0" presId="urn:microsoft.com/office/officeart/2005/8/layout/hierarchy1"/>
    <dgm:cxn modelId="{F279EF3F-F70F-48E9-9F9B-C1B863318142}" type="presParOf" srcId="{20744723-0F27-4333-8A27-D509065260F0}" destId="{4EBEE2CA-AF1C-4D37-980A-6314ECE70089}" srcOrd="0" destOrd="0" presId="urn:microsoft.com/office/officeart/2005/8/layout/hierarchy1"/>
    <dgm:cxn modelId="{2D579D38-EBF7-4DA4-8F01-64FA0854660B}" type="presParOf" srcId="{20744723-0F27-4333-8A27-D509065260F0}" destId="{8F751A11-DD1B-4104-8E47-6FF759EA6B4F}" srcOrd="1" destOrd="0" presId="urn:microsoft.com/office/officeart/2005/8/layout/hierarchy1"/>
    <dgm:cxn modelId="{4C8FD62C-78D8-410A-A265-55BA0B9F7F17}" type="presParOf" srcId="{BD8E9E94-02A4-4D5A-AA5A-1D76ADAE1F3D}" destId="{D9C91A54-0C05-4E14-9778-077F77E1898E}" srcOrd="1" destOrd="0" presId="urn:microsoft.com/office/officeart/2005/8/layout/hierarchy1"/>
    <dgm:cxn modelId="{C1C86FCC-8D19-4EB5-A863-902BD41A4762}" type="presParOf" srcId="{EE1A91E6-D0DE-45A1-89A8-E6EC3F09822D}" destId="{E3BF1EDB-3C0F-49E0-B717-765B57386411}" srcOrd="4" destOrd="0" presId="urn:microsoft.com/office/officeart/2005/8/layout/hierarchy1"/>
    <dgm:cxn modelId="{7415A60A-1471-4825-98C6-7BE506EDD069}" type="presParOf" srcId="{EE1A91E6-D0DE-45A1-89A8-E6EC3F09822D}" destId="{97394D61-5004-4421-9F91-B7A1025520EC}" srcOrd="5" destOrd="0" presId="urn:microsoft.com/office/officeart/2005/8/layout/hierarchy1"/>
    <dgm:cxn modelId="{3AF3825D-F2BC-4BD7-8888-E519C163EBDC}" type="presParOf" srcId="{97394D61-5004-4421-9F91-B7A1025520EC}" destId="{14C4D70A-C5AA-4FAF-8A29-AB7F2D5A96A7}" srcOrd="0" destOrd="0" presId="urn:microsoft.com/office/officeart/2005/8/layout/hierarchy1"/>
    <dgm:cxn modelId="{4A3BA5B7-6B90-4A7C-BDEE-4E9F44F3C755}" type="presParOf" srcId="{14C4D70A-C5AA-4FAF-8A29-AB7F2D5A96A7}" destId="{A2F9567B-D1B8-405C-8129-591142C197A1}" srcOrd="0" destOrd="0" presId="urn:microsoft.com/office/officeart/2005/8/layout/hierarchy1"/>
    <dgm:cxn modelId="{F4BC80B0-FE67-4A11-97E0-E06AD570286D}" type="presParOf" srcId="{14C4D70A-C5AA-4FAF-8A29-AB7F2D5A96A7}" destId="{0DC75A7E-BDCA-46DB-84B2-4994792D977E}" srcOrd="1" destOrd="0" presId="urn:microsoft.com/office/officeart/2005/8/layout/hierarchy1"/>
    <dgm:cxn modelId="{2236A0B8-77FE-46DA-994F-3E0FBDA09BD9}" type="presParOf" srcId="{97394D61-5004-4421-9F91-B7A1025520EC}" destId="{FD02B57B-675B-4FE6-97F0-B28A09D8F381}" srcOrd="1" destOrd="0" presId="urn:microsoft.com/office/officeart/2005/8/layout/hierarchy1"/>
    <dgm:cxn modelId="{3A1F1A22-4D5C-478C-B07E-1CF541305876}" type="presParOf" srcId="{FD02B57B-675B-4FE6-97F0-B28A09D8F381}" destId="{B08C98F5-E617-437C-91A3-08661D55CB4C}" srcOrd="0" destOrd="0" presId="urn:microsoft.com/office/officeart/2005/8/layout/hierarchy1"/>
    <dgm:cxn modelId="{2FB45A1D-377B-47D0-9D1E-180A87CE9C95}" type="presParOf" srcId="{FD02B57B-675B-4FE6-97F0-B28A09D8F381}" destId="{93DE7C6A-6CA1-44DF-98D7-D1EE6AA1C05F}" srcOrd="1" destOrd="0" presId="urn:microsoft.com/office/officeart/2005/8/layout/hierarchy1"/>
    <dgm:cxn modelId="{AB6FE41F-129D-4C96-A72E-595967048F92}" type="presParOf" srcId="{93DE7C6A-6CA1-44DF-98D7-D1EE6AA1C05F}" destId="{7EEB2F78-24FC-4693-B084-291EF37AE8CA}" srcOrd="0" destOrd="0" presId="urn:microsoft.com/office/officeart/2005/8/layout/hierarchy1"/>
    <dgm:cxn modelId="{59400646-66F1-4DF3-95BE-C8347160E502}" type="presParOf" srcId="{7EEB2F78-24FC-4693-B084-291EF37AE8CA}" destId="{1C2FFD0D-40A8-4CE9-A1C7-18520AA094D4}" srcOrd="0" destOrd="0" presId="urn:microsoft.com/office/officeart/2005/8/layout/hierarchy1"/>
    <dgm:cxn modelId="{691D3589-0D1F-4427-A6C2-F50F28C162F2}" type="presParOf" srcId="{7EEB2F78-24FC-4693-B084-291EF37AE8CA}" destId="{54388309-60D3-4974-9E51-71B1D8EA0CA6}" srcOrd="1" destOrd="0" presId="urn:microsoft.com/office/officeart/2005/8/layout/hierarchy1"/>
    <dgm:cxn modelId="{893CF538-EBE7-4EC8-A2EF-8E34D95B8DA7}" type="presParOf" srcId="{93DE7C6A-6CA1-44DF-98D7-D1EE6AA1C05F}" destId="{B6FD938E-862E-4128-BAAC-2D6541A69691}" srcOrd="1" destOrd="0" presId="urn:microsoft.com/office/officeart/2005/8/layout/hierarchy1"/>
    <dgm:cxn modelId="{9F5F7DD6-EF0F-40F3-9453-A5170B444612}" type="presParOf" srcId="{FD02B57B-675B-4FE6-97F0-B28A09D8F381}" destId="{BF5000D8-39D5-4517-81B8-C9A62F03F615}" srcOrd="2" destOrd="0" presId="urn:microsoft.com/office/officeart/2005/8/layout/hierarchy1"/>
    <dgm:cxn modelId="{056035C8-5E6D-4395-BC52-41DC549FA635}" type="presParOf" srcId="{FD02B57B-675B-4FE6-97F0-B28A09D8F381}" destId="{3DBB689A-416F-4128-B95E-6C264FE69B2E}" srcOrd="3" destOrd="0" presId="urn:microsoft.com/office/officeart/2005/8/layout/hierarchy1"/>
    <dgm:cxn modelId="{A01F1F17-CD6E-4288-8689-03E5FBAF91CC}" type="presParOf" srcId="{3DBB689A-416F-4128-B95E-6C264FE69B2E}" destId="{6591A03D-491D-4C61-847A-82018D6ECD44}" srcOrd="0" destOrd="0" presId="urn:microsoft.com/office/officeart/2005/8/layout/hierarchy1"/>
    <dgm:cxn modelId="{BAB689C7-CD99-4EE8-BEDD-C6A8C0B540CB}" type="presParOf" srcId="{6591A03D-491D-4C61-847A-82018D6ECD44}" destId="{A88D2C4D-2544-47F1-B699-2B09D85185C6}" srcOrd="0" destOrd="0" presId="urn:microsoft.com/office/officeart/2005/8/layout/hierarchy1"/>
    <dgm:cxn modelId="{F43E68EA-1E85-414E-9996-1A7CB9B0C853}" type="presParOf" srcId="{6591A03D-491D-4C61-847A-82018D6ECD44}" destId="{E02BA586-F6D0-4BCD-A365-442064BE84CC}" srcOrd="1" destOrd="0" presId="urn:microsoft.com/office/officeart/2005/8/layout/hierarchy1"/>
    <dgm:cxn modelId="{4832A209-E620-4FCA-B2E6-4AE1139BF04F}" type="presParOf" srcId="{3DBB689A-416F-4128-B95E-6C264FE69B2E}" destId="{794CA808-9407-4242-89C4-CA643FFF31FB}" srcOrd="1" destOrd="0" presId="urn:microsoft.com/office/officeart/2005/8/layout/hierarchy1"/>
    <dgm:cxn modelId="{60367F90-66A7-4A12-AA8C-5EF60A5D9C9F}" type="presParOf" srcId="{EE1A91E6-D0DE-45A1-89A8-E6EC3F09822D}" destId="{952C58F2-7D24-42B3-A1CC-1E64307A21C8}" srcOrd="6" destOrd="0" presId="urn:microsoft.com/office/officeart/2005/8/layout/hierarchy1"/>
    <dgm:cxn modelId="{9E49DB03-018C-475B-9FDA-6DFA73E55753}" type="presParOf" srcId="{EE1A91E6-D0DE-45A1-89A8-E6EC3F09822D}" destId="{F1617F22-9E15-4572-8840-26C062F1C8AB}" srcOrd="7" destOrd="0" presId="urn:microsoft.com/office/officeart/2005/8/layout/hierarchy1"/>
    <dgm:cxn modelId="{CA970100-092B-4167-99A2-AE3E0A89CF07}" type="presParOf" srcId="{F1617F22-9E15-4572-8840-26C062F1C8AB}" destId="{C767F56C-FE97-4EA6-B05C-21F0CB32746A}" srcOrd="0" destOrd="0" presId="urn:microsoft.com/office/officeart/2005/8/layout/hierarchy1"/>
    <dgm:cxn modelId="{C624C857-C0CD-454A-961D-CE803D339733}" type="presParOf" srcId="{C767F56C-FE97-4EA6-B05C-21F0CB32746A}" destId="{8B5AAA94-DB8B-42C9-A490-919B7CC06DA1}" srcOrd="0" destOrd="0" presId="urn:microsoft.com/office/officeart/2005/8/layout/hierarchy1"/>
    <dgm:cxn modelId="{197CBBDF-3563-4F37-AB62-8167D08172B5}" type="presParOf" srcId="{C767F56C-FE97-4EA6-B05C-21F0CB32746A}" destId="{33247480-68F4-451C-8792-43B405E7B307}" srcOrd="1" destOrd="0" presId="urn:microsoft.com/office/officeart/2005/8/layout/hierarchy1"/>
    <dgm:cxn modelId="{0E3CE188-590E-4AD7-9A35-D2C60FB7A499}" type="presParOf" srcId="{F1617F22-9E15-4572-8840-26C062F1C8AB}" destId="{39346644-7124-4FED-9CFA-1D554B908D9F}" srcOrd="1" destOrd="0" presId="urn:microsoft.com/office/officeart/2005/8/layout/hierarchy1"/>
  </dgm:cxnLst>
  <dgm:bg/>
  <dgm:whole>
    <a:ln w="9525" cap="flat" cmpd="dbl"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01BF174-7AC9-4FF5-AD89-82426C425B80}" type="doc">
      <dgm:prSet loTypeId="urn:microsoft.com/office/officeart/2005/8/layout/vList4" loCatId="list" qsTypeId="urn:microsoft.com/office/officeart/2005/8/quickstyle/3d1" qsCatId="3D" csTypeId="urn:microsoft.com/office/officeart/2005/8/colors/accent1_2" csCatId="accent1" phldr="1"/>
      <dgm:spPr/>
      <dgm:t>
        <a:bodyPr/>
        <a:lstStyle/>
        <a:p>
          <a:endParaRPr lang="en-US"/>
        </a:p>
      </dgm:t>
    </dgm:pt>
    <dgm:pt modelId="{A636F68B-8FD0-475A-8D32-69D2EF926B99}">
      <dgm:prSet phldrT="[Testo]"/>
      <dgm:spPr/>
      <dgm:t>
        <a:bodyPr/>
        <a:lstStyle/>
        <a:p>
          <a:r>
            <a:rPr lang="en-US" b="1"/>
            <a:t>Artificial Neural Networks</a:t>
          </a:r>
          <a:r>
            <a:rPr lang="en-US"/>
            <a:t> (ANN) aim at reproducing some of the most important brain operations for virtue of two stages, the network training (or learning) phase and the validation phase.</a:t>
          </a:r>
          <a:endParaRPr lang="en-US" dirty="0"/>
        </a:p>
      </dgm:t>
    </dgm:pt>
    <dgm:pt modelId="{59BE5008-26CD-41B5-AC19-E9393FB4BEAB}" type="parTrans" cxnId="{41EBC10C-6965-477F-BE07-2A85F3A71DE0}">
      <dgm:prSet/>
      <dgm:spPr/>
      <dgm:t>
        <a:bodyPr/>
        <a:lstStyle/>
        <a:p>
          <a:endParaRPr lang="en-US"/>
        </a:p>
      </dgm:t>
    </dgm:pt>
    <dgm:pt modelId="{1D5D77F2-F9AA-4A64-B8C5-FE7D3901E7CC}" type="sibTrans" cxnId="{41EBC10C-6965-477F-BE07-2A85F3A71DE0}">
      <dgm:prSet/>
      <dgm:spPr/>
      <dgm:t>
        <a:bodyPr/>
        <a:lstStyle/>
        <a:p>
          <a:endParaRPr lang="en-US"/>
        </a:p>
      </dgm:t>
    </dgm:pt>
    <dgm:pt modelId="{7E8A0698-3D45-4E6B-A8B5-580597F217FD}">
      <dgm:prSet phldrT="[Testo]"/>
      <dgm:spPr/>
      <dgm:t>
        <a:bodyPr/>
        <a:lstStyle/>
        <a:p>
          <a:r>
            <a:rPr lang="en-US"/>
            <a:t>Synthetically, during a succession of generations, Evolutive/</a:t>
          </a:r>
          <a:r>
            <a:rPr lang="en-US" b="1"/>
            <a:t>Genetic Algorithms </a:t>
          </a:r>
          <a:r>
            <a:rPr lang="en-US"/>
            <a:t>(GA) based methods generate new points in the admissible search space by applying operators on the current solutions set and “statistically” moving toward more optimal places in virtue of the Darwinian strife of survival. </a:t>
          </a:r>
          <a:endParaRPr lang="en-US" dirty="0"/>
        </a:p>
      </dgm:t>
    </dgm:pt>
    <dgm:pt modelId="{8A2C6D7E-01B8-4740-9ADE-B9D5FAD656DA}" type="parTrans" cxnId="{0BFA56E1-9BF5-4E7B-878A-784B584188E8}">
      <dgm:prSet/>
      <dgm:spPr/>
      <dgm:t>
        <a:bodyPr/>
        <a:lstStyle/>
        <a:p>
          <a:endParaRPr lang="en-US"/>
        </a:p>
      </dgm:t>
    </dgm:pt>
    <dgm:pt modelId="{E30649BC-A747-48DD-AA31-C79C31030C50}" type="sibTrans" cxnId="{0BFA56E1-9BF5-4E7B-878A-784B584188E8}">
      <dgm:prSet/>
      <dgm:spPr/>
      <dgm:t>
        <a:bodyPr/>
        <a:lstStyle/>
        <a:p>
          <a:endParaRPr lang="en-US"/>
        </a:p>
      </dgm:t>
    </dgm:pt>
    <dgm:pt modelId="{A943CBBA-0230-498F-ABC0-DB1B03068979}" type="pres">
      <dgm:prSet presAssocID="{A01BF174-7AC9-4FF5-AD89-82426C425B80}" presName="linear" presStyleCnt="0">
        <dgm:presLayoutVars>
          <dgm:dir/>
          <dgm:resizeHandles val="exact"/>
        </dgm:presLayoutVars>
      </dgm:prSet>
      <dgm:spPr/>
      <dgm:t>
        <a:bodyPr/>
        <a:lstStyle/>
        <a:p>
          <a:endParaRPr lang="it-IT"/>
        </a:p>
      </dgm:t>
    </dgm:pt>
    <dgm:pt modelId="{A220D84D-7504-4F13-8249-B9DE43FF0AA4}" type="pres">
      <dgm:prSet presAssocID="{A636F68B-8FD0-475A-8D32-69D2EF926B99}" presName="comp" presStyleCnt="0"/>
      <dgm:spPr/>
    </dgm:pt>
    <dgm:pt modelId="{A2AB7839-4FB5-4E35-88DE-77D03DFFE3AB}" type="pres">
      <dgm:prSet presAssocID="{A636F68B-8FD0-475A-8D32-69D2EF926B99}" presName="box" presStyleLbl="node1" presStyleIdx="0" presStyleCnt="2"/>
      <dgm:spPr/>
      <dgm:t>
        <a:bodyPr/>
        <a:lstStyle/>
        <a:p>
          <a:endParaRPr lang="it-IT"/>
        </a:p>
      </dgm:t>
    </dgm:pt>
    <dgm:pt modelId="{7EE48F59-CA16-4C7C-9565-2937BB53032D}" type="pres">
      <dgm:prSet presAssocID="{A636F68B-8FD0-475A-8D32-69D2EF926B99}" presName="img" presStyleLbl="fgImgPlace1" presStyleIdx="0" presStyleCnt="2"/>
      <dgm:spPr>
        <a:blipFill rotWithShape="1">
          <a:blip xmlns:r="http://schemas.openxmlformats.org/officeDocument/2006/relationships" r:embed="rId1"/>
          <a:stretch>
            <a:fillRect/>
          </a:stretch>
        </a:blipFill>
      </dgm:spPr>
    </dgm:pt>
    <dgm:pt modelId="{FAF93D2B-2ADB-4ADC-8E88-D8E76C2B8771}" type="pres">
      <dgm:prSet presAssocID="{A636F68B-8FD0-475A-8D32-69D2EF926B99}" presName="text" presStyleLbl="node1" presStyleIdx="0" presStyleCnt="2">
        <dgm:presLayoutVars>
          <dgm:bulletEnabled val="1"/>
        </dgm:presLayoutVars>
      </dgm:prSet>
      <dgm:spPr/>
      <dgm:t>
        <a:bodyPr/>
        <a:lstStyle/>
        <a:p>
          <a:endParaRPr lang="it-IT"/>
        </a:p>
      </dgm:t>
    </dgm:pt>
    <dgm:pt modelId="{DBD7CF0F-15FD-49C9-BC34-D27241E47A3A}" type="pres">
      <dgm:prSet presAssocID="{1D5D77F2-F9AA-4A64-B8C5-FE7D3901E7CC}" presName="spacer" presStyleCnt="0"/>
      <dgm:spPr/>
    </dgm:pt>
    <dgm:pt modelId="{0FB74A9F-37F7-4C53-8B58-B9B9466BAF2F}" type="pres">
      <dgm:prSet presAssocID="{7E8A0698-3D45-4E6B-A8B5-580597F217FD}" presName="comp" presStyleCnt="0"/>
      <dgm:spPr/>
    </dgm:pt>
    <dgm:pt modelId="{568C4F4E-1A90-46BD-B7DC-8C75CCDF5E4A}" type="pres">
      <dgm:prSet presAssocID="{7E8A0698-3D45-4E6B-A8B5-580597F217FD}" presName="box" presStyleLbl="node1" presStyleIdx="1" presStyleCnt="2"/>
      <dgm:spPr/>
      <dgm:t>
        <a:bodyPr/>
        <a:lstStyle/>
        <a:p>
          <a:endParaRPr lang="it-IT"/>
        </a:p>
      </dgm:t>
    </dgm:pt>
    <dgm:pt modelId="{E8EC5D22-45DB-4C8A-A065-5139355DBE09}" type="pres">
      <dgm:prSet presAssocID="{7E8A0698-3D45-4E6B-A8B5-580597F217FD}" presName="img" presStyleLbl="fgImgPlace1" presStyleIdx="1" presStyleCnt="2"/>
      <dgm:spPr>
        <a:blipFill rotWithShape="1">
          <a:blip xmlns:r="http://schemas.openxmlformats.org/officeDocument/2006/relationships" r:embed="rId2"/>
          <a:stretch>
            <a:fillRect/>
          </a:stretch>
        </a:blipFill>
      </dgm:spPr>
    </dgm:pt>
    <dgm:pt modelId="{115B20E3-567A-44CD-AF0D-3B0E330865C3}" type="pres">
      <dgm:prSet presAssocID="{7E8A0698-3D45-4E6B-A8B5-580597F217FD}" presName="text" presStyleLbl="node1" presStyleIdx="1" presStyleCnt="2">
        <dgm:presLayoutVars>
          <dgm:bulletEnabled val="1"/>
        </dgm:presLayoutVars>
      </dgm:prSet>
      <dgm:spPr/>
      <dgm:t>
        <a:bodyPr/>
        <a:lstStyle/>
        <a:p>
          <a:endParaRPr lang="it-IT"/>
        </a:p>
      </dgm:t>
    </dgm:pt>
  </dgm:ptLst>
  <dgm:cxnLst>
    <dgm:cxn modelId="{41EBC10C-6965-477F-BE07-2A85F3A71DE0}" srcId="{A01BF174-7AC9-4FF5-AD89-82426C425B80}" destId="{A636F68B-8FD0-475A-8D32-69D2EF926B99}" srcOrd="0" destOrd="0" parTransId="{59BE5008-26CD-41B5-AC19-E9393FB4BEAB}" sibTransId="{1D5D77F2-F9AA-4A64-B8C5-FE7D3901E7CC}"/>
    <dgm:cxn modelId="{A81CDCB0-4914-4D3D-99E6-565DAF10C513}" type="presOf" srcId="{A636F68B-8FD0-475A-8D32-69D2EF926B99}" destId="{A2AB7839-4FB5-4E35-88DE-77D03DFFE3AB}" srcOrd="0" destOrd="0" presId="urn:microsoft.com/office/officeart/2005/8/layout/vList4"/>
    <dgm:cxn modelId="{F5C436DF-AF6B-4B37-B70D-8D688F34E7DB}" type="presOf" srcId="{A636F68B-8FD0-475A-8D32-69D2EF926B99}" destId="{FAF93D2B-2ADB-4ADC-8E88-D8E76C2B8771}" srcOrd="1" destOrd="0" presId="urn:microsoft.com/office/officeart/2005/8/layout/vList4"/>
    <dgm:cxn modelId="{CAE12CDA-D478-44CA-9E53-4337CD75721E}" type="presOf" srcId="{7E8A0698-3D45-4E6B-A8B5-580597F217FD}" destId="{568C4F4E-1A90-46BD-B7DC-8C75CCDF5E4A}" srcOrd="0" destOrd="0" presId="urn:microsoft.com/office/officeart/2005/8/layout/vList4"/>
    <dgm:cxn modelId="{0BFA56E1-9BF5-4E7B-878A-784B584188E8}" srcId="{A01BF174-7AC9-4FF5-AD89-82426C425B80}" destId="{7E8A0698-3D45-4E6B-A8B5-580597F217FD}" srcOrd="1" destOrd="0" parTransId="{8A2C6D7E-01B8-4740-9ADE-B9D5FAD656DA}" sibTransId="{E30649BC-A747-48DD-AA31-C79C31030C50}"/>
    <dgm:cxn modelId="{E32D0578-2091-41C8-9B1E-99E533161436}" type="presOf" srcId="{A01BF174-7AC9-4FF5-AD89-82426C425B80}" destId="{A943CBBA-0230-498F-ABC0-DB1B03068979}" srcOrd="0" destOrd="0" presId="urn:microsoft.com/office/officeart/2005/8/layout/vList4"/>
    <dgm:cxn modelId="{5FEA4016-732B-425B-8304-309146408749}" type="presOf" srcId="{7E8A0698-3D45-4E6B-A8B5-580597F217FD}" destId="{115B20E3-567A-44CD-AF0D-3B0E330865C3}" srcOrd="1" destOrd="0" presId="urn:microsoft.com/office/officeart/2005/8/layout/vList4"/>
    <dgm:cxn modelId="{BA4B17ED-70C7-4FF4-9743-8D424C9E87F6}" type="presParOf" srcId="{A943CBBA-0230-498F-ABC0-DB1B03068979}" destId="{A220D84D-7504-4F13-8249-B9DE43FF0AA4}" srcOrd="0" destOrd="0" presId="urn:microsoft.com/office/officeart/2005/8/layout/vList4"/>
    <dgm:cxn modelId="{B1E16225-0FD4-403C-9D11-76D15EFC2D73}" type="presParOf" srcId="{A220D84D-7504-4F13-8249-B9DE43FF0AA4}" destId="{A2AB7839-4FB5-4E35-88DE-77D03DFFE3AB}" srcOrd="0" destOrd="0" presId="urn:microsoft.com/office/officeart/2005/8/layout/vList4"/>
    <dgm:cxn modelId="{E85F27B2-0F32-474A-B338-AC55F58CDC88}" type="presParOf" srcId="{A220D84D-7504-4F13-8249-B9DE43FF0AA4}" destId="{7EE48F59-CA16-4C7C-9565-2937BB53032D}" srcOrd="1" destOrd="0" presId="urn:microsoft.com/office/officeart/2005/8/layout/vList4"/>
    <dgm:cxn modelId="{6347E38A-3DC9-4FBB-A7E9-C1BA83CC1204}" type="presParOf" srcId="{A220D84D-7504-4F13-8249-B9DE43FF0AA4}" destId="{FAF93D2B-2ADB-4ADC-8E88-D8E76C2B8771}" srcOrd="2" destOrd="0" presId="urn:microsoft.com/office/officeart/2005/8/layout/vList4"/>
    <dgm:cxn modelId="{7B6A5DA2-A45E-41D9-9800-319FCA1E87E0}" type="presParOf" srcId="{A943CBBA-0230-498F-ABC0-DB1B03068979}" destId="{DBD7CF0F-15FD-49C9-BC34-D27241E47A3A}" srcOrd="1" destOrd="0" presId="urn:microsoft.com/office/officeart/2005/8/layout/vList4"/>
    <dgm:cxn modelId="{60DDC06E-6CAA-448C-8ECC-AA761D1C5EE9}" type="presParOf" srcId="{A943CBBA-0230-498F-ABC0-DB1B03068979}" destId="{0FB74A9F-37F7-4C53-8B58-B9B9466BAF2F}" srcOrd="2" destOrd="0" presId="urn:microsoft.com/office/officeart/2005/8/layout/vList4"/>
    <dgm:cxn modelId="{1A577D40-C331-4EA5-8811-1D83602A7791}" type="presParOf" srcId="{0FB74A9F-37F7-4C53-8B58-B9B9466BAF2F}" destId="{568C4F4E-1A90-46BD-B7DC-8C75CCDF5E4A}" srcOrd="0" destOrd="0" presId="urn:microsoft.com/office/officeart/2005/8/layout/vList4"/>
    <dgm:cxn modelId="{C43C2EA4-6459-4D86-96FC-A53B6FBEB24F}" type="presParOf" srcId="{0FB74A9F-37F7-4C53-8B58-B9B9466BAF2F}" destId="{E8EC5D22-45DB-4C8A-A065-5139355DBE09}" srcOrd="1" destOrd="0" presId="urn:microsoft.com/office/officeart/2005/8/layout/vList4"/>
    <dgm:cxn modelId="{4590364D-FEAE-4D6A-826E-89749D51E1D6}" type="presParOf" srcId="{0FB74A9F-37F7-4C53-8B58-B9B9466BAF2F}" destId="{115B20E3-567A-44CD-AF0D-3B0E330865C3}"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311337D-0CE6-4D56-B9DB-3537EF87EAE0}" type="doc">
      <dgm:prSet loTypeId="urn:microsoft.com/office/officeart/2005/8/layout/vList2" loCatId="list" qsTypeId="urn:microsoft.com/office/officeart/2005/8/quickstyle/simple1" qsCatId="simple" csTypeId="urn:microsoft.com/office/officeart/2005/8/colors/accent2_3" csCatId="accent2" phldr="1"/>
      <dgm:spPr/>
      <dgm:t>
        <a:bodyPr/>
        <a:lstStyle/>
        <a:p>
          <a:endParaRPr lang="en-GB"/>
        </a:p>
      </dgm:t>
    </dgm:pt>
    <dgm:pt modelId="{6055A7D4-ECAA-4B78-8C14-EE34550E174C}">
      <dgm:prSet phldrT="[Testo]"/>
      <dgm:spPr/>
      <dgm:t>
        <a:bodyPr/>
        <a:lstStyle/>
        <a:p>
          <a:r>
            <a:rPr lang="nl-NL" altLang="en-US" dirty="0">
              <a:latin typeface="Tahoma" panose="020B0604030504040204" pitchFamily="34" charset="0"/>
            </a:rPr>
            <a:t>GA’s are based on Darwin’s theory of evolution</a:t>
          </a:r>
          <a:endParaRPr lang="en-GB" dirty="0"/>
        </a:p>
      </dgm:t>
    </dgm:pt>
    <dgm:pt modelId="{475ED483-EF24-42F5-9897-ACA507F047BF}" type="parTrans" cxnId="{1B9E7ED4-EB04-4F4C-9A33-33F97E71EAAF}">
      <dgm:prSet/>
      <dgm:spPr/>
      <dgm:t>
        <a:bodyPr/>
        <a:lstStyle/>
        <a:p>
          <a:endParaRPr lang="en-GB"/>
        </a:p>
      </dgm:t>
    </dgm:pt>
    <dgm:pt modelId="{D46E48B6-1AF2-4522-A4ED-D7273B188066}" type="sibTrans" cxnId="{1B9E7ED4-EB04-4F4C-9A33-33F97E71EAAF}">
      <dgm:prSet/>
      <dgm:spPr/>
      <dgm:t>
        <a:bodyPr/>
        <a:lstStyle/>
        <a:p>
          <a:endParaRPr lang="en-GB"/>
        </a:p>
      </dgm:t>
    </dgm:pt>
    <dgm:pt modelId="{8BC1492E-A9BE-4B00-81FA-4BD1CB05A79E}">
      <dgm:prSet/>
      <dgm:spPr/>
      <dgm:t>
        <a:bodyPr/>
        <a:lstStyle/>
        <a:p>
          <a:r>
            <a:rPr lang="nl-NL" altLang="en-US" dirty="0">
              <a:latin typeface="Tahoma" panose="020B0604030504040204" pitchFamily="34" charset="0"/>
            </a:rPr>
            <a:t>Evolutionary computing evolved in the 1960’s. </a:t>
          </a:r>
        </a:p>
      </dgm:t>
    </dgm:pt>
    <dgm:pt modelId="{0312216B-A883-4AFE-9CF2-8C745E6EA435}" type="parTrans" cxnId="{2E58B020-A303-4143-BA72-96A06EBC121D}">
      <dgm:prSet/>
      <dgm:spPr/>
      <dgm:t>
        <a:bodyPr/>
        <a:lstStyle/>
        <a:p>
          <a:endParaRPr lang="en-GB"/>
        </a:p>
      </dgm:t>
    </dgm:pt>
    <dgm:pt modelId="{88BEFBDB-F02A-4A49-9160-5667483A0720}" type="sibTrans" cxnId="{2E58B020-A303-4143-BA72-96A06EBC121D}">
      <dgm:prSet/>
      <dgm:spPr/>
      <dgm:t>
        <a:bodyPr/>
        <a:lstStyle/>
        <a:p>
          <a:endParaRPr lang="en-GB"/>
        </a:p>
      </dgm:t>
    </dgm:pt>
    <dgm:pt modelId="{31225FF5-5CD2-4094-B82F-76AC732EEC9B}">
      <dgm:prSet/>
      <dgm:spPr/>
      <dgm:t>
        <a:bodyPr/>
        <a:lstStyle/>
        <a:p>
          <a:r>
            <a:rPr lang="nl-NL" altLang="en-US">
              <a:latin typeface="Tahoma" panose="020B0604030504040204" pitchFamily="34" charset="0"/>
            </a:rPr>
            <a:t>GA’s were created by John Holland in the mid-70’s.</a:t>
          </a:r>
          <a:endParaRPr lang="nl-NL" altLang="en-US" dirty="0">
            <a:latin typeface="Tahoma" panose="020B0604030504040204" pitchFamily="34" charset="0"/>
          </a:endParaRPr>
        </a:p>
      </dgm:t>
    </dgm:pt>
    <dgm:pt modelId="{01FBE7AC-8597-454A-AAF2-79624D0867FC}" type="parTrans" cxnId="{22ABDC41-5CEF-402C-9019-BA6318DCFABD}">
      <dgm:prSet/>
      <dgm:spPr/>
      <dgm:t>
        <a:bodyPr/>
        <a:lstStyle/>
        <a:p>
          <a:endParaRPr lang="en-GB"/>
        </a:p>
      </dgm:t>
    </dgm:pt>
    <dgm:pt modelId="{C04AC1B8-D561-4F39-9257-213FF7C110D4}" type="sibTrans" cxnId="{22ABDC41-5CEF-402C-9019-BA6318DCFABD}">
      <dgm:prSet/>
      <dgm:spPr/>
      <dgm:t>
        <a:bodyPr/>
        <a:lstStyle/>
        <a:p>
          <a:endParaRPr lang="en-GB"/>
        </a:p>
      </dgm:t>
    </dgm:pt>
    <dgm:pt modelId="{81612592-0973-42E3-9E1D-E7908C07D5EB}" type="pres">
      <dgm:prSet presAssocID="{8311337D-0CE6-4D56-B9DB-3537EF87EAE0}" presName="linear" presStyleCnt="0">
        <dgm:presLayoutVars>
          <dgm:animLvl val="lvl"/>
          <dgm:resizeHandles val="exact"/>
        </dgm:presLayoutVars>
      </dgm:prSet>
      <dgm:spPr/>
      <dgm:t>
        <a:bodyPr/>
        <a:lstStyle/>
        <a:p>
          <a:endParaRPr lang="it-IT"/>
        </a:p>
      </dgm:t>
    </dgm:pt>
    <dgm:pt modelId="{57E189E8-34D4-4508-8912-D09258B7D425}" type="pres">
      <dgm:prSet presAssocID="{6055A7D4-ECAA-4B78-8C14-EE34550E174C}" presName="parentText" presStyleLbl="node1" presStyleIdx="0" presStyleCnt="3">
        <dgm:presLayoutVars>
          <dgm:chMax val="0"/>
          <dgm:bulletEnabled val="1"/>
        </dgm:presLayoutVars>
      </dgm:prSet>
      <dgm:spPr/>
      <dgm:t>
        <a:bodyPr/>
        <a:lstStyle/>
        <a:p>
          <a:endParaRPr lang="it-IT"/>
        </a:p>
      </dgm:t>
    </dgm:pt>
    <dgm:pt modelId="{605EA4BF-5484-413B-905A-9DA12AFBF543}" type="pres">
      <dgm:prSet presAssocID="{D46E48B6-1AF2-4522-A4ED-D7273B188066}" presName="spacer" presStyleCnt="0"/>
      <dgm:spPr/>
    </dgm:pt>
    <dgm:pt modelId="{B1BEF045-ED00-4DE3-9AB8-A236C22B308C}" type="pres">
      <dgm:prSet presAssocID="{8BC1492E-A9BE-4B00-81FA-4BD1CB05A79E}" presName="parentText" presStyleLbl="node1" presStyleIdx="1" presStyleCnt="3">
        <dgm:presLayoutVars>
          <dgm:chMax val="0"/>
          <dgm:bulletEnabled val="1"/>
        </dgm:presLayoutVars>
      </dgm:prSet>
      <dgm:spPr/>
      <dgm:t>
        <a:bodyPr/>
        <a:lstStyle/>
        <a:p>
          <a:endParaRPr lang="it-IT"/>
        </a:p>
      </dgm:t>
    </dgm:pt>
    <dgm:pt modelId="{B39848A5-E1F0-4123-9342-40635AA0D00A}" type="pres">
      <dgm:prSet presAssocID="{88BEFBDB-F02A-4A49-9160-5667483A0720}" presName="spacer" presStyleCnt="0"/>
      <dgm:spPr/>
    </dgm:pt>
    <dgm:pt modelId="{4D6FC4DE-605B-4744-8B48-9C1DD0E514E5}" type="pres">
      <dgm:prSet presAssocID="{31225FF5-5CD2-4094-B82F-76AC732EEC9B}" presName="parentText" presStyleLbl="node1" presStyleIdx="2" presStyleCnt="3">
        <dgm:presLayoutVars>
          <dgm:chMax val="0"/>
          <dgm:bulletEnabled val="1"/>
        </dgm:presLayoutVars>
      </dgm:prSet>
      <dgm:spPr/>
      <dgm:t>
        <a:bodyPr/>
        <a:lstStyle/>
        <a:p>
          <a:endParaRPr lang="it-IT"/>
        </a:p>
      </dgm:t>
    </dgm:pt>
  </dgm:ptLst>
  <dgm:cxnLst>
    <dgm:cxn modelId="{CB7C7AEF-D600-4993-9109-6F8FECF8284B}" type="presOf" srcId="{6055A7D4-ECAA-4B78-8C14-EE34550E174C}" destId="{57E189E8-34D4-4508-8912-D09258B7D425}" srcOrd="0" destOrd="0" presId="urn:microsoft.com/office/officeart/2005/8/layout/vList2"/>
    <dgm:cxn modelId="{AB021C26-29F9-43AF-9099-5A222421E904}" type="presOf" srcId="{31225FF5-5CD2-4094-B82F-76AC732EEC9B}" destId="{4D6FC4DE-605B-4744-8B48-9C1DD0E514E5}" srcOrd="0" destOrd="0" presId="urn:microsoft.com/office/officeart/2005/8/layout/vList2"/>
    <dgm:cxn modelId="{22ABDC41-5CEF-402C-9019-BA6318DCFABD}" srcId="{8311337D-0CE6-4D56-B9DB-3537EF87EAE0}" destId="{31225FF5-5CD2-4094-B82F-76AC732EEC9B}" srcOrd="2" destOrd="0" parTransId="{01FBE7AC-8597-454A-AAF2-79624D0867FC}" sibTransId="{C04AC1B8-D561-4F39-9257-213FF7C110D4}"/>
    <dgm:cxn modelId="{2E58B020-A303-4143-BA72-96A06EBC121D}" srcId="{8311337D-0CE6-4D56-B9DB-3537EF87EAE0}" destId="{8BC1492E-A9BE-4B00-81FA-4BD1CB05A79E}" srcOrd="1" destOrd="0" parTransId="{0312216B-A883-4AFE-9CF2-8C745E6EA435}" sibTransId="{88BEFBDB-F02A-4A49-9160-5667483A0720}"/>
    <dgm:cxn modelId="{1B9E7ED4-EB04-4F4C-9A33-33F97E71EAAF}" srcId="{8311337D-0CE6-4D56-B9DB-3537EF87EAE0}" destId="{6055A7D4-ECAA-4B78-8C14-EE34550E174C}" srcOrd="0" destOrd="0" parTransId="{475ED483-EF24-42F5-9897-ACA507F047BF}" sibTransId="{D46E48B6-1AF2-4522-A4ED-D7273B188066}"/>
    <dgm:cxn modelId="{D11F093E-E70E-4BF2-AB04-A8164E61630E}" type="presOf" srcId="{8311337D-0CE6-4D56-B9DB-3537EF87EAE0}" destId="{81612592-0973-42E3-9E1D-E7908C07D5EB}" srcOrd="0" destOrd="0" presId="urn:microsoft.com/office/officeart/2005/8/layout/vList2"/>
    <dgm:cxn modelId="{CCB17733-6550-47D1-8ACC-FD00193D4D07}" type="presOf" srcId="{8BC1492E-A9BE-4B00-81FA-4BD1CB05A79E}" destId="{B1BEF045-ED00-4DE3-9AB8-A236C22B308C}" srcOrd="0" destOrd="0" presId="urn:microsoft.com/office/officeart/2005/8/layout/vList2"/>
    <dgm:cxn modelId="{0EF20D8C-5A2C-40A6-879C-B8D603B2C8E3}" type="presParOf" srcId="{81612592-0973-42E3-9E1D-E7908C07D5EB}" destId="{57E189E8-34D4-4508-8912-D09258B7D425}" srcOrd="0" destOrd="0" presId="urn:microsoft.com/office/officeart/2005/8/layout/vList2"/>
    <dgm:cxn modelId="{DF2076E8-1D40-477C-9EDB-A01BB7BBCD2F}" type="presParOf" srcId="{81612592-0973-42E3-9E1D-E7908C07D5EB}" destId="{605EA4BF-5484-413B-905A-9DA12AFBF543}" srcOrd="1" destOrd="0" presId="urn:microsoft.com/office/officeart/2005/8/layout/vList2"/>
    <dgm:cxn modelId="{AB3C97C9-3BF2-4E3E-AF14-1FA82D33B491}" type="presParOf" srcId="{81612592-0973-42E3-9E1D-E7908C07D5EB}" destId="{B1BEF045-ED00-4DE3-9AB8-A236C22B308C}" srcOrd="2" destOrd="0" presId="urn:microsoft.com/office/officeart/2005/8/layout/vList2"/>
    <dgm:cxn modelId="{0A0EA1D9-174E-453C-B9CA-E4AC2A100CCE}" type="presParOf" srcId="{81612592-0973-42E3-9E1D-E7908C07D5EB}" destId="{B39848A5-E1F0-4123-9342-40635AA0D00A}" srcOrd="3" destOrd="0" presId="urn:microsoft.com/office/officeart/2005/8/layout/vList2"/>
    <dgm:cxn modelId="{8578B35E-1EA1-431B-A251-3747657B9EB7}" type="presParOf" srcId="{81612592-0973-42E3-9E1D-E7908C07D5EB}" destId="{4D6FC4DE-605B-4744-8B48-9C1DD0E514E5}"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7270661-DE9A-463D-ADFD-16E7A65FD4EA}" type="doc">
      <dgm:prSet loTypeId="urn:microsoft.com/office/officeart/2005/8/layout/cycle2" loCatId="cycle" qsTypeId="urn:microsoft.com/office/officeart/2009/2/quickstyle/3d8" qsCatId="3D" csTypeId="urn:microsoft.com/office/officeart/2005/8/colors/accent0_1" csCatId="mainScheme" phldr="1"/>
      <dgm:spPr/>
      <dgm:t>
        <a:bodyPr/>
        <a:lstStyle/>
        <a:p>
          <a:endParaRPr lang="en-GB"/>
        </a:p>
      </dgm:t>
    </dgm:pt>
    <dgm:pt modelId="{628996E9-EF89-40E5-AF97-65379AF955DB}">
      <dgm:prSet phldrT="[Testo]" custT="1"/>
      <dgm:spPr/>
      <dgm:t>
        <a:bodyPr/>
        <a:lstStyle/>
        <a:p>
          <a:r>
            <a:rPr lang="it-IT" sz="2400" b="1">
              <a:effectLst>
                <a:outerShdw blurRad="38100" dist="38100" dir="2700000" algn="tl">
                  <a:srgbClr val="000000">
                    <a:alpha val="43137"/>
                  </a:srgbClr>
                </a:outerShdw>
              </a:effectLst>
            </a:rPr>
            <a:t>Reproduction</a:t>
          </a:r>
          <a:endParaRPr lang="en-GB" sz="2400" b="1" dirty="0">
            <a:effectLst>
              <a:outerShdw blurRad="38100" dist="38100" dir="2700000" algn="tl">
                <a:srgbClr val="000000">
                  <a:alpha val="43137"/>
                </a:srgbClr>
              </a:outerShdw>
            </a:effectLst>
          </a:endParaRPr>
        </a:p>
      </dgm:t>
    </dgm:pt>
    <dgm:pt modelId="{87F979B1-F992-43DD-B212-8DFDEE5F7A59}" type="parTrans" cxnId="{A38A102C-0343-4F3F-8F70-7E83AEE5A9CB}">
      <dgm:prSet/>
      <dgm:spPr/>
      <dgm:t>
        <a:bodyPr/>
        <a:lstStyle/>
        <a:p>
          <a:endParaRPr lang="en-GB" sz="2400" b="1">
            <a:solidFill>
              <a:schemeClr val="bg1"/>
            </a:solidFill>
            <a:effectLst>
              <a:outerShdw blurRad="38100" dist="38100" dir="2700000" algn="tl">
                <a:srgbClr val="000000">
                  <a:alpha val="43137"/>
                </a:srgbClr>
              </a:outerShdw>
            </a:effectLst>
          </a:endParaRPr>
        </a:p>
      </dgm:t>
    </dgm:pt>
    <dgm:pt modelId="{F315B21B-707B-43A0-A224-F66C406EECF9}" type="sibTrans" cxnId="{A38A102C-0343-4F3F-8F70-7E83AEE5A9CB}">
      <dgm:prSet custT="1"/>
      <dgm:spPr/>
      <dgm:t>
        <a:bodyPr/>
        <a:lstStyle/>
        <a:p>
          <a:endParaRPr lang="en-GB" sz="2400" b="1">
            <a:solidFill>
              <a:schemeClr val="bg1"/>
            </a:solidFill>
            <a:effectLst>
              <a:outerShdw blurRad="38100" dist="38100" dir="2700000" algn="tl">
                <a:srgbClr val="000000">
                  <a:alpha val="43137"/>
                </a:srgbClr>
              </a:outerShdw>
            </a:effectLst>
          </a:endParaRPr>
        </a:p>
      </dgm:t>
    </dgm:pt>
    <dgm:pt modelId="{0F83BFF5-FF9D-4BF4-BF14-1004F0D1649B}">
      <dgm:prSet phldrT="[Testo]" custT="1"/>
      <dgm:spPr/>
      <dgm:t>
        <a:bodyPr/>
        <a:lstStyle/>
        <a:p>
          <a:r>
            <a:rPr lang="it-IT" sz="2400" b="1" dirty="0" err="1">
              <a:effectLst>
                <a:outerShdw blurRad="38100" dist="38100" dir="2700000" algn="tl">
                  <a:srgbClr val="000000">
                    <a:alpha val="43137"/>
                  </a:srgbClr>
                </a:outerShdw>
              </a:effectLst>
            </a:rPr>
            <a:t>Competition</a:t>
          </a:r>
          <a:r>
            <a:rPr lang="it-IT" sz="2400" b="1" dirty="0">
              <a:effectLst>
                <a:outerShdw blurRad="38100" dist="38100" dir="2700000" algn="tl">
                  <a:srgbClr val="000000">
                    <a:alpha val="43137"/>
                  </a:srgbClr>
                </a:outerShdw>
              </a:effectLst>
            </a:rPr>
            <a:t> </a:t>
          </a:r>
          <a:endParaRPr lang="en-GB" sz="2400" b="1" dirty="0">
            <a:effectLst>
              <a:outerShdw blurRad="38100" dist="38100" dir="2700000" algn="tl">
                <a:srgbClr val="000000">
                  <a:alpha val="43137"/>
                </a:srgbClr>
              </a:outerShdw>
            </a:effectLst>
          </a:endParaRPr>
        </a:p>
      </dgm:t>
    </dgm:pt>
    <dgm:pt modelId="{DA886907-DC35-4C0D-B403-21456564F094}" type="parTrans" cxnId="{84F9195E-8999-49B2-8B46-33D299FECEB7}">
      <dgm:prSet/>
      <dgm:spPr/>
      <dgm:t>
        <a:bodyPr/>
        <a:lstStyle/>
        <a:p>
          <a:endParaRPr lang="en-GB" sz="2400" b="1">
            <a:solidFill>
              <a:schemeClr val="bg1"/>
            </a:solidFill>
            <a:effectLst>
              <a:outerShdw blurRad="38100" dist="38100" dir="2700000" algn="tl">
                <a:srgbClr val="000000">
                  <a:alpha val="43137"/>
                </a:srgbClr>
              </a:outerShdw>
            </a:effectLst>
          </a:endParaRPr>
        </a:p>
      </dgm:t>
    </dgm:pt>
    <dgm:pt modelId="{EB57C2BB-F152-498D-883C-07FA20E3AE91}" type="sibTrans" cxnId="{84F9195E-8999-49B2-8B46-33D299FECEB7}">
      <dgm:prSet custT="1"/>
      <dgm:spPr/>
      <dgm:t>
        <a:bodyPr/>
        <a:lstStyle/>
        <a:p>
          <a:endParaRPr lang="en-GB" sz="2400" b="1">
            <a:solidFill>
              <a:schemeClr val="bg1"/>
            </a:solidFill>
            <a:effectLst>
              <a:outerShdw blurRad="38100" dist="38100" dir="2700000" algn="tl">
                <a:srgbClr val="000000">
                  <a:alpha val="43137"/>
                </a:srgbClr>
              </a:outerShdw>
            </a:effectLst>
          </a:endParaRPr>
        </a:p>
      </dgm:t>
    </dgm:pt>
    <dgm:pt modelId="{AC23BAC3-AD5C-4E94-8C3D-455C4EEEAF0D}">
      <dgm:prSet phldrT="[Testo]" custT="1"/>
      <dgm:spPr/>
      <dgm:t>
        <a:bodyPr/>
        <a:lstStyle/>
        <a:p>
          <a:r>
            <a:rPr lang="it-IT" sz="2400" b="1">
              <a:effectLst>
                <a:outerShdw blurRad="38100" dist="38100" dir="2700000" algn="tl">
                  <a:srgbClr val="000000">
                    <a:alpha val="43137"/>
                  </a:srgbClr>
                </a:outerShdw>
              </a:effectLst>
            </a:rPr>
            <a:t>Surviving</a:t>
          </a:r>
          <a:endParaRPr lang="en-GB" sz="2400" b="1" dirty="0">
            <a:effectLst>
              <a:outerShdw blurRad="38100" dist="38100" dir="2700000" algn="tl">
                <a:srgbClr val="000000">
                  <a:alpha val="43137"/>
                </a:srgbClr>
              </a:outerShdw>
            </a:effectLst>
          </a:endParaRPr>
        </a:p>
      </dgm:t>
    </dgm:pt>
    <dgm:pt modelId="{D809A662-98D8-4E86-B8C3-49B72ED0ADE7}" type="parTrans" cxnId="{5F24E252-D7C7-454E-BD61-D4F10CEFF13A}">
      <dgm:prSet/>
      <dgm:spPr/>
      <dgm:t>
        <a:bodyPr/>
        <a:lstStyle/>
        <a:p>
          <a:endParaRPr lang="en-GB" sz="2400" b="1">
            <a:solidFill>
              <a:schemeClr val="bg1"/>
            </a:solidFill>
            <a:effectLst>
              <a:outerShdw blurRad="38100" dist="38100" dir="2700000" algn="tl">
                <a:srgbClr val="000000">
                  <a:alpha val="43137"/>
                </a:srgbClr>
              </a:outerShdw>
            </a:effectLst>
          </a:endParaRPr>
        </a:p>
      </dgm:t>
    </dgm:pt>
    <dgm:pt modelId="{89866F90-4EF6-4DC0-9E63-EFAEB1810370}" type="sibTrans" cxnId="{5F24E252-D7C7-454E-BD61-D4F10CEFF13A}">
      <dgm:prSet custT="1"/>
      <dgm:spPr/>
      <dgm:t>
        <a:bodyPr/>
        <a:lstStyle/>
        <a:p>
          <a:endParaRPr lang="en-GB" sz="2400" b="1">
            <a:solidFill>
              <a:schemeClr val="bg1"/>
            </a:solidFill>
            <a:effectLst>
              <a:outerShdw blurRad="38100" dist="38100" dir="2700000" algn="tl">
                <a:srgbClr val="000000">
                  <a:alpha val="43137"/>
                </a:srgbClr>
              </a:outerShdw>
            </a:effectLst>
          </a:endParaRPr>
        </a:p>
      </dgm:t>
    </dgm:pt>
    <dgm:pt modelId="{B92EF19B-1008-4C85-89DB-52D418FDC654}">
      <dgm:prSet phldrT="[Testo]" custT="1"/>
      <dgm:spPr/>
      <dgm:t>
        <a:bodyPr/>
        <a:lstStyle/>
        <a:p>
          <a:r>
            <a:rPr lang="it-IT" sz="2400" b="1">
              <a:effectLst>
                <a:outerShdw blurRad="38100" dist="38100" dir="2700000" algn="tl">
                  <a:srgbClr val="000000">
                    <a:alpha val="43137"/>
                  </a:srgbClr>
                </a:outerShdw>
              </a:effectLst>
            </a:rPr>
            <a:t>Selection</a:t>
          </a:r>
          <a:endParaRPr lang="en-GB" sz="2400" b="1" dirty="0">
            <a:effectLst>
              <a:outerShdw blurRad="38100" dist="38100" dir="2700000" algn="tl">
                <a:srgbClr val="000000">
                  <a:alpha val="43137"/>
                </a:srgbClr>
              </a:outerShdw>
            </a:effectLst>
          </a:endParaRPr>
        </a:p>
      </dgm:t>
    </dgm:pt>
    <dgm:pt modelId="{A38B7E09-7260-4D6B-B6E0-98CC2DE1EFB9}" type="parTrans" cxnId="{EA10E914-CAFA-411B-BF92-9A3A137AB1FF}">
      <dgm:prSet/>
      <dgm:spPr/>
      <dgm:t>
        <a:bodyPr/>
        <a:lstStyle/>
        <a:p>
          <a:endParaRPr lang="en-GB" sz="2400" b="1">
            <a:solidFill>
              <a:schemeClr val="bg1"/>
            </a:solidFill>
            <a:effectLst>
              <a:outerShdw blurRad="38100" dist="38100" dir="2700000" algn="tl">
                <a:srgbClr val="000000">
                  <a:alpha val="43137"/>
                </a:srgbClr>
              </a:outerShdw>
            </a:effectLst>
          </a:endParaRPr>
        </a:p>
      </dgm:t>
    </dgm:pt>
    <dgm:pt modelId="{4EA6308A-9E6A-4435-8D84-CC5F06E5C896}" type="sibTrans" cxnId="{EA10E914-CAFA-411B-BF92-9A3A137AB1FF}">
      <dgm:prSet custT="1"/>
      <dgm:spPr/>
      <dgm:t>
        <a:bodyPr/>
        <a:lstStyle/>
        <a:p>
          <a:endParaRPr lang="en-GB" sz="2400" b="1">
            <a:solidFill>
              <a:schemeClr val="bg1"/>
            </a:solidFill>
            <a:effectLst>
              <a:outerShdw blurRad="38100" dist="38100" dir="2700000" algn="tl">
                <a:srgbClr val="000000">
                  <a:alpha val="43137"/>
                </a:srgbClr>
              </a:outerShdw>
            </a:effectLst>
          </a:endParaRPr>
        </a:p>
      </dgm:t>
    </dgm:pt>
    <dgm:pt modelId="{CEEA3DBE-1B6C-472F-A7B0-D432C9EEEBB4}" type="pres">
      <dgm:prSet presAssocID="{D7270661-DE9A-463D-ADFD-16E7A65FD4EA}" presName="cycle" presStyleCnt="0">
        <dgm:presLayoutVars>
          <dgm:dir/>
          <dgm:resizeHandles val="exact"/>
        </dgm:presLayoutVars>
      </dgm:prSet>
      <dgm:spPr/>
      <dgm:t>
        <a:bodyPr/>
        <a:lstStyle/>
        <a:p>
          <a:endParaRPr lang="it-IT"/>
        </a:p>
      </dgm:t>
    </dgm:pt>
    <dgm:pt modelId="{072147EF-72B7-4E22-A362-AEC58BF07028}" type="pres">
      <dgm:prSet presAssocID="{628996E9-EF89-40E5-AF97-65379AF955DB}" presName="node" presStyleLbl="node1" presStyleIdx="0" presStyleCnt="4" custScaleX="259390" custRadScaleRad="116565" custRadScaleInc="7411">
        <dgm:presLayoutVars>
          <dgm:bulletEnabled val="1"/>
        </dgm:presLayoutVars>
      </dgm:prSet>
      <dgm:spPr/>
      <dgm:t>
        <a:bodyPr/>
        <a:lstStyle/>
        <a:p>
          <a:endParaRPr lang="it-IT"/>
        </a:p>
      </dgm:t>
    </dgm:pt>
    <dgm:pt modelId="{1BAF81B3-33C9-4B60-B2E8-EA0AC80D9D5C}" type="pres">
      <dgm:prSet presAssocID="{F315B21B-707B-43A0-A224-F66C406EECF9}" presName="sibTrans" presStyleLbl="sibTrans2D1" presStyleIdx="0" presStyleCnt="4"/>
      <dgm:spPr/>
      <dgm:t>
        <a:bodyPr/>
        <a:lstStyle/>
        <a:p>
          <a:endParaRPr lang="it-IT"/>
        </a:p>
      </dgm:t>
    </dgm:pt>
    <dgm:pt modelId="{115514A4-B395-436D-A6E0-69163BC1CF04}" type="pres">
      <dgm:prSet presAssocID="{F315B21B-707B-43A0-A224-F66C406EECF9}" presName="connectorText" presStyleLbl="sibTrans2D1" presStyleIdx="0" presStyleCnt="4"/>
      <dgm:spPr/>
      <dgm:t>
        <a:bodyPr/>
        <a:lstStyle/>
        <a:p>
          <a:endParaRPr lang="it-IT"/>
        </a:p>
      </dgm:t>
    </dgm:pt>
    <dgm:pt modelId="{CC11EF3E-AC28-439B-B0A1-36D82066BB4B}" type="pres">
      <dgm:prSet presAssocID="{0F83BFF5-FF9D-4BF4-BF14-1004F0D1649B}" presName="node" presStyleLbl="node1" presStyleIdx="1" presStyleCnt="4" custScaleX="209890" custRadScaleRad="127191" custRadScaleInc="0">
        <dgm:presLayoutVars>
          <dgm:bulletEnabled val="1"/>
        </dgm:presLayoutVars>
      </dgm:prSet>
      <dgm:spPr/>
      <dgm:t>
        <a:bodyPr/>
        <a:lstStyle/>
        <a:p>
          <a:endParaRPr lang="it-IT"/>
        </a:p>
      </dgm:t>
    </dgm:pt>
    <dgm:pt modelId="{6578A118-99CD-4A0E-87DA-698D80CA711C}" type="pres">
      <dgm:prSet presAssocID="{EB57C2BB-F152-498D-883C-07FA20E3AE91}" presName="sibTrans" presStyleLbl="sibTrans2D1" presStyleIdx="1" presStyleCnt="4"/>
      <dgm:spPr/>
      <dgm:t>
        <a:bodyPr/>
        <a:lstStyle/>
        <a:p>
          <a:endParaRPr lang="it-IT"/>
        </a:p>
      </dgm:t>
    </dgm:pt>
    <dgm:pt modelId="{8038B13D-07D2-4980-8ECD-4097AA9AD3CF}" type="pres">
      <dgm:prSet presAssocID="{EB57C2BB-F152-498D-883C-07FA20E3AE91}" presName="connectorText" presStyleLbl="sibTrans2D1" presStyleIdx="1" presStyleCnt="4"/>
      <dgm:spPr/>
      <dgm:t>
        <a:bodyPr/>
        <a:lstStyle/>
        <a:p>
          <a:endParaRPr lang="it-IT"/>
        </a:p>
      </dgm:t>
    </dgm:pt>
    <dgm:pt modelId="{3F9F6574-B820-4FD6-8734-243DA0F11B6B}" type="pres">
      <dgm:prSet presAssocID="{AC23BAC3-AD5C-4E94-8C3D-455C4EEEAF0D}" presName="node" presStyleLbl="node1" presStyleIdx="2" presStyleCnt="4" custScaleX="203137" custRadScaleRad="104761" custRadScaleInc="-20024">
        <dgm:presLayoutVars>
          <dgm:bulletEnabled val="1"/>
        </dgm:presLayoutVars>
      </dgm:prSet>
      <dgm:spPr/>
      <dgm:t>
        <a:bodyPr/>
        <a:lstStyle/>
        <a:p>
          <a:endParaRPr lang="it-IT"/>
        </a:p>
      </dgm:t>
    </dgm:pt>
    <dgm:pt modelId="{137199E0-727E-473C-A199-EF5F5BFEE43C}" type="pres">
      <dgm:prSet presAssocID="{89866F90-4EF6-4DC0-9E63-EFAEB1810370}" presName="sibTrans" presStyleLbl="sibTrans2D1" presStyleIdx="2" presStyleCnt="4"/>
      <dgm:spPr/>
      <dgm:t>
        <a:bodyPr/>
        <a:lstStyle/>
        <a:p>
          <a:endParaRPr lang="it-IT"/>
        </a:p>
      </dgm:t>
    </dgm:pt>
    <dgm:pt modelId="{C6B8F534-5AA5-486A-A2BA-6BF505E7456A}" type="pres">
      <dgm:prSet presAssocID="{89866F90-4EF6-4DC0-9E63-EFAEB1810370}" presName="connectorText" presStyleLbl="sibTrans2D1" presStyleIdx="2" presStyleCnt="4"/>
      <dgm:spPr/>
      <dgm:t>
        <a:bodyPr/>
        <a:lstStyle/>
        <a:p>
          <a:endParaRPr lang="it-IT"/>
        </a:p>
      </dgm:t>
    </dgm:pt>
    <dgm:pt modelId="{F99885E0-D96D-4410-B730-3CF32FC32242}" type="pres">
      <dgm:prSet presAssocID="{B92EF19B-1008-4C85-89DB-52D418FDC654}" presName="node" presStyleLbl="node1" presStyleIdx="3" presStyleCnt="4" custScaleX="151573">
        <dgm:presLayoutVars>
          <dgm:bulletEnabled val="1"/>
        </dgm:presLayoutVars>
      </dgm:prSet>
      <dgm:spPr/>
      <dgm:t>
        <a:bodyPr/>
        <a:lstStyle/>
        <a:p>
          <a:endParaRPr lang="it-IT"/>
        </a:p>
      </dgm:t>
    </dgm:pt>
    <dgm:pt modelId="{51EACC51-A668-4EBF-8595-193E2F3F0FB7}" type="pres">
      <dgm:prSet presAssocID="{4EA6308A-9E6A-4435-8D84-CC5F06E5C896}" presName="sibTrans" presStyleLbl="sibTrans2D1" presStyleIdx="3" presStyleCnt="4"/>
      <dgm:spPr/>
      <dgm:t>
        <a:bodyPr/>
        <a:lstStyle/>
        <a:p>
          <a:endParaRPr lang="it-IT"/>
        </a:p>
      </dgm:t>
    </dgm:pt>
    <dgm:pt modelId="{43710462-999E-4B63-8AE0-1F7447196DA5}" type="pres">
      <dgm:prSet presAssocID="{4EA6308A-9E6A-4435-8D84-CC5F06E5C896}" presName="connectorText" presStyleLbl="sibTrans2D1" presStyleIdx="3" presStyleCnt="4"/>
      <dgm:spPr/>
      <dgm:t>
        <a:bodyPr/>
        <a:lstStyle/>
        <a:p>
          <a:endParaRPr lang="it-IT"/>
        </a:p>
      </dgm:t>
    </dgm:pt>
  </dgm:ptLst>
  <dgm:cxnLst>
    <dgm:cxn modelId="{5BC3E99F-76F4-42F9-B17F-B9A2B0D246F7}" type="presOf" srcId="{EB57C2BB-F152-498D-883C-07FA20E3AE91}" destId="{8038B13D-07D2-4980-8ECD-4097AA9AD3CF}" srcOrd="1" destOrd="0" presId="urn:microsoft.com/office/officeart/2005/8/layout/cycle2"/>
    <dgm:cxn modelId="{5F24E252-D7C7-454E-BD61-D4F10CEFF13A}" srcId="{D7270661-DE9A-463D-ADFD-16E7A65FD4EA}" destId="{AC23BAC3-AD5C-4E94-8C3D-455C4EEEAF0D}" srcOrd="2" destOrd="0" parTransId="{D809A662-98D8-4E86-B8C3-49B72ED0ADE7}" sibTransId="{89866F90-4EF6-4DC0-9E63-EFAEB1810370}"/>
    <dgm:cxn modelId="{934669FB-1F79-4640-8A67-49CBA4FDBE1A}" type="presOf" srcId="{4EA6308A-9E6A-4435-8D84-CC5F06E5C896}" destId="{43710462-999E-4B63-8AE0-1F7447196DA5}" srcOrd="1" destOrd="0" presId="urn:microsoft.com/office/officeart/2005/8/layout/cycle2"/>
    <dgm:cxn modelId="{06DFEECA-3419-4751-AE64-E3F92C91E5CD}" type="presOf" srcId="{0F83BFF5-FF9D-4BF4-BF14-1004F0D1649B}" destId="{CC11EF3E-AC28-439B-B0A1-36D82066BB4B}" srcOrd="0" destOrd="0" presId="urn:microsoft.com/office/officeart/2005/8/layout/cycle2"/>
    <dgm:cxn modelId="{079CA520-9936-49D5-92A1-CF5BB3B50BB3}" type="presOf" srcId="{D7270661-DE9A-463D-ADFD-16E7A65FD4EA}" destId="{CEEA3DBE-1B6C-472F-A7B0-D432C9EEEBB4}" srcOrd="0" destOrd="0" presId="urn:microsoft.com/office/officeart/2005/8/layout/cycle2"/>
    <dgm:cxn modelId="{5DD714C4-53DF-4711-BBAD-85B674AD06AF}" type="presOf" srcId="{89866F90-4EF6-4DC0-9E63-EFAEB1810370}" destId="{C6B8F534-5AA5-486A-A2BA-6BF505E7456A}" srcOrd="1" destOrd="0" presId="urn:microsoft.com/office/officeart/2005/8/layout/cycle2"/>
    <dgm:cxn modelId="{8158374B-A139-42E2-BE5B-63EDA8E697A1}" type="presOf" srcId="{89866F90-4EF6-4DC0-9E63-EFAEB1810370}" destId="{137199E0-727E-473C-A199-EF5F5BFEE43C}" srcOrd="0" destOrd="0" presId="urn:microsoft.com/office/officeart/2005/8/layout/cycle2"/>
    <dgm:cxn modelId="{3AAF42B0-F64F-406A-83E3-5CCD9BEB85AA}" type="presOf" srcId="{4EA6308A-9E6A-4435-8D84-CC5F06E5C896}" destId="{51EACC51-A668-4EBF-8595-193E2F3F0FB7}" srcOrd="0" destOrd="0" presId="urn:microsoft.com/office/officeart/2005/8/layout/cycle2"/>
    <dgm:cxn modelId="{EA10E914-CAFA-411B-BF92-9A3A137AB1FF}" srcId="{D7270661-DE9A-463D-ADFD-16E7A65FD4EA}" destId="{B92EF19B-1008-4C85-89DB-52D418FDC654}" srcOrd="3" destOrd="0" parTransId="{A38B7E09-7260-4D6B-B6E0-98CC2DE1EFB9}" sibTransId="{4EA6308A-9E6A-4435-8D84-CC5F06E5C896}"/>
    <dgm:cxn modelId="{84F9195E-8999-49B2-8B46-33D299FECEB7}" srcId="{D7270661-DE9A-463D-ADFD-16E7A65FD4EA}" destId="{0F83BFF5-FF9D-4BF4-BF14-1004F0D1649B}" srcOrd="1" destOrd="0" parTransId="{DA886907-DC35-4C0D-B403-21456564F094}" sibTransId="{EB57C2BB-F152-498D-883C-07FA20E3AE91}"/>
    <dgm:cxn modelId="{9FE5D4F9-4777-471E-B52B-5DF4148B3DEE}" type="presOf" srcId="{628996E9-EF89-40E5-AF97-65379AF955DB}" destId="{072147EF-72B7-4E22-A362-AEC58BF07028}" srcOrd="0" destOrd="0" presId="urn:microsoft.com/office/officeart/2005/8/layout/cycle2"/>
    <dgm:cxn modelId="{A38A102C-0343-4F3F-8F70-7E83AEE5A9CB}" srcId="{D7270661-DE9A-463D-ADFD-16E7A65FD4EA}" destId="{628996E9-EF89-40E5-AF97-65379AF955DB}" srcOrd="0" destOrd="0" parTransId="{87F979B1-F992-43DD-B212-8DFDEE5F7A59}" sibTransId="{F315B21B-707B-43A0-A224-F66C406EECF9}"/>
    <dgm:cxn modelId="{0439E11F-7ADB-49CA-9C60-AC1A356D6D81}" type="presOf" srcId="{F315B21B-707B-43A0-A224-F66C406EECF9}" destId="{1BAF81B3-33C9-4B60-B2E8-EA0AC80D9D5C}" srcOrd="0" destOrd="0" presId="urn:microsoft.com/office/officeart/2005/8/layout/cycle2"/>
    <dgm:cxn modelId="{74D3C121-5130-4799-8A3A-5A5014D3F288}" type="presOf" srcId="{EB57C2BB-F152-498D-883C-07FA20E3AE91}" destId="{6578A118-99CD-4A0E-87DA-698D80CA711C}" srcOrd="0" destOrd="0" presId="urn:microsoft.com/office/officeart/2005/8/layout/cycle2"/>
    <dgm:cxn modelId="{43EF2F3B-E33F-496B-A8CE-AA6E5376D300}" type="presOf" srcId="{AC23BAC3-AD5C-4E94-8C3D-455C4EEEAF0D}" destId="{3F9F6574-B820-4FD6-8734-243DA0F11B6B}" srcOrd="0" destOrd="0" presId="urn:microsoft.com/office/officeart/2005/8/layout/cycle2"/>
    <dgm:cxn modelId="{BAC8F897-E65B-46AC-A433-D0ED58B9C84A}" type="presOf" srcId="{F315B21B-707B-43A0-A224-F66C406EECF9}" destId="{115514A4-B395-436D-A6E0-69163BC1CF04}" srcOrd="1" destOrd="0" presId="urn:microsoft.com/office/officeart/2005/8/layout/cycle2"/>
    <dgm:cxn modelId="{96865C1E-B8E8-4874-B703-11A9B769C7FA}" type="presOf" srcId="{B92EF19B-1008-4C85-89DB-52D418FDC654}" destId="{F99885E0-D96D-4410-B730-3CF32FC32242}" srcOrd="0" destOrd="0" presId="urn:microsoft.com/office/officeart/2005/8/layout/cycle2"/>
    <dgm:cxn modelId="{40E0C962-83B0-4F8B-B02E-07C9947ECD11}" type="presParOf" srcId="{CEEA3DBE-1B6C-472F-A7B0-D432C9EEEBB4}" destId="{072147EF-72B7-4E22-A362-AEC58BF07028}" srcOrd="0" destOrd="0" presId="urn:microsoft.com/office/officeart/2005/8/layout/cycle2"/>
    <dgm:cxn modelId="{F7538F5E-BA3B-4C55-9C11-99F87219B5DC}" type="presParOf" srcId="{CEEA3DBE-1B6C-472F-A7B0-D432C9EEEBB4}" destId="{1BAF81B3-33C9-4B60-B2E8-EA0AC80D9D5C}" srcOrd="1" destOrd="0" presId="urn:microsoft.com/office/officeart/2005/8/layout/cycle2"/>
    <dgm:cxn modelId="{48A18943-DC27-4CE6-B9DF-108A711D59B1}" type="presParOf" srcId="{1BAF81B3-33C9-4B60-B2E8-EA0AC80D9D5C}" destId="{115514A4-B395-436D-A6E0-69163BC1CF04}" srcOrd="0" destOrd="0" presId="urn:microsoft.com/office/officeart/2005/8/layout/cycle2"/>
    <dgm:cxn modelId="{BD3584F0-EA4B-4C01-88F2-B0BB6234EBCF}" type="presParOf" srcId="{CEEA3DBE-1B6C-472F-A7B0-D432C9EEEBB4}" destId="{CC11EF3E-AC28-439B-B0A1-36D82066BB4B}" srcOrd="2" destOrd="0" presId="urn:microsoft.com/office/officeart/2005/8/layout/cycle2"/>
    <dgm:cxn modelId="{D5585696-F3FF-4789-8CEA-FF594EA3EB22}" type="presParOf" srcId="{CEEA3DBE-1B6C-472F-A7B0-D432C9EEEBB4}" destId="{6578A118-99CD-4A0E-87DA-698D80CA711C}" srcOrd="3" destOrd="0" presId="urn:microsoft.com/office/officeart/2005/8/layout/cycle2"/>
    <dgm:cxn modelId="{2F5056E4-3278-4317-9312-79821E40DD4E}" type="presParOf" srcId="{6578A118-99CD-4A0E-87DA-698D80CA711C}" destId="{8038B13D-07D2-4980-8ECD-4097AA9AD3CF}" srcOrd="0" destOrd="0" presId="urn:microsoft.com/office/officeart/2005/8/layout/cycle2"/>
    <dgm:cxn modelId="{77AD1970-B95D-4FC2-B17C-F88089633B19}" type="presParOf" srcId="{CEEA3DBE-1B6C-472F-A7B0-D432C9EEEBB4}" destId="{3F9F6574-B820-4FD6-8734-243DA0F11B6B}" srcOrd="4" destOrd="0" presId="urn:microsoft.com/office/officeart/2005/8/layout/cycle2"/>
    <dgm:cxn modelId="{4477B01D-33C9-4D2F-82CD-1713154739AC}" type="presParOf" srcId="{CEEA3DBE-1B6C-472F-A7B0-D432C9EEEBB4}" destId="{137199E0-727E-473C-A199-EF5F5BFEE43C}" srcOrd="5" destOrd="0" presId="urn:microsoft.com/office/officeart/2005/8/layout/cycle2"/>
    <dgm:cxn modelId="{65C4B095-BB5A-4F07-9D64-72515DFC7474}" type="presParOf" srcId="{137199E0-727E-473C-A199-EF5F5BFEE43C}" destId="{C6B8F534-5AA5-486A-A2BA-6BF505E7456A}" srcOrd="0" destOrd="0" presId="urn:microsoft.com/office/officeart/2005/8/layout/cycle2"/>
    <dgm:cxn modelId="{C0E3FE0D-7595-4F1B-A6BA-A1B6F80DCB0B}" type="presParOf" srcId="{CEEA3DBE-1B6C-472F-A7B0-D432C9EEEBB4}" destId="{F99885E0-D96D-4410-B730-3CF32FC32242}" srcOrd="6" destOrd="0" presId="urn:microsoft.com/office/officeart/2005/8/layout/cycle2"/>
    <dgm:cxn modelId="{1F28F3E8-BF37-47A4-A41A-CBA7CCC6865D}" type="presParOf" srcId="{CEEA3DBE-1B6C-472F-A7B0-D432C9EEEBB4}" destId="{51EACC51-A668-4EBF-8595-193E2F3F0FB7}" srcOrd="7" destOrd="0" presId="urn:microsoft.com/office/officeart/2005/8/layout/cycle2"/>
    <dgm:cxn modelId="{EC98AD54-75A4-4FCD-AA41-5EC7A5F8E106}" type="presParOf" srcId="{51EACC51-A668-4EBF-8595-193E2F3F0FB7}" destId="{43710462-999E-4B63-8AE0-1F7447196DA5}" srcOrd="0" destOrd="0" presId="urn:microsoft.com/office/officeart/2005/8/layout/cycle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BECC314-735E-4186-A2FC-92D6F45A71C5}" type="doc">
      <dgm:prSet loTypeId="urn:microsoft.com/office/officeart/2005/8/layout/default" loCatId="list" qsTypeId="urn:microsoft.com/office/officeart/2005/8/quickstyle/3d3" qsCatId="3D" csTypeId="urn:microsoft.com/office/officeart/2005/8/colors/accent0_2" csCatId="mainScheme" phldr="1"/>
      <dgm:spPr/>
      <dgm:t>
        <a:bodyPr/>
        <a:lstStyle/>
        <a:p>
          <a:endParaRPr lang="it-IT"/>
        </a:p>
      </dgm:t>
    </dgm:pt>
    <dgm:pt modelId="{9080ED3F-7440-4CC2-8C5B-632FBF58E73B}">
      <dgm:prSet phldrT="[Testo]" custT="1"/>
      <dgm:spPr/>
      <dgm:t>
        <a:bodyPr/>
        <a:lstStyle/>
        <a:p>
          <a:r>
            <a:rPr lang="en-US" sz="1000" b="1" dirty="0"/>
            <a:t>Genetic algorithm </a:t>
          </a:r>
          <a:endParaRPr lang="it-IT" sz="1000" b="1" dirty="0"/>
        </a:p>
      </dgm:t>
    </dgm:pt>
    <dgm:pt modelId="{89E4436C-B7EA-4C0D-B952-B08C41D79347}" type="parTrans" cxnId="{2972AA08-A245-47BC-8839-E2C8B7696B74}">
      <dgm:prSet/>
      <dgm:spPr/>
      <dgm:t>
        <a:bodyPr/>
        <a:lstStyle/>
        <a:p>
          <a:endParaRPr lang="it-IT" sz="800"/>
        </a:p>
      </dgm:t>
    </dgm:pt>
    <dgm:pt modelId="{46E94923-EB7C-4C4D-95F0-695075AFCF2B}" type="sibTrans" cxnId="{2972AA08-A245-47BC-8839-E2C8B7696B74}">
      <dgm:prSet/>
      <dgm:spPr/>
      <dgm:t>
        <a:bodyPr/>
        <a:lstStyle/>
        <a:p>
          <a:endParaRPr lang="it-IT" sz="800"/>
        </a:p>
      </dgm:t>
    </dgm:pt>
    <dgm:pt modelId="{123DC687-D9A3-458D-844D-9764A879E8DD}">
      <dgm:prSet custT="1"/>
      <dgm:spPr/>
      <dgm:t>
        <a:bodyPr/>
        <a:lstStyle/>
        <a:p>
          <a:r>
            <a:rPr lang="en-US" sz="800" dirty="0"/>
            <a:t>One seeks the solution of a problem in the form of strings of numbers (traditionally binary, although the best representations are usually those that reflect something about the problem being solved), by applying operators such as recombination and mutation;</a:t>
          </a:r>
          <a:endParaRPr lang="it-IT" sz="800" dirty="0"/>
        </a:p>
      </dgm:t>
    </dgm:pt>
    <dgm:pt modelId="{3E9BF86E-D2FB-4B7A-8FCC-DD9C462C2BE2}" type="parTrans" cxnId="{7884EDF7-32F7-42EE-AE0B-046E5513A786}">
      <dgm:prSet/>
      <dgm:spPr/>
      <dgm:t>
        <a:bodyPr/>
        <a:lstStyle/>
        <a:p>
          <a:endParaRPr lang="it-IT" sz="800"/>
        </a:p>
      </dgm:t>
    </dgm:pt>
    <dgm:pt modelId="{BB635A01-AC62-4AA0-BB35-E46C894D8418}" type="sibTrans" cxnId="{7884EDF7-32F7-42EE-AE0B-046E5513A786}">
      <dgm:prSet/>
      <dgm:spPr/>
      <dgm:t>
        <a:bodyPr/>
        <a:lstStyle/>
        <a:p>
          <a:endParaRPr lang="it-IT" sz="800"/>
        </a:p>
      </dgm:t>
    </dgm:pt>
    <dgm:pt modelId="{156FA815-8545-41D9-9027-2162DA5DFEC1}">
      <dgm:prSet custT="1"/>
      <dgm:spPr/>
      <dgm:t>
        <a:bodyPr/>
        <a:lstStyle/>
        <a:p>
          <a:r>
            <a:rPr lang="en-US" sz="1000" b="1" dirty="0"/>
            <a:t>Genetic programming </a:t>
          </a:r>
          <a:endParaRPr lang="it-IT" sz="1000" b="1" dirty="0"/>
        </a:p>
      </dgm:t>
    </dgm:pt>
    <dgm:pt modelId="{720E66A2-4FD2-4EA3-A298-07C5F834C8DC}" type="parTrans" cxnId="{036461EA-9F54-4235-8773-F02F0AE74C15}">
      <dgm:prSet/>
      <dgm:spPr/>
      <dgm:t>
        <a:bodyPr/>
        <a:lstStyle/>
        <a:p>
          <a:endParaRPr lang="it-IT" sz="800"/>
        </a:p>
      </dgm:t>
    </dgm:pt>
    <dgm:pt modelId="{2DC2709D-2655-48AE-90FA-D8B817FE245D}" type="sibTrans" cxnId="{036461EA-9F54-4235-8773-F02F0AE74C15}">
      <dgm:prSet/>
      <dgm:spPr/>
      <dgm:t>
        <a:bodyPr/>
        <a:lstStyle/>
        <a:p>
          <a:endParaRPr lang="it-IT" sz="800"/>
        </a:p>
      </dgm:t>
    </dgm:pt>
    <dgm:pt modelId="{B29F4D23-E3B2-48C8-BC1E-4BA36D6DD7AC}">
      <dgm:prSet custT="1"/>
      <dgm:spPr/>
      <dgm:t>
        <a:bodyPr/>
        <a:lstStyle/>
        <a:p>
          <a:r>
            <a:rPr lang="en-US" sz="800" dirty="0"/>
            <a:t>Here the solutions are in the form of computer programs, and their fitness is determined by their ability to solve a computational problem.</a:t>
          </a:r>
          <a:endParaRPr lang="it-IT" sz="800" dirty="0"/>
        </a:p>
      </dgm:t>
    </dgm:pt>
    <dgm:pt modelId="{A3432AFD-610D-401C-8101-7A1E865E846B}" type="parTrans" cxnId="{98731BB7-6D96-4284-BE61-A7266C272B1A}">
      <dgm:prSet/>
      <dgm:spPr/>
      <dgm:t>
        <a:bodyPr/>
        <a:lstStyle/>
        <a:p>
          <a:endParaRPr lang="it-IT" sz="800"/>
        </a:p>
      </dgm:t>
    </dgm:pt>
    <dgm:pt modelId="{58DFC3DD-8345-4BC0-BF47-2DD64C749304}" type="sibTrans" cxnId="{98731BB7-6D96-4284-BE61-A7266C272B1A}">
      <dgm:prSet/>
      <dgm:spPr/>
      <dgm:t>
        <a:bodyPr/>
        <a:lstStyle/>
        <a:p>
          <a:endParaRPr lang="it-IT" sz="800"/>
        </a:p>
      </dgm:t>
    </dgm:pt>
    <dgm:pt modelId="{A22CD65F-304C-4EB1-95E8-7AB151FC7113}">
      <dgm:prSet custT="1"/>
      <dgm:spPr/>
      <dgm:t>
        <a:bodyPr/>
        <a:lstStyle/>
        <a:p>
          <a:r>
            <a:rPr lang="en-US" sz="1000" b="1" dirty="0"/>
            <a:t>Evolutionary programming </a:t>
          </a:r>
          <a:endParaRPr lang="it-IT" sz="1000" dirty="0"/>
        </a:p>
      </dgm:t>
    </dgm:pt>
    <dgm:pt modelId="{F6398388-B5AD-4CA8-9943-9D8DC92754AE}" type="parTrans" cxnId="{27F1EFEB-7A46-4557-A576-21A477DDE640}">
      <dgm:prSet/>
      <dgm:spPr/>
      <dgm:t>
        <a:bodyPr/>
        <a:lstStyle/>
        <a:p>
          <a:endParaRPr lang="it-IT" sz="800"/>
        </a:p>
      </dgm:t>
    </dgm:pt>
    <dgm:pt modelId="{1A2DED43-51FF-4155-9F6E-42C6C6252829}" type="sibTrans" cxnId="{27F1EFEB-7A46-4557-A576-21A477DDE640}">
      <dgm:prSet/>
      <dgm:spPr/>
      <dgm:t>
        <a:bodyPr/>
        <a:lstStyle/>
        <a:p>
          <a:endParaRPr lang="it-IT" sz="800"/>
        </a:p>
      </dgm:t>
    </dgm:pt>
    <dgm:pt modelId="{BF98C4F6-5359-40E2-BC68-A6C81E32DCC5}">
      <dgm:prSet custT="1"/>
      <dgm:spPr/>
      <dgm:t>
        <a:bodyPr/>
        <a:lstStyle/>
        <a:p>
          <a:r>
            <a:rPr lang="en-US" sz="800" dirty="0"/>
            <a:t>Similar to genetic programming, but the structure of the program is fixed and its numerical parameters are allowed to evolve;</a:t>
          </a:r>
          <a:endParaRPr lang="it-IT" sz="800" dirty="0"/>
        </a:p>
      </dgm:t>
    </dgm:pt>
    <dgm:pt modelId="{0B5E3416-F9A9-4DAA-A38A-30F5179886F4}" type="parTrans" cxnId="{79BCC849-34E7-4A56-A25C-85386C9A2A7A}">
      <dgm:prSet/>
      <dgm:spPr/>
      <dgm:t>
        <a:bodyPr/>
        <a:lstStyle/>
        <a:p>
          <a:endParaRPr lang="it-IT" sz="800"/>
        </a:p>
      </dgm:t>
    </dgm:pt>
    <dgm:pt modelId="{383CFD7E-209A-4E80-A229-ADB646BD95B7}" type="sibTrans" cxnId="{79BCC849-34E7-4A56-A25C-85386C9A2A7A}">
      <dgm:prSet/>
      <dgm:spPr/>
      <dgm:t>
        <a:bodyPr/>
        <a:lstStyle/>
        <a:p>
          <a:endParaRPr lang="it-IT" sz="800"/>
        </a:p>
      </dgm:t>
    </dgm:pt>
    <dgm:pt modelId="{2ED65620-D088-4E09-9DAE-73FF6FDB5AE5}">
      <dgm:prSet custT="1"/>
      <dgm:spPr/>
      <dgm:t>
        <a:bodyPr/>
        <a:lstStyle/>
        <a:p>
          <a:r>
            <a:rPr lang="en-US" sz="1000" b="1" dirty="0"/>
            <a:t>Evolution strategy </a:t>
          </a:r>
          <a:endParaRPr lang="it-IT" sz="1000" b="1" dirty="0"/>
        </a:p>
      </dgm:t>
    </dgm:pt>
    <dgm:pt modelId="{272E6295-C4F0-4F93-ACF3-C81B337E319C}" type="parTrans" cxnId="{E4AE8EFE-9736-48E8-B055-8F98EA40DE5C}">
      <dgm:prSet/>
      <dgm:spPr/>
      <dgm:t>
        <a:bodyPr/>
        <a:lstStyle/>
        <a:p>
          <a:endParaRPr lang="it-IT" sz="800"/>
        </a:p>
      </dgm:t>
    </dgm:pt>
    <dgm:pt modelId="{8F33510C-195D-495E-8FAF-31FBDEC5A500}" type="sibTrans" cxnId="{E4AE8EFE-9736-48E8-B055-8F98EA40DE5C}">
      <dgm:prSet/>
      <dgm:spPr/>
      <dgm:t>
        <a:bodyPr/>
        <a:lstStyle/>
        <a:p>
          <a:endParaRPr lang="it-IT" sz="800"/>
        </a:p>
      </dgm:t>
    </dgm:pt>
    <dgm:pt modelId="{744B8BD6-1581-4874-9D60-E95E7117F378}">
      <dgm:prSet custT="1"/>
      <dgm:spPr/>
      <dgm:t>
        <a:bodyPr/>
        <a:lstStyle/>
        <a:p>
          <a:r>
            <a:rPr lang="en-US" sz="800" dirty="0"/>
            <a:t>Works with vectors of real numbers as representations of solutions, and typically uses self-adaptive mutation rates;</a:t>
          </a:r>
          <a:endParaRPr lang="it-IT" sz="800" dirty="0"/>
        </a:p>
      </dgm:t>
    </dgm:pt>
    <dgm:pt modelId="{09795852-DC64-467A-98CA-C238D5366BF7}" type="parTrans" cxnId="{01C60AFC-902E-4389-8162-A6979F30CB79}">
      <dgm:prSet/>
      <dgm:spPr/>
      <dgm:t>
        <a:bodyPr/>
        <a:lstStyle/>
        <a:p>
          <a:endParaRPr lang="it-IT" sz="800"/>
        </a:p>
      </dgm:t>
    </dgm:pt>
    <dgm:pt modelId="{AF853C85-2967-4C0A-A577-A9A3A262CF9C}" type="sibTrans" cxnId="{01C60AFC-902E-4389-8162-A6979F30CB79}">
      <dgm:prSet/>
      <dgm:spPr/>
      <dgm:t>
        <a:bodyPr/>
        <a:lstStyle/>
        <a:p>
          <a:endParaRPr lang="it-IT" sz="800"/>
        </a:p>
      </dgm:t>
    </dgm:pt>
    <dgm:pt modelId="{97FD9A59-0817-455F-B72A-DE8C76064D76}">
      <dgm:prSet custT="1"/>
      <dgm:spPr/>
      <dgm:t>
        <a:bodyPr/>
        <a:lstStyle/>
        <a:p>
          <a:r>
            <a:rPr lang="en-US" sz="1000" b="1" dirty="0"/>
            <a:t>Differential evolution </a:t>
          </a:r>
          <a:endParaRPr lang="it-IT" sz="1000" b="1" dirty="0"/>
        </a:p>
      </dgm:t>
    </dgm:pt>
    <dgm:pt modelId="{A9DC39BE-4A91-4CA9-860F-26EFE107EA2F}" type="parTrans" cxnId="{CE5A7BEF-B1B9-4A14-BFF8-9FDCA21F0B02}">
      <dgm:prSet/>
      <dgm:spPr/>
      <dgm:t>
        <a:bodyPr/>
        <a:lstStyle/>
        <a:p>
          <a:endParaRPr lang="it-IT" sz="800"/>
        </a:p>
      </dgm:t>
    </dgm:pt>
    <dgm:pt modelId="{3D543D49-63CE-4A99-B7BF-F7A271F07E36}" type="sibTrans" cxnId="{CE5A7BEF-B1B9-4A14-BFF8-9FDCA21F0B02}">
      <dgm:prSet/>
      <dgm:spPr/>
      <dgm:t>
        <a:bodyPr/>
        <a:lstStyle/>
        <a:p>
          <a:endParaRPr lang="it-IT" sz="800"/>
        </a:p>
      </dgm:t>
    </dgm:pt>
    <dgm:pt modelId="{C34ABEF7-6FF0-4E07-B3C3-B7AE7E964C50}">
      <dgm:prSet custT="1"/>
      <dgm:spPr/>
      <dgm:t>
        <a:bodyPr/>
        <a:lstStyle/>
        <a:p>
          <a:r>
            <a:rPr lang="en-US" sz="800" dirty="0"/>
            <a:t>Based on vector differences and is therefore primarily suited for numerical optimization problems.</a:t>
          </a:r>
          <a:endParaRPr lang="it-IT" sz="800" dirty="0"/>
        </a:p>
      </dgm:t>
    </dgm:pt>
    <dgm:pt modelId="{0475C96C-B155-4A9C-86BF-0ADB76C82C5E}" type="parTrans" cxnId="{26FE3F52-E52D-4248-AFCD-4B82A85AB1C0}">
      <dgm:prSet/>
      <dgm:spPr/>
      <dgm:t>
        <a:bodyPr/>
        <a:lstStyle/>
        <a:p>
          <a:endParaRPr lang="it-IT" sz="800"/>
        </a:p>
      </dgm:t>
    </dgm:pt>
    <dgm:pt modelId="{2AC69626-DFCC-440D-8934-E4D2E0847284}" type="sibTrans" cxnId="{26FE3F52-E52D-4248-AFCD-4B82A85AB1C0}">
      <dgm:prSet/>
      <dgm:spPr/>
      <dgm:t>
        <a:bodyPr/>
        <a:lstStyle/>
        <a:p>
          <a:endParaRPr lang="it-IT" sz="800"/>
        </a:p>
      </dgm:t>
    </dgm:pt>
    <dgm:pt modelId="{0ED5CF30-7D9C-4F90-9877-0A22EED72DAB}">
      <dgm:prSet custT="1"/>
      <dgm:spPr/>
      <dgm:t>
        <a:bodyPr/>
        <a:lstStyle/>
        <a:p>
          <a:r>
            <a:rPr lang="en-US" sz="1000" b="1" dirty="0"/>
            <a:t>Particle swarm optimization </a:t>
          </a:r>
          <a:endParaRPr lang="it-IT" sz="1000" b="1" dirty="0"/>
        </a:p>
      </dgm:t>
    </dgm:pt>
    <dgm:pt modelId="{8CB5F75F-4FD7-49C4-A869-8716711C8C6D}" type="parTrans" cxnId="{9CEA8D65-CCD4-4CDD-A7EE-E6614CB949DB}">
      <dgm:prSet/>
      <dgm:spPr/>
      <dgm:t>
        <a:bodyPr/>
        <a:lstStyle/>
        <a:p>
          <a:endParaRPr lang="it-IT" sz="800"/>
        </a:p>
      </dgm:t>
    </dgm:pt>
    <dgm:pt modelId="{39116F05-635D-4A2E-BBA7-82F5A75A9108}" type="sibTrans" cxnId="{9CEA8D65-CCD4-4CDD-A7EE-E6614CB949DB}">
      <dgm:prSet/>
      <dgm:spPr/>
      <dgm:t>
        <a:bodyPr/>
        <a:lstStyle/>
        <a:p>
          <a:endParaRPr lang="it-IT" sz="800"/>
        </a:p>
      </dgm:t>
    </dgm:pt>
    <dgm:pt modelId="{1F9F485F-5B02-4918-92EE-F4F6B10009C7}">
      <dgm:prSet custT="1"/>
      <dgm:spPr/>
      <dgm:t>
        <a:bodyPr/>
        <a:lstStyle/>
        <a:p>
          <a:r>
            <a:rPr lang="en-US" sz="800" dirty="0"/>
            <a:t>Based on the ideas of animal flocking behavior. Also primarily suited for numerical optimization problems.</a:t>
          </a:r>
          <a:endParaRPr lang="it-IT" sz="800" dirty="0"/>
        </a:p>
      </dgm:t>
    </dgm:pt>
    <dgm:pt modelId="{D6AFBBC6-7BB7-456C-8CEB-428E3F93A15B}" type="parTrans" cxnId="{AD8D4A31-BFEA-4911-8823-9E6C67A79877}">
      <dgm:prSet/>
      <dgm:spPr/>
      <dgm:t>
        <a:bodyPr/>
        <a:lstStyle/>
        <a:p>
          <a:endParaRPr lang="it-IT" sz="800"/>
        </a:p>
      </dgm:t>
    </dgm:pt>
    <dgm:pt modelId="{277CAD40-D8EA-4703-9100-03F16175C913}" type="sibTrans" cxnId="{AD8D4A31-BFEA-4911-8823-9E6C67A79877}">
      <dgm:prSet/>
      <dgm:spPr/>
      <dgm:t>
        <a:bodyPr/>
        <a:lstStyle/>
        <a:p>
          <a:endParaRPr lang="it-IT" sz="800"/>
        </a:p>
      </dgm:t>
    </dgm:pt>
    <dgm:pt modelId="{71F02414-7034-4ECD-854A-ECE576954F3A}">
      <dgm:prSet custT="1"/>
      <dgm:spPr/>
      <dgm:t>
        <a:bodyPr/>
        <a:lstStyle/>
        <a:p>
          <a:r>
            <a:rPr lang="en-US" sz="1000" b="1" dirty="0"/>
            <a:t>Ant colony optimization </a:t>
          </a:r>
          <a:endParaRPr lang="it-IT" sz="1000" b="1" dirty="0"/>
        </a:p>
      </dgm:t>
    </dgm:pt>
    <dgm:pt modelId="{3B29F5BC-109D-4D43-B82C-0FF85C0DC112}" type="parTrans" cxnId="{B58A68F4-44A4-4225-BE6B-21157BD6BE9E}">
      <dgm:prSet/>
      <dgm:spPr/>
      <dgm:t>
        <a:bodyPr/>
        <a:lstStyle/>
        <a:p>
          <a:endParaRPr lang="it-IT" sz="800"/>
        </a:p>
      </dgm:t>
    </dgm:pt>
    <dgm:pt modelId="{20C6737C-9F8A-42A0-935F-055A17F28AF8}" type="sibTrans" cxnId="{B58A68F4-44A4-4225-BE6B-21157BD6BE9E}">
      <dgm:prSet/>
      <dgm:spPr/>
      <dgm:t>
        <a:bodyPr/>
        <a:lstStyle/>
        <a:p>
          <a:endParaRPr lang="it-IT" sz="800"/>
        </a:p>
      </dgm:t>
    </dgm:pt>
    <dgm:pt modelId="{7FA41544-4D4C-459D-BCC2-28868BA7C436}">
      <dgm:prSet custT="1"/>
      <dgm:spPr/>
      <dgm:t>
        <a:bodyPr/>
        <a:lstStyle/>
        <a:p>
          <a:r>
            <a:rPr lang="en-US" sz="800" dirty="0"/>
            <a:t>Based on the ideas of ant foraging by pheromone communication to form paths. Primarily suited for combinatorial optimization problems.</a:t>
          </a:r>
          <a:endParaRPr lang="it-IT" sz="800" dirty="0"/>
        </a:p>
      </dgm:t>
    </dgm:pt>
    <dgm:pt modelId="{A33F5E1E-5B9E-49AA-A387-2F34E5C33D06}" type="parTrans" cxnId="{7E499BDA-E211-4262-824F-FAAEC7F325EE}">
      <dgm:prSet/>
      <dgm:spPr/>
      <dgm:t>
        <a:bodyPr/>
        <a:lstStyle/>
        <a:p>
          <a:endParaRPr lang="it-IT" sz="800"/>
        </a:p>
      </dgm:t>
    </dgm:pt>
    <dgm:pt modelId="{D90AFD88-5D7C-4E84-8648-B53BF80A85FA}" type="sibTrans" cxnId="{7E499BDA-E211-4262-824F-FAAEC7F325EE}">
      <dgm:prSet/>
      <dgm:spPr/>
      <dgm:t>
        <a:bodyPr/>
        <a:lstStyle/>
        <a:p>
          <a:endParaRPr lang="it-IT" sz="800"/>
        </a:p>
      </dgm:t>
    </dgm:pt>
    <dgm:pt modelId="{D543B46F-64F0-4E54-B720-A17AD852B7C0}">
      <dgm:prSet custT="1"/>
      <dgm:spPr/>
      <dgm:t>
        <a:bodyPr/>
        <a:lstStyle/>
        <a:p>
          <a:r>
            <a:rPr lang="en-US" sz="1000" b="1" dirty="0"/>
            <a:t>Invasive weed optimization algorithm </a:t>
          </a:r>
          <a:endParaRPr lang="it-IT" sz="1000" b="1" dirty="0"/>
        </a:p>
      </dgm:t>
    </dgm:pt>
    <dgm:pt modelId="{A11996ED-0250-4881-A33C-33CAD827C2F2}" type="parTrans" cxnId="{C000DB3C-33C8-4509-BC61-CF7239C63097}">
      <dgm:prSet/>
      <dgm:spPr/>
      <dgm:t>
        <a:bodyPr/>
        <a:lstStyle/>
        <a:p>
          <a:endParaRPr lang="it-IT" sz="800"/>
        </a:p>
      </dgm:t>
    </dgm:pt>
    <dgm:pt modelId="{738DD96C-F223-43D9-BDD2-D5BA65F0E198}" type="sibTrans" cxnId="{C000DB3C-33C8-4509-BC61-CF7239C63097}">
      <dgm:prSet/>
      <dgm:spPr/>
      <dgm:t>
        <a:bodyPr/>
        <a:lstStyle/>
        <a:p>
          <a:endParaRPr lang="it-IT" sz="800"/>
        </a:p>
      </dgm:t>
    </dgm:pt>
    <dgm:pt modelId="{E03144B9-AF37-44F4-BBC4-51C8EF3ADD3D}">
      <dgm:prSet custT="1"/>
      <dgm:spPr/>
      <dgm:t>
        <a:bodyPr/>
        <a:lstStyle/>
        <a:p>
          <a:r>
            <a:rPr lang="en-US" sz="800" dirty="0"/>
            <a:t>Based on the ideas of weed colony behavior in searching and finding a suitable place for growth and reproduction.</a:t>
          </a:r>
          <a:endParaRPr lang="it-IT" sz="800" dirty="0"/>
        </a:p>
      </dgm:t>
    </dgm:pt>
    <dgm:pt modelId="{7E7260E6-3410-4444-8A8A-6E1F3E418BFE}" type="parTrans" cxnId="{8E95BD03-4255-401D-AED3-B62D963B7EF4}">
      <dgm:prSet/>
      <dgm:spPr/>
      <dgm:t>
        <a:bodyPr/>
        <a:lstStyle/>
        <a:p>
          <a:endParaRPr lang="it-IT" sz="800"/>
        </a:p>
      </dgm:t>
    </dgm:pt>
    <dgm:pt modelId="{10FCC3F0-4B0E-42F2-BD71-A8243225AA03}" type="sibTrans" cxnId="{8E95BD03-4255-401D-AED3-B62D963B7EF4}">
      <dgm:prSet/>
      <dgm:spPr/>
      <dgm:t>
        <a:bodyPr/>
        <a:lstStyle/>
        <a:p>
          <a:endParaRPr lang="it-IT" sz="800"/>
        </a:p>
      </dgm:t>
    </dgm:pt>
    <dgm:pt modelId="{BCD76622-9732-4687-BBF2-82CED0630052}">
      <dgm:prSet custT="1"/>
      <dgm:spPr/>
      <dgm:t>
        <a:bodyPr/>
        <a:lstStyle/>
        <a:p>
          <a:r>
            <a:rPr lang="en-US" sz="1000" b="1" dirty="0"/>
            <a:t>Harmony search </a:t>
          </a:r>
          <a:endParaRPr lang="it-IT" sz="1000" b="1" dirty="0"/>
        </a:p>
      </dgm:t>
    </dgm:pt>
    <dgm:pt modelId="{6CB14DE3-B2B8-4C1F-8673-2F9B19702A99}" type="parTrans" cxnId="{F7F0D74F-D1FA-488C-948C-0AE7F0DA7289}">
      <dgm:prSet/>
      <dgm:spPr/>
      <dgm:t>
        <a:bodyPr/>
        <a:lstStyle/>
        <a:p>
          <a:endParaRPr lang="it-IT" sz="800"/>
        </a:p>
      </dgm:t>
    </dgm:pt>
    <dgm:pt modelId="{078AA3BE-9611-429C-9715-5E09C394EE5A}" type="sibTrans" cxnId="{F7F0D74F-D1FA-488C-948C-0AE7F0DA7289}">
      <dgm:prSet/>
      <dgm:spPr/>
      <dgm:t>
        <a:bodyPr/>
        <a:lstStyle/>
        <a:p>
          <a:endParaRPr lang="it-IT" sz="800"/>
        </a:p>
      </dgm:t>
    </dgm:pt>
    <dgm:pt modelId="{C30FC9A8-42B3-4893-A620-7B4168571B7D}">
      <dgm:prSet custT="1"/>
      <dgm:spPr/>
      <dgm:t>
        <a:bodyPr/>
        <a:lstStyle/>
        <a:p>
          <a:r>
            <a:rPr lang="en-US" sz="800" dirty="0"/>
            <a:t>Based on the ideas of musicians' behavior in searching for better harmonies. This algorithm is suitable for combinatorial optimization as well as parameter optimization.</a:t>
          </a:r>
          <a:endParaRPr lang="it-IT" sz="800" dirty="0"/>
        </a:p>
      </dgm:t>
    </dgm:pt>
    <dgm:pt modelId="{B5C243C3-EF7F-4C46-A2BD-093773EA438F}" type="parTrans" cxnId="{0164E866-A919-4D5B-880E-5DBFE04FB207}">
      <dgm:prSet/>
      <dgm:spPr/>
      <dgm:t>
        <a:bodyPr/>
        <a:lstStyle/>
        <a:p>
          <a:endParaRPr lang="it-IT" sz="800"/>
        </a:p>
      </dgm:t>
    </dgm:pt>
    <dgm:pt modelId="{3CC0BD8D-952F-415A-AB2B-2574C06DB6CF}" type="sibTrans" cxnId="{0164E866-A919-4D5B-880E-5DBFE04FB207}">
      <dgm:prSet/>
      <dgm:spPr/>
      <dgm:t>
        <a:bodyPr/>
        <a:lstStyle/>
        <a:p>
          <a:endParaRPr lang="it-IT" sz="800"/>
        </a:p>
      </dgm:t>
    </dgm:pt>
    <dgm:pt modelId="{DB86BDD1-643D-4FD3-B236-2D284C67C0E6}">
      <dgm:prSet custT="1"/>
      <dgm:spPr/>
      <dgm:t>
        <a:bodyPr/>
        <a:lstStyle/>
        <a:p>
          <a:r>
            <a:rPr lang="en-US" sz="1000" b="1" dirty="0"/>
            <a:t>Gaussian adaptation </a:t>
          </a:r>
          <a:endParaRPr lang="it-IT" sz="1000" b="1" dirty="0"/>
        </a:p>
      </dgm:t>
    </dgm:pt>
    <dgm:pt modelId="{B7B2B7A2-F00C-4CDF-B755-DA5D92733A5F}" type="parTrans" cxnId="{D95D649A-DB7A-430F-A834-1E600A6444CC}">
      <dgm:prSet/>
      <dgm:spPr/>
      <dgm:t>
        <a:bodyPr/>
        <a:lstStyle/>
        <a:p>
          <a:endParaRPr lang="it-IT" sz="800"/>
        </a:p>
      </dgm:t>
    </dgm:pt>
    <dgm:pt modelId="{8F4472D2-DE6E-444D-B9E8-9C42CFD56B85}" type="sibTrans" cxnId="{D95D649A-DB7A-430F-A834-1E600A6444CC}">
      <dgm:prSet/>
      <dgm:spPr/>
      <dgm:t>
        <a:bodyPr/>
        <a:lstStyle/>
        <a:p>
          <a:endParaRPr lang="it-IT" sz="800"/>
        </a:p>
      </dgm:t>
    </dgm:pt>
    <dgm:pt modelId="{1F41C6F3-E31D-474E-B252-847387E42DDF}">
      <dgm:prSet custT="1"/>
      <dgm:spPr/>
      <dgm:t>
        <a:bodyPr/>
        <a:lstStyle/>
        <a:p>
          <a:r>
            <a:rPr lang="en-US" sz="800" dirty="0"/>
            <a:t>Based on information theory. Used for maximization of manufacturing yield, mean fitness or average information. See for instance Entropy in thermodynamics and information theory. </a:t>
          </a:r>
          <a:endParaRPr lang="it-IT" sz="800" dirty="0"/>
        </a:p>
      </dgm:t>
    </dgm:pt>
    <dgm:pt modelId="{68DB62EA-E9EC-40F3-8A0F-313E511EC011}" type="parTrans" cxnId="{BF350877-36B5-4899-82D9-418E9F2550D4}">
      <dgm:prSet/>
      <dgm:spPr/>
      <dgm:t>
        <a:bodyPr/>
        <a:lstStyle/>
        <a:p>
          <a:endParaRPr lang="it-IT" sz="800"/>
        </a:p>
      </dgm:t>
    </dgm:pt>
    <dgm:pt modelId="{90519E68-8653-47FB-B6CB-C8E7702C40EE}" type="sibTrans" cxnId="{BF350877-36B5-4899-82D9-418E9F2550D4}">
      <dgm:prSet/>
      <dgm:spPr/>
      <dgm:t>
        <a:bodyPr/>
        <a:lstStyle/>
        <a:p>
          <a:endParaRPr lang="it-IT" sz="800"/>
        </a:p>
      </dgm:t>
    </dgm:pt>
    <dgm:pt modelId="{90EF3F0C-6A5D-40E1-98AA-146A6F3B1D4A}" type="pres">
      <dgm:prSet presAssocID="{FBECC314-735E-4186-A2FC-92D6F45A71C5}" presName="diagram" presStyleCnt="0">
        <dgm:presLayoutVars>
          <dgm:dir/>
          <dgm:resizeHandles val="exact"/>
        </dgm:presLayoutVars>
      </dgm:prSet>
      <dgm:spPr/>
      <dgm:t>
        <a:bodyPr/>
        <a:lstStyle/>
        <a:p>
          <a:endParaRPr lang="it-IT"/>
        </a:p>
      </dgm:t>
    </dgm:pt>
    <dgm:pt modelId="{99B80B93-FF31-4927-8D3C-B7977CD3D8CC}" type="pres">
      <dgm:prSet presAssocID="{9080ED3F-7440-4CC2-8C5B-632FBF58E73B}" presName="node" presStyleLbl="node1" presStyleIdx="0" presStyleCnt="10" custLinFactNeighborY="-29945">
        <dgm:presLayoutVars>
          <dgm:bulletEnabled val="1"/>
        </dgm:presLayoutVars>
      </dgm:prSet>
      <dgm:spPr/>
      <dgm:t>
        <a:bodyPr/>
        <a:lstStyle/>
        <a:p>
          <a:endParaRPr lang="it-IT"/>
        </a:p>
      </dgm:t>
    </dgm:pt>
    <dgm:pt modelId="{BE9E3248-CF7D-45CC-B143-EB846E921438}" type="pres">
      <dgm:prSet presAssocID="{46E94923-EB7C-4C4D-95F0-695075AFCF2B}" presName="sibTrans" presStyleCnt="0"/>
      <dgm:spPr/>
    </dgm:pt>
    <dgm:pt modelId="{BC17B00C-4A04-4EAE-8B78-CA0564E881E6}" type="pres">
      <dgm:prSet presAssocID="{156FA815-8545-41D9-9027-2162DA5DFEC1}" presName="node" presStyleLbl="node1" presStyleIdx="1" presStyleCnt="10" custLinFactNeighborY="-29945">
        <dgm:presLayoutVars>
          <dgm:bulletEnabled val="1"/>
        </dgm:presLayoutVars>
      </dgm:prSet>
      <dgm:spPr/>
      <dgm:t>
        <a:bodyPr/>
        <a:lstStyle/>
        <a:p>
          <a:endParaRPr lang="it-IT"/>
        </a:p>
      </dgm:t>
    </dgm:pt>
    <dgm:pt modelId="{948A7B81-90C1-470A-A950-BD61AE24F346}" type="pres">
      <dgm:prSet presAssocID="{2DC2709D-2655-48AE-90FA-D8B817FE245D}" presName="sibTrans" presStyleCnt="0"/>
      <dgm:spPr/>
    </dgm:pt>
    <dgm:pt modelId="{9C20D1C7-04E2-4505-B5CC-3C2684EA4973}" type="pres">
      <dgm:prSet presAssocID="{A22CD65F-304C-4EB1-95E8-7AB151FC7113}" presName="node" presStyleLbl="node1" presStyleIdx="2" presStyleCnt="10" custLinFactNeighborY="-29427">
        <dgm:presLayoutVars>
          <dgm:bulletEnabled val="1"/>
        </dgm:presLayoutVars>
      </dgm:prSet>
      <dgm:spPr/>
      <dgm:t>
        <a:bodyPr/>
        <a:lstStyle/>
        <a:p>
          <a:endParaRPr lang="it-IT"/>
        </a:p>
      </dgm:t>
    </dgm:pt>
    <dgm:pt modelId="{5A3D211A-B31B-4725-80CD-74701F2DF2C6}" type="pres">
      <dgm:prSet presAssocID="{1A2DED43-51FF-4155-9F6E-42C6C6252829}" presName="sibTrans" presStyleCnt="0"/>
      <dgm:spPr/>
    </dgm:pt>
    <dgm:pt modelId="{A33BBDDB-665E-4D11-B6C0-BA6307D5BE77}" type="pres">
      <dgm:prSet presAssocID="{2ED65620-D088-4E09-9DAE-73FF6FDB5AE5}" presName="node" presStyleLbl="node1" presStyleIdx="3" presStyleCnt="10" custLinFactNeighborY="-29945">
        <dgm:presLayoutVars>
          <dgm:bulletEnabled val="1"/>
        </dgm:presLayoutVars>
      </dgm:prSet>
      <dgm:spPr/>
      <dgm:t>
        <a:bodyPr/>
        <a:lstStyle/>
        <a:p>
          <a:endParaRPr lang="it-IT"/>
        </a:p>
      </dgm:t>
    </dgm:pt>
    <dgm:pt modelId="{25EECE6F-DBEE-4E79-8A95-057F146D6E32}" type="pres">
      <dgm:prSet presAssocID="{8F33510C-195D-495E-8FAF-31FBDEC5A500}" presName="sibTrans" presStyleCnt="0"/>
      <dgm:spPr/>
    </dgm:pt>
    <dgm:pt modelId="{6BBCD85F-F174-47F7-A42A-C6D5200C7BD6}" type="pres">
      <dgm:prSet presAssocID="{97FD9A59-0817-455F-B72A-DE8C76064D76}" presName="node" presStyleLbl="node1" presStyleIdx="4" presStyleCnt="10" custLinFactNeighborY="-29945">
        <dgm:presLayoutVars>
          <dgm:bulletEnabled val="1"/>
        </dgm:presLayoutVars>
      </dgm:prSet>
      <dgm:spPr/>
      <dgm:t>
        <a:bodyPr/>
        <a:lstStyle/>
        <a:p>
          <a:endParaRPr lang="it-IT"/>
        </a:p>
      </dgm:t>
    </dgm:pt>
    <dgm:pt modelId="{6829F18E-6AD8-4A40-A113-6C2EFC88B5BD}" type="pres">
      <dgm:prSet presAssocID="{3D543D49-63CE-4A99-B7BF-F7A271F07E36}" presName="sibTrans" presStyleCnt="0"/>
      <dgm:spPr/>
    </dgm:pt>
    <dgm:pt modelId="{01B140F9-48DA-4AAF-8B0D-4E07BE3DD172}" type="pres">
      <dgm:prSet presAssocID="{0ED5CF30-7D9C-4F90-9877-0A22EED72DAB}" presName="node" presStyleLbl="node1" presStyleIdx="5" presStyleCnt="10" custLinFactNeighborY="27949">
        <dgm:presLayoutVars>
          <dgm:bulletEnabled val="1"/>
        </dgm:presLayoutVars>
      </dgm:prSet>
      <dgm:spPr/>
      <dgm:t>
        <a:bodyPr/>
        <a:lstStyle/>
        <a:p>
          <a:endParaRPr lang="it-IT"/>
        </a:p>
      </dgm:t>
    </dgm:pt>
    <dgm:pt modelId="{5C4FC76E-F238-49F0-BF94-02BB1BB7540D}" type="pres">
      <dgm:prSet presAssocID="{39116F05-635D-4A2E-BBA7-82F5A75A9108}" presName="sibTrans" presStyleCnt="0"/>
      <dgm:spPr/>
    </dgm:pt>
    <dgm:pt modelId="{45CF92D4-ED2A-4313-BB61-7641826C0BF1}" type="pres">
      <dgm:prSet presAssocID="{71F02414-7034-4ECD-854A-ECE576954F3A}" presName="node" presStyleLbl="node1" presStyleIdx="6" presStyleCnt="10" custLinFactNeighborY="27949">
        <dgm:presLayoutVars>
          <dgm:bulletEnabled val="1"/>
        </dgm:presLayoutVars>
      </dgm:prSet>
      <dgm:spPr/>
      <dgm:t>
        <a:bodyPr/>
        <a:lstStyle/>
        <a:p>
          <a:endParaRPr lang="it-IT"/>
        </a:p>
      </dgm:t>
    </dgm:pt>
    <dgm:pt modelId="{EB582ABD-B4F0-4FFE-A7F1-88F8530C38F0}" type="pres">
      <dgm:prSet presAssocID="{20C6737C-9F8A-42A0-935F-055A17F28AF8}" presName="sibTrans" presStyleCnt="0"/>
      <dgm:spPr/>
    </dgm:pt>
    <dgm:pt modelId="{BB34D3D5-0A8E-4EAE-850E-CA7392AB90A9}" type="pres">
      <dgm:prSet presAssocID="{D543B46F-64F0-4E54-B720-A17AD852B7C0}" presName="node" presStyleLbl="node1" presStyleIdx="7" presStyleCnt="10" custLinFactNeighborY="27949">
        <dgm:presLayoutVars>
          <dgm:bulletEnabled val="1"/>
        </dgm:presLayoutVars>
      </dgm:prSet>
      <dgm:spPr/>
      <dgm:t>
        <a:bodyPr/>
        <a:lstStyle/>
        <a:p>
          <a:endParaRPr lang="it-IT"/>
        </a:p>
      </dgm:t>
    </dgm:pt>
    <dgm:pt modelId="{F62E0802-66A9-4848-BF6D-D7872FA41497}" type="pres">
      <dgm:prSet presAssocID="{738DD96C-F223-43D9-BDD2-D5BA65F0E198}" presName="sibTrans" presStyleCnt="0"/>
      <dgm:spPr/>
    </dgm:pt>
    <dgm:pt modelId="{8F503870-F334-436E-B07B-56380FD16788}" type="pres">
      <dgm:prSet presAssocID="{BCD76622-9732-4687-BBF2-82CED0630052}" presName="node" presStyleLbl="node1" presStyleIdx="8" presStyleCnt="10" custLinFactNeighborY="27949">
        <dgm:presLayoutVars>
          <dgm:bulletEnabled val="1"/>
        </dgm:presLayoutVars>
      </dgm:prSet>
      <dgm:spPr/>
      <dgm:t>
        <a:bodyPr/>
        <a:lstStyle/>
        <a:p>
          <a:endParaRPr lang="it-IT"/>
        </a:p>
      </dgm:t>
    </dgm:pt>
    <dgm:pt modelId="{C0A656FD-C440-4F48-9DDB-6812FA41AA30}" type="pres">
      <dgm:prSet presAssocID="{078AA3BE-9611-429C-9715-5E09C394EE5A}" presName="sibTrans" presStyleCnt="0"/>
      <dgm:spPr/>
    </dgm:pt>
    <dgm:pt modelId="{FA50A404-2215-4FF0-9B02-3BA08733E633}" type="pres">
      <dgm:prSet presAssocID="{DB86BDD1-643D-4FD3-B236-2D284C67C0E6}" presName="node" presStyleLbl="node1" presStyleIdx="9" presStyleCnt="10" custLinFactNeighborY="27949">
        <dgm:presLayoutVars>
          <dgm:bulletEnabled val="1"/>
        </dgm:presLayoutVars>
      </dgm:prSet>
      <dgm:spPr/>
      <dgm:t>
        <a:bodyPr/>
        <a:lstStyle/>
        <a:p>
          <a:endParaRPr lang="it-IT"/>
        </a:p>
      </dgm:t>
    </dgm:pt>
  </dgm:ptLst>
  <dgm:cxnLst>
    <dgm:cxn modelId="{26FE3F52-E52D-4248-AFCD-4B82A85AB1C0}" srcId="{97FD9A59-0817-455F-B72A-DE8C76064D76}" destId="{C34ABEF7-6FF0-4E07-B3C3-B7AE7E964C50}" srcOrd="0" destOrd="0" parTransId="{0475C96C-B155-4A9C-86BF-0ADB76C82C5E}" sibTransId="{2AC69626-DFCC-440D-8934-E4D2E0847284}"/>
    <dgm:cxn modelId="{27F1EFEB-7A46-4557-A576-21A477DDE640}" srcId="{FBECC314-735E-4186-A2FC-92D6F45A71C5}" destId="{A22CD65F-304C-4EB1-95E8-7AB151FC7113}" srcOrd="2" destOrd="0" parTransId="{F6398388-B5AD-4CA8-9943-9D8DC92754AE}" sibTransId="{1A2DED43-51FF-4155-9F6E-42C6C6252829}"/>
    <dgm:cxn modelId="{B58A68F4-44A4-4225-BE6B-21157BD6BE9E}" srcId="{FBECC314-735E-4186-A2FC-92D6F45A71C5}" destId="{71F02414-7034-4ECD-854A-ECE576954F3A}" srcOrd="6" destOrd="0" parTransId="{3B29F5BC-109D-4D43-B82C-0FF85C0DC112}" sibTransId="{20C6737C-9F8A-42A0-935F-055A17F28AF8}"/>
    <dgm:cxn modelId="{54903E3E-11E9-4D2D-B1EE-8B9B04154782}" type="presOf" srcId="{C34ABEF7-6FF0-4E07-B3C3-B7AE7E964C50}" destId="{6BBCD85F-F174-47F7-A42A-C6D5200C7BD6}" srcOrd="0" destOrd="1" presId="urn:microsoft.com/office/officeart/2005/8/layout/default"/>
    <dgm:cxn modelId="{9CEA8D65-CCD4-4CDD-A7EE-E6614CB949DB}" srcId="{FBECC314-735E-4186-A2FC-92D6F45A71C5}" destId="{0ED5CF30-7D9C-4F90-9877-0A22EED72DAB}" srcOrd="5" destOrd="0" parTransId="{8CB5F75F-4FD7-49C4-A869-8716711C8C6D}" sibTransId="{39116F05-635D-4A2E-BBA7-82F5A75A9108}"/>
    <dgm:cxn modelId="{E4C40B44-3CAD-48F4-B809-61927083FC00}" type="presOf" srcId="{2ED65620-D088-4E09-9DAE-73FF6FDB5AE5}" destId="{A33BBDDB-665E-4D11-B6C0-BA6307D5BE77}" srcOrd="0" destOrd="0" presId="urn:microsoft.com/office/officeart/2005/8/layout/default"/>
    <dgm:cxn modelId="{45201EA2-082B-4876-AEC4-771BE020A0D8}" type="presOf" srcId="{A22CD65F-304C-4EB1-95E8-7AB151FC7113}" destId="{9C20D1C7-04E2-4505-B5CC-3C2684EA4973}" srcOrd="0" destOrd="0" presId="urn:microsoft.com/office/officeart/2005/8/layout/default"/>
    <dgm:cxn modelId="{E4AE8EFE-9736-48E8-B055-8F98EA40DE5C}" srcId="{FBECC314-735E-4186-A2FC-92D6F45A71C5}" destId="{2ED65620-D088-4E09-9DAE-73FF6FDB5AE5}" srcOrd="3" destOrd="0" parTransId="{272E6295-C4F0-4F93-ACF3-C81B337E319C}" sibTransId="{8F33510C-195D-495E-8FAF-31FBDEC5A500}"/>
    <dgm:cxn modelId="{F7F0D74F-D1FA-488C-948C-0AE7F0DA7289}" srcId="{FBECC314-735E-4186-A2FC-92D6F45A71C5}" destId="{BCD76622-9732-4687-BBF2-82CED0630052}" srcOrd="8" destOrd="0" parTransId="{6CB14DE3-B2B8-4C1F-8673-2F9B19702A99}" sibTransId="{078AA3BE-9611-429C-9715-5E09C394EE5A}"/>
    <dgm:cxn modelId="{A3C55F12-D02B-4672-A8BB-0834ED85D6AA}" type="presOf" srcId="{123DC687-D9A3-458D-844D-9764A879E8DD}" destId="{99B80B93-FF31-4927-8D3C-B7977CD3D8CC}" srcOrd="0" destOrd="1" presId="urn:microsoft.com/office/officeart/2005/8/layout/default"/>
    <dgm:cxn modelId="{A5FD9261-DD2C-44D2-8D74-2695A884A690}" type="presOf" srcId="{9080ED3F-7440-4CC2-8C5B-632FBF58E73B}" destId="{99B80B93-FF31-4927-8D3C-B7977CD3D8CC}" srcOrd="0" destOrd="0" presId="urn:microsoft.com/office/officeart/2005/8/layout/default"/>
    <dgm:cxn modelId="{6371F3B1-3EAF-439F-A5B3-C069F02EA39D}" type="presOf" srcId="{C30FC9A8-42B3-4893-A620-7B4168571B7D}" destId="{8F503870-F334-436E-B07B-56380FD16788}" srcOrd="0" destOrd="1" presId="urn:microsoft.com/office/officeart/2005/8/layout/default"/>
    <dgm:cxn modelId="{C000DB3C-33C8-4509-BC61-CF7239C63097}" srcId="{FBECC314-735E-4186-A2FC-92D6F45A71C5}" destId="{D543B46F-64F0-4E54-B720-A17AD852B7C0}" srcOrd="7" destOrd="0" parTransId="{A11996ED-0250-4881-A33C-33CAD827C2F2}" sibTransId="{738DD96C-F223-43D9-BDD2-D5BA65F0E198}"/>
    <dgm:cxn modelId="{2972AA08-A245-47BC-8839-E2C8B7696B74}" srcId="{FBECC314-735E-4186-A2FC-92D6F45A71C5}" destId="{9080ED3F-7440-4CC2-8C5B-632FBF58E73B}" srcOrd="0" destOrd="0" parTransId="{89E4436C-B7EA-4C0D-B952-B08C41D79347}" sibTransId="{46E94923-EB7C-4C4D-95F0-695075AFCF2B}"/>
    <dgm:cxn modelId="{D1CD409E-A36D-47DA-ADB5-F97B20FA08A6}" type="presOf" srcId="{744B8BD6-1581-4874-9D60-E95E7117F378}" destId="{A33BBDDB-665E-4D11-B6C0-BA6307D5BE77}" srcOrd="0" destOrd="1" presId="urn:microsoft.com/office/officeart/2005/8/layout/default"/>
    <dgm:cxn modelId="{6404839B-75B8-470C-B54F-5FBBD647C16E}" type="presOf" srcId="{97FD9A59-0817-455F-B72A-DE8C76064D76}" destId="{6BBCD85F-F174-47F7-A42A-C6D5200C7BD6}" srcOrd="0" destOrd="0" presId="urn:microsoft.com/office/officeart/2005/8/layout/default"/>
    <dgm:cxn modelId="{CC35A7F2-1941-4F1A-B5C4-26F7EF366953}" type="presOf" srcId="{0ED5CF30-7D9C-4F90-9877-0A22EED72DAB}" destId="{01B140F9-48DA-4AAF-8B0D-4E07BE3DD172}" srcOrd="0" destOrd="0" presId="urn:microsoft.com/office/officeart/2005/8/layout/default"/>
    <dgm:cxn modelId="{00A8DAEC-893E-4133-AFB2-B51F25560407}" type="presOf" srcId="{156FA815-8545-41D9-9027-2162DA5DFEC1}" destId="{BC17B00C-4A04-4EAE-8B78-CA0564E881E6}" srcOrd="0" destOrd="0" presId="urn:microsoft.com/office/officeart/2005/8/layout/default"/>
    <dgm:cxn modelId="{CDDED33B-EB42-45F5-A4C7-8210167F6CC0}" type="presOf" srcId="{FBECC314-735E-4186-A2FC-92D6F45A71C5}" destId="{90EF3F0C-6A5D-40E1-98AA-146A6F3B1D4A}" srcOrd="0" destOrd="0" presId="urn:microsoft.com/office/officeart/2005/8/layout/default"/>
    <dgm:cxn modelId="{2EADE27F-1867-41D9-A74C-724B1C79A25F}" type="presOf" srcId="{BCD76622-9732-4687-BBF2-82CED0630052}" destId="{8F503870-F334-436E-B07B-56380FD16788}" srcOrd="0" destOrd="0" presId="urn:microsoft.com/office/officeart/2005/8/layout/default"/>
    <dgm:cxn modelId="{29D74248-4E5A-4CAD-8EB6-D658F9F23ADB}" type="presOf" srcId="{7FA41544-4D4C-459D-BCC2-28868BA7C436}" destId="{45CF92D4-ED2A-4313-BB61-7641826C0BF1}" srcOrd="0" destOrd="1" presId="urn:microsoft.com/office/officeart/2005/8/layout/default"/>
    <dgm:cxn modelId="{5264F9B6-73CE-4E8D-89AB-A1694D9C29DA}" type="presOf" srcId="{DB86BDD1-643D-4FD3-B236-2D284C67C0E6}" destId="{FA50A404-2215-4FF0-9B02-3BA08733E633}" srcOrd="0" destOrd="0" presId="urn:microsoft.com/office/officeart/2005/8/layout/default"/>
    <dgm:cxn modelId="{7884EDF7-32F7-42EE-AE0B-046E5513A786}" srcId="{9080ED3F-7440-4CC2-8C5B-632FBF58E73B}" destId="{123DC687-D9A3-458D-844D-9764A879E8DD}" srcOrd="0" destOrd="0" parTransId="{3E9BF86E-D2FB-4B7A-8FCC-DD9C462C2BE2}" sibTransId="{BB635A01-AC62-4AA0-BB35-E46C894D8418}"/>
    <dgm:cxn modelId="{91BD87F6-F003-48FD-A674-0A6A0A10FC81}" type="presOf" srcId="{B29F4D23-E3B2-48C8-BC1E-4BA36D6DD7AC}" destId="{BC17B00C-4A04-4EAE-8B78-CA0564E881E6}" srcOrd="0" destOrd="1" presId="urn:microsoft.com/office/officeart/2005/8/layout/default"/>
    <dgm:cxn modelId="{ACDE213C-9EE6-40D5-BEE6-2260F4E5AAD1}" type="presOf" srcId="{E03144B9-AF37-44F4-BBC4-51C8EF3ADD3D}" destId="{BB34D3D5-0A8E-4EAE-850E-CA7392AB90A9}" srcOrd="0" destOrd="1" presId="urn:microsoft.com/office/officeart/2005/8/layout/default"/>
    <dgm:cxn modelId="{036461EA-9F54-4235-8773-F02F0AE74C15}" srcId="{FBECC314-735E-4186-A2FC-92D6F45A71C5}" destId="{156FA815-8545-41D9-9027-2162DA5DFEC1}" srcOrd="1" destOrd="0" parTransId="{720E66A2-4FD2-4EA3-A298-07C5F834C8DC}" sibTransId="{2DC2709D-2655-48AE-90FA-D8B817FE245D}"/>
    <dgm:cxn modelId="{D939A4C5-BF8D-4205-B801-B0E36D1E769E}" type="presOf" srcId="{D543B46F-64F0-4E54-B720-A17AD852B7C0}" destId="{BB34D3D5-0A8E-4EAE-850E-CA7392AB90A9}" srcOrd="0" destOrd="0" presId="urn:microsoft.com/office/officeart/2005/8/layout/default"/>
    <dgm:cxn modelId="{AD8D4A31-BFEA-4911-8823-9E6C67A79877}" srcId="{0ED5CF30-7D9C-4F90-9877-0A22EED72DAB}" destId="{1F9F485F-5B02-4918-92EE-F4F6B10009C7}" srcOrd="0" destOrd="0" parTransId="{D6AFBBC6-7BB7-456C-8CEB-428E3F93A15B}" sibTransId="{277CAD40-D8EA-4703-9100-03F16175C913}"/>
    <dgm:cxn modelId="{BF350877-36B5-4899-82D9-418E9F2550D4}" srcId="{DB86BDD1-643D-4FD3-B236-2D284C67C0E6}" destId="{1F41C6F3-E31D-474E-B252-847387E42DDF}" srcOrd="0" destOrd="0" parTransId="{68DB62EA-E9EC-40F3-8A0F-313E511EC011}" sibTransId="{90519E68-8653-47FB-B6CB-C8E7702C40EE}"/>
    <dgm:cxn modelId="{01C60AFC-902E-4389-8162-A6979F30CB79}" srcId="{2ED65620-D088-4E09-9DAE-73FF6FDB5AE5}" destId="{744B8BD6-1581-4874-9D60-E95E7117F378}" srcOrd="0" destOrd="0" parTransId="{09795852-DC64-467A-98CA-C238D5366BF7}" sibTransId="{AF853C85-2967-4C0A-A577-A9A3A262CF9C}"/>
    <dgm:cxn modelId="{8E95BD03-4255-401D-AED3-B62D963B7EF4}" srcId="{D543B46F-64F0-4E54-B720-A17AD852B7C0}" destId="{E03144B9-AF37-44F4-BBC4-51C8EF3ADD3D}" srcOrd="0" destOrd="0" parTransId="{7E7260E6-3410-4444-8A8A-6E1F3E418BFE}" sibTransId="{10FCC3F0-4B0E-42F2-BD71-A8243225AA03}"/>
    <dgm:cxn modelId="{D95D649A-DB7A-430F-A834-1E600A6444CC}" srcId="{FBECC314-735E-4186-A2FC-92D6F45A71C5}" destId="{DB86BDD1-643D-4FD3-B236-2D284C67C0E6}" srcOrd="9" destOrd="0" parTransId="{B7B2B7A2-F00C-4CDF-B755-DA5D92733A5F}" sibTransId="{8F4472D2-DE6E-444D-B9E8-9C42CFD56B85}"/>
    <dgm:cxn modelId="{81929789-D13A-4D08-BAF3-BF233E9EBF97}" type="presOf" srcId="{71F02414-7034-4ECD-854A-ECE576954F3A}" destId="{45CF92D4-ED2A-4313-BB61-7641826C0BF1}" srcOrd="0" destOrd="0" presId="urn:microsoft.com/office/officeart/2005/8/layout/default"/>
    <dgm:cxn modelId="{87F427C1-C88F-4B8E-9C52-C1D00E36E95C}" type="presOf" srcId="{1F9F485F-5B02-4918-92EE-F4F6B10009C7}" destId="{01B140F9-48DA-4AAF-8B0D-4E07BE3DD172}" srcOrd="0" destOrd="1" presId="urn:microsoft.com/office/officeart/2005/8/layout/default"/>
    <dgm:cxn modelId="{79BCC849-34E7-4A56-A25C-85386C9A2A7A}" srcId="{A22CD65F-304C-4EB1-95E8-7AB151FC7113}" destId="{BF98C4F6-5359-40E2-BC68-A6C81E32DCC5}" srcOrd="0" destOrd="0" parTransId="{0B5E3416-F9A9-4DAA-A38A-30F5179886F4}" sibTransId="{383CFD7E-209A-4E80-A229-ADB646BD95B7}"/>
    <dgm:cxn modelId="{CE5A7BEF-B1B9-4A14-BFF8-9FDCA21F0B02}" srcId="{FBECC314-735E-4186-A2FC-92D6F45A71C5}" destId="{97FD9A59-0817-455F-B72A-DE8C76064D76}" srcOrd="4" destOrd="0" parTransId="{A9DC39BE-4A91-4CA9-860F-26EFE107EA2F}" sibTransId="{3D543D49-63CE-4A99-B7BF-F7A271F07E36}"/>
    <dgm:cxn modelId="{7E499BDA-E211-4262-824F-FAAEC7F325EE}" srcId="{71F02414-7034-4ECD-854A-ECE576954F3A}" destId="{7FA41544-4D4C-459D-BCC2-28868BA7C436}" srcOrd="0" destOrd="0" parTransId="{A33F5E1E-5B9E-49AA-A387-2F34E5C33D06}" sibTransId="{D90AFD88-5D7C-4E84-8648-B53BF80A85FA}"/>
    <dgm:cxn modelId="{42E6456D-62E0-4FD6-B2AF-C5F97F366BBE}" type="presOf" srcId="{1F41C6F3-E31D-474E-B252-847387E42DDF}" destId="{FA50A404-2215-4FF0-9B02-3BA08733E633}" srcOrd="0" destOrd="1" presId="urn:microsoft.com/office/officeart/2005/8/layout/default"/>
    <dgm:cxn modelId="{98731BB7-6D96-4284-BE61-A7266C272B1A}" srcId="{156FA815-8545-41D9-9027-2162DA5DFEC1}" destId="{B29F4D23-E3B2-48C8-BC1E-4BA36D6DD7AC}" srcOrd="0" destOrd="0" parTransId="{A3432AFD-610D-401C-8101-7A1E865E846B}" sibTransId="{58DFC3DD-8345-4BC0-BF47-2DD64C749304}"/>
    <dgm:cxn modelId="{F90B276A-8CE7-4668-BC63-1B76259EA7B6}" type="presOf" srcId="{BF98C4F6-5359-40E2-BC68-A6C81E32DCC5}" destId="{9C20D1C7-04E2-4505-B5CC-3C2684EA4973}" srcOrd="0" destOrd="1" presId="urn:microsoft.com/office/officeart/2005/8/layout/default"/>
    <dgm:cxn modelId="{0164E866-A919-4D5B-880E-5DBFE04FB207}" srcId="{BCD76622-9732-4687-BBF2-82CED0630052}" destId="{C30FC9A8-42B3-4893-A620-7B4168571B7D}" srcOrd="0" destOrd="0" parTransId="{B5C243C3-EF7F-4C46-A2BD-093773EA438F}" sibTransId="{3CC0BD8D-952F-415A-AB2B-2574C06DB6CF}"/>
    <dgm:cxn modelId="{05FD8A29-12BC-4E5A-A0C7-1BFB0EE3073F}" type="presParOf" srcId="{90EF3F0C-6A5D-40E1-98AA-146A6F3B1D4A}" destId="{99B80B93-FF31-4927-8D3C-B7977CD3D8CC}" srcOrd="0" destOrd="0" presId="urn:microsoft.com/office/officeart/2005/8/layout/default"/>
    <dgm:cxn modelId="{F3D118C8-1BCE-498A-BD1C-5367A8C040B8}" type="presParOf" srcId="{90EF3F0C-6A5D-40E1-98AA-146A6F3B1D4A}" destId="{BE9E3248-CF7D-45CC-B143-EB846E921438}" srcOrd="1" destOrd="0" presId="urn:microsoft.com/office/officeart/2005/8/layout/default"/>
    <dgm:cxn modelId="{E0E16FDE-1720-4B64-AED2-9C3631B4D735}" type="presParOf" srcId="{90EF3F0C-6A5D-40E1-98AA-146A6F3B1D4A}" destId="{BC17B00C-4A04-4EAE-8B78-CA0564E881E6}" srcOrd="2" destOrd="0" presId="urn:microsoft.com/office/officeart/2005/8/layout/default"/>
    <dgm:cxn modelId="{73188930-178D-4250-AE39-ACE5A2CD46C5}" type="presParOf" srcId="{90EF3F0C-6A5D-40E1-98AA-146A6F3B1D4A}" destId="{948A7B81-90C1-470A-A950-BD61AE24F346}" srcOrd="3" destOrd="0" presId="urn:microsoft.com/office/officeart/2005/8/layout/default"/>
    <dgm:cxn modelId="{B8583412-FFF6-4A0E-822F-5687C51F4A5B}" type="presParOf" srcId="{90EF3F0C-6A5D-40E1-98AA-146A6F3B1D4A}" destId="{9C20D1C7-04E2-4505-B5CC-3C2684EA4973}" srcOrd="4" destOrd="0" presId="urn:microsoft.com/office/officeart/2005/8/layout/default"/>
    <dgm:cxn modelId="{D4B519C6-36FA-4553-AEC4-4EE95517103A}" type="presParOf" srcId="{90EF3F0C-6A5D-40E1-98AA-146A6F3B1D4A}" destId="{5A3D211A-B31B-4725-80CD-74701F2DF2C6}" srcOrd="5" destOrd="0" presId="urn:microsoft.com/office/officeart/2005/8/layout/default"/>
    <dgm:cxn modelId="{F4051A43-EB75-486B-B0F4-78F6675E447A}" type="presParOf" srcId="{90EF3F0C-6A5D-40E1-98AA-146A6F3B1D4A}" destId="{A33BBDDB-665E-4D11-B6C0-BA6307D5BE77}" srcOrd="6" destOrd="0" presId="urn:microsoft.com/office/officeart/2005/8/layout/default"/>
    <dgm:cxn modelId="{F9116547-1F58-4195-A7A0-D0F9510D9071}" type="presParOf" srcId="{90EF3F0C-6A5D-40E1-98AA-146A6F3B1D4A}" destId="{25EECE6F-DBEE-4E79-8A95-057F146D6E32}" srcOrd="7" destOrd="0" presId="urn:microsoft.com/office/officeart/2005/8/layout/default"/>
    <dgm:cxn modelId="{0BF59544-DD96-45B9-8469-C3150485A5F2}" type="presParOf" srcId="{90EF3F0C-6A5D-40E1-98AA-146A6F3B1D4A}" destId="{6BBCD85F-F174-47F7-A42A-C6D5200C7BD6}" srcOrd="8" destOrd="0" presId="urn:microsoft.com/office/officeart/2005/8/layout/default"/>
    <dgm:cxn modelId="{AD38E8C0-4E71-4E1A-ACE3-5EBA3A527A8E}" type="presParOf" srcId="{90EF3F0C-6A5D-40E1-98AA-146A6F3B1D4A}" destId="{6829F18E-6AD8-4A40-A113-6C2EFC88B5BD}" srcOrd="9" destOrd="0" presId="urn:microsoft.com/office/officeart/2005/8/layout/default"/>
    <dgm:cxn modelId="{4CFF18EB-C2A8-4149-9E34-5011BAB72E34}" type="presParOf" srcId="{90EF3F0C-6A5D-40E1-98AA-146A6F3B1D4A}" destId="{01B140F9-48DA-4AAF-8B0D-4E07BE3DD172}" srcOrd="10" destOrd="0" presId="urn:microsoft.com/office/officeart/2005/8/layout/default"/>
    <dgm:cxn modelId="{B3B8BD5F-8EA9-49B0-B769-48E1A10A3DB7}" type="presParOf" srcId="{90EF3F0C-6A5D-40E1-98AA-146A6F3B1D4A}" destId="{5C4FC76E-F238-49F0-BF94-02BB1BB7540D}" srcOrd="11" destOrd="0" presId="urn:microsoft.com/office/officeart/2005/8/layout/default"/>
    <dgm:cxn modelId="{BD70A658-FB53-47E3-B248-56BD87F66ED2}" type="presParOf" srcId="{90EF3F0C-6A5D-40E1-98AA-146A6F3B1D4A}" destId="{45CF92D4-ED2A-4313-BB61-7641826C0BF1}" srcOrd="12" destOrd="0" presId="urn:microsoft.com/office/officeart/2005/8/layout/default"/>
    <dgm:cxn modelId="{E0EFD46F-B643-4A47-9558-38B2443930FA}" type="presParOf" srcId="{90EF3F0C-6A5D-40E1-98AA-146A6F3B1D4A}" destId="{EB582ABD-B4F0-4FFE-A7F1-88F8530C38F0}" srcOrd="13" destOrd="0" presId="urn:microsoft.com/office/officeart/2005/8/layout/default"/>
    <dgm:cxn modelId="{3176C8AE-36F5-47DE-AED9-E552CBF4493B}" type="presParOf" srcId="{90EF3F0C-6A5D-40E1-98AA-146A6F3B1D4A}" destId="{BB34D3D5-0A8E-4EAE-850E-CA7392AB90A9}" srcOrd="14" destOrd="0" presId="urn:microsoft.com/office/officeart/2005/8/layout/default"/>
    <dgm:cxn modelId="{689CD568-50ED-4D36-B98C-A68B9891332F}" type="presParOf" srcId="{90EF3F0C-6A5D-40E1-98AA-146A6F3B1D4A}" destId="{F62E0802-66A9-4848-BF6D-D7872FA41497}" srcOrd="15" destOrd="0" presId="urn:microsoft.com/office/officeart/2005/8/layout/default"/>
    <dgm:cxn modelId="{B8C9A032-E699-4DE5-9662-75156442220B}" type="presParOf" srcId="{90EF3F0C-6A5D-40E1-98AA-146A6F3B1D4A}" destId="{8F503870-F334-436E-B07B-56380FD16788}" srcOrd="16" destOrd="0" presId="urn:microsoft.com/office/officeart/2005/8/layout/default"/>
    <dgm:cxn modelId="{95ABB94E-7699-44A5-9ECE-BC32091AC46D}" type="presParOf" srcId="{90EF3F0C-6A5D-40E1-98AA-146A6F3B1D4A}" destId="{C0A656FD-C440-4F48-9DDB-6812FA41AA30}" srcOrd="17" destOrd="0" presId="urn:microsoft.com/office/officeart/2005/8/layout/default"/>
    <dgm:cxn modelId="{3A63426B-AA7D-4E8F-81C3-80DDC7827EA2}" type="presParOf" srcId="{90EF3F0C-6A5D-40E1-98AA-146A6F3B1D4A}" destId="{FA50A404-2215-4FF0-9B02-3BA08733E633}" srcOrd="1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953FF6-A34D-431A-AAAA-8FCFB9427B46}">
      <dsp:nvSpPr>
        <dsp:cNvPr id="0" name=""/>
        <dsp:cNvSpPr/>
      </dsp:nvSpPr>
      <dsp:spPr>
        <a:xfrm>
          <a:off x="0" y="41391"/>
          <a:ext cx="9417596" cy="5773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it-IT" sz="2100" b="1" kern="1200" smtClean="0"/>
            <a:t>AI GENERATIVA</a:t>
          </a:r>
          <a:endParaRPr lang="it-IT" sz="2100" kern="1200"/>
        </a:p>
      </dsp:txBody>
      <dsp:txXfrm>
        <a:off x="28186" y="69577"/>
        <a:ext cx="9361224" cy="521022"/>
      </dsp:txXfrm>
    </dsp:sp>
    <dsp:sp modelId="{63938245-2072-470A-BD0C-1F305B7A55FF}">
      <dsp:nvSpPr>
        <dsp:cNvPr id="0" name=""/>
        <dsp:cNvSpPr/>
      </dsp:nvSpPr>
      <dsp:spPr>
        <a:xfrm>
          <a:off x="0" y="656816"/>
          <a:ext cx="9417596" cy="18257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9009"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it-IT" sz="1600" b="1" kern="1200" dirty="0" smtClean="0"/>
            <a:t>Definizione</a:t>
          </a:r>
          <a:r>
            <a:rPr lang="it-IT" sz="1600" kern="1200" dirty="0" smtClean="0"/>
            <a:t>: L'IA generativa è una tecnologia di apprendimento automatico che crea nuovi contenuti come testi, immagini e musica.</a:t>
          </a:r>
          <a:endParaRPr lang="it-IT" sz="1600" kern="1200" dirty="0"/>
        </a:p>
        <a:p>
          <a:pPr marL="171450" lvl="1" indent="-171450" algn="l" defTabSz="711200" rtl="0">
            <a:lnSpc>
              <a:spcPct val="90000"/>
            </a:lnSpc>
            <a:spcBef>
              <a:spcPct val="0"/>
            </a:spcBef>
            <a:spcAft>
              <a:spcPct val="20000"/>
            </a:spcAft>
            <a:buChar char="••"/>
          </a:pPr>
          <a:r>
            <a:rPr lang="it-IT" sz="1600" b="1" kern="1200" dirty="0" smtClean="0"/>
            <a:t>Reti Neurali</a:t>
          </a:r>
          <a:r>
            <a:rPr lang="it-IT" sz="1600" kern="1200" dirty="0" smtClean="0"/>
            <a:t>: Utilizza reti neurali ispirate ai neuroni umani per riconoscere pattern nei dati.</a:t>
          </a:r>
          <a:endParaRPr lang="it-IT" sz="1600" kern="1200" dirty="0"/>
        </a:p>
        <a:p>
          <a:pPr marL="171450" lvl="1" indent="-171450" algn="l" defTabSz="711200" rtl="0">
            <a:lnSpc>
              <a:spcPct val="90000"/>
            </a:lnSpc>
            <a:spcBef>
              <a:spcPct val="0"/>
            </a:spcBef>
            <a:spcAft>
              <a:spcPct val="20000"/>
            </a:spcAft>
            <a:buChar char="••"/>
          </a:pPr>
          <a:r>
            <a:rPr lang="it-IT" sz="1600" b="1" kern="1200" dirty="0" smtClean="0"/>
            <a:t>Esempio</a:t>
          </a:r>
          <a:r>
            <a:rPr lang="it-IT" sz="1600" kern="1200" dirty="0" smtClean="0"/>
            <a:t>: Come un cuoco che crea nuovi piatti combinando ingredienti di diverse ricette, l'IA generativa crea nuovi contenuti combinando dati di addestramento.</a:t>
          </a:r>
          <a:endParaRPr lang="it-IT" sz="1600" kern="1200" dirty="0"/>
        </a:p>
      </dsp:txBody>
      <dsp:txXfrm>
        <a:off x="0" y="656816"/>
        <a:ext cx="9417596" cy="182574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A2FCAB-845A-4D34-8E5F-37766505725D}">
      <dsp:nvSpPr>
        <dsp:cNvPr id="0" name=""/>
        <dsp:cNvSpPr/>
      </dsp:nvSpPr>
      <dsp:spPr>
        <a:xfrm>
          <a:off x="0" y="0"/>
          <a:ext cx="7672648" cy="1049106"/>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lvl="0" algn="l" defTabSz="1644650">
            <a:lnSpc>
              <a:spcPct val="90000"/>
            </a:lnSpc>
            <a:spcBef>
              <a:spcPct val="0"/>
            </a:spcBef>
            <a:spcAft>
              <a:spcPct val="35000"/>
            </a:spcAft>
          </a:pPr>
          <a:r>
            <a:rPr lang="it-IT" sz="3700" kern="1200" dirty="0"/>
            <a:t>Exploration</a:t>
          </a:r>
          <a:endParaRPr lang="en-GB" sz="3700" kern="1200" dirty="0"/>
        </a:p>
      </dsp:txBody>
      <dsp:txXfrm>
        <a:off x="51213" y="51213"/>
        <a:ext cx="7570222" cy="946680"/>
      </dsp:txXfrm>
    </dsp:sp>
    <dsp:sp modelId="{F9A61FC1-FC4C-4DA6-9E82-EF87B9AB7313}">
      <dsp:nvSpPr>
        <dsp:cNvPr id="0" name=""/>
        <dsp:cNvSpPr/>
      </dsp:nvSpPr>
      <dsp:spPr>
        <a:xfrm>
          <a:off x="0" y="1105307"/>
          <a:ext cx="7672648" cy="1091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607" tIns="46990" rIns="263144" bIns="46990" numCol="1" spcCol="1270" anchor="t" anchorCtr="0">
          <a:noAutofit/>
        </a:bodyPr>
        <a:lstStyle/>
        <a:p>
          <a:pPr marL="285750" lvl="1" indent="-285750" algn="l" defTabSz="1289050">
            <a:lnSpc>
              <a:spcPct val="90000"/>
            </a:lnSpc>
            <a:spcBef>
              <a:spcPct val="0"/>
            </a:spcBef>
            <a:spcAft>
              <a:spcPct val="20000"/>
            </a:spcAft>
            <a:buChar char="••"/>
          </a:pPr>
          <a:r>
            <a:rPr lang="it-IT" sz="2900" kern="1200" dirty="0" err="1"/>
            <a:t>Search</a:t>
          </a:r>
          <a:r>
            <a:rPr lang="it-IT" sz="2900" kern="1200" dirty="0"/>
            <a:t> in </a:t>
          </a:r>
          <a:r>
            <a:rPr lang="it-IT" sz="2900" kern="1200" dirty="0" err="1"/>
            <a:t>regions</a:t>
          </a:r>
          <a:r>
            <a:rPr lang="it-IT" sz="2900" kern="1200" dirty="0"/>
            <a:t> with high </a:t>
          </a:r>
          <a:r>
            <a:rPr lang="it-IT" sz="2900" kern="1200" dirty="0" err="1"/>
            <a:t>uncertainty</a:t>
          </a:r>
          <a:endParaRPr lang="en-GB" sz="2900" kern="1200" dirty="0"/>
        </a:p>
      </dsp:txBody>
      <dsp:txXfrm>
        <a:off x="0" y="1105307"/>
        <a:ext cx="7672648" cy="1091407"/>
      </dsp:txXfrm>
    </dsp:sp>
    <dsp:sp modelId="{8483C19B-1EEE-4F13-B445-FDB6D5B6C7E8}">
      <dsp:nvSpPr>
        <dsp:cNvPr id="0" name=""/>
        <dsp:cNvSpPr/>
      </dsp:nvSpPr>
      <dsp:spPr>
        <a:xfrm>
          <a:off x="0" y="2196715"/>
          <a:ext cx="7672648" cy="1049106"/>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lvl="0" algn="l" defTabSz="1644650">
            <a:lnSpc>
              <a:spcPct val="90000"/>
            </a:lnSpc>
            <a:spcBef>
              <a:spcPct val="0"/>
            </a:spcBef>
            <a:spcAft>
              <a:spcPct val="35000"/>
            </a:spcAft>
          </a:pPr>
          <a:r>
            <a:rPr lang="it-IT" sz="3700" kern="1200" dirty="0"/>
            <a:t>Exploitation</a:t>
          </a:r>
          <a:endParaRPr lang="en-GB" sz="3700" kern="1200" dirty="0"/>
        </a:p>
      </dsp:txBody>
      <dsp:txXfrm>
        <a:off x="51213" y="2247928"/>
        <a:ext cx="7570222" cy="946680"/>
      </dsp:txXfrm>
    </dsp:sp>
    <dsp:sp modelId="{720085DB-B1B2-43FC-AD8C-6988DB3B4123}">
      <dsp:nvSpPr>
        <dsp:cNvPr id="0" name=""/>
        <dsp:cNvSpPr/>
      </dsp:nvSpPr>
      <dsp:spPr>
        <a:xfrm>
          <a:off x="0" y="3245821"/>
          <a:ext cx="7672648" cy="1091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607" tIns="46990" rIns="263144" bIns="46990" numCol="1" spcCol="1270" anchor="t" anchorCtr="0">
          <a:noAutofit/>
        </a:bodyPr>
        <a:lstStyle/>
        <a:p>
          <a:pPr marL="285750" lvl="1" indent="-285750" algn="l" defTabSz="1289050">
            <a:lnSpc>
              <a:spcPct val="90000"/>
            </a:lnSpc>
            <a:spcBef>
              <a:spcPct val="0"/>
            </a:spcBef>
            <a:spcAft>
              <a:spcPct val="20000"/>
            </a:spcAft>
            <a:buChar char="••"/>
          </a:pPr>
          <a:r>
            <a:rPr lang="it-IT" sz="2900" kern="1200" dirty="0" err="1"/>
            <a:t>Search</a:t>
          </a:r>
          <a:r>
            <a:rPr lang="it-IT" sz="2900" kern="1200" dirty="0"/>
            <a:t> in </a:t>
          </a:r>
          <a:r>
            <a:rPr lang="it-IT" sz="2900" kern="1200" dirty="0" err="1"/>
            <a:t>regions</a:t>
          </a:r>
          <a:r>
            <a:rPr lang="it-IT" sz="2900" kern="1200" dirty="0"/>
            <a:t> with high </a:t>
          </a:r>
          <a:r>
            <a:rPr lang="it-IT" sz="2900" kern="1200" dirty="0" err="1"/>
            <a:t>estimated</a:t>
          </a:r>
          <a:r>
            <a:rPr lang="it-IT" sz="2900" kern="1200" dirty="0"/>
            <a:t> </a:t>
          </a:r>
          <a:r>
            <a:rPr lang="it-IT" sz="2900" kern="1200" dirty="0" err="1"/>
            <a:t>value</a:t>
          </a:r>
          <a:endParaRPr lang="en-GB" sz="2900" kern="1200" dirty="0"/>
        </a:p>
      </dsp:txBody>
      <dsp:txXfrm>
        <a:off x="0" y="3245821"/>
        <a:ext cx="7672648" cy="10914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04CF20-CC0F-423F-9C5B-833748CF597D}">
      <dsp:nvSpPr>
        <dsp:cNvPr id="0" name=""/>
        <dsp:cNvSpPr/>
      </dsp:nvSpPr>
      <dsp:spPr>
        <a:xfrm>
          <a:off x="0" y="69367"/>
          <a:ext cx="9353255" cy="7372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it-IT" sz="2600" b="1" kern="1200" dirty="0" smtClean="0"/>
            <a:t>Modelli di IA Generativa</a:t>
          </a:r>
          <a:endParaRPr lang="it-IT" sz="2600" kern="1200" dirty="0"/>
        </a:p>
      </dsp:txBody>
      <dsp:txXfrm>
        <a:off x="35988" y="105355"/>
        <a:ext cx="9281279" cy="665233"/>
      </dsp:txXfrm>
    </dsp:sp>
    <dsp:sp modelId="{572DBF05-E79C-4554-B5BC-37E567736CFE}">
      <dsp:nvSpPr>
        <dsp:cNvPr id="0" name=""/>
        <dsp:cNvSpPr/>
      </dsp:nvSpPr>
      <dsp:spPr>
        <a:xfrm>
          <a:off x="0" y="881457"/>
          <a:ext cx="9353255" cy="7372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it-IT" sz="2600" b="1" kern="1200" dirty="0" smtClean="0"/>
            <a:t>GAN (Reti Generative Avversarie)</a:t>
          </a:r>
          <a:r>
            <a:rPr lang="it-IT" sz="2600" kern="1200" dirty="0" smtClean="0"/>
            <a:t>:</a:t>
          </a:r>
          <a:endParaRPr lang="it-IT" sz="2600" kern="1200" dirty="0"/>
        </a:p>
      </dsp:txBody>
      <dsp:txXfrm>
        <a:off x="35988" y="917445"/>
        <a:ext cx="9281279" cy="665233"/>
      </dsp:txXfrm>
    </dsp:sp>
    <dsp:sp modelId="{87DFEC8E-4B78-44EC-B23C-66FD44FC2BF4}">
      <dsp:nvSpPr>
        <dsp:cNvPr id="0" name=""/>
        <dsp:cNvSpPr/>
      </dsp:nvSpPr>
      <dsp:spPr>
        <a:xfrm>
          <a:off x="0" y="1618667"/>
          <a:ext cx="9353255" cy="766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6966" tIns="33020" rIns="184912" bIns="33020" numCol="1" spcCol="1270" anchor="t" anchorCtr="0">
          <a:noAutofit/>
        </a:bodyPr>
        <a:lstStyle/>
        <a:p>
          <a:pPr marL="228600" lvl="1" indent="-228600" algn="l" defTabSz="889000" rtl="0">
            <a:lnSpc>
              <a:spcPct val="90000"/>
            </a:lnSpc>
            <a:spcBef>
              <a:spcPct val="0"/>
            </a:spcBef>
            <a:spcAft>
              <a:spcPct val="20000"/>
            </a:spcAft>
            <a:buChar char="••"/>
          </a:pPr>
          <a:r>
            <a:rPr lang="it-IT" sz="2000" kern="1200" dirty="0" smtClean="0"/>
            <a:t> Utilizzano un generatore e un discriminatore per creare e valutare nuovi dati.</a:t>
          </a:r>
          <a:endParaRPr lang="it-IT" sz="2000" kern="1200" dirty="0"/>
        </a:p>
      </dsp:txBody>
      <dsp:txXfrm>
        <a:off x="0" y="1618667"/>
        <a:ext cx="9353255" cy="766935"/>
      </dsp:txXfrm>
    </dsp:sp>
    <dsp:sp modelId="{C071D686-07C4-4C55-8F53-050CD229B53E}">
      <dsp:nvSpPr>
        <dsp:cNvPr id="0" name=""/>
        <dsp:cNvSpPr/>
      </dsp:nvSpPr>
      <dsp:spPr>
        <a:xfrm>
          <a:off x="0" y="2385602"/>
          <a:ext cx="9353255" cy="7372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it-IT" sz="2600" b="1" kern="1200" dirty="0" smtClean="0"/>
            <a:t>Modelli Basati su Trasformatori</a:t>
          </a:r>
          <a:r>
            <a:rPr lang="it-IT" sz="2600" kern="1200" dirty="0" smtClean="0"/>
            <a:t>:</a:t>
          </a:r>
          <a:endParaRPr lang="it-IT" sz="2600" kern="1200" dirty="0"/>
        </a:p>
      </dsp:txBody>
      <dsp:txXfrm>
        <a:off x="35988" y="2421590"/>
        <a:ext cx="9281279" cy="665233"/>
      </dsp:txXfrm>
    </dsp:sp>
    <dsp:sp modelId="{7ABCF1CF-9E13-40B0-BD6D-2CAE982BC056}">
      <dsp:nvSpPr>
        <dsp:cNvPr id="0" name=""/>
        <dsp:cNvSpPr/>
      </dsp:nvSpPr>
      <dsp:spPr>
        <a:xfrm>
          <a:off x="0" y="3122811"/>
          <a:ext cx="9353255" cy="766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6966" tIns="33020" rIns="184912" bIns="33020" numCol="1" spcCol="1270" anchor="t" anchorCtr="0">
          <a:noAutofit/>
        </a:bodyPr>
        <a:lstStyle/>
        <a:p>
          <a:pPr marL="228600" lvl="1" indent="-228600" algn="l" defTabSz="889000" rtl="0">
            <a:lnSpc>
              <a:spcPct val="90000"/>
            </a:lnSpc>
            <a:spcBef>
              <a:spcPct val="0"/>
            </a:spcBef>
            <a:spcAft>
              <a:spcPct val="20000"/>
            </a:spcAft>
            <a:buChar char="••"/>
          </a:pPr>
          <a:r>
            <a:rPr lang="it-IT" sz="2000" kern="1200" dirty="0" smtClean="0"/>
            <a:t>Eccellono in compiti dove il contesto è importante, come traduzione e generazione di testi.</a:t>
          </a:r>
          <a:endParaRPr lang="it-IT" sz="2000" kern="1200" dirty="0"/>
        </a:p>
      </dsp:txBody>
      <dsp:txXfrm>
        <a:off x="0" y="3122811"/>
        <a:ext cx="9353255" cy="766935"/>
      </dsp:txXfrm>
    </dsp:sp>
    <dsp:sp modelId="{328442C7-64DB-4F28-84DD-610EDF40974C}">
      <dsp:nvSpPr>
        <dsp:cNvPr id="0" name=""/>
        <dsp:cNvSpPr/>
      </dsp:nvSpPr>
      <dsp:spPr>
        <a:xfrm>
          <a:off x="0" y="3889746"/>
          <a:ext cx="9353255" cy="7372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it-IT" sz="2600" b="1" kern="1200" smtClean="0"/>
            <a:t>GAN (Reti Generative Avversarie)</a:t>
          </a:r>
          <a:endParaRPr lang="it-IT" sz="2600" kern="1200"/>
        </a:p>
      </dsp:txBody>
      <dsp:txXfrm>
        <a:off x="35988" y="3925734"/>
        <a:ext cx="9281279" cy="665233"/>
      </dsp:txXfrm>
    </dsp:sp>
    <dsp:sp modelId="{28DD83A1-9DF8-4D8A-B32B-BF70BDA66402}">
      <dsp:nvSpPr>
        <dsp:cNvPr id="0" name=""/>
        <dsp:cNvSpPr/>
      </dsp:nvSpPr>
      <dsp:spPr>
        <a:xfrm>
          <a:off x="0" y="4626956"/>
          <a:ext cx="9353255" cy="1184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6966" tIns="33020" rIns="184912" bIns="33020" numCol="1" spcCol="1270" anchor="t" anchorCtr="0">
          <a:noAutofit/>
        </a:bodyPr>
        <a:lstStyle/>
        <a:p>
          <a:pPr marL="228600" lvl="1" indent="-228600" algn="l" defTabSz="889000" rtl="0">
            <a:lnSpc>
              <a:spcPct val="90000"/>
            </a:lnSpc>
            <a:spcBef>
              <a:spcPct val="0"/>
            </a:spcBef>
            <a:spcAft>
              <a:spcPct val="20000"/>
            </a:spcAft>
            <a:buChar char="••"/>
          </a:pPr>
          <a:r>
            <a:rPr lang="it-IT" sz="2000" b="1" kern="1200" dirty="0" smtClean="0"/>
            <a:t>Componenti</a:t>
          </a:r>
          <a:r>
            <a:rPr lang="it-IT" sz="2000" kern="1200" dirty="0" smtClean="0"/>
            <a:t>: Generatore e Discriminatore.</a:t>
          </a:r>
          <a:endParaRPr lang="it-IT" sz="2000" kern="1200" dirty="0"/>
        </a:p>
        <a:p>
          <a:pPr marL="228600" lvl="1" indent="-228600" algn="l" defTabSz="889000" rtl="0">
            <a:lnSpc>
              <a:spcPct val="90000"/>
            </a:lnSpc>
            <a:spcBef>
              <a:spcPct val="0"/>
            </a:spcBef>
            <a:spcAft>
              <a:spcPct val="20000"/>
            </a:spcAft>
            <a:buChar char="••"/>
          </a:pPr>
          <a:r>
            <a:rPr lang="it-IT" sz="2000" b="1" kern="1200" dirty="0" smtClean="0"/>
            <a:t>Processo</a:t>
          </a:r>
          <a:r>
            <a:rPr lang="it-IT" sz="2000" kern="1200" dirty="0" smtClean="0"/>
            <a:t>: Il generatore crea nuovi dati che il discriminatore valuta rispetto ai dati reali.</a:t>
          </a:r>
          <a:endParaRPr lang="it-IT" sz="2000" kern="1200" dirty="0"/>
        </a:p>
      </dsp:txBody>
      <dsp:txXfrm>
        <a:off x="0" y="4626956"/>
        <a:ext cx="9353255" cy="11840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57FB2A-5FC9-4A02-9F42-35610ED0972C}">
      <dsp:nvSpPr>
        <dsp:cNvPr id="0" name=""/>
        <dsp:cNvSpPr/>
      </dsp:nvSpPr>
      <dsp:spPr>
        <a:xfrm>
          <a:off x="0" y="36100"/>
          <a:ext cx="9154078" cy="9073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it-IT" sz="3200" b="1" kern="1200" dirty="0" smtClean="0"/>
            <a:t>Altri Modelli Popolari di AI Generativa</a:t>
          </a:r>
          <a:endParaRPr lang="it-IT" sz="3200" kern="1200" dirty="0"/>
        </a:p>
      </dsp:txBody>
      <dsp:txXfrm>
        <a:off x="44292" y="80392"/>
        <a:ext cx="9065494" cy="818751"/>
      </dsp:txXfrm>
    </dsp:sp>
    <dsp:sp modelId="{E72714CE-A8C2-4B94-9935-EB2145AC3694}">
      <dsp:nvSpPr>
        <dsp:cNvPr id="0" name=""/>
        <dsp:cNvSpPr/>
      </dsp:nvSpPr>
      <dsp:spPr>
        <a:xfrm>
          <a:off x="0" y="943435"/>
          <a:ext cx="9154078" cy="1920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0642" tIns="40640" rIns="227584" bIns="40640" numCol="1" spcCol="1270" anchor="t" anchorCtr="0">
          <a:noAutofit/>
        </a:bodyPr>
        <a:lstStyle/>
        <a:p>
          <a:pPr marL="228600" lvl="1" indent="-228600" algn="l" defTabSz="1111250" rtl="0">
            <a:lnSpc>
              <a:spcPct val="90000"/>
            </a:lnSpc>
            <a:spcBef>
              <a:spcPct val="0"/>
            </a:spcBef>
            <a:spcAft>
              <a:spcPct val="20000"/>
            </a:spcAft>
            <a:buChar char="••"/>
          </a:pPr>
          <a:r>
            <a:rPr lang="it-IT" sz="2500" b="1" kern="1200" dirty="0" err="1" smtClean="0"/>
            <a:t>Autoencoder</a:t>
          </a:r>
          <a:r>
            <a:rPr lang="it-IT" sz="2500" b="1" kern="1200" dirty="0" smtClean="0"/>
            <a:t> Variazionali (VAE)</a:t>
          </a:r>
          <a:r>
            <a:rPr lang="it-IT" sz="2500" kern="1200" dirty="0" smtClean="0"/>
            <a:t>: Codificano i dati in uno spazio ridotto e generano nuovi campioni.</a:t>
          </a:r>
          <a:endParaRPr lang="it-IT" sz="2500" kern="1200" dirty="0"/>
        </a:p>
        <a:p>
          <a:pPr marL="228600" lvl="1" indent="-228600" algn="l" defTabSz="1111250" rtl="0">
            <a:lnSpc>
              <a:spcPct val="90000"/>
            </a:lnSpc>
            <a:spcBef>
              <a:spcPct val="0"/>
            </a:spcBef>
            <a:spcAft>
              <a:spcPct val="20000"/>
            </a:spcAft>
            <a:buChar char="••"/>
          </a:pPr>
          <a:r>
            <a:rPr lang="it-IT" sz="2500" b="1" kern="1200" dirty="0" smtClean="0"/>
            <a:t>Reti Neurali Ricorrenti (RNN)</a:t>
          </a:r>
          <a:r>
            <a:rPr lang="it-IT" sz="2500" kern="1200" dirty="0" smtClean="0"/>
            <a:t>: Ricordano gli input passati per gestire dati sequenziali.</a:t>
          </a:r>
          <a:endParaRPr lang="it-IT" sz="2500" kern="1200" dirty="0"/>
        </a:p>
      </dsp:txBody>
      <dsp:txXfrm>
        <a:off x="0" y="943435"/>
        <a:ext cx="9154078" cy="1920960"/>
      </dsp:txXfrm>
    </dsp:sp>
    <dsp:sp modelId="{3E21356C-4609-4E54-84A5-E156481BC3EA}">
      <dsp:nvSpPr>
        <dsp:cNvPr id="0" name=""/>
        <dsp:cNvSpPr/>
      </dsp:nvSpPr>
      <dsp:spPr>
        <a:xfrm>
          <a:off x="0" y="2864395"/>
          <a:ext cx="9154078" cy="9073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it-IT" sz="3200" b="1" kern="1200" smtClean="0"/>
            <a:t>Strumenti di IA Generativa</a:t>
          </a:r>
          <a:endParaRPr lang="it-IT" sz="3200" kern="1200"/>
        </a:p>
      </dsp:txBody>
      <dsp:txXfrm>
        <a:off x="44292" y="2908687"/>
        <a:ext cx="9065494" cy="818751"/>
      </dsp:txXfrm>
    </dsp:sp>
    <dsp:sp modelId="{1311AE4E-6FD2-4BA1-B384-9FE5AAAE8BC3}">
      <dsp:nvSpPr>
        <dsp:cNvPr id="0" name=""/>
        <dsp:cNvSpPr/>
      </dsp:nvSpPr>
      <dsp:spPr>
        <a:xfrm>
          <a:off x="0" y="3771730"/>
          <a:ext cx="9154078" cy="2020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0642" tIns="40640" rIns="227584" bIns="40640" numCol="1" spcCol="1270" anchor="t" anchorCtr="0">
          <a:noAutofit/>
        </a:bodyPr>
        <a:lstStyle/>
        <a:p>
          <a:pPr marL="228600" lvl="1" indent="-228600" algn="l" defTabSz="1111250" rtl="0">
            <a:lnSpc>
              <a:spcPct val="90000"/>
            </a:lnSpc>
            <a:spcBef>
              <a:spcPct val="0"/>
            </a:spcBef>
            <a:spcAft>
              <a:spcPct val="20000"/>
            </a:spcAft>
            <a:buChar char="••"/>
          </a:pPr>
          <a:r>
            <a:rPr lang="it-IT" sz="2500" b="1" kern="1200" dirty="0" err="1" smtClean="0"/>
            <a:t>ChatGPT</a:t>
          </a:r>
          <a:r>
            <a:rPr lang="it-IT" sz="2500" kern="1200" dirty="0" smtClean="0"/>
            <a:t>: Risposte testuali realistiche e interattive.</a:t>
          </a:r>
          <a:endParaRPr lang="it-IT" sz="2500" kern="1200" dirty="0"/>
        </a:p>
        <a:p>
          <a:pPr marL="228600" lvl="1" indent="-228600" algn="l" defTabSz="1111250" rtl="0">
            <a:lnSpc>
              <a:spcPct val="90000"/>
            </a:lnSpc>
            <a:spcBef>
              <a:spcPct val="0"/>
            </a:spcBef>
            <a:spcAft>
              <a:spcPct val="20000"/>
            </a:spcAft>
            <a:buChar char="••"/>
          </a:pPr>
          <a:r>
            <a:rPr lang="it-IT" sz="2500" b="1" kern="1200" dirty="0" err="1" smtClean="0"/>
            <a:t>Dall</a:t>
          </a:r>
          <a:r>
            <a:rPr lang="it-IT" sz="2500" b="1" kern="1200" dirty="0" smtClean="0"/>
            <a:t>-E</a:t>
          </a:r>
          <a:r>
            <a:rPr lang="it-IT" sz="2500" kern="1200" dirty="0" smtClean="0"/>
            <a:t>: Genera immagini da descrizioni testuali.</a:t>
          </a:r>
          <a:endParaRPr lang="it-IT" sz="2500" kern="1200" dirty="0"/>
        </a:p>
        <a:p>
          <a:pPr marL="228600" lvl="1" indent="-228600" algn="l" defTabSz="1111250" rtl="0">
            <a:lnSpc>
              <a:spcPct val="90000"/>
            </a:lnSpc>
            <a:spcBef>
              <a:spcPct val="0"/>
            </a:spcBef>
            <a:spcAft>
              <a:spcPct val="20000"/>
            </a:spcAft>
            <a:buChar char="••"/>
          </a:pPr>
          <a:r>
            <a:rPr lang="it-IT" sz="2500" b="1" kern="1200" dirty="0" smtClean="0"/>
            <a:t>Bard</a:t>
          </a:r>
          <a:r>
            <a:rPr lang="it-IT" sz="2500" kern="1200" dirty="0" smtClean="0"/>
            <a:t>: </a:t>
          </a:r>
          <a:r>
            <a:rPr lang="it-IT" sz="2500" kern="1200" dirty="0" err="1" smtClean="0"/>
            <a:t>Chatbot</a:t>
          </a:r>
          <a:r>
            <a:rPr lang="it-IT" sz="2500" kern="1200" dirty="0" smtClean="0"/>
            <a:t> di Google per risposte basate su linguaggio naturale.</a:t>
          </a:r>
          <a:endParaRPr lang="it-IT" sz="2500" kern="1200" dirty="0"/>
        </a:p>
      </dsp:txBody>
      <dsp:txXfrm>
        <a:off x="0" y="3771730"/>
        <a:ext cx="9154078" cy="20203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94F08F-1605-4404-BB4C-712E1504A88B}">
      <dsp:nvSpPr>
        <dsp:cNvPr id="0" name=""/>
        <dsp:cNvSpPr/>
      </dsp:nvSpPr>
      <dsp:spPr>
        <a:xfrm>
          <a:off x="0" y="81509"/>
          <a:ext cx="9832063" cy="76556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it-IT" sz="2700" b="1" kern="1200" smtClean="0"/>
            <a:t>Benefici dell'IA Generativa</a:t>
          </a:r>
          <a:endParaRPr lang="it-IT" sz="2700" kern="1200"/>
        </a:p>
      </dsp:txBody>
      <dsp:txXfrm>
        <a:off x="37372" y="118881"/>
        <a:ext cx="9757319" cy="690819"/>
      </dsp:txXfrm>
    </dsp:sp>
    <dsp:sp modelId="{9F3520BF-7375-4080-A2C7-3644C5136405}">
      <dsp:nvSpPr>
        <dsp:cNvPr id="0" name=""/>
        <dsp:cNvSpPr/>
      </dsp:nvSpPr>
      <dsp:spPr>
        <a:xfrm>
          <a:off x="0" y="847073"/>
          <a:ext cx="9832063" cy="1760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2168" tIns="34290" rIns="192024" bIns="34290" numCol="1" spcCol="1270" anchor="t" anchorCtr="0">
          <a:noAutofit/>
        </a:bodyPr>
        <a:lstStyle/>
        <a:p>
          <a:pPr marL="228600" lvl="1" indent="-228600" algn="l" defTabSz="933450" rtl="0">
            <a:lnSpc>
              <a:spcPct val="90000"/>
            </a:lnSpc>
            <a:spcBef>
              <a:spcPct val="0"/>
            </a:spcBef>
            <a:spcAft>
              <a:spcPct val="20000"/>
            </a:spcAft>
            <a:buChar char="••"/>
          </a:pPr>
          <a:r>
            <a:rPr lang="it-IT" sz="2100" b="1" kern="1200" dirty="0" smtClean="0"/>
            <a:t>Efficienza</a:t>
          </a:r>
          <a:r>
            <a:rPr lang="it-IT" sz="2100" kern="1200" dirty="0" smtClean="0"/>
            <a:t>: Automatizza compiti ripetitivi.</a:t>
          </a:r>
          <a:endParaRPr lang="it-IT" sz="2100" kern="1200" dirty="0"/>
        </a:p>
        <a:p>
          <a:pPr marL="228600" lvl="1" indent="-228600" algn="l" defTabSz="933450" rtl="0">
            <a:lnSpc>
              <a:spcPct val="90000"/>
            </a:lnSpc>
            <a:spcBef>
              <a:spcPct val="0"/>
            </a:spcBef>
            <a:spcAft>
              <a:spcPct val="20000"/>
            </a:spcAft>
            <a:buChar char="••"/>
          </a:pPr>
          <a:r>
            <a:rPr lang="it-IT" sz="2100" b="1" kern="1200" dirty="0" smtClean="0"/>
            <a:t>Velocità</a:t>
          </a:r>
          <a:r>
            <a:rPr lang="it-IT" sz="2100" kern="1200" dirty="0" smtClean="0"/>
            <a:t>: Completa compiti rapidamente.</a:t>
          </a:r>
          <a:endParaRPr lang="it-IT" sz="2100" kern="1200" dirty="0"/>
        </a:p>
        <a:p>
          <a:pPr marL="228600" lvl="1" indent="-228600" algn="l" defTabSz="933450" rtl="0">
            <a:lnSpc>
              <a:spcPct val="90000"/>
            </a:lnSpc>
            <a:spcBef>
              <a:spcPct val="0"/>
            </a:spcBef>
            <a:spcAft>
              <a:spcPct val="20000"/>
            </a:spcAft>
            <a:buChar char="••"/>
          </a:pPr>
          <a:r>
            <a:rPr lang="it-IT" sz="2100" b="1" kern="1200" dirty="0" smtClean="0"/>
            <a:t>Creatività</a:t>
          </a:r>
          <a:r>
            <a:rPr lang="it-IT" sz="2100" kern="1200" dirty="0" smtClean="0"/>
            <a:t>: Genera nuove idee e design.</a:t>
          </a:r>
          <a:endParaRPr lang="it-IT" sz="2100" kern="1200" dirty="0"/>
        </a:p>
        <a:p>
          <a:pPr marL="228600" lvl="1" indent="-228600" algn="l" defTabSz="933450" rtl="0">
            <a:lnSpc>
              <a:spcPct val="90000"/>
            </a:lnSpc>
            <a:spcBef>
              <a:spcPct val="0"/>
            </a:spcBef>
            <a:spcAft>
              <a:spcPct val="20000"/>
            </a:spcAft>
            <a:buChar char="••"/>
          </a:pPr>
          <a:r>
            <a:rPr lang="it-IT" sz="2100" b="1" kern="1200" dirty="0" smtClean="0"/>
            <a:t>Decisioni Migliori</a:t>
          </a:r>
          <a:r>
            <a:rPr lang="it-IT" sz="2100" kern="1200" dirty="0" smtClean="0"/>
            <a:t>: Analizza dati per supportare decisioni</a:t>
          </a:r>
          <a:endParaRPr lang="it-IT" sz="2100" kern="1200" dirty="0"/>
        </a:p>
      </dsp:txBody>
      <dsp:txXfrm>
        <a:off x="0" y="847073"/>
        <a:ext cx="9832063" cy="1760535"/>
      </dsp:txXfrm>
    </dsp:sp>
    <dsp:sp modelId="{C53AAE36-9EED-4793-BDBB-5CBAA0C871A8}">
      <dsp:nvSpPr>
        <dsp:cNvPr id="0" name=""/>
        <dsp:cNvSpPr/>
      </dsp:nvSpPr>
      <dsp:spPr>
        <a:xfrm>
          <a:off x="0" y="2607608"/>
          <a:ext cx="9832063" cy="76556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it-IT" sz="2700" b="1" kern="1200" dirty="0" smtClean="0"/>
            <a:t>Limitazioni dell'IA Generativa</a:t>
          </a:r>
          <a:endParaRPr lang="it-IT" sz="2700" kern="1200" dirty="0"/>
        </a:p>
      </dsp:txBody>
      <dsp:txXfrm>
        <a:off x="37372" y="2644980"/>
        <a:ext cx="9757319" cy="690819"/>
      </dsp:txXfrm>
    </dsp:sp>
    <dsp:sp modelId="{F9B62082-E10B-49AC-BF13-6C7D0B1E8A78}">
      <dsp:nvSpPr>
        <dsp:cNvPr id="0" name=""/>
        <dsp:cNvSpPr/>
      </dsp:nvSpPr>
      <dsp:spPr>
        <a:xfrm>
          <a:off x="0" y="3373172"/>
          <a:ext cx="9832063" cy="20679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2168" tIns="34290" rIns="192024" bIns="34290" numCol="1" spcCol="1270" anchor="t" anchorCtr="0">
          <a:noAutofit/>
        </a:bodyPr>
        <a:lstStyle/>
        <a:p>
          <a:pPr marL="228600" lvl="1" indent="-228600" algn="l" defTabSz="933450" rtl="0">
            <a:lnSpc>
              <a:spcPct val="90000"/>
            </a:lnSpc>
            <a:spcBef>
              <a:spcPct val="0"/>
            </a:spcBef>
            <a:spcAft>
              <a:spcPct val="20000"/>
            </a:spcAft>
            <a:buChar char="••"/>
          </a:pPr>
          <a:r>
            <a:rPr lang="it-IT" sz="2100" b="1" kern="1200" dirty="0" smtClean="0"/>
            <a:t>Controllo Limitato</a:t>
          </a:r>
          <a:r>
            <a:rPr lang="it-IT" sz="2100" kern="1200" dirty="0" smtClean="0"/>
            <a:t>: Difficile generare output con caratteristiche specifiche.</a:t>
          </a:r>
          <a:endParaRPr lang="it-IT" sz="2100" kern="1200" dirty="0"/>
        </a:p>
        <a:p>
          <a:pPr marL="228600" lvl="1" indent="-228600" algn="l" defTabSz="933450" rtl="0">
            <a:lnSpc>
              <a:spcPct val="90000"/>
            </a:lnSpc>
            <a:spcBef>
              <a:spcPct val="0"/>
            </a:spcBef>
            <a:spcAft>
              <a:spcPct val="20000"/>
            </a:spcAft>
            <a:buChar char="••"/>
          </a:pPr>
          <a:r>
            <a:rPr lang="it-IT" sz="2100" b="1" kern="1200" dirty="0" smtClean="0"/>
            <a:t>Qualità e Coerenza</a:t>
          </a:r>
          <a:r>
            <a:rPr lang="it-IT" sz="2100" kern="1200" dirty="0" smtClean="0"/>
            <a:t>: Dipende dalla qualità dei dati di addestramento.</a:t>
          </a:r>
          <a:endParaRPr lang="it-IT" sz="2100" kern="1200" dirty="0"/>
        </a:p>
        <a:p>
          <a:pPr marL="228600" lvl="1" indent="-228600" algn="l" defTabSz="933450" rtl="0">
            <a:lnSpc>
              <a:spcPct val="90000"/>
            </a:lnSpc>
            <a:spcBef>
              <a:spcPct val="0"/>
            </a:spcBef>
            <a:spcAft>
              <a:spcPct val="20000"/>
            </a:spcAft>
            <a:buChar char="••"/>
          </a:pPr>
          <a:r>
            <a:rPr lang="it-IT" sz="2100" b="1" kern="1200" dirty="0" err="1" smtClean="0"/>
            <a:t>Bias</a:t>
          </a:r>
          <a:r>
            <a:rPr lang="it-IT" sz="2100" b="1" kern="1200" dirty="0" smtClean="0"/>
            <a:t> ed Etica</a:t>
          </a:r>
          <a:r>
            <a:rPr lang="it-IT" sz="2100" kern="1200" dirty="0" smtClean="0"/>
            <a:t>: Può replicare </a:t>
          </a:r>
          <a:r>
            <a:rPr lang="it-IT" sz="2100" kern="1200" dirty="0" err="1" smtClean="0"/>
            <a:t>bias</a:t>
          </a:r>
          <a:r>
            <a:rPr lang="it-IT" sz="2100" kern="1200" dirty="0" smtClean="0"/>
            <a:t> presenti nei dati di addestramento.</a:t>
          </a:r>
          <a:endParaRPr lang="it-IT" sz="2100" kern="1200" dirty="0"/>
        </a:p>
      </dsp:txBody>
      <dsp:txXfrm>
        <a:off x="0" y="3373172"/>
        <a:ext cx="9832063" cy="206792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2C58F2-7D24-42B3-A1CC-1E64307A21C8}">
      <dsp:nvSpPr>
        <dsp:cNvPr id="0" name=""/>
        <dsp:cNvSpPr/>
      </dsp:nvSpPr>
      <dsp:spPr>
        <a:xfrm>
          <a:off x="3288730" y="1556795"/>
          <a:ext cx="2983453" cy="1097584"/>
        </a:xfrm>
        <a:custGeom>
          <a:avLst/>
          <a:gdLst/>
          <a:ahLst/>
          <a:cxnLst/>
          <a:rect l="0" t="0" r="0" b="0"/>
          <a:pathLst>
            <a:path>
              <a:moveTo>
                <a:pt x="0" y="0"/>
              </a:moveTo>
              <a:lnTo>
                <a:pt x="0" y="957179"/>
              </a:lnTo>
              <a:lnTo>
                <a:pt x="2983453" y="957179"/>
              </a:lnTo>
              <a:lnTo>
                <a:pt x="2983453" y="1097584"/>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F5000D8-39D5-4517-81B8-C9A62F03F615}">
      <dsp:nvSpPr>
        <dsp:cNvPr id="0" name=""/>
        <dsp:cNvSpPr/>
      </dsp:nvSpPr>
      <dsp:spPr>
        <a:xfrm>
          <a:off x="4522641" y="3634707"/>
          <a:ext cx="1678503" cy="866575"/>
        </a:xfrm>
        <a:custGeom>
          <a:avLst/>
          <a:gdLst/>
          <a:ahLst/>
          <a:cxnLst/>
          <a:rect l="0" t="0" r="0" b="0"/>
          <a:pathLst>
            <a:path>
              <a:moveTo>
                <a:pt x="0" y="0"/>
              </a:moveTo>
              <a:lnTo>
                <a:pt x="0" y="726170"/>
              </a:lnTo>
              <a:lnTo>
                <a:pt x="1678503" y="726170"/>
              </a:lnTo>
              <a:lnTo>
                <a:pt x="1678503" y="866575"/>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8C98F5-E617-437C-91A3-08661D55CB4C}">
      <dsp:nvSpPr>
        <dsp:cNvPr id="0" name=""/>
        <dsp:cNvSpPr/>
      </dsp:nvSpPr>
      <dsp:spPr>
        <a:xfrm>
          <a:off x="2294242" y="3634707"/>
          <a:ext cx="2228399" cy="866575"/>
        </a:xfrm>
        <a:custGeom>
          <a:avLst/>
          <a:gdLst/>
          <a:ahLst/>
          <a:cxnLst/>
          <a:rect l="0" t="0" r="0" b="0"/>
          <a:pathLst>
            <a:path>
              <a:moveTo>
                <a:pt x="2228399" y="0"/>
              </a:moveTo>
              <a:lnTo>
                <a:pt x="2228399" y="726170"/>
              </a:lnTo>
              <a:lnTo>
                <a:pt x="0" y="726170"/>
              </a:lnTo>
              <a:lnTo>
                <a:pt x="0" y="866575"/>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3BF1EDB-3C0F-49E0-B717-765B57386411}">
      <dsp:nvSpPr>
        <dsp:cNvPr id="0" name=""/>
        <dsp:cNvSpPr/>
      </dsp:nvSpPr>
      <dsp:spPr>
        <a:xfrm>
          <a:off x="3288730" y="1556795"/>
          <a:ext cx="1233911" cy="1115494"/>
        </a:xfrm>
        <a:custGeom>
          <a:avLst/>
          <a:gdLst/>
          <a:ahLst/>
          <a:cxnLst/>
          <a:rect l="0" t="0" r="0" b="0"/>
          <a:pathLst>
            <a:path>
              <a:moveTo>
                <a:pt x="0" y="0"/>
              </a:moveTo>
              <a:lnTo>
                <a:pt x="0" y="975089"/>
              </a:lnTo>
              <a:lnTo>
                <a:pt x="1233911" y="975089"/>
              </a:lnTo>
              <a:lnTo>
                <a:pt x="1233911" y="1115494"/>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D0DDEB-11F8-423C-A199-B67CD57B269C}">
      <dsp:nvSpPr>
        <dsp:cNvPr id="0" name=""/>
        <dsp:cNvSpPr/>
      </dsp:nvSpPr>
      <dsp:spPr>
        <a:xfrm>
          <a:off x="2675736" y="1556795"/>
          <a:ext cx="612993" cy="1115494"/>
        </a:xfrm>
        <a:custGeom>
          <a:avLst/>
          <a:gdLst/>
          <a:ahLst/>
          <a:cxnLst/>
          <a:rect l="0" t="0" r="0" b="0"/>
          <a:pathLst>
            <a:path>
              <a:moveTo>
                <a:pt x="612993" y="0"/>
              </a:moveTo>
              <a:lnTo>
                <a:pt x="612993" y="975089"/>
              </a:lnTo>
              <a:lnTo>
                <a:pt x="0" y="975089"/>
              </a:lnTo>
              <a:lnTo>
                <a:pt x="0" y="1115494"/>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14CDE5-DFB2-4C5E-AF45-F8F3FD2278D0}">
      <dsp:nvSpPr>
        <dsp:cNvPr id="0" name=""/>
        <dsp:cNvSpPr/>
      </dsp:nvSpPr>
      <dsp:spPr>
        <a:xfrm>
          <a:off x="828846" y="1556795"/>
          <a:ext cx="2459883" cy="1115494"/>
        </a:xfrm>
        <a:custGeom>
          <a:avLst/>
          <a:gdLst/>
          <a:ahLst/>
          <a:cxnLst/>
          <a:rect l="0" t="0" r="0" b="0"/>
          <a:pathLst>
            <a:path>
              <a:moveTo>
                <a:pt x="2459883" y="0"/>
              </a:moveTo>
              <a:lnTo>
                <a:pt x="2459883" y="975089"/>
              </a:lnTo>
              <a:lnTo>
                <a:pt x="0" y="975089"/>
              </a:lnTo>
              <a:lnTo>
                <a:pt x="0" y="1115494"/>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BD824A-5CC3-4141-AC41-98195AF8A151}">
      <dsp:nvSpPr>
        <dsp:cNvPr id="0" name=""/>
        <dsp:cNvSpPr/>
      </dsp:nvSpPr>
      <dsp:spPr>
        <a:xfrm>
          <a:off x="2530921" y="594378"/>
          <a:ext cx="1515617" cy="962417"/>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CF1F988-A4D8-4876-850F-25D454327700}">
      <dsp:nvSpPr>
        <dsp:cNvPr id="0" name=""/>
        <dsp:cNvSpPr/>
      </dsp:nvSpPr>
      <dsp:spPr>
        <a:xfrm>
          <a:off x="2699323" y="754359"/>
          <a:ext cx="1515617" cy="962417"/>
        </a:xfrm>
        <a:prstGeom prst="roundRect">
          <a:avLst>
            <a:gd name="adj" fmla="val 10000"/>
          </a:avLst>
        </a:prstGeom>
        <a:solidFill>
          <a:schemeClr val="dk1">
            <a:alpha val="90000"/>
            <a:tint val="40000"/>
            <a:hueOff val="0"/>
            <a:satOff val="0"/>
            <a:lumOff val="0"/>
            <a:alphaOff val="0"/>
          </a:schemeClr>
        </a:solidFill>
        <a:ln w="6350" cap="flat" cmpd="sng" algn="ctr">
          <a:solidFill>
            <a:schemeClr val="dk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Soft Computing</a:t>
          </a:r>
        </a:p>
      </dsp:txBody>
      <dsp:txXfrm>
        <a:off x="2727511" y="782547"/>
        <a:ext cx="1459241" cy="906041"/>
      </dsp:txXfrm>
    </dsp:sp>
    <dsp:sp modelId="{CB6492A5-4CBD-4421-88E2-0C5FB222D73C}">
      <dsp:nvSpPr>
        <dsp:cNvPr id="0" name=""/>
        <dsp:cNvSpPr/>
      </dsp:nvSpPr>
      <dsp:spPr>
        <a:xfrm>
          <a:off x="71037" y="2672290"/>
          <a:ext cx="1515617" cy="962417"/>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5FA5A01C-4860-400A-8889-B40681F5BD65}">
      <dsp:nvSpPr>
        <dsp:cNvPr id="0" name=""/>
        <dsp:cNvSpPr/>
      </dsp:nvSpPr>
      <dsp:spPr>
        <a:xfrm>
          <a:off x="239439" y="2832272"/>
          <a:ext cx="1515617" cy="962417"/>
        </a:xfrm>
        <a:prstGeom prst="roundRect">
          <a:avLst>
            <a:gd name="adj" fmla="val 10000"/>
          </a:avLst>
        </a:prstGeom>
        <a:solidFill>
          <a:schemeClr val="dk1">
            <a:alpha val="90000"/>
            <a:tint val="40000"/>
            <a:hueOff val="0"/>
            <a:satOff val="0"/>
            <a:lumOff val="0"/>
            <a:alphaOff val="0"/>
          </a:schemeClr>
        </a:solidFill>
        <a:ln w="6350" cap="flat" cmpd="sng" algn="ctr">
          <a:solidFill>
            <a:schemeClr val="dk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Fuzzy Systems</a:t>
          </a:r>
        </a:p>
      </dsp:txBody>
      <dsp:txXfrm>
        <a:off x="267627" y="2860460"/>
        <a:ext cx="1459241" cy="906041"/>
      </dsp:txXfrm>
    </dsp:sp>
    <dsp:sp modelId="{4EBEE2CA-AF1C-4D37-980A-6314ECE70089}">
      <dsp:nvSpPr>
        <dsp:cNvPr id="0" name=""/>
        <dsp:cNvSpPr/>
      </dsp:nvSpPr>
      <dsp:spPr>
        <a:xfrm>
          <a:off x="1917927" y="2672290"/>
          <a:ext cx="1515617" cy="962417"/>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F751A11-DD1B-4104-8E47-6FF759EA6B4F}">
      <dsp:nvSpPr>
        <dsp:cNvPr id="0" name=""/>
        <dsp:cNvSpPr/>
      </dsp:nvSpPr>
      <dsp:spPr>
        <a:xfrm>
          <a:off x="2086329" y="2832272"/>
          <a:ext cx="1515617" cy="962417"/>
        </a:xfrm>
        <a:prstGeom prst="roundRect">
          <a:avLst>
            <a:gd name="adj" fmla="val 10000"/>
          </a:avLst>
        </a:prstGeom>
        <a:solidFill>
          <a:schemeClr val="dk1">
            <a:alpha val="90000"/>
            <a:tint val="40000"/>
            <a:hueOff val="0"/>
            <a:satOff val="0"/>
            <a:lumOff val="0"/>
            <a:alphaOff val="0"/>
          </a:schemeClr>
        </a:solidFill>
        <a:ln w="6350" cap="flat" cmpd="sng" algn="ctr">
          <a:solidFill>
            <a:schemeClr val="dk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Neural Networks</a:t>
          </a:r>
        </a:p>
      </dsp:txBody>
      <dsp:txXfrm>
        <a:off x="2114517" y="2860460"/>
        <a:ext cx="1459241" cy="906041"/>
      </dsp:txXfrm>
    </dsp:sp>
    <dsp:sp modelId="{A2F9567B-D1B8-405C-8129-591142C197A1}">
      <dsp:nvSpPr>
        <dsp:cNvPr id="0" name=""/>
        <dsp:cNvSpPr/>
      </dsp:nvSpPr>
      <dsp:spPr>
        <a:xfrm>
          <a:off x="3764832" y="2672290"/>
          <a:ext cx="1515617" cy="962417"/>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DC75A7E-BDCA-46DB-84B2-4994792D977E}">
      <dsp:nvSpPr>
        <dsp:cNvPr id="0" name=""/>
        <dsp:cNvSpPr/>
      </dsp:nvSpPr>
      <dsp:spPr>
        <a:xfrm>
          <a:off x="3933234" y="2832272"/>
          <a:ext cx="1515617" cy="962417"/>
        </a:xfrm>
        <a:prstGeom prst="roundRect">
          <a:avLst>
            <a:gd name="adj" fmla="val 10000"/>
          </a:avLst>
        </a:prstGeom>
        <a:solidFill>
          <a:schemeClr val="dk1">
            <a:alpha val="90000"/>
            <a:tint val="40000"/>
            <a:hueOff val="0"/>
            <a:satOff val="0"/>
            <a:lumOff val="0"/>
            <a:alphaOff val="0"/>
          </a:schemeClr>
        </a:solidFill>
        <a:ln w="6350" cap="flat" cmpd="sng" algn="ctr">
          <a:solidFill>
            <a:schemeClr val="dk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Evolutionary Computation</a:t>
          </a:r>
        </a:p>
      </dsp:txBody>
      <dsp:txXfrm>
        <a:off x="3961422" y="2860460"/>
        <a:ext cx="1459241" cy="906041"/>
      </dsp:txXfrm>
    </dsp:sp>
    <dsp:sp modelId="{1C2FFD0D-40A8-4CE9-A1C7-18520AA094D4}">
      <dsp:nvSpPr>
        <dsp:cNvPr id="0" name=""/>
        <dsp:cNvSpPr/>
      </dsp:nvSpPr>
      <dsp:spPr>
        <a:xfrm>
          <a:off x="1536433" y="4501282"/>
          <a:ext cx="1515617" cy="962417"/>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54388309-60D3-4974-9E51-71B1D8EA0CA6}">
      <dsp:nvSpPr>
        <dsp:cNvPr id="0" name=""/>
        <dsp:cNvSpPr/>
      </dsp:nvSpPr>
      <dsp:spPr>
        <a:xfrm>
          <a:off x="1704835" y="4661264"/>
          <a:ext cx="1515617" cy="962417"/>
        </a:xfrm>
        <a:prstGeom prst="roundRect">
          <a:avLst>
            <a:gd name="adj" fmla="val 10000"/>
          </a:avLst>
        </a:prstGeom>
        <a:solidFill>
          <a:schemeClr val="dk1">
            <a:alpha val="90000"/>
            <a:tint val="40000"/>
            <a:hueOff val="0"/>
            <a:satOff val="0"/>
            <a:lumOff val="0"/>
            <a:alphaOff val="0"/>
          </a:schemeClr>
        </a:solidFill>
        <a:ln w="6350" cap="flat" cmpd="sng" algn="ctr">
          <a:solidFill>
            <a:schemeClr val="dk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Genetic Algorithm</a:t>
          </a:r>
        </a:p>
      </dsp:txBody>
      <dsp:txXfrm>
        <a:off x="1733023" y="4689452"/>
        <a:ext cx="1459241" cy="906041"/>
      </dsp:txXfrm>
    </dsp:sp>
    <dsp:sp modelId="{A88D2C4D-2544-47F1-B699-2B09D85185C6}">
      <dsp:nvSpPr>
        <dsp:cNvPr id="0" name=""/>
        <dsp:cNvSpPr/>
      </dsp:nvSpPr>
      <dsp:spPr>
        <a:xfrm>
          <a:off x="5443335" y="4501282"/>
          <a:ext cx="1515617" cy="962417"/>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02BA586-F6D0-4BCD-A365-442064BE84CC}">
      <dsp:nvSpPr>
        <dsp:cNvPr id="0" name=""/>
        <dsp:cNvSpPr/>
      </dsp:nvSpPr>
      <dsp:spPr>
        <a:xfrm>
          <a:off x="5611737" y="4661264"/>
          <a:ext cx="1515617" cy="962417"/>
        </a:xfrm>
        <a:prstGeom prst="roundRect">
          <a:avLst>
            <a:gd name="adj" fmla="val 10000"/>
          </a:avLst>
        </a:prstGeom>
        <a:solidFill>
          <a:schemeClr val="dk1">
            <a:alpha val="90000"/>
            <a:tint val="40000"/>
            <a:hueOff val="0"/>
            <a:satOff val="0"/>
            <a:lumOff val="0"/>
            <a:alphaOff val="0"/>
          </a:schemeClr>
        </a:solidFill>
        <a:ln w="6350" cap="flat" cmpd="sng" algn="ctr">
          <a:solidFill>
            <a:schemeClr val="dk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Genetic Programming</a:t>
          </a:r>
        </a:p>
      </dsp:txBody>
      <dsp:txXfrm>
        <a:off x="5639925" y="4689452"/>
        <a:ext cx="1459241" cy="906041"/>
      </dsp:txXfrm>
    </dsp:sp>
    <dsp:sp modelId="{8B5AAA94-DB8B-42C9-A490-919B7CC06DA1}">
      <dsp:nvSpPr>
        <dsp:cNvPr id="0" name=""/>
        <dsp:cNvSpPr/>
      </dsp:nvSpPr>
      <dsp:spPr>
        <a:xfrm>
          <a:off x="5514374" y="2654379"/>
          <a:ext cx="1515617" cy="962417"/>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3247480-68F4-451C-8792-43B405E7B307}">
      <dsp:nvSpPr>
        <dsp:cNvPr id="0" name=""/>
        <dsp:cNvSpPr/>
      </dsp:nvSpPr>
      <dsp:spPr>
        <a:xfrm>
          <a:off x="5682776" y="2814361"/>
          <a:ext cx="1515617" cy="962417"/>
        </a:xfrm>
        <a:prstGeom prst="roundRect">
          <a:avLst>
            <a:gd name="adj" fmla="val 10000"/>
          </a:avLst>
        </a:prstGeom>
        <a:solidFill>
          <a:schemeClr val="dk1">
            <a:alpha val="90000"/>
            <a:tint val="40000"/>
            <a:hueOff val="0"/>
            <a:satOff val="0"/>
            <a:lumOff val="0"/>
            <a:alphaOff val="0"/>
          </a:schemeClr>
        </a:solidFill>
        <a:ln w="6350" cap="flat" cmpd="sng" algn="ctr">
          <a:solidFill>
            <a:schemeClr val="dk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Machine Learning</a:t>
          </a:r>
        </a:p>
      </dsp:txBody>
      <dsp:txXfrm>
        <a:off x="5710964" y="2842549"/>
        <a:ext cx="1459241" cy="90604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AB7839-4FB5-4E35-88DE-77D03DFFE3AB}">
      <dsp:nvSpPr>
        <dsp:cNvPr id="0" name=""/>
        <dsp:cNvSpPr/>
      </dsp:nvSpPr>
      <dsp:spPr>
        <a:xfrm>
          <a:off x="0" y="0"/>
          <a:ext cx="8568952" cy="243396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b="1" kern="1200"/>
            <a:t>Artificial Neural Networks</a:t>
          </a:r>
          <a:r>
            <a:rPr lang="en-US" sz="1900" kern="1200"/>
            <a:t> (ANN) aim at reproducing some of the most important brain operations for virtue of two stages, the network training (or learning) phase and the validation phase.</a:t>
          </a:r>
          <a:endParaRPr lang="en-US" sz="1900" kern="1200" dirty="0"/>
        </a:p>
      </dsp:txBody>
      <dsp:txXfrm>
        <a:off x="1957186" y="0"/>
        <a:ext cx="6611765" cy="2433961"/>
      </dsp:txXfrm>
    </dsp:sp>
    <dsp:sp modelId="{7EE48F59-CA16-4C7C-9565-2937BB53032D}">
      <dsp:nvSpPr>
        <dsp:cNvPr id="0" name=""/>
        <dsp:cNvSpPr/>
      </dsp:nvSpPr>
      <dsp:spPr>
        <a:xfrm>
          <a:off x="243396" y="243396"/>
          <a:ext cx="1713790" cy="1947169"/>
        </a:xfrm>
        <a:prstGeom prst="roundRect">
          <a:avLst>
            <a:gd name="adj" fmla="val 10000"/>
          </a:avLst>
        </a:prstGeom>
        <a:blipFill rotWithShape="1">
          <a:blip xmlns:r="http://schemas.openxmlformats.org/officeDocument/2006/relationships" r:embed="rId1"/>
          <a:stretch>
            <a:fillRect/>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568C4F4E-1A90-46BD-B7DC-8C75CCDF5E4A}">
      <dsp:nvSpPr>
        <dsp:cNvPr id="0" name=""/>
        <dsp:cNvSpPr/>
      </dsp:nvSpPr>
      <dsp:spPr>
        <a:xfrm>
          <a:off x="0" y="2677357"/>
          <a:ext cx="8568952" cy="243396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a:t>Synthetically, during a succession of generations, Evolutive/</a:t>
          </a:r>
          <a:r>
            <a:rPr lang="en-US" sz="1900" b="1" kern="1200"/>
            <a:t>Genetic Algorithms </a:t>
          </a:r>
          <a:r>
            <a:rPr lang="en-US" sz="1900" kern="1200"/>
            <a:t>(GA) based methods generate new points in the admissible search space by applying operators on the current solutions set and “statistically” moving toward more optimal places in virtue of the Darwinian strife of survival. </a:t>
          </a:r>
          <a:endParaRPr lang="en-US" sz="1900" kern="1200" dirty="0"/>
        </a:p>
      </dsp:txBody>
      <dsp:txXfrm>
        <a:off x="1957186" y="2677357"/>
        <a:ext cx="6611765" cy="2433961"/>
      </dsp:txXfrm>
    </dsp:sp>
    <dsp:sp modelId="{E8EC5D22-45DB-4C8A-A065-5139355DBE09}">
      <dsp:nvSpPr>
        <dsp:cNvPr id="0" name=""/>
        <dsp:cNvSpPr/>
      </dsp:nvSpPr>
      <dsp:spPr>
        <a:xfrm>
          <a:off x="243396" y="2920754"/>
          <a:ext cx="1713790" cy="1947169"/>
        </a:xfrm>
        <a:prstGeom prst="roundRect">
          <a:avLst>
            <a:gd name="adj" fmla="val 10000"/>
          </a:avLst>
        </a:prstGeom>
        <a:blipFill rotWithShape="1">
          <a:blip xmlns:r="http://schemas.openxmlformats.org/officeDocument/2006/relationships" r:embed="rId2"/>
          <a:stretch>
            <a:fillRect/>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E189E8-34D4-4508-8912-D09258B7D425}">
      <dsp:nvSpPr>
        <dsp:cNvPr id="0" name=""/>
        <dsp:cNvSpPr/>
      </dsp:nvSpPr>
      <dsp:spPr>
        <a:xfrm>
          <a:off x="0" y="88837"/>
          <a:ext cx="3657501" cy="1579500"/>
        </a:xfrm>
        <a:prstGeom prst="roundRect">
          <a:avLst/>
        </a:prstGeom>
        <a:solidFill>
          <a:schemeClr val="accent2">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nl-NL" altLang="en-US" sz="2700" kern="1200" dirty="0">
              <a:latin typeface="Tahoma" panose="020B0604030504040204" pitchFamily="34" charset="0"/>
            </a:rPr>
            <a:t>GA’s are based on Darwin’s theory of evolution</a:t>
          </a:r>
          <a:endParaRPr lang="en-GB" sz="2700" kern="1200" dirty="0"/>
        </a:p>
      </dsp:txBody>
      <dsp:txXfrm>
        <a:off x="77105" y="165942"/>
        <a:ext cx="3503291" cy="1425290"/>
      </dsp:txXfrm>
    </dsp:sp>
    <dsp:sp modelId="{B1BEF045-ED00-4DE3-9AB8-A236C22B308C}">
      <dsp:nvSpPr>
        <dsp:cNvPr id="0" name=""/>
        <dsp:cNvSpPr/>
      </dsp:nvSpPr>
      <dsp:spPr>
        <a:xfrm>
          <a:off x="0" y="1746098"/>
          <a:ext cx="3657501" cy="1579500"/>
        </a:xfrm>
        <a:prstGeom prst="roundRect">
          <a:avLst/>
        </a:prstGeom>
        <a:solidFill>
          <a:schemeClr val="accent2">
            <a:shade val="80000"/>
            <a:hueOff val="237323"/>
            <a:satOff val="-17033"/>
            <a:lumOff val="176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nl-NL" altLang="en-US" sz="2700" kern="1200" dirty="0">
              <a:latin typeface="Tahoma" panose="020B0604030504040204" pitchFamily="34" charset="0"/>
            </a:rPr>
            <a:t>Evolutionary computing evolved in the 1960’s. </a:t>
          </a:r>
        </a:p>
      </dsp:txBody>
      <dsp:txXfrm>
        <a:off x="77105" y="1823203"/>
        <a:ext cx="3503291" cy="1425290"/>
      </dsp:txXfrm>
    </dsp:sp>
    <dsp:sp modelId="{4D6FC4DE-605B-4744-8B48-9C1DD0E514E5}">
      <dsp:nvSpPr>
        <dsp:cNvPr id="0" name=""/>
        <dsp:cNvSpPr/>
      </dsp:nvSpPr>
      <dsp:spPr>
        <a:xfrm>
          <a:off x="0" y="3403358"/>
          <a:ext cx="3657501" cy="1579500"/>
        </a:xfrm>
        <a:prstGeom prst="roundRect">
          <a:avLst/>
        </a:prstGeom>
        <a:solidFill>
          <a:schemeClr val="accent2">
            <a:shade val="80000"/>
            <a:hueOff val="474645"/>
            <a:satOff val="-34065"/>
            <a:lumOff val="353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nl-NL" altLang="en-US" sz="2700" kern="1200">
              <a:latin typeface="Tahoma" panose="020B0604030504040204" pitchFamily="34" charset="0"/>
            </a:rPr>
            <a:t>GA’s were created by John Holland in the mid-70’s.</a:t>
          </a:r>
          <a:endParaRPr lang="nl-NL" altLang="en-US" sz="2700" kern="1200" dirty="0">
            <a:latin typeface="Tahoma" panose="020B0604030504040204" pitchFamily="34" charset="0"/>
          </a:endParaRPr>
        </a:p>
      </dsp:txBody>
      <dsp:txXfrm>
        <a:off x="77105" y="3480463"/>
        <a:ext cx="3503291" cy="142529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2147EF-72B7-4E22-A362-AEC58BF07028}">
      <dsp:nvSpPr>
        <dsp:cNvPr id="0" name=""/>
        <dsp:cNvSpPr/>
      </dsp:nvSpPr>
      <dsp:spPr>
        <a:xfrm>
          <a:off x="796934" y="0"/>
          <a:ext cx="4209617" cy="1622891"/>
        </a:xfrm>
        <a:prstGeom prst="ellipse">
          <a:avLst/>
        </a:prstGeom>
        <a:solidFill>
          <a:schemeClr val="l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it-IT" sz="2400" b="1" kern="1200">
              <a:effectLst>
                <a:outerShdw blurRad="38100" dist="38100" dir="2700000" algn="tl">
                  <a:srgbClr val="000000">
                    <a:alpha val="43137"/>
                  </a:srgbClr>
                </a:outerShdw>
              </a:effectLst>
            </a:rPr>
            <a:t>Reproduction</a:t>
          </a:r>
          <a:endParaRPr lang="en-GB" sz="2400" b="1" kern="1200" dirty="0">
            <a:effectLst>
              <a:outerShdw blurRad="38100" dist="38100" dir="2700000" algn="tl">
                <a:srgbClr val="000000">
                  <a:alpha val="43137"/>
                </a:srgbClr>
              </a:outerShdw>
            </a:effectLst>
          </a:endParaRPr>
        </a:p>
      </dsp:txBody>
      <dsp:txXfrm>
        <a:off x="1413418" y="237667"/>
        <a:ext cx="2976649" cy="1147557"/>
      </dsp:txXfrm>
    </dsp:sp>
    <dsp:sp modelId="{1BAF81B3-33C9-4B60-B2E8-EA0AC80D9D5C}">
      <dsp:nvSpPr>
        <dsp:cNvPr id="0" name=""/>
        <dsp:cNvSpPr/>
      </dsp:nvSpPr>
      <dsp:spPr>
        <a:xfrm rot="2822212">
          <a:off x="3632611" y="1407500"/>
          <a:ext cx="158596" cy="547725"/>
        </a:xfrm>
        <a:prstGeom prst="rightArrow">
          <a:avLst>
            <a:gd name="adj1" fmla="val 60000"/>
            <a:gd name="adj2" fmla="val 50000"/>
          </a:avLst>
        </a:prstGeom>
        <a:solidFill>
          <a:schemeClr val="dk1">
            <a:tint val="60000"/>
            <a:hueOff val="0"/>
            <a:satOff val="0"/>
            <a:lumOff val="0"/>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GB" sz="2400" b="1" kern="1200">
            <a:solidFill>
              <a:schemeClr val="bg1"/>
            </a:solidFill>
            <a:effectLst>
              <a:outerShdw blurRad="38100" dist="38100" dir="2700000" algn="tl">
                <a:srgbClr val="000000">
                  <a:alpha val="43137"/>
                </a:srgbClr>
              </a:outerShdw>
            </a:effectLst>
          </a:endParaRPr>
        </a:p>
      </dsp:txBody>
      <dsp:txXfrm>
        <a:off x="3640187" y="1499636"/>
        <a:ext cx="111017" cy="328635"/>
      </dsp:txXfrm>
    </dsp:sp>
    <dsp:sp modelId="{CC11EF3E-AC28-439B-B0A1-36D82066BB4B}">
      <dsp:nvSpPr>
        <dsp:cNvPr id="0" name=""/>
        <dsp:cNvSpPr/>
      </dsp:nvSpPr>
      <dsp:spPr>
        <a:xfrm>
          <a:off x="2804558" y="1724402"/>
          <a:ext cx="3406286" cy="1622891"/>
        </a:xfrm>
        <a:prstGeom prst="ellipse">
          <a:avLst/>
        </a:prstGeom>
        <a:solidFill>
          <a:schemeClr val="l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it-IT" sz="2400" b="1" kern="1200" dirty="0" err="1">
              <a:effectLst>
                <a:outerShdw blurRad="38100" dist="38100" dir="2700000" algn="tl">
                  <a:srgbClr val="000000">
                    <a:alpha val="43137"/>
                  </a:srgbClr>
                </a:outerShdw>
              </a:effectLst>
            </a:rPr>
            <a:t>Competition</a:t>
          </a:r>
          <a:r>
            <a:rPr lang="it-IT" sz="2400" b="1" kern="1200" dirty="0">
              <a:effectLst>
                <a:outerShdw blurRad="38100" dist="38100" dir="2700000" algn="tl">
                  <a:srgbClr val="000000">
                    <a:alpha val="43137"/>
                  </a:srgbClr>
                </a:outerShdw>
              </a:effectLst>
            </a:rPr>
            <a:t> </a:t>
          </a:r>
          <a:endParaRPr lang="en-GB" sz="2400" b="1" kern="1200" dirty="0">
            <a:effectLst>
              <a:outerShdw blurRad="38100" dist="38100" dir="2700000" algn="tl">
                <a:srgbClr val="000000">
                  <a:alpha val="43137"/>
                </a:srgbClr>
              </a:outerShdw>
            </a:effectLst>
          </a:endParaRPr>
        </a:p>
      </dsp:txBody>
      <dsp:txXfrm>
        <a:off x="3303397" y="1962069"/>
        <a:ext cx="2408608" cy="1147557"/>
      </dsp:txXfrm>
    </dsp:sp>
    <dsp:sp modelId="{6578A118-99CD-4A0E-87DA-698D80CA711C}">
      <dsp:nvSpPr>
        <dsp:cNvPr id="0" name=""/>
        <dsp:cNvSpPr/>
      </dsp:nvSpPr>
      <dsp:spPr>
        <a:xfrm rot="7791987">
          <a:off x="3713018" y="3122616"/>
          <a:ext cx="151879" cy="547725"/>
        </a:xfrm>
        <a:prstGeom prst="rightArrow">
          <a:avLst>
            <a:gd name="adj1" fmla="val 60000"/>
            <a:gd name="adj2" fmla="val 50000"/>
          </a:avLst>
        </a:prstGeom>
        <a:solidFill>
          <a:schemeClr val="dk1">
            <a:tint val="60000"/>
            <a:hueOff val="0"/>
            <a:satOff val="0"/>
            <a:lumOff val="0"/>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GB" sz="2400" b="1" kern="1200">
            <a:solidFill>
              <a:schemeClr val="bg1"/>
            </a:solidFill>
            <a:effectLst>
              <a:outerShdw blurRad="38100" dist="38100" dir="2700000" algn="tl">
                <a:srgbClr val="000000">
                  <a:alpha val="43137"/>
                </a:srgbClr>
              </a:outerShdw>
            </a:effectLst>
          </a:endParaRPr>
        </a:p>
      </dsp:txBody>
      <dsp:txXfrm rot="10800000">
        <a:off x="3750403" y="3214675"/>
        <a:ext cx="106315" cy="328635"/>
      </dsp:txXfrm>
    </dsp:sp>
    <dsp:sp modelId="{3F9F6574-B820-4FD6-8734-243DA0F11B6B}">
      <dsp:nvSpPr>
        <dsp:cNvPr id="0" name=""/>
        <dsp:cNvSpPr/>
      </dsp:nvSpPr>
      <dsp:spPr>
        <a:xfrm>
          <a:off x="1419245" y="3448804"/>
          <a:ext cx="3296692" cy="1622891"/>
        </a:xfrm>
        <a:prstGeom prst="ellipse">
          <a:avLst/>
        </a:prstGeom>
        <a:solidFill>
          <a:schemeClr val="l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it-IT" sz="2400" b="1" kern="1200">
              <a:effectLst>
                <a:outerShdw blurRad="38100" dist="38100" dir="2700000" algn="tl">
                  <a:srgbClr val="000000">
                    <a:alpha val="43137"/>
                  </a:srgbClr>
                </a:outerShdw>
              </a:effectLst>
            </a:rPr>
            <a:t>Surviving</a:t>
          </a:r>
          <a:endParaRPr lang="en-GB" sz="2400" b="1" kern="1200" dirty="0">
            <a:effectLst>
              <a:outerShdw blurRad="38100" dist="38100" dir="2700000" algn="tl">
                <a:srgbClr val="000000">
                  <a:alpha val="43137"/>
                </a:srgbClr>
              </a:outerShdw>
            </a:effectLst>
          </a:endParaRPr>
        </a:p>
      </dsp:txBody>
      <dsp:txXfrm>
        <a:off x="1902034" y="3686471"/>
        <a:ext cx="2331114" cy="1147557"/>
      </dsp:txXfrm>
    </dsp:sp>
    <dsp:sp modelId="{137199E0-727E-473C-A199-EF5F5BFEE43C}">
      <dsp:nvSpPr>
        <dsp:cNvPr id="0" name=""/>
        <dsp:cNvSpPr/>
      </dsp:nvSpPr>
      <dsp:spPr>
        <a:xfrm rot="13241454">
          <a:off x="1883301" y="3099620"/>
          <a:ext cx="305995" cy="547725"/>
        </a:xfrm>
        <a:prstGeom prst="rightArrow">
          <a:avLst>
            <a:gd name="adj1" fmla="val 60000"/>
            <a:gd name="adj2" fmla="val 50000"/>
          </a:avLst>
        </a:prstGeom>
        <a:solidFill>
          <a:schemeClr val="dk1">
            <a:tint val="60000"/>
            <a:hueOff val="0"/>
            <a:satOff val="0"/>
            <a:lumOff val="0"/>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GB" sz="2400" b="1" kern="1200">
            <a:solidFill>
              <a:schemeClr val="bg1"/>
            </a:solidFill>
            <a:effectLst>
              <a:outerShdw blurRad="38100" dist="38100" dir="2700000" algn="tl">
                <a:srgbClr val="000000">
                  <a:alpha val="43137"/>
                </a:srgbClr>
              </a:outerShdw>
            </a:effectLst>
          </a:endParaRPr>
        </a:p>
      </dsp:txBody>
      <dsp:txXfrm rot="10800000">
        <a:off x="1964002" y="3239090"/>
        <a:ext cx="214197" cy="328635"/>
      </dsp:txXfrm>
    </dsp:sp>
    <dsp:sp modelId="{F99885E0-D96D-4410-B730-3CF32FC32242}">
      <dsp:nvSpPr>
        <dsp:cNvPr id="0" name=""/>
        <dsp:cNvSpPr/>
      </dsp:nvSpPr>
      <dsp:spPr>
        <a:xfrm>
          <a:off x="-167787" y="1724402"/>
          <a:ext cx="2459865" cy="1622891"/>
        </a:xfrm>
        <a:prstGeom prst="ellipse">
          <a:avLst/>
        </a:prstGeom>
        <a:solidFill>
          <a:schemeClr val="l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it-IT" sz="2400" b="1" kern="1200">
              <a:effectLst>
                <a:outerShdw blurRad="38100" dist="38100" dir="2700000" algn="tl">
                  <a:srgbClr val="000000">
                    <a:alpha val="43137"/>
                  </a:srgbClr>
                </a:outerShdw>
              </a:effectLst>
            </a:rPr>
            <a:t>Selection</a:t>
          </a:r>
          <a:endParaRPr lang="en-GB" sz="2400" b="1" kern="1200" dirty="0">
            <a:effectLst>
              <a:outerShdw blurRad="38100" dist="38100" dir="2700000" algn="tl">
                <a:srgbClr val="000000">
                  <a:alpha val="43137"/>
                </a:srgbClr>
              </a:outerShdw>
            </a:effectLst>
          </a:endParaRPr>
        </a:p>
      </dsp:txBody>
      <dsp:txXfrm>
        <a:off x="192452" y="1962069"/>
        <a:ext cx="1739387" cy="1147557"/>
      </dsp:txXfrm>
    </dsp:sp>
    <dsp:sp modelId="{51EACC51-A668-4EBF-8595-193E2F3F0FB7}">
      <dsp:nvSpPr>
        <dsp:cNvPr id="0" name=""/>
        <dsp:cNvSpPr/>
      </dsp:nvSpPr>
      <dsp:spPr>
        <a:xfrm rot="19011077">
          <a:off x="1810364" y="1447883"/>
          <a:ext cx="240534" cy="547725"/>
        </a:xfrm>
        <a:prstGeom prst="rightArrow">
          <a:avLst>
            <a:gd name="adj1" fmla="val 60000"/>
            <a:gd name="adj2" fmla="val 50000"/>
          </a:avLst>
        </a:prstGeom>
        <a:solidFill>
          <a:schemeClr val="dk1">
            <a:tint val="60000"/>
            <a:hueOff val="0"/>
            <a:satOff val="0"/>
            <a:lumOff val="0"/>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GB" sz="2400" b="1" kern="1200">
            <a:solidFill>
              <a:schemeClr val="bg1"/>
            </a:solidFill>
            <a:effectLst>
              <a:outerShdw blurRad="38100" dist="38100" dir="2700000" algn="tl">
                <a:srgbClr val="000000">
                  <a:alpha val="43137"/>
                </a:srgbClr>
              </a:outerShdw>
            </a:effectLst>
          </a:endParaRPr>
        </a:p>
      </dsp:txBody>
      <dsp:txXfrm>
        <a:off x="1820121" y="1582103"/>
        <a:ext cx="168374" cy="32863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B80B93-FF31-4927-8D3C-B7977CD3D8CC}">
      <dsp:nvSpPr>
        <dsp:cNvPr id="0" name=""/>
        <dsp:cNvSpPr/>
      </dsp:nvSpPr>
      <dsp:spPr>
        <a:xfrm>
          <a:off x="3916" y="362358"/>
          <a:ext cx="2120535" cy="12723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b="1" kern="1200" dirty="0"/>
            <a:t>Genetic algorithm </a:t>
          </a:r>
          <a:endParaRPr lang="it-IT" sz="1000" b="1" kern="1200" dirty="0"/>
        </a:p>
        <a:p>
          <a:pPr marL="57150" lvl="1" indent="-57150" algn="l" defTabSz="355600">
            <a:lnSpc>
              <a:spcPct val="90000"/>
            </a:lnSpc>
            <a:spcBef>
              <a:spcPct val="0"/>
            </a:spcBef>
            <a:spcAft>
              <a:spcPct val="15000"/>
            </a:spcAft>
            <a:buChar char="••"/>
          </a:pPr>
          <a:r>
            <a:rPr lang="en-US" sz="800" kern="1200" dirty="0"/>
            <a:t>One seeks the solution of a problem in the form of strings of numbers (traditionally binary, although the best representations are usually those that reflect something about the problem being solved), by applying operators such as recombination and mutation;</a:t>
          </a:r>
          <a:endParaRPr lang="it-IT" sz="800" kern="1200" dirty="0"/>
        </a:p>
      </dsp:txBody>
      <dsp:txXfrm>
        <a:off x="3916" y="362358"/>
        <a:ext cx="2120535" cy="1272321"/>
      </dsp:txXfrm>
    </dsp:sp>
    <dsp:sp modelId="{BC17B00C-4A04-4EAE-8B78-CA0564E881E6}">
      <dsp:nvSpPr>
        <dsp:cNvPr id="0" name=""/>
        <dsp:cNvSpPr/>
      </dsp:nvSpPr>
      <dsp:spPr>
        <a:xfrm>
          <a:off x="2336506" y="362358"/>
          <a:ext cx="2120535" cy="12723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b="1" kern="1200" dirty="0"/>
            <a:t>Genetic programming </a:t>
          </a:r>
          <a:endParaRPr lang="it-IT" sz="1000" b="1" kern="1200" dirty="0"/>
        </a:p>
        <a:p>
          <a:pPr marL="57150" lvl="1" indent="-57150" algn="l" defTabSz="355600">
            <a:lnSpc>
              <a:spcPct val="90000"/>
            </a:lnSpc>
            <a:spcBef>
              <a:spcPct val="0"/>
            </a:spcBef>
            <a:spcAft>
              <a:spcPct val="15000"/>
            </a:spcAft>
            <a:buChar char="••"/>
          </a:pPr>
          <a:r>
            <a:rPr lang="en-US" sz="800" kern="1200" dirty="0"/>
            <a:t>Here the solutions are in the form of computer programs, and their fitness is determined by their ability to solve a computational problem.</a:t>
          </a:r>
          <a:endParaRPr lang="it-IT" sz="800" kern="1200" dirty="0"/>
        </a:p>
      </dsp:txBody>
      <dsp:txXfrm>
        <a:off x="2336506" y="362358"/>
        <a:ext cx="2120535" cy="1272321"/>
      </dsp:txXfrm>
    </dsp:sp>
    <dsp:sp modelId="{9C20D1C7-04E2-4505-B5CC-3C2684EA4973}">
      <dsp:nvSpPr>
        <dsp:cNvPr id="0" name=""/>
        <dsp:cNvSpPr/>
      </dsp:nvSpPr>
      <dsp:spPr>
        <a:xfrm>
          <a:off x="4669095" y="368949"/>
          <a:ext cx="2120535" cy="12723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b="1" kern="1200" dirty="0"/>
            <a:t>Evolutionary programming </a:t>
          </a:r>
          <a:endParaRPr lang="it-IT" sz="1000" kern="1200" dirty="0"/>
        </a:p>
        <a:p>
          <a:pPr marL="57150" lvl="1" indent="-57150" algn="l" defTabSz="355600">
            <a:lnSpc>
              <a:spcPct val="90000"/>
            </a:lnSpc>
            <a:spcBef>
              <a:spcPct val="0"/>
            </a:spcBef>
            <a:spcAft>
              <a:spcPct val="15000"/>
            </a:spcAft>
            <a:buChar char="••"/>
          </a:pPr>
          <a:r>
            <a:rPr lang="en-US" sz="800" kern="1200" dirty="0"/>
            <a:t>Similar to genetic programming, but the structure of the program is fixed and its numerical parameters are allowed to evolve;</a:t>
          </a:r>
          <a:endParaRPr lang="it-IT" sz="800" kern="1200" dirty="0"/>
        </a:p>
      </dsp:txBody>
      <dsp:txXfrm>
        <a:off x="4669095" y="368949"/>
        <a:ext cx="2120535" cy="1272321"/>
      </dsp:txXfrm>
    </dsp:sp>
    <dsp:sp modelId="{A33BBDDB-665E-4D11-B6C0-BA6307D5BE77}">
      <dsp:nvSpPr>
        <dsp:cNvPr id="0" name=""/>
        <dsp:cNvSpPr/>
      </dsp:nvSpPr>
      <dsp:spPr>
        <a:xfrm>
          <a:off x="7001685" y="362358"/>
          <a:ext cx="2120535" cy="12723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b="1" kern="1200" dirty="0"/>
            <a:t>Evolution strategy </a:t>
          </a:r>
          <a:endParaRPr lang="it-IT" sz="1000" b="1" kern="1200" dirty="0"/>
        </a:p>
        <a:p>
          <a:pPr marL="57150" lvl="1" indent="-57150" algn="l" defTabSz="355600">
            <a:lnSpc>
              <a:spcPct val="90000"/>
            </a:lnSpc>
            <a:spcBef>
              <a:spcPct val="0"/>
            </a:spcBef>
            <a:spcAft>
              <a:spcPct val="15000"/>
            </a:spcAft>
            <a:buChar char="••"/>
          </a:pPr>
          <a:r>
            <a:rPr lang="en-US" sz="800" kern="1200" dirty="0"/>
            <a:t>Works with vectors of real numbers as representations of solutions, and typically uses self-adaptive mutation rates;</a:t>
          </a:r>
          <a:endParaRPr lang="it-IT" sz="800" kern="1200" dirty="0"/>
        </a:p>
      </dsp:txBody>
      <dsp:txXfrm>
        <a:off x="7001685" y="362358"/>
        <a:ext cx="2120535" cy="1272321"/>
      </dsp:txXfrm>
    </dsp:sp>
    <dsp:sp modelId="{6BBCD85F-F174-47F7-A42A-C6D5200C7BD6}">
      <dsp:nvSpPr>
        <dsp:cNvPr id="0" name=""/>
        <dsp:cNvSpPr/>
      </dsp:nvSpPr>
      <dsp:spPr>
        <a:xfrm>
          <a:off x="9334274" y="362358"/>
          <a:ext cx="2120535" cy="12723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b="1" kern="1200" dirty="0"/>
            <a:t>Differential evolution </a:t>
          </a:r>
          <a:endParaRPr lang="it-IT" sz="1000" b="1" kern="1200" dirty="0"/>
        </a:p>
        <a:p>
          <a:pPr marL="57150" lvl="1" indent="-57150" algn="l" defTabSz="355600">
            <a:lnSpc>
              <a:spcPct val="90000"/>
            </a:lnSpc>
            <a:spcBef>
              <a:spcPct val="0"/>
            </a:spcBef>
            <a:spcAft>
              <a:spcPct val="15000"/>
            </a:spcAft>
            <a:buChar char="••"/>
          </a:pPr>
          <a:r>
            <a:rPr lang="en-US" sz="800" kern="1200" dirty="0"/>
            <a:t>Based on vector differences and is therefore primarily suited for numerical optimization problems.</a:t>
          </a:r>
          <a:endParaRPr lang="it-IT" sz="800" kern="1200" dirty="0"/>
        </a:p>
      </dsp:txBody>
      <dsp:txXfrm>
        <a:off x="9334274" y="362358"/>
        <a:ext cx="2120535" cy="1272321"/>
      </dsp:txXfrm>
    </dsp:sp>
    <dsp:sp modelId="{01B140F9-48DA-4AAF-8B0D-4E07BE3DD172}">
      <dsp:nvSpPr>
        <dsp:cNvPr id="0" name=""/>
        <dsp:cNvSpPr/>
      </dsp:nvSpPr>
      <dsp:spPr>
        <a:xfrm>
          <a:off x="3916" y="2583331"/>
          <a:ext cx="2120535" cy="12723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b="1" kern="1200" dirty="0"/>
            <a:t>Particle swarm optimization </a:t>
          </a:r>
          <a:endParaRPr lang="it-IT" sz="1000" b="1" kern="1200" dirty="0"/>
        </a:p>
        <a:p>
          <a:pPr marL="57150" lvl="1" indent="-57150" algn="l" defTabSz="355600">
            <a:lnSpc>
              <a:spcPct val="90000"/>
            </a:lnSpc>
            <a:spcBef>
              <a:spcPct val="0"/>
            </a:spcBef>
            <a:spcAft>
              <a:spcPct val="15000"/>
            </a:spcAft>
            <a:buChar char="••"/>
          </a:pPr>
          <a:r>
            <a:rPr lang="en-US" sz="800" kern="1200" dirty="0"/>
            <a:t>Based on the ideas of animal flocking behavior. Also primarily suited for numerical optimization problems.</a:t>
          </a:r>
          <a:endParaRPr lang="it-IT" sz="800" kern="1200" dirty="0"/>
        </a:p>
      </dsp:txBody>
      <dsp:txXfrm>
        <a:off x="3916" y="2583331"/>
        <a:ext cx="2120535" cy="1272321"/>
      </dsp:txXfrm>
    </dsp:sp>
    <dsp:sp modelId="{45CF92D4-ED2A-4313-BB61-7641826C0BF1}">
      <dsp:nvSpPr>
        <dsp:cNvPr id="0" name=""/>
        <dsp:cNvSpPr/>
      </dsp:nvSpPr>
      <dsp:spPr>
        <a:xfrm>
          <a:off x="2336506" y="2583331"/>
          <a:ext cx="2120535" cy="12723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b="1" kern="1200" dirty="0"/>
            <a:t>Ant colony optimization </a:t>
          </a:r>
          <a:endParaRPr lang="it-IT" sz="1000" b="1" kern="1200" dirty="0"/>
        </a:p>
        <a:p>
          <a:pPr marL="57150" lvl="1" indent="-57150" algn="l" defTabSz="355600">
            <a:lnSpc>
              <a:spcPct val="90000"/>
            </a:lnSpc>
            <a:spcBef>
              <a:spcPct val="0"/>
            </a:spcBef>
            <a:spcAft>
              <a:spcPct val="15000"/>
            </a:spcAft>
            <a:buChar char="••"/>
          </a:pPr>
          <a:r>
            <a:rPr lang="en-US" sz="800" kern="1200" dirty="0"/>
            <a:t>Based on the ideas of ant foraging by pheromone communication to form paths. Primarily suited for combinatorial optimization problems.</a:t>
          </a:r>
          <a:endParaRPr lang="it-IT" sz="800" kern="1200" dirty="0"/>
        </a:p>
      </dsp:txBody>
      <dsp:txXfrm>
        <a:off x="2336506" y="2583331"/>
        <a:ext cx="2120535" cy="1272321"/>
      </dsp:txXfrm>
    </dsp:sp>
    <dsp:sp modelId="{BB34D3D5-0A8E-4EAE-850E-CA7392AB90A9}">
      <dsp:nvSpPr>
        <dsp:cNvPr id="0" name=""/>
        <dsp:cNvSpPr/>
      </dsp:nvSpPr>
      <dsp:spPr>
        <a:xfrm>
          <a:off x="4669095" y="2583331"/>
          <a:ext cx="2120535" cy="12723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b="1" kern="1200" dirty="0"/>
            <a:t>Invasive weed optimization algorithm </a:t>
          </a:r>
          <a:endParaRPr lang="it-IT" sz="1000" b="1" kern="1200" dirty="0"/>
        </a:p>
        <a:p>
          <a:pPr marL="57150" lvl="1" indent="-57150" algn="l" defTabSz="355600">
            <a:lnSpc>
              <a:spcPct val="90000"/>
            </a:lnSpc>
            <a:spcBef>
              <a:spcPct val="0"/>
            </a:spcBef>
            <a:spcAft>
              <a:spcPct val="15000"/>
            </a:spcAft>
            <a:buChar char="••"/>
          </a:pPr>
          <a:r>
            <a:rPr lang="en-US" sz="800" kern="1200" dirty="0"/>
            <a:t>Based on the ideas of weed colony behavior in searching and finding a suitable place for growth and reproduction.</a:t>
          </a:r>
          <a:endParaRPr lang="it-IT" sz="800" kern="1200" dirty="0"/>
        </a:p>
      </dsp:txBody>
      <dsp:txXfrm>
        <a:off x="4669095" y="2583331"/>
        <a:ext cx="2120535" cy="1272321"/>
      </dsp:txXfrm>
    </dsp:sp>
    <dsp:sp modelId="{8F503870-F334-436E-B07B-56380FD16788}">
      <dsp:nvSpPr>
        <dsp:cNvPr id="0" name=""/>
        <dsp:cNvSpPr/>
      </dsp:nvSpPr>
      <dsp:spPr>
        <a:xfrm>
          <a:off x="7001685" y="2583331"/>
          <a:ext cx="2120535" cy="12723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b="1" kern="1200" dirty="0"/>
            <a:t>Harmony search </a:t>
          </a:r>
          <a:endParaRPr lang="it-IT" sz="1000" b="1" kern="1200" dirty="0"/>
        </a:p>
        <a:p>
          <a:pPr marL="57150" lvl="1" indent="-57150" algn="l" defTabSz="355600">
            <a:lnSpc>
              <a:spcPct val="90000"/>
            </a:lnSpc>
            <a:spcBef>
              <a:spcPct val="0"/>
            </a:spcBef>
            <a:spcAft>
              <a:spcPct val="15000"/>
            </a:spcAft>
            <a:buChar char="••"/>
          </a:pPr>
          <a:r>
            <a:rPr lang="en-US" sz="800" kern="1200" dirty="0"/>
            <a:t>Based on the ideas of musicians' behavior in searching for better harmonies. This algorithm is suitable for combinatorial optimization as well as parameter optimization.</a:t>
          </a:r>
          <a:endParaRPr lang="it-IT" sz="800" kern="1200" dirty="0"/>
        </a:p>
      </dsp:txBody>
      <dsp:txXfrm>
        <a:off x="7001685" y="2583331"/>
        <a:ext cx="2120535" cy="1272321"/>
      </dsp:txXfrm>
    </dsp:sp>
    <dsp:sp modelId="{FA50A404-2215-4FF0-9B02-3BA08733E633}">
      <dsp:nvSpPr>
        <dsp:cNvPr id="0" name=""/>
        <dsp:cNvSpPr/>
      </dsp:nvSpPr>
      <dsp:spPr>
        <a:xfrm>
          <a:off x="9334274" y="2583331"/>
          <a:ext cx="2120535" cy="1272321"/>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b="1" kern="1200" dirty="0"/>
            <a:t>Gaussian adaptation </a:t>
          </a:r>
          <a:endParaRPr lang="it-IT" sz="1000" b="1" kern="1200" dirty="0"/>
        </a:p>
        <a:p>
          <a:pPr marL="57150" lvl="1" indent="-57150" algn="l" defTabSz="355600">
            <a:lnSpc>
              <a:spcPct val="90000"/>
            </a:lnSpc>
            <a:spcBef>
              <a:spcPct val="0"/>
            </a:spcBef>
            <a:spcAft>
              <a:spcPct val="15000"/>
            </a:spcAft>
            <a:buChar char="••"/>
          </a:pPr>
          <a:r>
            <a:rPr lang="en-US" sz="800" kern="1200" dirty="0"/>
            <a:t>Based on information theory. Used for maximization of manufacturing yield, mean fitness or average information. See for instance Entropy in thermodynamics and information theory. </a:t>
          </a:r>
          <a:endParaRPr lang="it-IT" sz="800" kern="1200" dirty="0"/>
        </a:p>
      </dsp:txBody>
      <dsp:txXfrm>
        <a:off x="9334274" y="2583331"/>
        <a:ext cx="2120535" cy="127232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 xmlns:a16="http://schemas.microsoft.com/office/drawing/2014/main" id="{8382F41E-5BDA-4AF7-B5E0-5ED76AAB4A7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Segnaposto data 2">
            <a:extLst>
              <a:ext uri="{FF2B5EF4-FFF2-40B4-BE49-F238E27FC236}">
                <a16:creationId xmlns="" xmlns:a16="http://schemas.microsoft.com/office/drawing/2014/main" id="{78EC9E51-FA9F-4347-BDC4-210B754F50B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B20643-8EA0-425C-8275-BE0A1E814852}" type="datetimeFigureOut">
              <a:rPr lang="en-GB" smtClean="0"/>
              <a:t>24/06/2024</a:t>
            </a:fld>
            <a:endParaRPr lang="en-GB"/>
          </a:p>
        </p:txBody>
      </p:sp>
      <p:sp>
        <p:nvSpPr>
          <p:cNvPr id="4" name="Segnaposto piè di pagina 3">
            <a:extLst>
              <a:ext uri="{FF2B5EF4-FFF2-40B4-BE49-F238E27FC236}">
                <a16:creationId xmlns="" xmlns:a16="http://schemas.microsoft.com/office/drawing/2014/main" id="{EB1F4E9A-10B7-4D5D-9A36-4E50A8BE66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egnaposto numero diapositiva 4">
            <a:extLst>
              <a:ext uri="{FF2B5EF4-FFF2-40B4-BE49-F238E27FC236}">
                <a16:creationId xmlns="" xmlns:a16="http://schemas.microsoft.com/office/drawing/2014/main" id="{FDD1BE82-6AA1-46E4-8A35-FC0CA05E2F4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587F3C9-2823-46E1-A88B-BA2073763B33}" type="slidenum">
              <a:rPr lang="en-GB" smtClean="0"/>
              <a:t>‹N›</a:t>
            </a:fld>
            <a:endParaRPr lang="en-GB"/>
          </a:p>
        </p:txBody>
      </p:sp>
    </p:spTree>
    <p:extLst>
      <p:ext uri="{BB962C8B-B14F-4D97-AF65-F5344CB8AC3E}">
        <p14:creationId xmlns:p14="http://schemas.microsoft.com/office/powerpoint/2010/main" val="12754882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51BA2D-E57B-477C-A31A-C1878E296313}" type="datetimeFigureOut">
              <a:rPr lang="en-GB" smtClean="0"/>
              <a:t>24/06/2024</a:t>
            </a:fld>
            <a:endParaRPr lang="en-GB"/>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D96E0-2217-4D13-84DC-3DEF331E4A2D}" type="slidenum">
              <a:rPr lang="en-GB" smtClean="0"/>
              <a:t>‹N›</a:t>
            </a:fld>
            <a:endParaRPr lang="en-GB"/>
          </a:p>
        </p:txBody>
      </p:sp>
    </p:spTree>
    <p:extLst>
      <p:ext uri="{BB962C8B-B14F-4D97-AF65-F5344CB8AC3E}">
        <p14:creationId xmlns:p14="http://schemas.microsoft.com/office/powerpoint/2010/main" val="684790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78852"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D749CB3-FE77-47C7-AC8E-A5FE69717F9B}" type="slidenum">
              <a:rPr lang="it-IT" altLang="en-US"/>
              <a:pPr eaLnBrk="1" hangingPunct="1"/>
              <a:t>45</a:t>
            </a:fld>
            <a:endParaRPr lang="it-IT" altLang="en-US"/>
          </a:p>
        </p:txBody>
      </p:sp>
    </p:spTree>
    <p:extLst>
      <p:ext uri="{BB962C8B-B14F-4D97-AF65-F5344CB8AC3E}">
        <p14:creationId xmlns:p14="http://schemas.microsoft.com/office/powerpoint/2010/main" val="4026423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6.xml"/><Relationship Id="rId4" Type="http://schemas.openxmlformats.org/officeDocument/2006/relationships/image" Target="../media/image17.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6.xml"/><Relationship Id="rId4" Type="http://schemas.openxmlformats.org/officeDocument/2006/relationships/image" Target="../media/image17.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U _ Apertura">
    <p:spTree>
      <p:nvGrpSpPr>
        <p:cNvPr id="1" name=""/>
        <p:cNvGrpSpPr/>
        <p:nvPr/>
      </p:nvGrpSpPr>
      <p:grpSpPr>
        <a:xfrm>
          <a:off x="0" y="0"/>
          <a:ext cx="0" cy="0"/>
          <a:chOff x="0" y="0"/>
          <a:chExt cx="0" cy="0"/>
        </a:xfrm>
      </p:grpSpPr>
      <p:cxnSp>
        <p:nvCxnSpPr>
          <p:cNvPr id="7" name="Connettore diritto 6">
            <a:extLst>
              <a:ext uri="{FF2B5EF4-FFF2-40B4-BE49-F238E27FC236}">
                <a16:creationId xmlns="" xmlns:a16="http://schemas.microsoft.com/office/drawing/2014/main" id="{27DE37F3-51F4-48BE-8599-73297EEF3BD3}"/>
              </a:ext>
            </a:extLst>
          </p:cNvPr>
          <p:cNvCxnSpPr/>
          <p:nvPr userDrawn="1"/>
        </p:nvCxnSpPr>
        <p:spPr>
          <a:xfrm>
            <a:off x="5279358" y="5410098"/>
            <a:ext cx="1552353" cy="0"/>
          </a:xfrm>
          <a:prstGeom prst="line">
            <a:avLst/>
          </a:prstGeom>
          <a:ln w="41275">
            <a:solidFill>
              <a:srgbClr val="FFD04E"/>
            </a:solidFill>
          </a:ln>
        </p:spPr>
        <p:style>
          <a:lnRef idx="1">
            <a:schemeClr val="accent1"/>
          </a:lnRef>
          <a:fillRef idx="0">
            <a:schemeClr val="accent1"/>
          </a:fillRef>
          <a:effectRef idx="0">
            <a:schemeClr val="accent1"/>
          </a:effectRef>
          <a:fontRef idx="minor">
            <a:schemeClr val="tx1"/>
          </a:fontRef>
        </p:style>
      </p:cxnSp>
      <p:sp>
        <p:nvSpPr>
          <p:cNvPr id="8" name="Segnaposto testo 6">
            <a:extLst>
              <a:ext uri="{FF2B5EF4-FFF2-40B4-BE49-F238E27FC236}">
                <a16:creationId xmlns="" xmlns:a16="http://schemas.microsoft.com/office/drawing/2014/main" id="{5BB8A5A3-9EC2-4C88-8FAC-05F96F00D7EF}"/>
              </a:ext>
            </a:extLst>
          </p:cNvPr>
          <p:cNvSpPr>
            <a:spLocks noGrp="1"/>
          </p:cNvSpPr>
          <p:nvPr>
            <p:ph type="body" sz="quarter" idx="11" hasCustomPrompt="1"/>
          </p:nvPr>
        </p:nvSpPr>
        <p:spPr>
          <a:xfrm>
            <a:off x="619125" y="571502"/>
            <a:ext cx="11023692" cy="3024000"/>
          </a:xfrm>
          <a:prstGeom prst="rect">
            <a:avLst/>
          </a:prstGeom>
        </p:spPr>
        <p:txBody>
          <a:bodyPr anchor="b" anchorCtr="0"/>
          <a:lstStyle>
            <a:lvl1pPr marL="0" indent="0">
              <a:buFontTx/>
              <a:buNone/>
              <a:defRPr sz="4800">
                <a:solidFill>
                  <a:schemeClr val="bg1"/>
                </a:solidFill>
                <a:latin typeface="+mj-lt"/>
              </a:defRPr>
            </a:lvl1pPr>
            <a:lvl2pPr>
              <a:defRPr sz="4800">
                <a:latin typeface="+mj-lt"/>
              </a:defRPr>
            </a:lvl2pPr>
            <a:lvl3pPr>
              <a:defRPr sz="4800">
                <a:latin typeface="+mj-lt"/>
              </a:defRPr>
            </a:lvl3pPr>
            <a:lvl4pPr>
              <a:defRPr sz="4800">
                <a:latin typeface="+mj-lt"/>
              </a:defRPr>
            </a:lvl4pPr>
            <a:lvl5pPr>
              <a:defRPr sz="4800">
                <a:latin typeface="+mj-lt"/>
              </a:defRPr>
            </a:lvl5pPr>
          </a:lstStyle>
          <a:p>
            <a:pPr lvl="0"/>
            <a:r>
              <a:rPr lang="it-IT" dirty="0"/>
              <a:t>Titolo Presentazione</a:t>
            </a:r>
          </a:p>
          <a:p>
            <a:pPr lvl="0"/>
            <a:endParaRPr lang="it-IT" dirty="0"/>
          </a:p>
        </p:txBody>
      </p:sp>
      <p:sp>
        <p:nvSpPr>
          <p:cNvPr id="9" name="Segnaposto testo 9">
            <a:extLst>
              <a:ext uri="{FF2B5EF4-FFF2-40B4-BE49-F238E27FC236}">
                <a16:creationId xmlns="" xmlns:a16="http://schemas.microsoft.com/office/drawing/2014/main" id="{95F7323E-8285-4667-83C4-2BED21A60E35}"/>
              </a:ext>
            </a:extLst>
          </p:cNvPr>
          <p:cNvSpPr>
            <a:spLocks noGrp="1"/>
          </p:cNvSpPr>
          <p:nvPr>
            <p:ph type="body" sz="quarter" idx="12" hasCustomPrompt="1"/>
          </p:nvPr>
        </p:nvSpPr>
        <p:spPr>
          <a:xfrm>
            <a:off x="6602413" y="3817767"/>
            <a:ext cx="5040312" cy="433137"/>
          </a:xfrm>
          <a:prstGeom prst="rect">
            <a:avLst/>
          </a:prstGeom>
        </p:spPr>
        <p:txBody>
          <a:bodyPr/>
          <a:lstStyle>
            <a:lvl1pPr marL="0" indent="0" algn="l">
              <a:buFontTx/>
              <a:buNone/>
              <a:defRPr sz="2200" b="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PhD </a:t>
            </a:r>
            <a:r>
              <a:rPr lang="it-IT" dirty="0" err="1"/>
              <a:t>Student</a:t>
            </a:r>
            <a:r>
              <a:rPr lang="it-IT" dirty="0"/>
              <a:t> Marco Martino Rosso</a:t>
            </a:r>
          </a:p>
        </p:txBody>
      </p:sp>
      <p:sp>
        <p:nvSpPr>
          <p:cNvPr id="11" name="Segnaposto testo 9">
            <a:extLst>
              <a:ext uri="{FF2B5EF4-FFF2-40B4-BE49-F238E27FC236}">
                <a16:creationId xmlns="" xmlns:a16="http://schemas.microsoft.com/office/drawing/2014/main" id="{23253EB1-1DDD-408B-8E85-5B53E4BE4CA8}"/>
              </a:ext>
            </a:extLst>
          </p:cNvPr>
          <p:cNvSpPr>
            <a:spLocks noGrp="1"/>
          </p:cNvSpPr>
          <p:nvPr>
            <p:ph type="body" sz="quarter" idx="13" hasCustomPrompt="1"/>
          </p:nvPr>
        </p:nvSpPr>
        <p:spPr>
          <a:xfrm>
            <a:off x="6602413" y="5514756"/>
            <a:ext cx="5040312" cy="771742"/>
          </a:xfrm>
          <a:prstGeom prst="rect">
            <a:avLst/>
          </a:prstGeom>
        </p:spPr>
        <p:txBody>
          <a:bodyPr/>
          <a:lstStyle>
            <a:lvl1pPr marL="0" indent="0">
              <a:buFontTx/>
              <a:buNone/>
              <a:defRPr sz="180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GB" dirty="0"/>
              <a:t>Master of Science in Civil Engineering</a:t>
            </a:r>
          </a:p>
          <a:p>
            <a:pPr lvl="0"/>
            <a:r>
              <a:rPr lang="it-IT" dirty="0"/>
              <a:t>A. Y. 2020/2021</a:t>
            </a:r>
          </a:p>
        </p:txBody>
      </p:sp>
      <p:sp>
        <p:nvSpPr>
          <p:cNvPr id="12" name="Segnaposto testo 9">
            <a:extLst>
              <a:ext uri="{FF2B5EF4-FFF2-40B4-BE49-F238E27FC236}">
                <a16:creationId xmlns="" xmlns:a16="http://schemas.microsoft.com/office/drawing/2014/main" id="{C00FB314-025E-490D-BDCA-9D7E61704FD8}"/>
              </a:ext>
            </a:extLst>
          </p:cNvPr>
          <p:cNvSpPr>
            <a:spLocks noGrp="1"/>
          </p:cNvSpPr>
          <p:nvPr>
            <p:ph type="body" sz="quarter" idx="14" hasCustomPrompt="1"/>
          </p:nvPr>
        </p:nvSpPr>
        <p:spPr>
          <a:xfrm>
            <a:off x="6602413" y="6391155"/>
            <a:ext cx="5040312" cy="333496"/>
          </a:xfrm>
          <a:prstGeom prst="rect">
            <a:avLst/>
          </a:prstGeom>
        </p:spPr>
        <p:txBody>
          <a:bodyPr/>
          <a:lstStyle>
            <a:lvl1pPr marL="0" indent="0" algn="r">
              <a:buFontTx/>
              <a:buNone/>
              <a:defRPr sz="180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Turin, 23rd March 2021</a:t>
            </a:r>
          </a:p>
        </p:txBody>
      </p:sp>
      <p:sp>
        <p:nvSpPr>
          <p:cNvPr id="13" name="Segnaposto testo 9">
            <a:extLst>
              <a:ext uri="{FF2B5EF4-FFF2-40B4-BE49-F238E27FC236}">
                <a16:creationId xmlns="" xmlns:a16="http://schemas.microsoft.com/office/drawing/2014/main" id="{FE4C8D79-E119-49CA-92C7-14BAAD790D29}"/>
              </a:ext>
            </a:extLst>
          </p:cNvPr>
          <p:cNvSpPr>
            <a:spLocks noGrp="1"/>
          </p:cNvSpPr>
          <p:nvPr>
            <p:ph type="body" sz="quarter" idx="15" hasCustomPrompt="1"/>
          </p:nvPr>
        </p:nvSpPr>
        <p:spPr>
          <a:xfrm>
            <a:off x="6602413" y="4888447"/>
            <a:ext cx="5040312" cy="433136"/>
          </a:xfrm>
          <a:prstGeom prst="rect">
            <a:avLst/>
          </a:prstGeom>
        </p:spPr>
        <p:txBody>
          <a:bodyPr/>
          <a:lstStyle>
            <a:lvl1pPr marL="0" indent="0">
              <a:buFontTx/>
              <a:buNone/>
              <a:defRPr sz="240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sz="2400" dirty="0">
                <a:solidFill>
                  <a:schemeClr val="bg1"/>
                </a:solidFill>
                <a:latin typeface="Helvetica" panose="020B0604020202020204" pitchFamily="34" charset="0"/>
                <a:cs typeface="Helvetica" panose="020B0604020202020204" pitchFamily="34" charset="0"/>
              </a:rPr>
              <a:t>Course </a:t>
            </a:r>
            <a:r>
              <a:rPr lang="it-IT" sz="2400" dirty="0" err="1">
                <a:solidFill>
                  <a:schemeClr val="bg1"/>
                </a:solidFill>
                <a:latin typeface="Helvetica" panose="020B0604020202020204" pitchFamily="34" charset="0"/>
                <a:cs typeface="Helvetica" panose="020B0604020202020204" pitchFamily="34" charset="0"/>
              </a:rPr>
              <a:t>lecturer</a:t>
            </a:r>
            <a:r>
              <a:rPr lang="it-IT" sz="2400" dirty="0">
                <a:solidFill>
                  <a:schemeClr val="bg1"/>
                </a:solidFill>
                <a:latin typeface="Helvetica" panose="020B0604020202020204" pitchFamily="34" charset="0"/>
                <a:cs typeface="Helvetica" panose="020B0604020202020204" pitchFamily="34" charset="0"/>
              </a:rPr>
              <a:t>:</a:t>
            </a:r>
            <a:endParaRPr lang="it-IT" dirty="0"/>
          </a:p>
        </p:txBody>
      </p:sp>
      <p:sp>
        <p:nvSpPr>
          <p:cNvPr id="15" name="Segnaposto testo 9">
            <a:extLst>
              <a:ext uri="{FF2B5EF4-FFF2-40B4-BE49-F238E27FC236}">
                <a16:creationId xmlns="" xmlns:a16="http://schemas.microsoft.com/office/drawing/2014/main" id="{0414D5EC-7173-465F-9906-7EB448ED5DF2}"/>
              </a:ext>
            </a:extLst>
          </p:cNvPr>
          <p:cNvSpPr>
            <a:spLocks noGrp="1"/>
          </p:cNvSpPr>
          <p:nvPr>
            <p:ph type="body" sz="quarter" idx="16" hasCustomPrompt="1"/>
          </p:nvPr>
        </p:nvSpPr>
        <p:spPr>
          <a:xfrm>
            <a:off x="6602413" y="4349592"/>
            <a:ext cx="5040312" cy="433137"/>
          </a:xfrm>
          <a:prstGeom prst="rect">
            <a:avLst/>
          </a:prstGeom>
        </p:spPr>
        <p:txBody>
          <a:bodyPr/>
          <a:lstStyle>
            <a:lvl1pPr marL="0" indent="0" algn="l">
              <a:buFontTx/>
              <a:buNone/>
              <a:defRPr sz="1800" b="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marco.rosso@polito.it</a:t>
            </a:r>
          </a:p>
        </p:txBody>
      </p:sp>
    </p:spTree>
    <p:extLst>
      <p:ext uri="{BB962C8B-B14F-4D97-AF65-F5344CB8AC3E}">
        <p14:creationId xmlns:p14="http://schemas.microsoft.com/office/powerpoint/2010/main" val="2521428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MAGINE _ Titolo blu">
    <p:spTree>
      <p:nvGrpSpPr>
        <p:cNvPr id="1" name=""/>
        <p:cNvGrpSpPr/>
        <p:nvPr/>
      </p:nvGrpSpPr>
      <p:grpSpPr>
        <a:xfrm>
          <a:off x="0" y="0"/>
          <a:ext cx="0" cy="0"/>
          <a:chOff x="0" y="0"/>
          <a:chExt cx="0" cy="0"/>
        </a:xfrm>
      </p:grpSpPr>
      <p:sp>
        <p:nvSpPr>
          <p:cNvPr id="6" name="Segnaposto immagine 10">
            <a:extLst>
              <a:ext uri="{FF2B5EF4-FFF2-40B4-BE49-F238E27FC236}">
                <a16:creationId xmlns="" xmlns:a16="http://schemas.microsoft.com/office/drawing/2014/main" id="{4C35D42E-4455-4D08-924D-D892114D6AA0}"/>
              </a:ext>
            </a:extLst>
          </p:cNvPr>
          <p:cNvSpPr>
            <a:spLocks noGrp="1"/>
          </p:cNvSpPr>
          <p:nvPr>
            <p:ph type="pic" sz="quarter" idx="11"/>
          </p:nvPr>
        </p:nvSpPr>
        <p:spPr>
          <a:xfrm>
            <a:off x="3051544" y="0"/>
            <a:ext cx="9140456" cy="6858000"/>
          </a:xfrm>
          <a:custGeom>
            <a:avLst/>
            <a:gdLst>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0456" h="6858000">
                <a:moveTo>
                  <a:pt x="0" y="0"/>
                </a:moveTo>
                <a:lnTo>
                  <a:pt x="9140456" y="0"/>
                </a:lnTo>
                <a:lnTo>
                  <a:pt x="9140456" y="6858000"/>
                </a:lnTo>
                <a:lnTo>
                  <a:pt x="0" y="6858000"/>
                </a:lnTo>
                <a:cubicBezTo>
                  <a:pt x="1265276" y="5858538"/>
                  <a:pt x="2647507" y="2509284"/>
                  <a:pt x="0" y="0"/>
                </a:cubicBezTo>
                <a:close/>
              </a:path>
            </a:pathLst>
          </a:custGeom>
          <a:solidFill>
            <a:schemeClr val="bg1">
              <a:lumMod val="95000"/>
            </a:schemeClr>
          </a:solidFill>
        </p:spPr>
        <p:txBody>
          <a:bodyPr/>
          <a:lstStyle>
            <a:lvl1pPr algn="ctr">
              <a:defRPr sz="1800">
                <a:latin typeface="+mn-lt"/>
              </a:defRPr>
            </a:lvl1pPr>
          </a:lstStyle>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r>
              <a:rPr lang="en-US" altLang="ko-KR" dirty="0" err="1"/>
              <a:t>Inserisci</a:t>
            </a:r>
            <a:r>
              <a:rPr lang="en-US" altLang="ko-KR" dirty="0"/>
              <a:t> </a:t>
            </a:r>
            <a:r>
              <a:rPr lang="en-US" altLang="ko-KR" dirty="0" err="1"/>
              <a:t>immagine</a:t>
            </a:r>
            <a:endParaRPr lang="it-IT" dirty="0"/>
          </a:p>
        </p:txBody>
      </p:sp>
      <p:sp>
        <p:nvSpPr>
          <p:cNvPr id="7" name="Segnaposto testo 6">
            <a:extLst>
              <a:ext uri="{FF2B5EF4-FFF2-40B4-BE49-F238E27FC236}">
                <a16:creationId xmlns="" xmlns:a16="http://schemas.microsoft.com/office/drawing/2014/main" id="{AFB329AF-977A-4CD2-979D-45D1B2DA1739}"/>
              </a:ext>
            </a:extLst>
          </p:cNvPr>
          <p:cNvSpPr>
            <a:spLocks noGrp="1"/>
          </p:cNvSpPr>
          <p:nvPr>
            <p:ph type="body" sz="quarter" idx="14"/>
          </p:nvPr>
        </p:nvSpPr>
        <p:spPr>
          <a:xfrm>
            <a:off x="142875" y="260351"/>
            <a:ext cx="3486150" cy="4883150"/>
          </a:xfrm>
          <a:prstGeom prst="rect">
            <a:avLst/>
          </a:prstGeom>
        </p:spPr>
        <p:txBody>
          <a:bodyPr anchor="b" anchorCtr="0"/>
          <a:lstStyle>
            <a:lvl1pPr>
              <a:defRPr sz="4400">
                <a:solidFill>
                  <a:schemeClr val="tx1">
                    <a:lumMod val="75000"/>
                    <a:lumOff val="25000"/>
                  </a:schemeClr>
                </a:solidFill>
                <a:latin typeface="+mj-lt"/>
              </a:defRPr>
            </a:lvl1pPr>
            <a:lvl2pPr>
              <a:defRPr sz="4800">
                <a:latin typeface="+mj-lt"/>
              </a:defRPr>
            </a:lvl2pPr>
            <a:lvl3pPr>
              <a:defRPr sz="4800">
                <a:latin typeface="+mj-lt"/>
              </a:defRPr>
            </a:lvl3pPr>
            <a:lvl4pPr>
              <a:defRPr sz="4800">
                <a:latin typeface="+mj-lt"/>
              </a:defRPr>
            </a:lvl4pPr>
            <a:lvl5pPr>
              <a:defRPr sz="4800">
                <a:latin typeface="+mj-lt"/>
              </a:defRPr>
            </a:lvl5pPr>
          </a:lstStyle>
          <a:p>
            <a:pPr lvl="0"/>
            <a:r>
              <a:rPr lang="it-IT" dirty="0"/>
              <a:t>Fare clic per modificare gli stili del testo</a:t>
            </a:r>
          </a:p>
        </p:txBody>
      </p:sp>
      <p:sp>
        <p:nvSpPr>
          <p:cNvPr id="8" name="Segnaposto testo 9">
            <a:extLst>
              <a:ext uri="{FF2B5EF4-FFF2-40B4-BE49-F238E27FC236}">
                <a16:creationId xmlns="" xmlns:a16="http://schemas.microsoft.com/office/drawing/2014/main" id="{7BDFED81-C641-4DA4-9D59-2F4C3EB1A0CE}"/>
              </a:ext>
            </a:extLst>
          </p:cNvPr>
          <p:cNvSpPr>
            <a:spLocks noGrp="1"/>
          </p:cNvSpPr>
          <p:nvPr>
            <p:ph type="body" sz="quarter" idx="15"/>
          </p:nvPr>
        </p:nvSpPr>
        <p:spPr>
          <a:xfrm>
            <a:off x="142471" y="5290344"/>
            <a:ext cx="3486150" cy="1307306"/>
          </a:xfrm>
          <a:prstGeom prst="rect">
            <a:avLst/>
          </a:prstGeom>
        </p:spPr>
        <p:txBody>
          <a:bodyPr lIns="108000"/>
          <a:lstStyle>
            <a:lvl1pPr>
              <a:defRPr sz="2400">
                <a:solidFill>
                  <a:schemeClr val="tx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Fare clic per modificare gli stili del testo</a:t>
            </a:r>
          </a:p>
        </p:txBody>
      </p:sp>
    </p:spTree>
    <p:extLst>
      <p:ext uri="{BB962C8B-B14F-4D97-AF65-F5344CB8AC3E}">
        <p14:creationId xmlns:p14="http://schemas.microsoft.com/office/powerpoint/2010/main" val="146825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ibero">
    <p:spTree>
      <p:nvGrpSpPr>
        <p:cNvPr id="1" name=""/>
        <p:cNvGrpSpPr/>
        <p:nvPr/>
      </p:nvGrpSpPr>
      <p:grpSpPr>
        <a:xfrm>
          <a:off x="0" y="0"/>
          <a:ext cx="0" cy="0"/>
          <a:chOff x="0" y="0"/>
          <a:chExt cx="0" cy="0"/>
        </a:xfrm>
      </p:grpSpPr>
      <p:sp>
        <p:nvSpPr>
          <p:cNvPr id="3" name="그림 개체 틀 5">
            <a:extLst>
              <a:ext uri="{FF2B5EF4-FFF2-40B4-BE49-F238E27FC236}">
                <a16:creationId xmlns="" xmlns:a16="http://schemas.microsoft.com/office/drawing/2014/main" id="{B453391B-7D2F-45F2-AE4D-DFFF6DFAA1BE}"/>
              </a:ext>
            </a:extLst>
          </p:cNvPr>
          <p:cNvSpPr>
            <a:spLocks noGrp="1"/>
          </p:cNvSpPr>
          <p:nvPr>
            <p:ph type="pic" sz="quarter" idx="12"/>
          </p:nvPr>
        </p:nvSpPr>
        <p:spPr>
          <a:xfrm>
            <a:off x="0" y="-1"/>
            <a:ext cx="12192000" cy="6858001"/>
          </a:xfrm>
          <a:prstGeom prst="rect">
            <a:avLst/>
          </a:prstGeom>
          <a:solidFill>
            <a:schemeClr val="bg1">
              <a:lumMod val="95000"/>
            </a:schemeClr>
          </a:solidFill>
          <a:effectLst/>
        </p:spPr>
        <p:txBody>
          <a:bodyPr vert="horz" wrap="square" lIns="91440" tIns="45720" rIns="91440" bIns="45720" rtlCol="0" anchor="ctr">
            <a:noAutofit/>
          </a:bodyPr>
          <a:lstStyle>
            <a:lvl1pPr marL="0" indent="0" algn="ctr" defTabSz="914400" rtl="0" eaLnBrk="1" latinLnBrk="0" hangingPunct="1">
              <a:lnSpc>
                <a:spcPct val="10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Poppins" panose="00000500000000000000" pitchFamily="2"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ko-KR" altLang="en-US" dirty="0"/>
          </a:p>
        </p:txBody>
      </p:sp>
      <p:sp>
        <p:nvSpPr>
          <p:cNvPr id="11" name="Segnaposto testo 6">
            <a:extLst>
              <a:ext uri="{FF2B5EF4-FFF2-40B4-BE49-F238E27FC236}">
                <a16:creationId xmlns="" xmlns:a16="http://schemas.microsoft.com/office/drawing/2014/main" id="{68E0D916-313D-4D54-93C3-7D71BCE710B5}"/>
              </a:ext>
            </a:extLst>
          </p:cNvPr>
          <p:cNvSpPr>
            <a:spLocks noGrp="1"/>
          </p:cNvSpPr>
          <p:nvPr>
            <p:ph type="body" sz="quarter" idx="11"/>
          </p:nvPr>
        </p:nvSpPr>
        <p:spPr>
          <a:xfrm>
            <a:off x="263525" y="4022482"/>
            <a:ext cx="11664950" cy="1176808"/>
          </a:xfrm>
          <a:prstGeom prst="rect">
            <a:avLst/>
          </a:prstGeom>
          <a:effectLst>
            <a:outerShdw blurRad="38100" dist="38100" dir="2700000" algn="tl" rotWithShape="0">
              <a:prstClr val="black">
                <a:alpha val="60000"/>
              </a:prstClr>
            </a:outerShdw>
          </a:effectLst>
        </p:spPr>
        <p:txBody>
          <a:bodyPr anchor="b" anchorCtr="0"/>
          <a:lstStyle>
            <a:lvl1pPr algn="ctr">
              <a:defRPr lang="it-IT" sz="4400" dirty="0">
                <a:solidFill>
                  <a:schemeClr val="bg1"/>
                </a:solidFill>
                <a:latin typeface="+mj-lt"/>
              </a:defRPr>
            </a:lvl1pPr>
          </a:lstStyle>
          <a:p>
            <a:pPr lvl="0"/>
            <a:r>
              <a:rPr lang="it-IT" dirty="0"/>
              <a:t>Fare clic per modificare gli stili del testo</a:t>
            </a:r>
          </a:p>
        </p:txBody>
      </p:sp>
      <p:sp>
        <p:nvSpPr>
          <p:cNvPr id="12" name="Segnaposto testo 9">
            <a:extLst>
              <a:ext uri="{FF2B5EF4-FFF2-40B4-BE49-F238E27FC236}">
                <a16:creationId xmlns="" xmlns:a16="http://schemas.microsoft.com/office/drawing/2014/main" id="{3AA3A5B7-2027-41AF-928A-67BB9175F091}"/>
              </a:ext>
            </a:extLst>
          </p:cNvPr>
          <p:cNvSpPr>
            <a:spLocks noGrp="1"/>
          </p:cNvSpPr>
          <p:nvPr>
            <p:ph type="body" sz="quarter" idx="13"/>
          </p:nvPr>
        </p:nvSpPr>
        <p:spPr>
          <a:xfrm>
            <a:off x="263525" y="5346133"/>
            <a:ext cx="11664950" cy="895218"/>
          </a:xfrm>
          <a:prstGeom prst="rect">
            <a:avLst/>
          </a:prstGeom>
          <a:effectLst>
            <a:outerShdw blurRad="38100" dist="38100" dir="2700000" algn="tl" rotWithShape="0">
              <a:prstClr val="black">
                <a:alpha val="60000"/>
              </a:prstClr>
            </a:outerShdw>
          </a:effectLst>
        </p:spPr>
        <p:txBody>
          <a:bodyPr/>
          <a:lstStyle>
            <a:lvl1pPr algn="ctr">
              <a:defRPr lang="it-IT" sz="2400" dirty="0">
                <a:solidFill>
                  <a:schemeClr val="bg1"/>
                </a:solidFill>
              </a:defRPr>
            </a:lvl1pPr>
          </a:lstStyle>
          <a:p>
            <a:pPr lvl="0"/>
            <a:r>
              <a:rPr lang="it-IT" dirty="0"/>
              <a:t>Fare clic per modificare gli stili del testo</a:t>
            </a:r>
          </a:p>
        </p:txBody>
      </p:sp>
    </p:spTree>
    <p:extLst>
      <p:ext uri="{BB962C8B-B14F-4D97-AF65-F5344CB8AC3E}">
        <p14:creationId xmlns:p14="http://schemas.microsoft.com/office/powerpoint/2010/main" val="3206001677"/>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11676550" cy="1205458"/>
          </a:xfrm>
          <a:prstGeom prst="rect">
            <a:avLst/>
          </a:prstGeom>
        </p:spPr>
        <p:txBody>
          <a:bodyPr vert="horz" lIns="91440" tIns="45720" rIns="91440" bIns="45720" rtlCol="0" anchor="t" anchorCtr="0">
            <a:spAutoFit/>
          </a:bodyPr>
          <a:lstStyle>
            <a:lvl1pPr algn="ctr">
              <a:defRPr sz="4000"/>
            </a:lvl1p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11676550"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4" name="Segnaposto testo 3">
            <a:extLst>
              <a:ext uri="{FF2B5EF4-FFF2-40B4-BE49-F238E27FC236}">
                <a16:creationId xmlns="" xmlns:a16="http://schemas.microsoft.com/office/drawing/2014/main" id="{457C5FC7-708D-4EF6-A855-401DEBC42211}"/>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7" name="Segnaposto testo 6">
            <a:extLst>
              <a:ext uri="{FF2B5EF4-FFF2-40B4-BE49-F238E27FC236}">
                <a16:creationId xmlns="" xmlns:a16="http://schemas.microsoft.com/office/drawing/2014/main" id="{EA6DDF61-F6DE-4361-AD5B-BABAFEB1D29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92820765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olo e contenuto + 1 Immagine">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6108700"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6108700"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5" name="Picture Placeholder 2">
            <a:extLst>
              <a:ext uri="{FF2B5EF4-FFF2-40B4-BE49-F238E27FC236}">
                <a16:creationId xmlns="" xmlns:a16="http://schemas.microsoft.com/office/drawing/2014/main" id="{3FA8B7C1-E65C-4AD9-AABC-3ECFF5BFC292}"/>
              </a:ext>
            </a:extLst>
          </p:cNvPr>
          <p:cNvSpPr>
            <a:spLocks noGrp="1"/>
          </p:cNvSpPr>
          <p:nvPr>
            <p:ph type="pic" idx="11" hasCustomPrompt="1"/>
          </p:nvPr>
        </p:nvSpPr>
        <p:spPr>
          <a:xfrm>
            <a:off x="6586538" y="0"/>
            <a:ext cx="5605462" cy="6314400"/>
          </a:xfrm>
          <a:prstGeom prst="rect">
            <a:avLst/>
          </a:prstGeom>
          <a:solidFill>
            <a:schemeClr val="bg1">
              <a:lumMod val="95000"/>
            </a:schemeClr>
          </a:solidFill>
          <a:ln w="12700">
            <a:noFill/>
          </a:ln>
        </p:spPr>
        <p:txBody>
          <a:bodyPr anchor="ctr"/>
          <a:lstStyle>
            <a:lvl1pPr marL="0" indent="0" algn="ctr">
              <a:buNone/>
              <a:defRPr sz="18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Segnaposto testo 3">
            <a:extLst>
              <a:ext uri="{FF2B5EF4-FFF2-40B4-BE49-F238E27FC236}">
                <a16:creationId xmlns="" xmlns:a16="http://schemas.microsoft.com/office/drawing/2014/main" id="{0B794CE2-2DCD-4C8D-8D06-C7FB1A035F8B}"/>
              </a:ext>
            </a:extLst>
          </p:cNvPr>
          <p:cNvSpPr>
            <a:spLocks noGrp="1"/>
          </p:cNvSpPr>
          <p:nvPr>
            <p:ph type="body" sz="quarter" idx="12"/>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2" name="Segnaposto testo 6">
            <a:extLst>
              <a:ext uri="{FF2B5EF4-FFF2-40B4-BE49-F238E27FC236}">
                <a16:creationId xmlns="" xmlns:a16="http://schemas.microsoft.com/office/drawing/2014/main" id="{F6F075E7-35E5-42AF-970E-DE2202AA0315}"/>
              </a:ext>
            </a:extLst>
          </p:cNvPr>
          <p:cNvSpPr>
            <a:spLocks noGrp="1"/>
          </p:cNvSpPr>
          <p:nvPr>
            <p:ph type="body" sz="quarter" idx="13"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264149386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olo e contenuto + 1 Immagine rid">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6108700"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6108700"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5" name="Picture Placeholder 2">
            <a:extLst>
              <a:ext uri="{FF2B5EF4-FFF2-40B4-BE49-F238E27FC236}">
                <a16:creationId xmlns="" xmlns:a16="http://schemas.microsoft.com/office/drawing/2014/main" id="{3FA8B7C1-E65C-4AD9-AABC-3ECFF5BFC292}"/>
              </a:ext>
            </a:extLst>
          </p:cNvPr>
          <p:cNvSpPr>
            <a:spLocks noGrp="1"/>
          </p:cNvSpPr>
          <p:nvPr>
            <p:ph type="pic" idx="11" hasCustomPrompt="1"/>
          </p:nvPr>
        </p:nvSpPr>
        <p:spPr>
          <a:xfrm>
            <a:off x="6586538" y="267495"/>
            <a:ext cx="5341937" cy="5778000"/>
          </a:xfrm>
          <a:prstGeom prst="rect">
            <a:avLst/>
          </a:prstGeom>
          <a:solidFill>
            <a:schemeClr val="bg1">
              <a:lumMod val="95000"/>
            </a:schemeClr>
          </a:solidFill>
          <a:ln w="12700">
            <a:noFill/>
          </a:ln>
        </p:spPr>
        <p:txBody>
          <a:bodyPr anchor="ctr"/>
          <a:lstStyle>
            <a:lvl1pPr marL="0" indent="0" algn="ctr">
              <a:buNone/>
              <a:defRPr sz="18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Segnaposto testo 3">
            <a:extLst>
              <a:ext uri="{FF2B5EF4-FFF2-40B4-BE49-F238E27FC236}">
                <a16:creationId xmlns="" xmlns:a16="http://schemas.microsoft.com/office/drawing/2014/main" id="{EF62B772-15B1-4C16-AF67-AAB45B0D717F}"/>
              </a:ext>
            </a:extLst>
          </p:cNvPr>
          <p:cNvSpPr>
            <a:spLocks noGrp="1"/>
          </p:cNvSpPr>
          <p:nvPr>
            <p:ph type="body" sz="quarter" idx="12"/>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2" name="Segnaposto testo 6">
            <a:extLst>
              <a:ext uri="{FF2B5EF4-FFF2-40B4-BE49-F238E27FC236}">
                <a16:creationId xmlns="" xmlns:a16="http://schemas.microsoft.com/office/drawing/2014/main" id="{17EE76B7-0AC3-403C-99D7-5D0C6FC41109}"/>
              </a:ext>
            </a:extLst>
          </p:cNvPr>
          <p:cNvSpPr>
            <a:spLocks noGrp="1"/>
          </p:cNvSpPr>
          <p:nvPr>
            <p:ph type="body" sz="quarter" idx="13"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2113632330"/>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olo e contenuto + 1 Immagine seg">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4765675"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4765675" cy="4356000"/>
          </a:xfrm>
        </p:spPr>
        <p:txBody>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7" name="Picture Placeholder 8">
            <a:extLst>
              <a:ext uri="{FF2B5EF4-FFF2-40B4-BE49-F238E27FC236}">
                <a16:creationId xmlns="" xmlns:a16="http://schemas.microsoft.com/office/drawing/2014/main" id="{03E9E4CD-E23C-47A3-A3E7-E700BFDF500C}"/>
              </a:ext>
            </a:extLst>
          </p:cNvPr>
          <p:cNvSpPr>
            <a:spLocks noGrp="1"/>
          </p:cNvSpPr>
          <p:nvPr>
            <p:ph type="pic" idx="13" hasCustomPrompt="1"/>
          </p:nvPr>
        </p:nvSpPr>
        <p:spPr>
          <a:xfrm>
            <a:off x="5231904" y="0"/>
            <a:ext cx="6960096" cy="6314400"/>
          </a:xfrm>
          <a:custGeom>
            <a:avLst/>
            <a:gdLst>
              <a:gd name="connsiteX0" fmla="*/ 2353219 w 6960096"/>
              <a:gd name="connsiteY0" fmla="*/ 2324450 h 6858000"/>
              <a:gd name="connsiteX1" fmla="*/ 6960096 w 6960096"/>
              <a:gd name="connsiteY1" fmla="*/ 2324450 h 6858000"/>
              <a:gd name="connsiteX2" fmla="*/ 6960096 w 6960096"/>
              <a:gd name="connsiteY2" fmla="*/ 6858000 h 6858000"/>
              <a:gd name="connsiteX3" fmla="*/ 2353219 w 6960096"/>
              <a:gd name="connsiteY3" fmla="*/ 6858000 h 6858000"/>
              <a:gd name="connsiteX4" fmla="*/ 0 w 6960096"/>
              <a:gd name="connsiteY4" fmla="*/ 2324450 h 6858000"/>
              <a:gd name="connsiteX5" fmla="*/ 2245219 w 6960096"/>
              <a:gd name="connsiteY5" fmla="*/ 2324450 h 6858000"/>
              <a:gd name="connsiteX6" fmla="*/ 2245219 w 6960096"/>
              <a:gd name="connsiteY6" fmla="*/ 6858000 h 6858000"/>
              <a:gd name="connsiteX7" fmla="*/ 0 w 6960096"/>
              <a:gd name="connsiteY7" fmla="*/ 6858000 h 6858000"/>
              <a:gd name="connsiteX8" fmla="*/ 2353219 w 6960096"/>
              <a:gd name="connsiteY8" fmla="*/ 0 h 6858000"/>
              <a:gd name="connsiteX9" fmla="*/ 6960096 w 6960096"/>
              <a:gd name="connsiteY9" fmla="*/ 0 h 6858000"/>
              <a:gd name="connsiteX10" fmla="*/ 6960096 w 6960096"/>
              <a:gd name="connsiteY10" fmla="*/ 2216451 h 6858000"/>
              <a:gd name="connsiteX11" fmla="*/ 4710657 w 6960096"/>
              <a:gd name="connsiteY11" fmla="*/ 2216451 h 6858000"/>
              <a:gd name="connsiteX12" fmla="*/ 4710657 w 6960096"/>
              <a:gd name="connsiteY12" fmla="*/ 6075 h 6858000"/>
              <a:gd name="connsiteX13" fmla="*/ 4602657 w 6960096"/>
              <a:gd name="connsiteY13" fmla="*/ 6075 h 6858000"/>
              <a:gd name="connsiteX14" fmla="*/ 4602657 w 6960096"/>
              <a:gd name="connsiteY14" fmla="*/ 2216451 h 6858000"/>
              <a:gd name="connsiteX15" fmla="*/ 2353219 w 6960096"/>
              <a:gd name="connsiteY15" fmla="*/ 2216451 h 6858000"/>
              <a:gd name="connsiteX16" fmla="*/ 0 w 6960096"/>
              <a:gd name="connsiteY16" fmla="*/ 0 h 6858000"/>
              <a:gd name="connsiteX17" fmla="*/ 2245219 w 6960096"/>
              <a:gd name="connsiteY17" fmla="*/ 0 h 6858000"/>
              <a:gd name="connsiteX18" fmla="*/ 2245219 w 6960096"/>
              <a:gd name="connsiteY18" fmla="*/ 2216451 h 6858000"/>
              <a:gd name="connsiteX19" fmla="*/ 0 w 6960096"/>
              <a:gd name="connsiteY19" fmla="*/ 221645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60096" h="6858000">
                <a:moveTo>
                  <a:pt x="2353219" y="2324450"/>
                </a:moveTo>
                <a:lnTo>
                  <a:pt x="6960096" y="2324450"/>
                </a:lnTo>
                <a:lnTo>
                  <a:pt x="6960096" y="6858000"/>
                </a:lnTo>
                <a:lnTo>
                  <a:pt x="2353219" y="6858000"/>
                </a:lnTo>
                <a:close/>
                <a:moveTo>
                  <a:pt x="0" y="2324450"/>
                </a:moveTo>
                <a:lnTo>
                  <a:pt x="2245219" y="2324450"/>
                </a:lnTo>
                <a:lnTo>
                  <a:pt x="2245219" y="6858000"/>
                </a:lnTo>
                <a:lnTo>
                  <a:pt x="0" y="6858000"/>
                </a:lnTo>
                <a:close/>
                <a:moveTo>
                  <a:pt x="2353219" y="0"/>
                </a:moveTo>
                <a:lnTo>
                  <a:pt x="6960096" y="0"/>
                </a:lnTo>
                <a:lnTo>
                  <a:pt x="6960096" y="2216451"/>
                </a:lnTo>
                <a:lnTo>
                  <a:pt x="4710657" y="2216451"/>
                </a:lnTo>
                <a:lnTo>
                  <a:pt x="4710657" y="6075"/>
                </a:lnTo>
                <a:lnTo>
                  <a:pt x="4602657" y="6075"/>
                </a:lnTo>
                <a:lnTo>
                  <a:pt x="4602657" y="2216451"/>
                </a:lnTo>
                <a:lnTo>
                  <a:pt x="2353219" y="2216451"/>
                </a:lnTo>
                <a:close/>
                <a:moveTo>
                  <a:pt x="0" y="0"/>
                </a:moveTo>
                <a:lnTo>
                  <a:pt x="2245219" y="0"/>
                </a:lnTo>
                <a:lnTo>
                  <a:pt x="2245219" y="2216451"/>
                </a:lnTo>
                <a:lnTo>
                  <a:pt x="0" y="2216451"/>
                </a:lnTo>
                <a:close/>
              </a:path>
            </a:pathLst>
          </a:custGeom>
          <a:solidFill>
            <a:schemeClr val="bg1">
              <a:lumMod val="95000"/>
            </a:schemeClr>
          </a:solidFill>
        </p:spPr>
        <p:txBody>
          <a:bodyPr wrap="square" anchor="ctr">
            <a:noAutofit/>
          </a:bodyPr>
          <a:lstStyle>
            <a:lvl1pPr marL="0" indent="0" algn="ctr">
              <a:buNone/>
              <a:defRPr sz="20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Segnaposto testo 3">
            <a:extLst>
              <a:ext uri="{FF2B5EF4-FFF2-40B4-BE49-F238E27FC236}">
                <a16:creationId xmlns="" xmlns:a16="http://schemas.microsoft.com/office/drawing/2014/main" id="{2AF1B125-AD23-4DC7-B3E3-812F030D0429}"/>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2" name="Segnaposto testo 6">
            <a:extLst>
              <a:ext uri="{FF2B5EF4-FFF2-40B4-BE49-F238E27FC236}">
                <a16:creationId xmlns="" xmlns:a16="http://schemas.microsoft.com/office/drawing/2014/main" id="{A8E6A4C6-B595-4272-A7E2-7306EDABA1CF}"/>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141621194"/>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olo e contenuto + 1 Immagine seg-rid">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4765675"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4765675" cy="4356000"/>
          </a:xfrm>
        </p:spPr>
        <p:txBody>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7" name="Picture Placeholder 8">
            <a:extLst>
              <a:ext uri="{FF2B5EF4-FFF2-40B4-BE49-F238E27FC236}">
                <a16:creationId xmlns="" xmlns:a16="http://schemas.microsoft.com/office/drawing/2014/main" id="{03E9E4CD-E23C-47A3-A3E7-E700BFDF500C}"/>
              </a:ext>
            </a:extLst>
          </p:cNvPr>
          <p:cNvSpPr>
            <a:spLocks noGrp="1"/>
          </p:cNvSpPr>
          <p:nvPr>
            <p:ph type="pic" idx="13" hasCustomPrompt="1"/>
          </p:nvPr>
        </p:nvSpPr>
        <p:spPr>
          <a:xfrm>
            <a:off x="5231904" y="267494"/>
            <a:ext cx="6696571" cy="5778000"/>
          </a:xfrm>
          <a:custGeom>
            <a:avLst/>
            <a:gdLst>
              <a:gd name="connsiteX0" fmla="*/ 2353219 w 6960096"/>
              <a:gd name="connsiteY0" fmla="*/ 2324450 h 6858000"/>
              <a:gd name="connsiteX1" fmla="*/ 6960096 w 6960096"/>
              <a:gd name="connsiteY1" fmla="*/ 2324450 h 6858000"/>
              <a:gd name="connsiteX2" fmla="*/ 6960096 w 6960096"/>
              <a:gd name="connsiteY2" fmla="*/ 6858000 h 6858000"/>
              <a:gd name="connsiteX3" fmla="*/ 2353219 w 6960096"/>
              <a:gd name="connsiteY3" fmla="*/ 6858000 h 6858000"/>
              <a:gd name="connsiteX4" fmla="*/ 0 w 6960096"/>
              <a:gd name="connsiteY4" fmla="*/ 2324450 h 6858000"/>
              <a:gd name="connsiteX5" fmla="*/ 2245219 w 6960096"/>
              <a:gd name="connsiteY5" fmla="*/ 2324450 h 6858000"/>
              <a:gd name="connsiteX6" fmla="*/ 2245219 w 6960096"/>
              <a:gd name="connsiteY6" fmla="*/ 6858000 h 6858000"/>
              <a:gd name="connsiteX7" fmla="*/ 0 w 6960096"/>
              <a:gd name="connsiteY7" fmla="*/ 6858000 h 6858000"/>
              <a:gd name="connsiteX8" fmla="*/ 2353219 w 6960096"/>
              <a:gd name="connsiteY8" fmla="*/ 0 h 6858000"/>
              <a:gd name="connsiteX9" fmla="*/ 6960096 w 6960096"/>
              <a:gd name="connsiteY9" fmla="*/ 0 h 6858000"/>
              <a:gd name="connsiteX10" fmla="*/ 6960096 w 6960096"/>
              <a:gd name="connsiteY10" fmla="*/ 2216451 h 6858000"/>
              <a:gd name="connsiteX11" fmla="*/ 4710657 w 6960096"/>
              <a:gd name="connsiteY11" fmla="*/ 2216451 h 6858000"/>
              <a:gd name="connsiteX12" fmla="*/ 4710657 w 6960096"/>
              <a:gd name="connsiteY12" fmla="*/ 6075 h 6858000"/>
              <a:gd name="connsiteX13" fmla="*/ 4602657 w 6960096"/>
              <a:gd name="connsiteY13" fmla="*/ 6075 h 6858000"/>
              <a:gd name="connsiteX14" fmla="*/ 4602657 w 6960096"/>
              <a:gd name="connsiteY14" fmla="*/ 2216451 h 6858000"/>
              <a:gd name="connsiteX15" fmla="*/ 2353219 w 6960096"/>
              <a:gd name="connsiteY15" fmla="*/ 2216451 h 6858000"/>
              <a:gd name="connsiteX16" fmla="*/ 0 w 6960096"/>
              <a:gd name="connsiteY16" fmla="*/ 0 h 6858000"/>
              <a:gd name="connsiteX17" fmla="*/ 2245219 w 6960096"/>
              <a:gd name="connsiteY17" fmla="*/ 0 h 6858000"/>
              <a:gd name="connsiteX18" fmla="*/ 2245219 w 6960096"/>
              <a:gd name="connsiteY18" fmla="*/ 2216451 h 6858000"/>
              <a:gd name="connsiteX19" fmla="*/ 0 w 6960096"/>
              <a:gd name="connsiteY19" fmla="*/ 221645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60096" h="6858000">
                <a:moveTo>
                  <a:pt x="2353219" y="2324450"/>
                </a:moveTo>
                <a:lnTo>
                  <a:pt x="6960096" y="2324450"/>
                </a:lnTo>
                <a:lnTo>
                  <a:pt x="6960096" y="6858000"/>
                </a:lnTo>
                <a:lnTo>
                  <a:pt x="2353219" y="6858000"/>
                </a:lnTo>
                <a:close/>
                <a:moveTo>
                  <a:pt x="0" y="2324450"/>
                </a:moveTo>
                <a:lnTo>
                  <a:pt x="2245219" y="2324450"/>
                </a:lnTo>
                <a:lnTo>
                  <a:pt x="2245219" y="6858000"/>
                </a:lnTo>
                <a:lnTo>
                  <a:pt x="0" y="6858000"/>
                </a:lnTo>
                <a:close/>
                <a:moveTo>
                  <a:pt x="2353219" y="0"/>
                </a:moveTo>
                <a:lnTo>
                  <a:pt x="6960096" y="0"/>
                </a:lnTo>
                <a:lnTo>
                  <a:pt x="6960096" y="2216451"/>
                </a:lnTo>
                <a:lnTo>
                  <a:pt x="4710657" y="2216451"/>
                </a:lnTo>
                <a:lnTo>
                  <a:pt x="4710657" y="6075"/>
                </a:lnTo>
                <a:lnTo>
                  <a:pt x="4602657" y="6075"/>
                </a:lnTo>
                <a:lnTo>
                  <a:pt x="4602657" y="2216451"/>
                </a:lnTo>
                <a:lnTo>
                  <a:pt x="2353219" y="2216451"/>
                </a:lnTo>
                <a:close/>
                <a:moveTo>
                  <a:pt x="0" y="0"/>
                </a:moveTo>
                <a:lnTo>
                  <a:pt x="2245219" y="0"/>
                </a:lnTo>
                <a:lnTo>
                  <a:pt x="2245219" y="2216451"/>
                </a:lnTo>
                <a:lnTo>
                  <a:pt x="0" y="2216451"/>
                </a:lnTo>
                <a:close/>
              </a:path>
            </a:pathLst>
          </a:custGeom>
          <a:solidFill>
            <a:schemeClr val="bg1">
              <a:lumMod val="95000"/>
            </a:schemeClr>
          </a:solidFill>
        </p:spPr>
        <p:txBody>
          <a:bodyPr wrap="square" anchor="ctr">
            <a:noAutofit/>
          </a:bodyPr>
          <a:lstStyle>
            <a:lvl1pPr marL="0" indent="0" algn="ctr">
              <a:buNone/>
              <a:defRPr sz="20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Segnaposto testo 3">
            <a:extLst>
              <a:ext uri="{FF2B5EF4-FFF2-40B4-BE49-F238E27FC236}">
                <a16:creationId xmlns="" xmlns:a16="http://schemas.microsoft.com/office/drawing/2014/main" id="{11E01C7A-7BEB-4097-B2D5-43AFFECAB8D8}"/>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2" name="Segnaposto testo 6">
            <a:extLst>
              <a:ext uri="{FF2B5EF4-FFF2-40B4-BE49-F238E27FC236}">
                <a16:creationId xmlns="" xmlns:a16="http://schemas.microsoft.com/office/drawing/2014/main" id="{9EA2FF1C-9A92-4055-9019-5DA99DAB853D}"/>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307436784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olo e contenuto + 2 Immagini">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4265613"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4265613"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3" name="Segnaposto testo 3">
            <a:extLst>
              <a:ext uri="{FF2B5EF4-FFF2-40B4-BE49-F238E27FC236}">
                <a16:creationId xmlns="" xmlns:a16="http://schemas.microsoft.com/office/drawing/2014/main" id="{7770FBC1-A5D9-401E-9844-F7444DA8A67A}"/>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4" name="Segnaposto testo 6">
            <a:extLst>
              <a:ext uri="{FF2B5EF4-FFF2-40B4-BE49-F238E27FC236}">
                <a16:creationId xmlns="" xmlns:a16="http://schemas.microsoft.com/office/drawing/2014/main" id="{602FE433-9B40-4921-9DC9-4592E2717740}"/>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
        <p:nvSpPr>
          <p:cNvPr id="10" name="Picture Placeholder 2">
            <a:extLst>
              <a:ext uri="{FF2B5EF4-FFF2-40B4-BE49-F238E27FC236}">
                <a16:creationId xmlns="" xmlns:a16="http://schemas.microsoft.com/office/drawing/2014/main" id="{B3BE4384-B867-4B5A-B8E7-18E7AFC0E606}"/>
              </a:ext>
            </a:extLst>
          </p:cNvPr>
          <p:cNvSpPr>
            <a:spLocks noGrp="1"/>
          </p:cNvSpPr>
          <p:nvPr>
            <p:ph type="pic" idx="13" hasCustomPrompt="1"/>
          </p:nvPr>
        </p:nvSpPr>
        <p:spPr>
          <a:xfrm>
            <a:off x="4685211" y="0"/>
            <a:ext cx="7506789" cy="311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Picture Placeholder 2">
            <a:extLst>
              <a:ext uri="{FF2B5EF4-FFF2-40B4-BE49-F238E27FC236}">
                <a16:creationId xmlns="" xmlns:a16="http://schemas.microsoft.com/office/drawing/2014/main" id="{63C14F6F-4309-4933-A242-0762D8B26FBB}"/>
              </a:ext>
            </a:extLst>
          </p:cNvPr>
          <p:cNvSpPr>
            <a:spLocks noGrp="1"/>
          </p:cNvSpPr>
          <p:nvPr>
            <p:ph type="pic" idx="14" hasCustomPrompt="1"/>
          </p:nvPr>
        </p:nvSpPr>
        <p:spPr>
          <a:xfrm>
            <a:off x="4685211" y="3193200"/>
            <a:ext cx="7506789" cy="311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Tree>
    <p:extLst>
      <p:ext uri="{BB962C8B-B14F-4D97-AF65-F5344CB8AC3E}">
        <p14:creationId xmlns:p14="http://schemas.microsoft.com/office/powerpoint/2010/main" val="286632449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olo e contenuto + 2 Immagini rid">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4265613"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4265613"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8" name="Picture Placeholder 2">
            <a:extLst>
              <a:ext uri="{FF2B5EF4-FFF2-40B4-BE49-F238E27FC236}">
                <a16:creationId xmlns="" xmlns:a16="http://schemas.microsoft.com/office/drawing/2014/main" id="{9963CF4B-60B7-4AEC-B51F-19FF20159553}"/>
              </a:ext>
            </a:extLst>
          </p:cNvPr>
          <p:cNvSpPr>
            <a:spLocks noGrp="1"/>
          </p:cNvSpPr>
          <p:nvPr>
            <p:ph type="pic" idx="13" hasCustomPrompt="1"/>
          </p:nvPr>
        </p:nvSpPr>
        <p:spPr>
          <a:xfrm>
            <a:off x="4685212" y="3200575"/>
            <a:ext cx="7242674" cy="284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9" name="Picture Placeholder 2">
            <a:extLst>
              <a:ext uri="{FF2B5EF4-FFF2-40B4-BE49-F238E27FC236}">
                <a16:creationId xmlns="" xmlns:a16="http://schemas.microsoft.com/office/drawing/2014/main" id="{731AF81B-B579-49B3-869B-0E637E4812B3}"/>
              </a:ext>
            </a:extLst>
          </p:cNvPr>
          <p:cNvSpPr>
            <a:spLocks noGrp="1"/>
          </p:cNvSpPr>
          <p:nvPr>
            <p:ph type="pic" idx="14" hasCustomPrompt="1"/>
          </p:nvPr>
        </p:nvSpPr>
        <p:spPr>
          <a:xfrm>
            <a:off x="4685212" y="267494"/>
            <a:ext cx="7242674" cy="284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3" name="Segnaposto testo 3">
            <a:extLst>
              <a:ext uri="{FF2B5EF4-FFF2-40B4-BE49-F238E27FC236}">
                <a16:creationId xmlns="" xmlns:a16="http://schemas.microsoft.com/office/drawing/2014/main" id="{133AAD7E-D8DF-4986-862B-321587805F1C}"/>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4" name="Segnaposto testo 6">
            <a:extLst>
              <a:ext uri="{FF2B5EF4-FFF2-40B4-BE49-F238E27FC236}">
                <a16:creationId xmlns="" xmlns:a16="http://schemas.microsoft.com/office/drawing/2014/main" id="{841DD8AC-2CE0-4717-A6E0-0FB4678556B5}"/>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1389800742"/>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olo e contenuto + 3 Immagini">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7008813"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7008813"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7" name="Picture Placeholder 2">
            <a:extLst>
              <a:ext uri="{FF2B5EF4-FFF2-40B4-BE49-F238E27FC236}">
                <a16:creationId xmlns="" xmlns:a16="http://schemas.microsoft.com/office/drawing/2014/main" id="{A5D1813A-DC62-4FB7-89B0-51A68227466C}"/>
              </a:ext>
            </a:extLst>
          </p:cNvPr>
          <p:cNvSpPr>
            <a:spLocks noGrp="1"/>
          </p:cNvSpPr>
          <p:nvPr>
            <p:ph type="pic" idx="14" hasCustomPrompt="1"/>
          </p:nvPr>
        </p:nvSpPr>
        <p:spPr>
          <a:xfrm>
            <a:off x="7794557" y="0"/>
            <a:ext cx="3875001" cy="205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Picture Placeholder 2">
            <a:extLst>
              <a:ext uri="{FF2B5EF4-FFF2-40B4-BE49-F238E27FC236}">
                <a16:creationId xmlns="" xmlns:a16="http://schemas.microsoft.com/office/drawing/2014/main" id="{A30F6A49-4FB0-4BBA-BDDC-F003CAD02890}"/>
              </a:ext>
            </a:extLst>
          </p:cNvPr>
          <p:cNvSpPr>
            <a:spLocks noGrp="1"/>
          </p:cNvSpPr>
          <p:nvPr>
            <p:ph type="pic" idx="15" hasCustomPrompt="1"/>
          </p:nvPr>
        </p:nvSpPr>
        <p:spPr>
          <a:xfrm>
            <a:off x="7794557" y="2123344"/>
            <a:ext cx="3875001" cy="205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Picture Placeholder 2">
            <a:extLst>
              <a:ext uri="{FF2B5EF4-FFF2-40B4-BE49-F238E27FC236}">
                <a16:creationId xmlns="" xmlns:a16="http://schemas.microsoft.com/office/drawing/2014/main" id="{F9587994-3F85-46FE-BECD-542FFA64E249}"/>
              </a:ext>
            </a:extLst>
          </p:cNvPr>
          <p:cNvSpPr>
            <a:spLocks noGrp="1"/>
          </p:cNvSpPr>
          <p:nvPr>
            <p:ph type="pic" idx="16" hasCustomPrompt="1"/>
          </p:nvPr>
        </p:nvSpPr>
        <p:spPr>
          <a:xfrm>
            <a:off x="7794557" y="4246687"/>
            <a:ext cx="3875001" cy="205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2" name="Segnaposto testo 3">
            <a:extLst>
              <a:ext uri="{FF2B5EF4-FFF2-40B4-BE49-F238E27FC236}">
                <a16:creationId xmlns="" xmlns:a16="http://schemas.microsoft.com/office/drawing/2014/main" id="{9675EF38-F12D-4AE0-B318-24709B518ED6}"/>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3" name="Segnaposto testo 6">
            <a:extLst>
              <a:ext uri="{FF2B5EF4-FFF2-40B4-BE49-F238E27FC236}">
                <a16:creationId xmlns="" xmlns:a16="http://schemas.microsoft.com/office/drawing/2014/main" id="{546072E1-8500-407E-9DB8-48D17743F2CF}"/>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353455770"/>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U _ Apertura">
    <p:spTree>
      <p:nvGrpSpPr>
        <p:cNvPr id="1" name=""/>
        <p:cNvGrpSpPr/>
        <p:nvPr/>
      </p:nvGrpSpPr>
      <p:grpSpPr>
        <a:xfrm>
          <a:off x="0" y="0"/>
          <a:ext cx="0" cy="0"/>
          <a:chOff x="0" y="0"/>
          <a:chExt cx="0" cy="0"/>
        </a:xfrm>
      </p:grpSpPr>
      <p:pic>
        <p:nvPicPr>
          <p:cNvPr id="1026" name="Picture 2">
            <a:extLst>
              <a:ext uri="{FF2B5EF4-FFF2-40B4-BE49-F238E27FC236}">
                <a16:creationId xmlns="" xmlns:a16="http://schemas.microsoft.com/office/drawing/2014/main" id="{1CCAD77B-69E3-770B-0EC9-F33F5016E5C8}"/>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9467"/>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Immagine 4">
            <a:extLst>
              <a:ext uri="{FF2B5EF4-FFF2-40B4-BE49-F238E27FC236}">
                <a16:creationId xmlns="" xmlns:a16="http://schemas.microsoft.com/office/drawing/2014/main" id="{55988862-B47E-48D4-9426-E775261B7CC6}"/>
              </a:ext>
            </a:extLst>
          </p:cNvPr>
          <p:cNvPicPr>
            <a:picLocks noChangeAspect="1"/>
          </p:cNvPicPr>
          <p:nvPr userDrawn="1"/>
        </p:nvPicPr>
        <p:blipFill>
          <a:blip r:embed="rId3" cstate="print">
            <a:alphaModFix amt="80000"/>
            <a:extLst>
              <a:ext uri="{28A0092B-C50C-407E-A947-70E740481C1C}">
                <a14:useLocalDpi xmlns:a14="http://schemas.microsoft.com/office/drawing/2010/main" val="0"/>
              </a:ext>
            </a:extLst>
          </a:blip>
          <a:stretch>
            <a:fillRect/>
          </a:stretch>
        </p:blipFill>
        <p:spPr>
          <a:xfrm>
            <a:off x="0" y="0"/>
            <a:ext cx="12111070" cy="6858000"/>
          </a:xfrm>
          <a:prstGeom prst="rect">
            <a:avLst/>
          </a:prstGeom>
        </p:spPr>
      </p:pic>
      <p:cxnSp>
        <p:nvCxnSpPr>
          <p:cNvPr id="7" name="Connettore diritto 6">
            <a:extLst>
              <a:ext uri="{FF2B5EF4-FFF2-40B4-BE49-F238E27FC236}">
                <a16:creationId xmlns="" xmlns:a16="http://schemas.microsoft.com/office/drawing/2014/main" id="{27DE37F3-51F4-48BE-8599-73297EEF3BD3}"/>
              </a:ext>
            </a:extLst>
          </p:cNvPr>
          <p:cNvCxnSpPr/>
          <p:nvPr userDrawn="1"/>
        </p:nvCxnSpPr>
        <p:spPr>
          <a:xfrm>
            <a:off x="5279358" y="5410098"/>
            <a:ext cx="1552353" cy="0"/>
          </a:xfrm>
          <a:prstGeom prst="line">
            <a:avLst/>
          </a:prstGeom>
          <a:ln w="41275">
            <a:solidFill>
              <a:srgbClr val="FFD04E"/>
            </a:solidFill>
          </a:ln>
        </p:spPr>
        <p:style>
          <a:lnRef idx="1">
            <a:schemeClr val="accent1"/>
          </a:lnRef>
          <a:fillRef idx="0">
            <a:schemeClr val="accent1"/>
          </a:fillRef>
          <a:effectRef idx="0">
            <a:schemeClr val="accent1"/>
          </a:effectRef>
          <a:fontRef idx="minor">
            <a:schemeClr val="tx1"/>
          </a:fontRef>
        </p:style>
      </p:cxnSp>
      <p:sp>
        <p:nvSpPr>
          <p:cNvPr id="8" name="Segnaposto testo 6">
            <a:extLst>
              <a:ext uri="{FF2B5EF4-FFF2-40B4-BE49-F238E27FC236}">
                <a16:creationId xmlns="" xmlns:a16="http://schemas.microsoft.com/office/drawing/2014/main" id="{5BB8A5A3-9EC2-4C88-8FAC-05F96F00D7EF}"/>
              </a:ext>
            </a:extLst>
          </p:cNvPr>
          <p:cNvSpPr>
            <a:spLocks noGrp="1"/>
          </p:cNvSpPr>
          <p:nvPr>
            <p:ph type="body" sz="quarter" idx="11" hasCustomPrompt="1"/>
          </p:nvPr>
        </p:nvSpPr>
        <p:spPr>
          <a:xfrm>
            <a:off x="619125" y="571502"/>
            <a:ext cx="11023692" cy="3024000"/>
          </a:xfrm>
          <a:prstGeom prst="rect">
            <a:avLst/>
          </a:prstGeom>
        </p:spPr>
        <p:txBody>
          <a:bodyPr anchor="b" anchorCtr="0"/>
          <a:lstStyle>
            <a:lvl1pPr marL="0" indent="0">
              <a:buFontTx/>
              <a:buNone/>
              <a:defRPr sz="4800">
                <a:solidFill>
                  <a:schemeClr val="bg1"/>
                </a:solidFill>
                <a:latin typeface="+mj-lt"/>
              </a:defRPr>
            </a:lvl1pPr>
            <a:lvl2pPr>
              <a:defRPr sz="4800">
                <a:latin typeface="+mj-lt"/>
              </a:defRPr>
            </a:lvl2pPr>
            <a:lvl3pPr>
              <a:defRPr sz="4800">
                <a:latin typeface="+mj-lt"/>
              </a:defRPr>
            </a:lvl3pPr>
            <a:lvl4pPr>
              <a:defRPr sz="4800">
                <a:latin typeface="+mj-lt"/>
              </a:defRPr>
            </a:lvl4pPr>
            <a:lvl5pPr>
              <a:defRPr sz="4800">
                <a:latin typeface="+mj-lt"/>
              </a:defRPr>
            </a:lvl5pPr>
          </a:lstStyle>
          <a:p>
            <a:pPr lvl="0"/>
            <a:r>
              <a:rPr lang="it-IT" dirty="0"/>
              <a:t>Titolo Presentazione</a:t>
            </a:r>
          </a:p>
          <a:p>
            <a:pPr lvl="0"/>
            <a:endParaRPr lang="it-IT" dirty="0"/>
          </a:p>
        </p:txBody>
      </p:sp>
      <p:sp>
        <p:nvSpPr>
          <p:cNvPr id="9" name="Segnaposto testo 9">
            <a:extLst>
              <a:ext uri="{FF2B5EF4-FFF2-40B4-BE49-F238E27FC236}">
                <a16:creationId xmlns="" xmlns:a16="http://schemas.microsoft.com/office/drawing/2014/main" id="{95F7323E-8285-4667-83C4-2BED21A60E35}"/>
              </a:ext>
            </a:extLst>
          </p:cNvPr>
          <p:cNvSpPr>
            <a:spLocks noGrp="1"/>
          </p:cNvSpPr>
          <p:nvPr>
            <p:ph type="body" sz="quarter" idx="12" hasCustomPrompt="1"/>
          </p:nvPr>
        </p:nvSpPr>
        <p:spPr>
          <a:xfrm>
            <a:off x="6602413" y="3817767"/>
            <a:ext cx="5040312" cy="433137"/>
          </a:xfrm>
          <a:prstGeom prst="rect">
            <a:avLst/>
          </a:prstGeom>
        </p:spPr>
        <p:txBody>
          <a:bodyPr/>
          <a:lstStyle>
            <a:lvl1pPr marL="0" indent="0" algn="l">
              <a:buFontTx/>
              <a:buNone/>
              <a:defRPr sz="2200" b="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PhD </a:t>
            </a:r>
            <a:r>
              <a:rPr lang="it-IT" dirty="0" err="1"/>
              <a:t>Student</a:t>
            </a:r>
            <a:r>
              <a:rPr lang="it-IT" dirty="0"/>
              <a:t> Marco Martino Rosso</a:t>
            </a:r>
          </a:p>
        </p:txBody>
      </p:sp>
      <p:sp>
        <p:nvSpPr>
          <p:cNvPr id="11" name="Segnaposto testo 9">
            <a:extLst>
              <a:ext uri="{FF2B5EF4-FFF2-40B4-BE49-F238E27FC236}">
                <a16:creationId xmlns="" xmlns:a16="http://schemas.microsoft.com/office/drawing/2014/main" id="{23253EB1-1DDD-408B-8E85-5B53E4BE4CA8}"/>
              </a:ext>
            </a:extLst>
          </p:cNvPr>
          <p:cNvSpPr>
            <a:spLocks noGrp="1"/>
          </p:cNvSpPr>
          <p:nvPr>
            <p:ph type="body" sz="quarter" idx="13" hasCustomPrompt="1"/>
          </p:nvPr>
        </p:nvSpPr>
        <p:spPr>
          <a:xfrm>
            <a:off x="6602413" y="5514756"/>
            <a:ext cx="5040312" cy="771742"/>
          </a:xfrm>
          <a:prstGeom prst="rect">
            <a:avLst/>
          </a:prstGeom>
        </p:spPr>
        <p:txBody>
          <a:bodyPr/>
          <a:lstStyle>
            <a:lvl1pPr marL="0" indent="0">
              <a:buFontTx/>
              <a:buNone/>
              <a:defRPr sz="180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GB" dirty="0"/>
              <a:t>Master of Science in Civil Engineering</a:t>
            </a:r>
          </a:p>
          <a:p>
            <a:pPr lvl="0"/>
            <a:r>
              <a:rPr lang="it-IT" dirty="0"/>
              <a:t>A. Y. 2020/2021</a:t>
            </a:r>
          </a:p>
        </p:txBody>
      </p:sp>
      <p:sp>
        <p:nvSpPr>
          <p:cNvPr id="12" name="Segnaposto testo 9">
            <a:extLst>
              <a:ext uri="{FF2B5EF4-FFF2-40B4-BE49-F238E27FC236}">
                <a16:creationId xmlns="" xmlns:a16="http://schemas.microsoft.com/office/drawing/2014/main" id="{C00FB314-025E-490D-BDCA-9D7E61704FD8}"/>
              </a:ext>
            </a:extLst>
          </p:cNvPr>
          <p:cNvSpPr>
            <a:spLocks noGrp="1"/>
          </p:cNvSpPr>
          <p:nvPr>
            <p:ph type="body" sz="quarter" idx="14" hasCustomPrompt="1"/>
          </p:nvPr>
        </p:nvSpPr>
        <p:spPr>
          <a:xfrm>
            <a:off x="6602413" y="6391155"/>
            <a:ext cx="5040312" cy="333496"/>
          </a:xfrm>
          <a:prstGeom prst="rect">
            <a:avLst/>
          </a:prstGeom>
        </p:spPr>
        <p:txBody>
          <a:bodyPr/>
          <a:lstStyle>
            <a:lvl1pPr marL="0" indent="0" algn="r">
              <a:buFontTx/>
              <a:buNone/>
              <a:defRPr sz="180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Turin, 23rd March 2021</a:t>
            </a:r>
          </a:p>
        </p:txBody>
      </p:sp>
      <p:sp>
        <p:nvSpPr>
          <p:cNvPr id="13" name="Segnaposto testo 9">
            <a:extLst>
              <a:ext uri="{FF2B5EF4-FFF2-40B4-BE49-F238E27FC236}">
                <a16:creationId xmlns="" xmlns:a16="http://schemas.microsoft.com/office/drawing/2014/main" id="{FE4C8D79-E119-49CA-92C7-14BAAD790D29}"/>
              </a:ext>
            </a:extLst>
          </p:cNvPr>
          <p:cNvSpPr>
            <a:spLocks noGrp="1"/>
          </p:cNvSpPr>
          <p:nvPr>
            <p:ph type="body" sz="quarter" idx="15" hasCustomPrompt="1"/>
          </p:nvPr>
        </p:nvSpPr>
        <p:spPr>
          <a:xfrm>
            <a:off x="6602413" y="4888447"/>
            <a:ext cx="5040312" cy="433136"/>
          </a:xfrm>
          <a:prstGeom prst="rect">
            <a:avLst/>
          </a:prstGeom>
        </p:spPr>
        <p:txBody>
          <a:bodyPr/>
          <a:lstStyle>
            <a:lvl1pPr marL="0" indent="0">
              <a:buFontTx/>
              <a:buNone/>
              <a:defRPr sz="240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sz="2400" dirty="0">
                <a:solidFill>
                  <a:schemeClr val="bg1"/>
                </a:solidFill>
                <a:latin typeface="Helvetica" panose="020B0604020202020204" pitchFamily="34" charset="0"/>
                <a:cs typeface="Helvetica" panose="020B0604020202020204" pitchFamily="34" charset="0"/>
              </a:rPr>
              <a:t>Course </a:t>
            </a:r>
            <a:r>
              <a:rPr lang="it-IT" sz="2400" dirty="0" err="1">
                <a:solidFill>
                  <a:schemeClr val="bg1"/>
                </a:solidFill>
                <a:latin typeface="Helvetica" panose="020B0604020202020204" pitchFamily="34" charset="0"/>
                <a:cs typeface="Helvetica" panose="020B0604020202020204" pitchFamily="34" charset="0"/>
              </a:rPr>
              <a:t>lecturer</a:t>
            </a:r>
            <a:r>
              <a:rPr lang="it-IT" sz="2400" dirty="0">
                <a:solidFill>
                  <a:schemeClr val="bg1"/>
                </a:solidFill>
                <a:latin typeface="Helvetica" panose="020B0604020202020204" pitchFamily="34" charset="0"/>
                <a:cs typeface="Helvetica" panose="020B0604020202020204" pitchFamily="34" charset="0"/>
              </a:rPr>
              <a:t>:</a:t>
            </a:r>
            <a:endParaRPr lang="it-IT" dirty="0"/>
          </a:p>
        </p:txBody>
      </p:sp>
      <p:sp>
        <p:nvSpPr>
          <p:cNvPr id="15" name="Segnaposto testo 9">
            <a:extLst>
              <a:ext uri="{FF2B5EF4-FFF2-40B4-BE49-F238E27FC236}">
                <a16:creationId xmlns="" xmlns:a16="http://schemas.microsoft.com/office/drawing/2014/main" id="{0414D5EC-7173-465F-9906-7EB448ED5DF2}"/>
              </a:ext>
            </a:extLst>
          </p:cNvPr>
          <p:cNvSpPr>
            <a:spLocks noGrp="1"/>
          </p:cNvSpPr>
          <p:nvPr>
            <p:ph type="body" sz="quarter" idx="16" hasCustomPrompt="1"/>
          </p:nvPr>
        </p:nvSpPr>
        <p:spPr>
          <a:xfrm>
            <a:off x="6602413" y="4349592"/>
            <a:ext cx="5040312" cy="433137"/>
          </a:xfrm>
          <a:prstGeom prst="rect">
            <a:avLst/>
          </a:prstGeom>
        </p:spPr>
        <p:txBody>
          <a:bodyPr/>
          <a:lstStyle>
            <a:lvl1pPr marL="0" indent="0" algn="l">
              <a:buFontTx/>
              <a:buNone/>
              <a:defRPr sz="1800" b="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marco.rosso@polito.it</a:t>
            </a:r>
          </a:p>
        </p:txBody>
      </p:sp>
    </p:spTree>
    <p:extLst>
      <p:ext uri="{BB962C8B-B14F-4D97-AF65-F5344CB8AC3E}">
        <p14:creationId xmlns:p14="http://schemas.microsoft.com/office/powerpoint/2010/main" val="2765588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olo e contenuto + 3 Immagini rid">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7008813"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7008813"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7" name="Picture Placeholder 2">
            <a:extLst>
              <a:ext uri="{FF2B5EF4-FFF2-40B4-BE49-F238E27FC236}">
                <a16:creationId xmlns="" xmlns:a16="http://schemas.microsoft.com/office/drawing/2014/main" id="{A5D1813A-DC62-4FB7-89B0-51A68227466C}"/>
              </a:ext>
            </a:extLst>
          </p:cNvPr>
          <p:cNvSpPr>
            <a:spLocks noGrp="1" noChangeAspect="1"/>
          </p:cNvSpPr>
          <p:nvPr>
            <p:ph type="pic" idx="14" hasCustomPrompt="1"/>
          </p:nvPr>
        </p:nvSpPr>
        <p:spPr>
          <a:xfrm>
            <a:off x="7865995" y="267494"/>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Picture Placeholder 2">
            <a:extLst>
              <a:ext uri="{FF2B5EF4-FFF2-40B4-BE49-F238E27FC236}">
                <a16:creationId xmlns="" xmlns:a16="http://schemas.microsoft.com/office/drawing/2014/main" id="{A30F6A49-4FB0-4BBA-BDDC-F003CAD02890}"/>
              </a:ext>
            </a:extLst>
          </p:cNvPr>
          <p:cNvSpPr>
            <a:spLocks noGrp="1" noChangeAspect="1"/>
          </p:cNvSpPr>
          <p:nvPr>
            <p:ph type="pic" idx="15" hasCustomPrompt="1"/>
          </p:nvPr>
        </p:nvSpPr>
        <p:spPr>
          <a:xfrm>
            <a:off x="7865995" y="2217984"/>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Picture Placeholder 2">
            <a:extLst>
              <a:ext uri="{FF2B5EF4-FFF2-40B4-BE49-F238E27FC236}">
                <a16:creationId xmlns="" xmlns:a16="http://schemas.microsoft.com/office/drawing/2014/main" id="{F9587994-3F85-46FE-BECD-542FFA64E249}"/>
              </a:ext>
            </a:extLst>
          </p:cNvPr>
          <p:cNvSpPr>
            <a:spLocks noGrp="1" noChangeAspect="1"/>
          </p:cNvSpPr>
          <p:nvPr>
            <p:ph type="pic" idx="16" hasCustomPrompt="1"/>
          </p:nvPr>
        </p:nvSpPr>
        <p:spPr>
          <a:xfrm>
            <a:off x="7865995" y="4168474"/>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2" name="Segnaposto testo 3">
            <a:extLst>
              <a:ext uri="{FF2B5EF4-FFF2-40B4-BE49-F238E27FC236}">
                <a16:creationId xmlns="" xmlns:a16="http://schemas.microsoft.com/office/drawing/2014/main" id="{DD4EF6CB-752B-4DA4-9672-38F2AE423C92}"/>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3" name="Segnaposto testo 6">
            <a:extLst>
              <a:ext uri="{FF2B5EF4-FFF2-40B4-BE49-F238E27FC236}">
                <a16:creationId xmlns="" xmlns:a16="http://schemas.microsoft.com/office/drawing/2014/main" id="{421CB9B6-9C83-4513-BC3D-71361799A63F}"/>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77372452"/>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olo + 4 Immagini + Contenuti">
    <p:bg>
      <p:bgPr>
        <a:solidFill>
          <a:schemeClr val="bg1"/>
        </a:solidFill>
        <a:effectLst/>
      </p:bgPr>
    </p:bg>
    <p:spTree>
      <p:nvGrpSpPr>
        <p:cNvPr id="1" name=""/>
        <p:cNvGrpSpPr/>
        <p:nvPr/>
      </p:nvGrpSpPr>
      <p:grpSpPr>
        <a:xfrm>
          <a:off x="0" y="0"/>
          <a:ext cx="0" cy="0"/>
          <a:chOff x="0" y="0"/>
          <a:chExt cx="0" cy="0"/>
        </a:xfrm>
      </p:grpSpPr>
      <p:sp>
        <p:nvSpPr>
          <p:cNvPr id="2" name="Segnaposto testo 3">
            <a:extLst>
              <a:ext uri="{FF2B5EF4-FFF2-40B4-BE49-F238E27FC236}">
                <a16:creationId xmlns="" xmlns:a16="http://schemas.microsoft.com/office/drawing/2014/main" id="{923F1B22-9FAF-4C51-8AAA-C5F09CA4815F}"/>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3" name="Segnaposto testo 6">
            <a:extLst>
              <a:ext uri="{FF2B5EF4-FFF2-40B4-BE49-F238E27FC236}">
                <a16:creationId xmlns="" xmlns:a16="http://schemas.microsoft.com/office/drawing/2014/main" id="{06E5506D-EE81-4F39-A567-C64F906E52E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
        <p:nvSpPr>
          <p:cNvPr id="24" name="그림 개체 틀 4">
            <a:extLst>
              <a:ext uri="{FF2B5EF4-FFF2-40B4-BE49-F238E27FC236}">
                <a16:creationId xmlns="" xmlns:a16="http://schemas.microsoft.com/office/drawing/2014/main" id="{92A158C5-E8CE-4910-8D86-4FE4EFD16610}"/>
              </a:ext>
            </a:extLst>
          </p:cNvPr>
          <p:cNvSpPr>
            <a:spLocks noGrp="1"/>
          </p:cNvSpPr>
          <p:nvPr>
            <p:ph type="pic" idx="13"/>
          </p:nvPr>
        </p:nvSpPr>
        <p:spPr>
          <a:xfrm>
            <a:off x="270152" y="1006784"/>
            <a:ext cx="2827043" cy="2449895"/>
          </a:xfrm>
          <a:solidFill>
            <a:schemeClr val="bg1">
              <a:lumMod val="95000"/>
            </a:schemeClr>
          </a:solidFill>
        </p:spPr>
        <p:txBody>
          <a:bodyPr/>
          <a:lstStyle>
            <a:lvl1pPr algn="ctr">
              <a:defRPr sz="1800">
                <a:solidFill>
                  <a:schemeClr val="tx1"/>
                </a:solidFill>
              </a:defRPr>
            </a:lvl1pPr>
          </a:lstStyle>
          <a:p>
            <a:endParaRPr lang="it-IT" dirty="0"/>
          </a:p>
        </p:txBody>
      </p:sp>
      <p:sp>
        <p:nvSpPr>
          <p:cNvPr id="25" name="그림 개체 틀 6">
            <a:extLst>
              <a:ext uri="{FF2B5EF4-FFF2-40B4-BE49-F238E27FC236}">
                <a16:creationId xmlns="" xmlns:a16="http://schemas.microsoft.com/office/drawing/2014/main" id="{CFB167B2-D57B-43A0-8B95-04ECA8D3ABA7}"/>
              </a:ext>
            </a:extLst>
          </p:cNvPr>
          <p:cNvSpPr>
            <a:spLocks noGrp="1"/>
          </p:cNvSpPr>
          <p:nvPr>
            <p:ph type="pic" idx="14"/>
          </p:nvPr>
        </p:nvSpPr>
        <p:spPr>
          <a:xfrm>
            <a:off x="3211703" y="1006784"/>
            <a:ext cx="2827043" cy="2449895"/>
          </a:xfrm>
          <a:solidFill>
            <a:schemeClr val="bg1">
              <a:lumMod val="95000"/>
            </a:schemeClr>
          </a:solidFill>
        </p:spPr>
        <p:txBody>
          <a:bodyPr/>
          <a:lstStyle>
            <a:lvl1pPr algn="ctr">
              <a:defRPr sz="1800">
                <a:solidFill>
                  <a:schemeClr val="tx1"/>
                </a:solidFill>
              </a:defRPr>
            </a:lvl1pPr>
          </a:lstStyle>
          <a:p>
            <a:endParaRPr lang="it-IT" dirty="0"/>
          </a:p>
        </p:txBody>
      </p:sp>
      <p:sp>
        <p:nvSpPr>
          <p:cNvPr id="26" name="그림 개체 틀 32">
            <a:extLst>
              <a:ext uri="{FF2B5EF4-FFF2-40B4-BE49-F238E27FC236}">
                <a16:creationId xmlns="" xmlns:a16="http://schemas.microsoft.com/office/drawing/2014/main" id="{B1BB74FD-D03C-4A5F-8977-08154BC20294}"/>
              </a:ext>
            </a:extLst>
          </p:cNvPr>
          <p:cNvSpPr>
            <a:spLocks noGrp="1"/>
          </p:cNvSpPr>
          <p:nvPr>
            <p:ph type="pic" idx="15"/>
          </p:nvPr>
        </p:nvSpPr>
        <p:spPr>
          <a:xfrm>
            <a:off x="6153254" y="1006784"/>
            <a:ext cx="2827043" cy="2449895"/>
          </a:xfrm>
          <a:solidFill>
            <a:schemeClr val="bg1">
              <a:lumMod val="95000"/>
            </a:schemeClr>
          </a:solidFill>
        </p:spPr>
        <p:txBody>
          <a:bodyPr/>
          <a:lstStyle>
            <a:lvl1pPr algn="ctr">
              <a:defRPr sz="1800"/>
            </a:lvl1pPr>
          </a:lstStyle>
          <a:p>
            <a:endParaRPr lang="it-IT" dirty="0"/>
          </a:p>
        </p:txBody>
      </p:sp>
      <p:sp>
        <p:nvSpPr>
          <p:cNvPr id="27" name="그림 개체 틀 34">
            <a:extLst>
              <a:ext uri="{FF2B5EF4-FFF2-40B4-BE49-F238E27FC236}">
                <a16:creationId xmlns="" xmlns:a16="http://schemas.microsoft.com/office/drawing/2014/main" id="{A0CB264D-24B6-4EBA-A297-C0B9F74DA9AE}"/>
              </a:ext>
            </a:extLst>
          </p:cNvPr>
          <p:cNvSpPr>
            <a:spLocks noGrp="1"/>
          </p:cNvSpPr>
          <p:nvPr>
            <p:ph type="pic" idx="16"/>
          </p:nvPr>
        </p:nvSpPr>
        <p:spPr>
          <a:xfrm>
            <a:off x="9094806" y="1006784"/>
            <a:ext cx="2827043" cy="2449895"/>
          </a:xfrm>
          <a:solidFill>
            <a:schemeClr val="bg1">
              <a:lumMod val="95000"/>
            </a:schemeClr>
          </a:solidFill>
        </p:spPr>
        <p:txBody>
          <a:bodyPr/>
          <a:lstStyle>
            <a:lvl1pPr algn="ctr">
              <a:defRPr sz="1800"/>
            </a:lvl1pPr>
          </a:lstStyle>
          <a:p>
            <a:endParaRPr lang="it-IT" dirty="0"/>
          </a:p>
        </p:txBody>
      </p:sp>
      <p:sp>
        <p:nvSpPr>
          <p:cNvPr id="29" name="Segnaposto testo 28">
            <a:extLst>
              <a:ext uri="{FF2B5EF4-FFF2-40B4-BE49-F238E27FC236}">
                <a16:creationId xmlns="" xmlns:a16="http://schemas.microsoft.com/office/drawing/2014/main" id="{A771C0DD-B7FE-47D8-8932-6CD27F4E2609}"/>
              </a:ext>
            </a:extLst>
          </p:cNvPr>
          <p:cNvSpPr>
            <a:spLocks noGrp="1"/>
          </p:cNvSpPr>
          <p:nvPr>
            <p:ph type="body" sz="quarter" idx="17"/>
          </p:nvPr>
        </p:nvSpPr>
        <p:spPr>
          <a:xfrm>
            <a:off x="263524" y="3618190"/>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0" name="Segnaposto testo 28">
            <a:extLst>
              <a:ext uri="{FF2B5EF4-FFF2-40B4-BE49-F238E27FC236}">
                <a16:creationId xmlns="" xmlns:a16="http://schemas.microsoft.com/office/drawing/2014/main" id="{D850DEC3-46C7-4EC0-941C-BA1D619BB66C}"/>
              </a:ext>
            </a:extLst>
          </p:cNvPr>
          <p:cNvSpPr>
            <a:spLocks noGrp="1"/>
          </p:cNvSpPr>
          <p:nvPr>
            <p:ph type="body" sz="quarter" idx="18"/>
          </p:nvPr>
        </p:nvSpPr>
        <p:spPr>
          <a:xfrm>
            <a:off x="263524" y="4318765"/>
            <a:ext cx="2827043" cy="646538"/>
          </a:xfrm>
        </p:spPr>
        <p:txBody>
          <a:bodyPr>
            <a:noAutofit/>
          </a:bodyPr>
          <a:lstStyle>
            <a:lvl1pPr algn="ctr">
              <a:defRPr sz="1800">
                <a:solidFill>
                  <a:schemeClr val="accent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1" name="Segnaposto testo 28">
            <a:extLst>
              <a:ext uri="{FF2B5EF4-FFF2-40B4-BE49-F238E27FC236}">
                <a16:creationId xmlns="" xmlns:a16="http://schemas.microsoft.com/office/drawing/2014/main" id="{F4A94273-BFEA-4F8D-B002-5E02C53BA95A}"/>
              </a:ext>
            </a:extLst>
          </p:cNvPr>
          <p:cNvSpPr>
            <a:spLocks noGrp="1"/>
          </p:cNvSpPr>
          <p:nvPr>
            <p:ph type="body" sz="quarter" idx="19"/>
          </p:nvPr>
        </p:nvSpPr>
        <p:spPr>
          <a:xfrm>
            <a:off x="263524" y="4965303"/>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2" name="Segnaposto testo 28">
            <a:extLst>
              <a:ext uri="{FF2B5EF4-FFF2-40B4-BE49-F238E27FC236}">
                <a16:creationId xmlns="" xmlns:a16="http://schemas.microsoft.com/office/drawing/2014/main" id="{3D9056A2-544F-4F61-B4CB-67FB3E746857}"/>
              </a:ext>
            </a:extLst>
          </p:cNvPr>
          <p:cNvSpPr>
            <a:spLocks noGrp="1"/>
          </p:cNvSpPr>
          <p:nvPr>
            <p:ph type="body" sz="quarter" idx="20"/>
          </p:nvPr>
        </p:nvSpPr>
        <p:spPr>
          <a:xfrm>
            <a:off x="3211703" y="3618190"/>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3" name="Segnaposto testo 28">
            <a:extLst>
              <a:ext uri="{FF2B5EF4-FFF2-40B4-BE49-F238E27FC236}">
                <a16:creationId xmlns="" xmlns:a16="http://schemas.microsoft.com/office/drawing/2014/main" id="{4FF65B3C-8C7E-4FFE-9D25-A58A62A0339D}"/>
              </a:ext>
            </a:extLst>
          </p:cNvPr>
          <p:cNvSpPr>
            <a:spLocks noGrp="1"/>
          </p:cNvSpPr>
          <p:nvPr>
            <p:ph type="body" sz="quarter" idx="21"/>
          </p:nvPr>
        </p:nvSpPr>
        <p:spPr>
          <a:xfrm>
            <a:off x="3211703" y="4318765"/>
            <a:ext cx="2827043" cy="646538"/>
          </a:xfrm>
        </p:spPr>
        <p:txBody>
          <a:bodyPr>
            <a:noAutofit/>
          </a:bodyPr>
          <a:lstStyle>
            <a:lvl1pPr algn="ctr">
              <a:defRPr sz="1800">
                <a:solidFill>
                  <a:schemeClr val="accent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4" name="Segnaposto testo 28">
            <a:extLst>
              <a:ext uri="{FF2B5EF4-FFF2-40B4-BE49-F238E27FC236}">
                <a16:creationId xmlns="" xmlns:a16="http://schemas.microsoft.com/office/drawing/2014/main" id="{D30D1DC8-BA36-4095-8903-8F49AA08117B}"/>
              </a:ext>
            </a:extLst>
          </p:cNvPr>
          <p:cNvSpPr>
            <a:spLocks noGrp="1"/>
          </p:cNvSpPr>
          <p:nvPr>
            <p:ph type="body" sz="quarter" idx="22"/>
          </p:nvPr>
        </p:nvSpPr>
        <p:spPr>
          <a:xfrm>
            <a:off x="3211703" y="4965303"/>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5" name="Segnaposto testo 28">
            <a:extLst>
              <a:ext uri="{FF2B5EF4-FFF2-40B4-BE49-F238E27FC236}">
                <a16:creationId xmlns="" xmlns:a16="http://schemas.microsoft.com/office/drawing/2014/main" id="{5187E9AB-5FEC-4BF1-8365-64BF02B2E916}"/>
              </a:ext>
            </a:extLst>
          </p:cNvPr>
          <p:cNvSpPr>
            <a:spLocks noGrp="1"/>
          </p:cNvSpPr>
          <p:nvPr>
            <p:ph type="body" sz="quarter" idx="23"/>
          </p:nvPr>
        </p:nvSpPr>
        <p:spPr>
          <a:xfrm>
            <a:off x="9094806" y="3618190"/>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6" name="Segnaposto testo 28">
            <a:extLst>
              <a:ext uri="{FF2B5EF4-FFF2-40B4-BE49-F238E27FC236}">
                <a16:creationId xmlns="" xmlns:a16="http://schemas.microsoft.com/office/drawing/2014/main" id="{0661FED8-4396-472D-B0DC-37027E9B4000}"/>
              </a:ext>
            </a:extLst>
          </p:cNvPr>
          <p:cNvSpPr>
            <a:spLocks noGrp="1"/>
          </p:cNvSpPr>
          <p:nvPr>
            <p:ph type="body" sz="quarter" idx="24"/>
          </p:nvPr>
        </p:nvSpPr>
        <p:spPr>
          <a:xfrm>
            <a:off x="9094806" y="4318765"/>
            <a:ext cx="2827043" cy="646538"/>
          </a:xfrm>
        </p:spPr>
        <p:txBody>
          <a:bodyPr>
            <a:noAutofit/>
          </a:bodyPr>
          <a:lstStyle>
            <a:lvl1pPr algn="ctr">
              <a:defRPr sz="1800">
                <a:solidFill>
                  <a:schemeClr val="accent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7" name="Segnaposto testo 28">
            <a:extLst>
              <a:ext uri="{FF2B5EF4-FFF2-40B4-BE49-F238E27FC236}">
                <a16:creationId xmlns="" xmlns:a16="http://schemas.microsoft.com/office/drawing/2014/main" id="{C798E9A7-1C31-46D9-B8EA-59828339B7DE}"/>
              </a:ext>
            </a:extLst>
          </p:cNvPr>
          <p:cNvSpPr>
            <a:spLocks noGrp="1"/>
          </p:cNvSpPr>
          <p:nvPr>
            <p:ph type="body" sz="quarter" idx="25"/>
          </p:nvPr>
        </p:nvSpPr>
        <p:spPr>
          <a:xfrm>
            <a:off x="9094806" y="4965303"/>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8" name="Segnaposto testo 28">
            <a:extLst>
              <a:ext uri="{FF2B5EF4-FFF2-40B4-BE49-F238E27FC236}">
                <a16:creationId xmlns="" xmlns:a16="http://schemas.microsoft.com/office/drawing/2014/main" id="{97932AFC-C61E-4F7C-A758-7E71A1C45ACF}"/>
              </a:ext>
            </a:extLst>
          </p:cNvPr>
          <p:cNvSpPr>
            <a:spLocks noGrp="1"/>
          </p:cNvSpPr>
          <p:nvPr>
            <p:ph type="body" sz="quarter" idx="26"/>
          </p:nvPr>
        </p:nvSpPr>
        <p:spPr>
          <a:xfrm>
            <a:off x="6159882" y="3618190"/>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9" name="Segnaposto testo 28">
            <a:extLst>
              <a:ext uri="{FF2B5EF4-FFF2-40B4-BE49-F238E27FC236}">
                <a16:creationId xmlns="" xmlns:a16="http://schemas.microsoft.com/office/drawing/2014/main" id="{993AA2D3-D668-40C8-A073-627866A8064D}"/>
              </a:ext>
            </a:extLst>
          </p:cNvPr>
          <p:cNvSpPr>
            <a:spLocks noGrp="1"/>
          </p:cNvSpPr>
          <p:nvPr>
            <p:ph type="body" sz="quarter" idx="27"/>
          </p:nvPr>
        </p:nvSpPr>
        <p:spPr>
          <a:xfrm>
            <a:off x="6159882" y="4318765"/>
            <a:ext cx="2827043" cy="646538"/>
          </a:xfrm>
        </p:spPr>
        <p:txBody>
          <a:bodyPr>
            <a:noAutofit/>
          </a:bodyPr>
          <a:lstStyle>
            <a:lvl1pPr algn="ctr">
              <a:defRPr sz="1800">
                <a:solidFill>
                  <a:schemeClr val="accent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40" name="Segnaposto testo 28">
            <a:extLst>
              <a:ext uri="{FF2B5EF4-FFF2-40B4-BE49-F238E27FC236}">
                <a16:creationId xmlns="" xmlns:a16="http://schemas.microsoft.com/office/drawing/2014/main" id="{D54170FE-8449-4118-B49A-89E5AE0410E4}"/>
              </a:ext>
            </a:extLst>
          </p:cNvPr>
          <p:cNvSpPr>
            <a:spLocks noGrp="1"/>
          </p:cNvSpPr>
          <p:nvPr>
            <p:ph type="body" sz="quarter" idx="28"/>
          </p:nvPr>
        </p:nvSpPr>
        <p:spPr>
          <a:xfrm>
            <a:off x="6159882" y="4965303"/>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41" name="Segnaposto titolo 1">
            <a:extLst>
              <a:ext uri="{FF2B5EF4-FFF2-40B4-BE49-F238E27FC236}">
                <a16:creationId xmlns="" xmlns:a16="http://schemas.microsoft.com/office/drawing/2014/main" id="{BA44DDEC-1494-41BB-A2F7-D39028C11CD0}"/>
              </a:ext>
            </a:extLst>
          </p:cNvPr>
          <p:cNvSpPr>
            <a:spLocks noGrp="1"/>
          </p:cNvSpPr>
          <p:nvPr>
            <p:ph type="title"/>
          </p:nvPr>
        </p:nvSpPr>
        <p:spPr>
          <a:xfrm>
            <a:off x="432390" y="180000"/>
            <a:ext cx="11340000" cy="1325563"/>
          </a:xfrm>
          <a:prstGeom prst="rect">
            <a:avLst/>
          </a:prstGeom>
        </p:spPr>
        <p:txBody>
          <a:bodyPr vert="horz" lIns="91440" tIns="45720" rIns="91440" bIns="45720" rtlCol="0" anchor="t" anchorCtr="0">
            <a:noAutofit/>
          </a:bodyPr>
          <a:lstStyle>
            <a:lvl1pPr algn="ctr">
              <a:defRPr/>
            </a:lvl1pPr>
          </a:lstStyle>
          <a:p>
            <a:r>
              <a:rPr lang="it-IT" dirty="0"/>
              <a:t>Fare clic per modificare lo stile del titolo dello schema</a:t>
            </a:r>
          </a:p>
        </p:txBody>
      </p:sp>
    </p:spTree>
    <p:extLst>
      <p:ext uri="{BB962C8B-B14F-4D97-AF65-F5344CB8AC3E}">
        <p14:creationId xmlns:p14="http://schemas.microsoft.com/office/powerpoint/2010/main" val="193758724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olo Titolo">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432390" y="180000"/>
            <a:ext cx="11340000" cy="1325563"/>
          </a:xfrm>
          <a:prstGeom prst="rect">
            <a:avLst/>
          </a:prstGeom>
        </p:spPr>
        <p:txBody>
          <a:bodyPr vert="horz" lIns="91440" tIns="45720" rIns="91440" bIns="45720" rtlCol="0" anchor="t" anchorCtr="0">
            <a:noAutofit/>
          </a:bodyPr>
          <a:lstStyle>
            <a:lvl1pPr algn="ctr">
              <a:defRPr/>
            </a:lvl1pPr>
          </a:lstStyle>
          <a:p>
            <a:r>
              <a:rPr lang="it-IT" dirty="0"/>
              <a:t>Fare clic per modificare lo stile del titolo dello schema</a:t>
            </a:r>
          </a:p>
        </p:txBody>
      </p:sp>
      <p:sp>
        <p:nvSpPr>
          <p:cNvPr id="6" name="Segnaposto testo 3">
            <a:extLst>
              <a:ext uri="{FF2B5EF4-FFF2-40B4-BE49-F238E27FC236}">
                <a16:creationId xmlns="" xmlns:a16="http://schemas.microsoft.com/office/drawing/2014/main" id="{009D6241-3665-4979-BBA2-EB312272665C}"/>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7" name="Segnaposto testo 6">
            <a:extLst>
              <a:ext uri="{FF2B5EF4-FFF2-40B4-BE49-F238E27FC236}">
                <a16:creationId xmlns="" xmlns:a16="http://schemas.microsoft.com/office/drawing/2014/main" id="{91CEC2A6-B09F-4EFE-9E67-6543D4C1B728}"/>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1697482250"/>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olo + Contenuto + 1 Immagine">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432390" y="180000"/>
            <a:ext cx="11340000" cy="1325563"/>
          </a:xfrm>
          <a:prstGeom prst="rect">
            <a:avLst/>
          </a:prstGeom>
        </p:spPr>
        <p:txBody>
          <a:bodyPr vert="horz" lIns="91440" tIns="45720" rIns="91440" bIns="45720" rtlCol="0" anchor="t" anchorCtr="0">
            <a:noAutofit/>
          </a:bodyPr>
          <a:lstStyle>
            <a:lvl1pPr algn="ctr">
              <a:defRPr/>
            </a:lvl1pPr>
          </a:lstStyle>
          <a:p>
            <a:r>
              <a:rPr lang="it-IT" dirty="0"/>
              <a:t>Fare clic per modificare lo stile del titolo dello schema</a:t>
            </a:r>
          </a:p>
        </p:txBody>
      </p:sp>
      <p:sp>
        <p:nvSpPr>
          <p:cNvPr id="7" name="Segnaposto testo 3">
            <a:extLst>
              <a:ext uri="{FF2B5EF4-FFF2-40B4-BE49-F238E27FC236}">
                <a16:creationId xmlns="" xmlns:a16="http://schemas.microsoft.com/office/drawing/2014/main" id="{102153DE-AC17-4B9C-AD42-3122100805D7}"/>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F5F82762-F2D7-4A5B-8DD1-1C8B80AD7F4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
        <p:nvSpPr>
          <p:cNvPr id="6" name="Picture Placeholder 12">
            <a:extLst>
              <a:ext uri="{FF2B5EF4-FFF2-40B4-BE49-F238E27FC236}">
                <a16:creationId xmlns="" xmlns:a16="http://schemas.microsoft.com/office/drawing/2014/main" id="{FC0186C3-F33D-48EE-9789-261D989339EB}"/>
              </a:ext>
            </a:extLst>
          </p:cNvPr>
          <p:cNvSpPr>
            <a:spLocks noGrp="1"/>
          </p:cNvSpPr>
          <p:nvPr>
            <p:ph type="pic" sz="quarter" idx="13" hasCustomPrompt="1"/>
          </p:nvPr>
        </p:nvSpPr>
        <p:spPr>
          <a:xfrm>
            <a:off x="6221898" y="1800000"/>
            <a:ext cx="5706579" cy="4356000"/>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9" name="Segnaposto testo 5">
            <a:extLst>
              <a:ext uri="{FF2B5EF4-FFF2-40B4-BE49-F238E27FC236}">
                <a16:creationId xmlns="" xmlns:a16="http://schemas.microsoft.com/office/drawing/2014/main" id="{AA2408B2-ADE8-49FE-8028-675AFACD78F6}"/>
              </a:ext>
            </a:extLst>
          </p:cNvPr>
          <p:cNvSpPr>
            <a:spLocks noGrp="1"/>
          </p:cNvSpPr>
          <p:nvPr>
            <p:ph type="body" sz="quarter" idx="10"/>
          </p:nvPr>
        </p:nvSpPr>
        <p:spPr>
          <a:xfrm>
            <a:off x="263525" y="1800000"/>
            <a:ext cx="5832475"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1715617801"/>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olo + 1 Immagine">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432390" y="180000"/>
            <a:ext cx="11340000" cy="1325563"/>
          </a:xfrm>
          <a:prstGeom prst="rect">
            <a:avLst/>
          </a:prstGeom>
        </p:spPr>
        <p:txBody>
          <a:bodyPr vert="horz" lIns="91440" tIns="45720" rIns="91440" bIns="45720" rtlCol="0" anchor="t" anchorCtr="0">
            <a:noAutofit/>
          </a:bodyPr>
          <a:lstStyle>
            <a:lvl1pPr algn="ctr">
              <a:defRPr/>
            </a:lvl1pPr>
          </a:lstStyle>
          <a:p>
            <a:r>
              <a:rPr lang="it-IT" dirty="0"/>
              <a:t>Fare clic per modificare lo stile del titolo dello schema</a:t>
            </a:r>
          </a:p>
        </p:txBody>
      </p:sp>
      <p:sp>
        <p:nvSpPr>
          <p:cNvPr id="4" name="Picture Placeholder 12">
            <a:extLst>
              <a:ext uri="{FF2B5EF4-FFF2-40B4-BE49-F238E27FC236}">
                <a16:creationId xmlns="" xmlns:a16="http://schemas.microsoft.com/office/drawing/2014/main" id="{3FE5B8E6-9966-4268-91F3-2DA6D93B20FB}"/>
              </a:ext>
            </a:extLst>
          </p:cNvPr>
          <p:cNvSpPr>
            <a:spLocks noGrp="1"/>
          </p:cNvSpPr>
          <p:nvPr>
            <p:ph type="pic" sz="quarter" idx="10" hasCustomPrompt="1"/>
          </p:nvPr>
        </p:nvSpPr>
        <p:spPr>
          <a:xfrm>
            <a:off x="1021442" y="1708874"/>
            <a:ext cx="10161896" cy="4451294"/>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7" name="Segnaposto testo 3">
            <a:extLst>
              <a:ext uri="{FF2B5EF4-FFF2-40B4-BE49-F238E27FC236}">
                <a16:creationId xmlns="" xmlns:a16="http://schemas.microsoft.com/office/drawing/2014/main" id="{102153DE-AC17-4B9C-AD42-3122100805D7}"/>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F5F82762-F2D7-4A5B-8DD1-1C8B80AD7F4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465334946"/>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olo + 2 Immagini">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432390" y="180000"/>
            <a:ext cx="11340000" cy="1325563"/>
          </a:xfrm>
          <a:prstGeom prst="rect">
            <a:avLst/>
          </a:prstGeom>
        </p:spPr>
        <p:txBody>
          <a:bodyPr vert="horz" lIns="91440" tIns="45720" rIns="91440" bIns="45720" rtlCol="0" anchor="t" anchorCtr="0">
            <a:noAutofit/>
          </a:bodyPr>
          <a:lstStyle>
            <a:lvl1pPr algn="ctr">
              <a:defRPr/>
            </a:lvl1pPr>
          </a:lstStyle>
          <a:p>
            <a:r>
              <a:rPr lang="it-IT" dirty="0"/>
              <a:t>Fare clic per modificare lo stile del titolo dello schema</a:t>
            </a:r>
          </a:p>
        </p:txBody>
      </p:sp>
      <p:sp>
        <p:nvSpPr>
          <p:cNvPr id="7" name="Segnaposto testo 3">
            <a:extLst>
              <a:ext uri="{FF2B5EF4-FFF2-40B4-BE49-F238E27FC236}">
                <a16:creationId xmlns="" xmlns:a16="http://schemas.microsoft.com/office/drawing/2014/main" id="{102153DE-AC17-4B9C-AD42-3122100805D7}"/>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F5F82762-F2D7-4A5B-8DD1-1C8B80AD7F4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
        <p:nvSpPr>
          <p:cNvPr id="11" name="Picture Placeholder 12">
            <a:extLst>
              <a:ext uri="{FF2B5EF4-FFF2-40B4-BE49-F238E27FC236}">
                <a16:creationId xmlns="" xmlns:a16="http://schemas.microsoft.com/office/drawing/2014/main" id="{42C06F64-DD78-4FE6-AB8C-9E00EFCADEAB}"/>
              </a:ext>
            </a:extLst>
          </p:cNvPr>
          <p:cNvSpPr>
            <a:spLocks noGrp="1"/>
          </p:cNvSpPr>
          <p:nvPr>
            <p:ph type="pic" sz="quarter" idx="13" hasCustomPrompt="1"/>
          </p:nvPr>
        </p:nvSpPr>
        <p:spPr>
          <a:xfrm>
            <a:off x="262800" y="1708874"/>
            <a:ext cx="5706579" cy="4447126"/>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12" name="Picture Placeholder 12">
            <a:extLst>
              <a:ext uri="{FF2B5EF4-FFF2-40B4-BE49-F238E27FC236}">
                <a16:creationId xmlns="" xmlns:a16="http://schemas.microsoft.com/office/drawing/2014/main" id="{1A6D4A53-1887-4A47-B527-837A3FB9DCBF}"/>
              </a:ext>
            </a:extLst>
          </p:cNvPr>
          <p:cNvSpPr>
            <a:spLocks noGrp="1"/>
          </p:cNvSpPr>
          <p:nvPr>
            <p:ph type="pic" sz="quarter" idx="14" hasCustomPrompt="1"/>
          </p:nvPr>
        </p:nvSpPr>
        <p:spPr>
          <a:xfrm>
            <a:off x="6220800" y="1708874"/>
            <a:ext cx="5706579" cy="4447126"/>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Tree>
    <p:extLst>
      <p:ext uri="{BB962C8B-B14F-4D97-AF65-F5344CB8AC3E}">
        <p14:creationId xmlns:p14="http://schemas.microsoft.com/office/powerpoint/2010/main" val="1319059784"/>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olo immagine">
    <p:spTree>
      <p:nvGrpSpPr>
        <p:cNvPr id="1" name=""/>
        <p:cNvGrpSpPr/>
        <p:nvPr/>
      </p:nvGrpSpPr>
      <p:grpSpPr>
        <a:xfrm>
          <a:off x="0" y="0"/>
          <a:ext cx="0" cy="0"/>
          <a:chOff x="0" y="0"/>
          <a:chExt cx="0" cy="0"/>
        </a:xfrm>
      </p:grpSpPr>
      <p:sp>
        <p:nvSpPr>
          <p:cNvPr id="3" name="그림 개체 틀 5">
            <a:extLst>
              <a:ext uri="{FF2B5EF4-FFF2-40B4-BE49-F238E27FC236}">
                <a16:creationId xmlns="" xmlns:a16="http://schemas.microsoft.com/office/drawing/2014/main" id="{B453391B-7D2F-45F2-AE4D-DFFF6DFAA1BE}"/>
              </a:ext>
            </a:extLst>
          </p:cNvPr>
          <p:cNvSpPr>
            <a:spLocks noGrp="1"/>
          </p:cNvSpPr>
          <p:nvPr>
            <p:ph type="pic" sz="quarter" idx="12" hasCustomPrompt="1"/>
          </p:nvPr>
        </p:nvSpPr>
        <p:spPr>
          <a:xfrm>
            <a:off x="0" y="0"/>
            <a:ext cx="12192000" cy="63144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err="1"/>
              <a:t>Inserisci</a:t>
            </a:r>
            <a:r>
              <a:rPr lang="en-US" altLang="ko-KR" dirty="0"/>
              <a:t> </a:t>
            </a:r>
            <a:r>
              <a:rPr lang="en-US" altLang="ko-KR" dirty="0" err="1"/>
              <a:t>immagine</a:t>
            </a:r>
            <a:endParaRPr lang="ko-KR" altLang="en-US" dirty="0"/>
          </a:p>
        </p:txBody>
      </p:sp>
      <p:sp>
        <p:nvSpPr>
          <p:cNvPr id="6" name="Segnaposto testo 3">
            <a:extLst>
              <a:ext uri="{FF2B5EF4-FFF2-40B4-BE49-F238E27FC236}">
                <a16:creationId xmlns="" xmlns:a16="http://schemas.microsoft.com/office/drawing/2014/main" id="{E1202DC0-5A83-4655-8498-E7C065096BD1}"/>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7" name="Segnaposto testo 6">
            <a:extLst>
              <a:ext uri="{FF2B5EF4-FFF2-40B4-BE49-F238E27FC236}">
                <a16:creationId xmlns="" xmlns:a16="http://schemas.microsoft.com/office/drawing/2014/main" id="{C373BEE6-424C-4DD7-817B-84704B3E3ED1}"/>
              </a:ext>
            </a:extLst>
          </p:cNvPr>
          <p:cNvSpPr>
            <a:spLocks noGrp="1"/>
          </p:cNvSpPr>
          <p:nvPr>
            <p:ph type="body" sz="quarter" idx="13"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722666923"/>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
        <p:nvSpPr>
          <p:cNvPr id="2" name="Segnaposto testo 3">
            <a:extLst>
              <a:ext uri="{FF2B5EF4-FFF2-40B4-BE49-F238E27FC236}">
                <a16:creationId xmlns="" xmlns:a16="http://schemas.microsoft.com/office/drawing/2014/main" id="{923F1B22-9FAF-4C51-8AAA-C5F09CA4815F}"/>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3" name="Segnaposto testo 6">
            <a:extLst>
              <a:ext uri="{FF2B5EF4-FFF2-40B4-BE49-F238E27FC236}">
                <a16:creationId xmlns="" xmlns:a16="http://schemas.microsoft.com/office/drawing/2014/main" id="{06E5506D-EE81-4F39-A567-C64F906E52E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2244404389"/>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11676550" cy="1325563"/>
          </a:xfrm>
          <a:prstGeom prst="rect">
            <a:avLst/>
          </a:prstGeom>
        </p:spPr>
        <p:txBody>
          <a:bodyPr vert="horz" lIns="91440" tIns="45720" rIns="91440" bIns="45720" rtlCol="0" anchor="t" anchorCtr="0">
            <a:spAutoFit/>
          </a:bodyPr>
          <a:lstStyle>
            <a:lvl1pPr algn="ctr">
              <a:defRPr/>
            </a:lvl1p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11676550"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4" name="Segnaposto testo 3">
            <a:extLst>
              <a:ext uri="{FF2B5EF4-FFF2-40B4-BE49-F238E27FC236}">
                <a16:creationId xmlns="" xmlns:a16="http://schemas.microsoft.com/office/drawing/2014/main" id="{457C5FC7-708D-4EF6-A855-401DEBC42211}"/>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7" name="Segnaposto testo 6">
            <a:extLst>
              <a:ext uri="{FF2B5EF4-FFF2-40B4-BE49-F238E27FC236}">
                <a16:creationId xmlns="" xmlns:a16="http://schemas.microsoft.com/office/drawing/2014/main" id="{EA6DDF61-F6DE-4361-AD5B-BABAFEB1D29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2277971463"/>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olo e contenuto + 1 Immagine">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6108700"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6108700"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5" name="Picture Placeholder 2">
            <a:extLst>
              <a:ext uri="{FF2B5EF4-FFF2-40B4-BE49-F238E27FC236}">
                <a16:creationId xmlns="" xmlns:a16="http://schemas.microsoft.com/office/drawing/2014/main" id="{3FA8B7C1-E65C-4AD9-AABC-3ECFF5BFC292}"/>
              </a:ext>
            </a:extLst>
          </p:cNvPr>
          <p:cNvSpPr>
            <a:spLocks noGrp="1"/>
          </p:cNvSpPr>
          <p:nvPr>
            <p:ph type="pic" idx="11" hasCustomPrompt="1"/>
          </p:nvPr>
        </p:nvSpPr>
        <p:spPr>
          <a:xfrm>
            <a:off x="6586538" y="0"/>
            <a:ext cx="5605462" cy="6314400"/>
          </a:xfrm>
          <a:prstGeom prst="rect">
            <a:avLst/>
          </a:prstGeom>
          <a:solidFill>
            <a:schemeClr val="bg1">
              <a:lumMod val="95000"/>
            </a:schemeClr>
          </a:solidFill>
          <a:ln w="12700">
            <a:noFill/>
          </a:ln>
        </p:spPr>
        <p:txBody>
          <a:bodyPr anchor="ctr"/>
          <a:lstStyle>
            <a:lvl1pPr marL="0" indent="0" algn="ctr">
              <a:buNone/>
              <a:defRPr sz="18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Segnaposto testo 3">
            <a:extLst>
              <a:ext uri="{FF2B5EF4-FFF2-40B4-BE49-F238E27FC236}">
                <a16:creationId xmlns="" xmlns:a16="http://schemas.microsoft.com/office/drawing/2014/main" id="{0B794CE2-2DCD-4C8D-8D06-C7FB1A035F8B}"/>
              </a:ext>
            </a:extLst>
          </p:cNvPr>
          <p:cNvSpPr>
            <a:spLocks noGrp="1"/>
          </p:cNvSpPr>
          <p:nvPr>
            <p:ph type="body" sz="quarter" idx="12"/>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2" name="Segnaposto testo 6">
            <a:extLst>
              <a:ext uri="{FF2B5EF4-FFF2-40B4-BE49-F238E27FC236}">
                <a16:creationId xmlns="" xmlns:a16="http://schemas.microsoft.com/office/drawing/2014/main" id="{F6F075E7-35E5-42AF-970E-DE2202AA0315}"/>
              </a:ext>
            </a:extLst>
          </p:cNvPr>
          <p:cNvSpPr>
            <a:spLocks noGrp="1"/>
          </p:cNvSpPr>
          <p:nvPr>
            <p:ph type="body" sz="quarter" idx="13"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3647985992"/>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U _ Apertura">
    <p:spTree>
      <p:nvGrpSpPr>
        <p:cNvPr id="1" name=""/>
        <p:cNvGrpSpPr/>
        <p:nvPr/>
      </p:nvGrpSpPr>
      <p:grpSpPr>
        <a:xfrm>
          <a:off x="0" y="0"/>
          <a:ext cx="0" cy="0"/>
          <a:chOff x="0" y="0"/>
          <a:chExt cx="0" cy="0"/>
        </a:xfrm>
      </p:grpSpPr>
      <p:pic>
        <p:nvPicPr>
          <p:cNvPr id="5" name="Immagine 4">
            <a:extLst>
              <a:ext uri="{FF2B5EF4-FFF2-40B4-BE49-F238E27FC236}">
                <a16:creationId xmlns="" xmlns:a16="http://schemas.microsoft.com/office/drawing/2014/main" id="{55988862-B47E-48D4-9426-E775261B7CC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11070" cy="6858000"/>
          </a:xfrm>
          <a:prstGeom prst="rect">
            <a:avLst/>
          </a:prstGeom>
        </p:spPr>
      </p:pic>
      <p:pic>
        <p:nvPicPr>
          <p:cNvPr id="6" name="Immagine 5">
            <a:extLst>
              <a:ext uri="{FF2B5EF4-FFF2-40B4-BE49-F238E27FC236}">
                <a16:creationId xmlns="" xmlns:a16="http://schemas.microsoft.com/office/drawing/2014/main" id="{E7FA2C98-6DE1-4D78-AE6F-0BAAE6E1D85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19125" y="5410098"/>
            <a:ext cx="2166253" cy="952602"/>
          </a:xfrm>
          <a:prstGeom prst="rect">
            <a:avLst/>
          </a:prstGeom>
        </p:spPr>
      </p:pic>
      <p:cxnSp>
        <p:nvCxnSpPr>
          <p:cNvPr id="7" name="Connettore diritto 6">
            <a:extLst>
              <a:ext uri="{FF2B5EF4-FFF2-40B4-BE49-F238E27FC236}">
                <a16:creationId xmlns="" xmlns:a16="http://schemas.microsoft.com/office/drawing/2014/main" id="{27DE37F3-51F4-48BE-8599-73297EEF3BD3}"/>
              </a:ext>
            </a:extLst>
          </p:cNvPr>
          <p:cNvCxnSpPr/>
          <p:nvPr userDrawn="1"/>
        </p:nvCxnSpPr>
        <p:spPr>
          <a:xfrm>
            <a:off x="6705088" y="5410098"/>
            <a:ext cx="1552353"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Segnaposto testo 6">
            <a:extLst>
              <a:ext uri="{FF2B5EF4-FFF2-40B4-BE49-F238E27FC236}">
                <a16:creationId xmlns="" xmlns:a16="http://schemas.microsoft.com/office/drawing/2014/main" id="{5BB8A5A3-9EC2-4C88-8FAC-05F96F00D7EF}"/>
              </a:ext>
            </a:extLst>
          </p:cNvPr>
          <p:cNvSpPr>
            <a:spLocks noGrp="1"/>
          </p:cNvSpPr>
          <p:nvPr>
            <p:ph type="body" sz="quarter" idx="11" hasCustomPrompt="1"/>
          </p:nvPr>
        </p:nvSpPr>
        <p:spPr>
          <a:xfrm>
            <a:off x="619125" y="571502"/>
            <a:ext cx="11023692" cy="3024000"/>
          </a:xfrm>
          <a:prstGeom prst="rect">
            <a:avLst/>
          </a:prstGeom>
        </p:spPr>
        <p:txBody>
          <a:bodyPr anchor="b" anchorCtr="0"/>
          <a:lstStyle>
            <a:lvl1pPr marL="0" indent="0">
              <a:buFontTx/>
              <a:buNone/>
              <a:defRPr sz="4800">
                <a:solidFill>
                  <a:schemeClr val="bg1"/>
                </a:solidFill>
                <a:latin typeface="+mj-lt"/>
              </a:defRPr>
            </a:lvl1pPr>
            <a:lvl2pPr>
              <a:defRPr sz="4800">
                <a:latin typeface="+mj-lt"/>
              </a:defRPr>
            </a:lvl2pPr>
            <a:lvl3pPr>
              <a:defRPr sz="4800">
                <a:latin typeface="+mj-lt"/>
              </a:defRPr>
            </a:lvl3pPr>
            <a:lvl4pPr>
              <a:defRPr sz="4800">
                <a:latin typeface="+mj-lt"/>
              </a:defRPr>
            </a:lvl4pPr>
            <a:lvl5pPr>
              <a:defRPr sz="4800">
                <a:latin typeface="+mj-lt"/>
              </a:defRPr>
            </a:lvl5pPr>
          </a:lstStyle>
          <a:p>
            <a:pPr lvl="0"/>
            <a:r>
              <a:rPr lang="it-IT" dirty="0"/>
              <a:t>Grazie per l’attenzione</a:t>
            </a:r>
          </a:p>
          <a:p>
            <a:pPr lvl="0"/>
            <a:endParaRPr lang="it-IT" dirty="0"/>
          </a:p>
          <a:p>
            <a:pPr lvl="0"/>
            <a:r>
              <a:rPr lang="it-IT" dirty="0"/>
              <a:t>Domande?</a:t>
            </a:r>
          </a:p>
        </p:txBody>
      </p:sp>
      <p:sp>
        <p:nvSpPr>
          <p:cNvPr id="9" name="Segnaposto testo 9">
            <a:extLst>
              <a:ext uri="{FF2B5EF4-FFF2-40B4-BE49-F238E27FC236}">
                <a16:creationId xmlns="" xmlns:a16="http://schemas.microsoft.com/office/drawing/2014/main" id="{95F7323E-8285-4667-83C4-2BED21A60E35}"/>
              </a:ext>
            </a:extLst>
          </p:cNvPr>
          <p:cNvSpPr>
            <a:spLocks noGrp="1"/>
          </p:cNvSpPr>
          <p:nvPr>
            <p:ph type="body" sz="quarter" idx="12" hasCustomPrompt="1"/>
          </p:nvPr>
        </p:nvSpPr>
        <p:spPr>
          <a:xfrm>
            <a:off x="6602413" y="5480017"/>
            <a:ext cx="5040312" cy="433137"/>
          </a:xfrm>
          <a:prstGeom prst="rect">
            <a:avLst/>
          </a:prstGeom>
        </p:spPr>
        <p:txBody>
          <a:bodyPr/>
          <a:lstStyle>
            <a:lvl1pPr marL="0" indent="0" algn="l">
              <a:buFontTx/>
              <a:buNone/>
              <a:defRPr sz="2200" b="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PhD </a:t>
            </a:r>
            <a:r>
              <a:rPr lang="it-IT" dirty="0" err="1"/>
              <a:t>Student</a:t>
            </a:r>
            <a:r>
              <a:rPr lang="it-IT" dirty="0"/>
              <a:t> Marco Martino Rosso</a:t>
            </a:r>
          </a:p>
        </p:txBody>
      </p:sp>
      <p:sp>
        <p:nvSpPr>
          <p:cNvPr id="12" name="Segnaposto testo 9">
            <a:extLst>
              <a:ext uri="{FF2B5EF4-FFF2-40B4-BE49-F238E27FC236}">
                <a16:creationId xmlns="" xmlns:a16="http://schemas.microsoft.com/office/drawing/2014/main" id="{C00FB314-025E-490D-BDCA-9D7E61704FD8}"/>
              </a:ext>
            </a:extLst>
          </p:cNvPr>
          <p:cNvSpPr>
            <a:spLocks noGrp="1"/>
          </p:cNvSpPr>
          <p:nvPr>
            <p:ph type="body" sz="quarter" idx="14" hasCustomPrompt="1"/>
          </p:nvPr>
        </p:nvSpPr>
        <p:spPr>
          <a:xfrm>
            <a:off x="6602413" y="6495827"/>
            <a:ext cx="5040312" cy="333496"/>
          </a:xfrm>
          <a:prstGeom prst="rect">
            <a:avLst/>
          </a:prstGeom>
        </p:spPr>
        <p:txBody>
          <a:bodyPr/>
          <a:lstStyle>
            <a:lvl1pPr marL="0" indent="0" algn="r">
              <a:buFontTx/>
              <a:buNone/>
              <a:defRPr sz="180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Turin, 23rd March 2021</a:t>
            </a:r>
          </a:p>
        </p:txBody>
      </p:sp>
      <p:sp>
        <p:nvSpPr>
          <p:cNvPr id="15" name="Segnaposto testo 9">
            <a:extLst>
              <a:ext uri="{FF2B5EF4-FFF2-40B4-BE49-F238E27FC236}">
                <a16:creationId xmlns="" xmlns:a16="http://schemas.microsoft.com/office/drawing/2014/main" id="{0414D5EC-7173-465F-9906-7EB448ED5DF2}"/>
              </a:ext>
            </a:extLst>
          </p:cNvPr>
          <p:cNvSpPr>
            <a:spLocks noGrp="1"/>
          </p:cNvSpPr>
          <p:nvPr>
            <p:ph type="body" sz="quarter" idx="16" hasCustomPrompt="1"/>
          </p:nvPr>
        </p:nvSpPr>
        <p:spPr>
          <a:xfrm>
            <a:off x="6602413" y="5995913"/>
            <a:ext cx="5040312" cy="433137"/>
          </a:xfrm>
          <a:prstGeom prst="rect">
            <a:avLst/>
          </a:prstGeom>
        </p:spPr>
        <p:txBody>
          <a:bodyPr/>
          <a:lstStyle>
            <a:lvl1pPr marL="0" indent="0" algn="l">
              <a:buFontTx/>
              <a:buNone/>
              <a:defRPr sz="1800" b="0">
                <a:solidFill>
                  <a:schemeClr val="bg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marco.rosso@polito.it</a:t>
            </a:r>
          </a:p>
        </p:txBody>
      </p:sp>
    </p:spTree>
    <p:extLst>
      <p:ext uri="{BB962C8B-B14F-4D97-AF65-F5344CB8AC3E}">
        <p14:creationId xmlns:p14="http://schemas.microsoft.com/office/powerpoint/2010/main" val="8562550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olo e contenuto + 1 Immagine rid">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6108700"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6108700"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5" name="Picture Placeholder 2">
            <a:extLst>
              <a:ext uri="{FF2B5EF4-FFF2-40B4-BE49-F238E27FC236}">
                <a16:creationId xmlns="" xmlns:a16="http://schemas.microsoft.com/office/drawing/2014/main" id="{3FA8B7C1-E65C-4AD9-AABC-3ECFF5BFC292}"/>
              </a:ext>
            </a:extLst>
          </p:cNvPr>
          <p:cNvSpPr>
            <a:spLocks noGrp="1"/>
          </p:cNvSpPr>
          <p:nvPr>
            <p:ph type="pic" idx="11" hasCustomPrompt="1"/>
          </p:nvPr>
        </p:nvSpPr>
        <p:spPr>
          <a:xfrm>
            <a:off x="6586538" y="267495"/>
            <a:ext cx="5341937" cy="5778000"/>
          </a:xfrm>
          <a:prstGeom prst="rect">
            <a:avLst/>
          </a:prstGeom>
          <a:solidFill>
            <a:schemeClr val="bg1">
              <a:lumMod val="95000"/>
            </a:schemeClr>
          </a:solidFill>
          <a:ln w="12700">
            <a:noFill/>
          </a:ln>
        </p:spPr>
        <p:txBody>
          <a:bodyPr anchor="ctr"/>
          <a:lstStyle>
            <a:lvl1pPr marL="0" indent="0" algn="ctr">
              <a:buNone/>
              <a:defRPr sz="18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Segnaposto testo 3">
            <a:extLst>
              <a:ext uri="{FF2B5EF4-FFF2-40B4-BE49-F238E27FC236}">
                <a16:creationId xmlns="" xmlns:a16="http://schemas.microsoft.com/office/drawing/2014/main" id="{EF62B772-15B1-4C16-AF67-AAB45B0D717F}"/>
              </a:ext>
            </a:extLst>
          </p:cNvPr>
          <p:cNvSpPr>
            <a:spLocks noGrp="1"/>
          </p:cNvSpPr>
          <p:nvPr>
            <p:ph type="body" sz="quarter" idx="12"/>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2" name="Segnaposto testo 6">
            <a:extLst>
              <a:ext uri="{FF2B5EF4-FFF2-40B4-BE49-F238E27FC236}">
                <a16:creationId xmlns="" xmlns:a16="http://schemas.microsoft.com/office/drawing/2014/main" id="{17EE76B7-0AC3-403C-99D7-5D0C6FC41109}"/>
              </a:ext>
            </a:extLst>
          </p:cNvPr>
          <p:cNvSpPr>
            <a:spLocks noGrp="1"/>
          </p:cNvSpPr>
          <p:nvPr>
            <p:ph type="body" sz="quarter" idx="13"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2204354849"/>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olo e contenuto + 1 Immagine seg">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4765675"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4765675" cy="4356000"/>
          </a:xfrm>
        </p:spPr>
        <p:txBody>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7" name="Picture Placeholder 8">
            <a:extLst>
              <a:ext uri="{FF2B5EF4-FFF2-40B4-BE49-F238E27FC236}">
                <a16:creationId xmlns="" xmlns:a16="http://schemas.microsoft.com/office/drawing/2014/main" id="{03E9E4CD-E23C-47A3-A3E7-E700BFDF500C}"/>
              </a:ext>
            </a:extLst>
          </p:cNvPr>
          <p:cNvSpPr>
            <a:spLocks noGrp="1"/>
          </p:cNvSpPr>
          <p:nvPr>
            <p:ph type="pic" idx="13" hasCustomPrompt="1"/>
          </p:nvPr>
        </p:nvSpPr>
        <p:spPr>
          <a:xfrm>
            <a:off x="5231904" y="0"/>
            <a:ext cx="6960096" cy="6314400"/>
          </a:xfrm>
          <a:custGeom>
            <a:avLst/>
            <a:gdLst>
              <a:gd name="connsiteX0" fmla="*/ 2353219 w 6960096"/>
              <a:gd name="connsiteY0" fmla="*/ 2324450 h 6858000"/>
              <a:gd name="connsiteX1" fmla="*/ 6960096 w 6960096"/>
              <a:gd name="connsiteY1" fmla="*/ 2324450 h 6858000"/>
              <a:gd name="connsiteX2" fmla="*/ 6960096 w 6960096"/>
              <a:gd name="connsiteY2" fmla="*/ 6858000 h 6858000"/>
              <a:gd name="connsiteX3" fmla="*/ 2353219 w 6960096"/>
              <a:gd name="connsiteY3" fmla="*/ 6858000 h 6858000"/>
              <a:gd name="connsiteX4" fmla="*/ 0 w 6960096"/>
              <a:gd name="connsiteY4" fmla="*/ 2324450 h 6858000"/>
              <a:gd name="connsiteX5" fmla="*/ 2245219 w 6960096"/>
              <a:gd name="connsiteY5" fmla="*/ 2324450 h 6858000"/>
              <a:gd name="connsiteX6" fmla="*/ 2245219 w 6960096"/>
              <a:gd name="connsiteY6" fmla="*/ 6858000 h 6858000"/>
              <a:gd name="connsiteX7" fmla="*/ 0 w 6960096"/>
              <a:gd name="connsiteY7" fmla="*/ 6858000 h 6858000"/>
              <a:gd name="connsiteX8" fmla="*/ 2353219 w 6960096"/>
              <a:gd name="connsiteY8" fmla="*/ 0 h 6858000"/>
              <a:gd name="connsiteX9" fmla="*/ 6960096 w 6960096"/>
              <a:gd name="connsiteY9" fmla="*/ 0 h 6858000"/>
              <a:gd name="connsiteX10" fmla="*/ 6960096 w 6960096"/>
              <a:gd name="connsiteY10" fmla="*/ 2216451 h 6858000"/>
              <a:gd name="connsiteX11" fmla="*/ 4710657 w 6960096"/>
              <a:gd name="connsiteY11" fmla="*/ 2216451 h 6858000"/>
              <a:gd name="connsiteX12" fmla="*/ 4710657 w 6960096"/>
              <a:gd name="connsiteY12" fmla="*/ 6075 h 6858000"/>
              <a:gd name="connsiteX13" fmla="*/ 4602657 w 6960096"/>
              <a:gd name="connsiteY13" fmla="*/ 6075 h 6858000"/>
              <a:gd name="connsiteX14" fmla="*/ 4602657 w 6960096"/>
              <a:gd name="connsiteY14" fmla="*/ 2216451 h 6858000"/>
              <a:gd name="connsiteX15" fmla="*/ 2353219 w 6960096"/>
              <a:gd name="connsiteY15" fmla="*/ 2216451 h 6858000"/>
              <a:gd name="connsiteX16" fmla="*/ 0 w 6960096"/>
              <a:gd name="connsiteY16" fmla="*/ 0 h 6858000"/>
              <a:gd name="connsiteX17" fmla="*/ 2245219 w 6960096"/>
              <a:gd name="connsiteY17" fmla="*/ 0 h 6858000"/>
              <a:gd name="connsiteX18" fmla="*/ 2245219 w 6960096"/>
              <a:gd name="connsiteY18" fmla="*/ 2216451 h 6858000"/>
              <a:gd name="connsiteX19" fmla="*/ 0 w 6960096"/>
              <a:gd name="connsiteY19" fmla="*/ 221645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60096" h="6858000">
                <a:moveTo>
                  <a:pt x="2353219" y="2324450"/>
                </a:moveTo>
                <a:lnTo>
                  <a:pt x="6960096" y="2324450"/>
                </a:lnTo>
                <a:lnTo>
                  <a:pt x="6960096" y="6858000"/>
                </a:lnTo>
                <a:lnTo>
                  <a:pt x="2353219" y="6858000"/>
                </a:lnTo>
                <a:close/>
                <a:moveTo>
                  <a:pt x="0" y="2324450"/>
                </a:moveTo>
                <a:lnTo>
                  <a:pt x="2245219" y="2324450"/>
                </a:lnTo>
                <a:lnTo>
                  <a:pt x="2245219" y="6858000"/>
                </a:lnTo>
                <a:lnTo>
                  <a:pt x="0" y="6858000"/>
                </a:lnTo>
                <a:close/>
                <a:moveTo>
                  <a:pt x="2353219" y="0"/>
                </a:moveTo>
                <a:lnTo>
                  <a:pt x="6960096" y="0"/>
                </a:lnTo>
                <a:lnTo>
                  <a:pt x="6960096" y="2216451"/>
                </a:lnTo>
                <a:lnTo>
                  <a:pt x="4710657" y="2216451"/>
                </a:lnTo>
                <a:lnTo>
                  <a:pt x="4710657" y="6075"/>
                </a:lnTo>
                <a:lnTo>
                  <a:pt x="4602657" y="6075"/>
                </a:lnTo>
                <a:lnTo>
                  <a:pt x="4602657" y="2216451"/>
                </a:lnTo>
                <a:lnTo>
                  <a:pt x="2353219" y="2216451"/>
                </a:lnTo>
                <a:close/>
                <a:moveTo>
                  <a:pt x="0" y="0"/>
                </a:moveTo>
                <a:lnTo>
                  <a:pt x="2245219" y="0"/>
                </a:lnTo>
                <a:lnTo>
                  <a:pt x="2245219" y="2216451"/>
                </a:lnTo>
                <a:lnTo>
                  <a:pt x="0" y="2216451"/>
                </a:lnTo>
                <a:close/>
              </a:path>
            </a:pathLst>
          </a:custGeom>
          <a:solidFill>
            <a:schemeClr val="bg1">
              <a:lumMod val="95000"/>
            </a:schemeClr>
          </a:solidFill>
        </p:spPr>
        <p:txBody>
          <a:bodyPr wrap="square" anchor="ctr">
            <a:noAutofit/>
          </a:bodyPr>
          <a:lstStyle>
            <a:lvl1pPr marL="0" indent="0" algn="ctr">
              <a:buNone/>
              <a:defRPr sz="20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Segnaposto testo 3">
            <a:extLst>
              <a:ext uri="{FF2B5EF4-FFF2-40B4-BE49-F238E27FC236}">
                <a16:creationId xmlns="" xmlns:a16="http://schemas.microsoft.com/office/drawing/2014/main" id="{2AF1B125-AD23-4DC7-B3E3-812F030D0429}"/>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2" name="Segnaposto testo 6">
            <a:extLst>
              <a:ext uri="{FF2B5EF4-FFF2-40B4-BE49-F238E27FC236}">
                <a16:creationId xmlns="" xmlns:a16="http://schemas.microsoft.com/office/drawing/2014/main" id="{A8E6A4C6-B595-4272-A7E2-7306EDABA1CF}"/>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1213397200"/>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olo e contenuto + 1 Immagine seg-rid">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4765675"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4765675" cy="4356000"/>
          </a:xfrm>
        </p:spPr>
        <p:txBody>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7" name="Picture Placeholder 8">
            <a:extLst>
              <a:ext uri="{FF2B5EF4-FFF2-40B4-BE49-F238E27FC236}">
                <a16:creationId xmlns="" xmlns:a16="http://schemas.microsoft.com/office/drawing/2014/main" id="{03E9E4CD-E23C-47A3-A3E7-E700BFDF500C}"/>
              </a:ext>
            </a:extLst>
          </p:cNvPr>
          <p:cNvSpPr>
            <a:spLocks noGrp="1"/>
          </p:cNvSpPr>
          <p:nvPr>
            <p:ph type="pic" idx="13" hasCustomPrompt="1"/>
          </p:nvPr>
        </p:nvSpPr>
        <p:spPr>
          <a:xfrm>
            <a:off x="5231904" y="267494"/>
            <a:ext cx="6696571" cy="5778000"/>
          </a:xfrm>
          <a:custGeom>
            <a:avLst/>
            <a:gdLst>
              <a:gd name="connsiteX0" fmla="*/ 2353219 w 6960096"/>
              <a:gd name="connsiteY0" fmla="*/ 2324450 h 6858000"/>
              <a:gd name="connsiteX1" fmla="*/ 6960096 w 6960096"/>
              <a:gd name="connsiteY1" fmla="*/ 2324450 h 6858000"/>
              <a:gd name="connsiteX2" fmla="*/ 6960096 w 6960096"/>
              <a:gd name="connsiteY2" fmla="*/ 6858000 h 6858000"/>
              <a:gd name="connsiteX3" fmla="*/ 2353219 w 6960096"/>
              <a:gd name="connsiteY3" fmla="*/ 6858000 h 6858000"/>
              <a:gd name="connsiteX4" fmla="*/ 0 w 6960096"/>
              <a:gd name="connsiteY4" fmla="*/ 2324450 h 6858000"/>
              <a:gd name="connsiteX5" fmla="*/ 2245219 w 6960096"/>
              <a:gd name="connsiteY5" fmla="*/ 2324450 h 6858000"/>
              <a:gd name="connsiteX6" fmla="*/ 2245219 w 6960096"/>
              <a:gd name="connsiteY6" fmla="*/ 6858000 h 6858000"/>
              <a:gd name="connsiteX7" fmla="*/ 0 w 6960096"/>
              <a:gd name="connsiteY7" fmla="*/ 6858000 h 6858000"/>
              <a:gd name="connsiteX8" fmla="*/ 2353219 w 6960096"/>
              <a:gd name="connsiteY8" fmla="*/ 0 h 6858000"/>
              <a:gd name="connsiteX9" fmla="*/ 6960096 w 6960096"/>
              <a:gd name="connsiteY9" fmla="*/ 0 h 6858000"/>
              <a:gd name="connsiteX10" fmla="*/ 6960096 w 6960096"/>
              <a:gd name="connsiteY10" fmla="*/ 2216451 h 6858000"/>
              <a:gd name="connsiteX11" fmla="*/ 4710657 w 6960096"/>
              <a:gd name="connsiteY11" fmla="*/ 2216451 h 6858000"/>
              <a:gd name="connsiteX12" fmla="*/ 4710657 w 6960096"/>
              <a:gd name="connsiteY12" fmla="*/ 6075 h 6858000"/>
              <a:gd name="connsiteX13" fmla="*/ 4602657 w 6960096"/>
              <a:gd name="connsiteY13" fmla="*/ 6075 h 6858000"/>
              <a:gd name="connsiteX14" fmla="*/ 4602657 w 6960096"/>
              <a:gd name="connsiteY14" fmla="*/ 2216451 h 6858000"/>
              <a:gd name="connsiteX15" fmla="*/ 2353219 w 6960096"/>
              <a:gd name="connsiteY15" fmla="*/ 2216451 h 6858000"/>
              <a:gd name="connsiteX16" fmla="*/ 0 w 6960096"/>
              <a:gd name="connsiteY16" fmla="*/ 0 h 6858000"/>
              <a:gd name="connsiteX17" fmla="*/ 2245219 w 6960096"/>
              <a:gd name="connsiteY17" fmla="*/ 0 h 6858000"/>
              <a:gd name="connsiteX18" fmla="*/ 2245219 w 6960096"/>
              <a:gd name="connsiteY18" fmla="*/ 2216451 h 6858000"/>
              <a:gd name="connsiteX19" fmla="*/ 0 w 6960096"/>
              <a:gd name="connsiteY19" fmla="*/ 221645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60096" h="6858000">
                <a:moveTo>
                  <a:pt x="2353219" y="2324450"/>
                </a:moveTo>
                <a:lnTo>
                  <a:pt x="6960096" y="2324450"/>
                </a:lnTo>
                <a:lnTo>
                  <a:pt x="6960096" y="6858000"/>
                </a:lnTo>
                <a:lnTo>
                  <a:pt x="2353219" y="6858000"/>
                </a:lnTo>
                <a:close/>
                <a:moveTo>
                  <a:pt x="0" y="2324450"/>
                </a:moveTo>
                <a:lnTo>
                  <a:pt x="2245219" y="2324450"/>
                </a:lnTo>
                <a:lnTo>
                  <a:pt x="2245219" y="6858000"/>
                </a:lnTo>
                <a:lnTo>
                  <a:pt x="0" y="6858000"/>
                </a:lnTo>
                <a:close/>
                <a:moveTo>
                  <a:pt x="2353219" y="0"/>
                </a:moveTo>
                <a:lnTo>
                  <a:pt x="6960096" y="0"/>
                </a:lnTo>
                <a:lnTo>
                  <a:pt x="6960096" y="2216451"/>
                </a:lnTo>
                <a:lnTo>
                  <a:pt x="4710657" y="2216451"/>
                </a:lnTo>
                <a:lnTo>
                  <a:pt x="4710657" y="6075"/>
                </a:lnTo>
                <a:lnTo>
                  <a:pt x="4602657" y="6075"/>
                </a:lnTo>
                <a:lnTo>
                  <a:pt x="4602657" y="2216451"/>
                </a:lnTo>
                <a:lnTo>
                  <a:pt x="2353219" y="2216451"/>
                </a:lnTo>
                <a:close/>
                <a:moveTo>
                  <a:pt x="0" y="0"/>
                </a:moveTo>
                <a:lnTo>
                  <a:pt x="2245219" y="0"/>
                </a:lnTo>
                <a:lnTo>
                  <a:pt x="2245219" y="2216451"/>
                </a:lnTo>
                <a:lnTo>
                  <a:pt x="0" y="2216451"/>
                </a:lnTo>
                <a:close/>
              </a:path>
            </a:pathLst>
          </a:custGeom>
          <a:solidFill>
            <a:schemeClr val="bg1">
              <a:lumMod val="95000"/>
            </a:schemeClr>
          </a:solidFill>
        </p:spPr>
        <p:txBody>
          <a:bodyPr wrap="square" anchor="ctr">
            <a:noAutofit/>
          </a:bodyPr>
          <a:lstStyle>
            <a:lvl1pPr marL="0" indent="0" algn="ctr">
              <a:buNone/>
              <a:defRPr sz="20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Segnaposto testo 3">
            <a:extLst>
              <a:ext uri="{FF2B5EF4-FFF2-40B4-BE49-F238E27FC236}">
                <a16:creationId xmlns="" xmlns:a16="http://schemas.microsoft.com/office/drawing/2014/main" id="{11E01C7A-7BEB-4097-B2D5-43AFFECAB8D8}"/>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2" name="Segnaposto testo 6">
            <a:extLst>
              <a:ext uri="{FF2B5EF4-FFF2-40B4-BE49-F238E27FC236}">
                <a16:creationId xmlns="" xmlns:a16="http://schemas.microsoft.com/office/drawing/2014/main" id="{9EA2FF1C-9A92-4055-9019-5DA99DAB853D}"/>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601288648"/>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olo e contenuto + 2 Immagini">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4265613"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4265613"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8" name="Picture Placeholder 2">
            <a:extLst>
              <a:ext uri="{FF2B5EF4-FFF2-40B4-BE49-F238E27FC236}">
                <a16:creationId xmlns="" xmlns:a16="http://schemas.microsoft.com/office/drawing/2014/main" id="{9963CF4B-60B7-4AEC-B51F-19FF20159553}"/>
              </a:ext>
            </a:extLst>
          </p:cNvPr>
          <p:cNvSpPr>
            <a:spLocks noGrp="1"/>
          </p:cNvSpPr>
          <p:nvPr>
            <p:ph type="pic" idx="13" hasCustomPrompt="1"/>
          </p:nvPr>
        </p:nvSpPr>
        <p:spPr>
          <a:xfrm>
            <a:off x="4685211" y="0"/>
            <a:ext cx="7506789" cy="311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3" name="Segnaposto testo 3">
            <a:extLst>
              <a:ext uri="{FF2B5EF4-FFF2-40B4-BE49-F238E27FC236}">
                <a16:creationId xmlns="" xmlns:a16="http://schemas.microsoft.com/office/drawing/2014/main" id="{7770FBC1-A5D9-401E-9844-F7444DA8A67A}"/>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4" name="Segnaposto testo 6">
            <a:extLst>
              <a:ext uri="{FF2B5EF4-FFF2-40B4-BE49-F238E27FC236}">
                <a16:creationId xmlns="" xmlns:a16="http://schemas.microsoft.com/office/drawing/2014/main" id="{602FE433-9B40-4921-9DC9-4592E2717740}"/>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
        <p:nvSpPr>
          <p:cNvPr id="10" name="Picture Placeholder 2">
            <a:extLst>
              <a:ext uri="{FF2B5EF4-FFF2-40B4-BE49-F238E27FC236}">
                <a16:creationId xmlns="" xmlns:a16="http://schemas.microsoft.com/office/drawing/2014/main" id="{A118B910-9B9D-48DA-AA66-5ACF85B7679D}"/>
              </a:ext>
            </a:extLst>
          </p:cNvPr>
          <p:cNvSpPr>
            <a:spLocks noGrp="1"/>
          </p:cNvSpPr>
          <p:nvPr>
            <p:ph type="pic" idx="14" hasCustomPrompt="1"/>
          </p:nvPr>
        </p:nvSpPr>
        <p:spPr>
          <a:xfrm>
            <a:off x="4685211" y="3193200"/>
            <a:ext cx="7506789" cy="311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Tree>
    <p:extLst>
      <p:ext uri="{BB962C8B-B14F-4D97-AF65-F5344CB8AC3E}">
        <p14:creationId xmlns:p14="http://schemas.microsoft.com/office/powerpoint/2010/main" val="2426321500"/>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olo e contenuto + 2 Immagini rid">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4265613"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4265613"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8" name="Picture Placeholder 2">
            <a:extLst>
              <a:ext uri="{FF2B5EF4-FFF2-40B4-BE49-F238E27FC236}">
                <a16:creationId xmlns="" xmlns:a16="http://schemas.microsoft.com/office/drawing/2014/main" id="{9963CF4B-60B7-4AEC-B51F-19FF20159553}"/>
              </a:ext>
            </a:extLst>
          </p:cNvPr>
          <p:cNvSpPr>
            <a:spLocks noGrp="1"/>
          </p:cNvSpPr>
          <p:nvPr>
            <p:ph type="pic" idx="13" hasCustomPrompt="1"/>
          </p:nvPr>
        </p:nvSpPr>
        <p:spPr>
          <a:xfrm>
            <a:off x="4685212" y="266400"/>
            <a:ext cx="7242674" cy="284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3" name="Segnaposto testo 3">
            <a:extLst>
              <a:ext uri="{FF2B5EF4-FFF2-40B4-BE49-F238E27FC236}">
                <a16:creationId xmlns="" xmlns:a16="http://schemas.microsoft.com/office/drawing/2014/main" id="{133AAD7E-D8DF-4986-862B-321587805F1C}"/>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4" name="Segnaposto testo 6">
            <a:extLst>
              <a:ext uri="{FF2B5EF4-FFF2-40B4-BE49-F238E27FC236}">
                <a16:creationId xmlns="" xmlns:a16="http://schemas.microsoft.com/office/drawing/2014/main" id="{841DD8AC-2CE0-4717-A6E0-0FB4678556B5}"/>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
        <p:nvSpPr>
          <p:cNvPr id="10" name="Picture Placeholder 2">
            <a:extLst>
              <a:ext uri="{FF2B5EF4-FFF2-40B4-BE49-F238E27FC236}">
                <a16:creationId xmlns="" xmlns:a16="http://schemas.microsoft.com/office/drawing/2014/main" id="{F5AC2C2F-E25F-420E-994E-2D89E412151A}"/>
              </a:ext>
            </a:extLst>
          </p:cNvPr>
          <p:cNvSpPr>
            <a:spLocks noGrp="1"/>
          </p:cNvSpPr>
          <p:nvPr>
            <p:ph type="pic" idx="14" hasCustomPrompt="1"/>
          </p:nvPr>
        </p:nvSpPr>
        <p:spPr>
          <a:xfrm>
            <a:off x="4685212" y="3200400"/>
            <a:ext cx="7242674" cy="284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Tree>
    <p:extLst>
      <p:ext uri="{BB962C8B-B14F-4D97-AF65-F5344CB8AC3E}">
        <p14:creationId xmlns:p14="http://schemas.microsoft.com/office/powerpoint/2010/main" val="2093270092"/>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olo e contenuto + 3 Immagini">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7008813"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7008813"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7" name="Picture Placeholder 2">
            <a:extLst>
              <a:ext uri="{FF2B5EF4-FFF2-40B4-BE49-F238E27FC236}">
                <a16:creationId xmlns="" xmlns:a16="http://schemas.microsoft.com/office/drawing/2014/main" id="{A5D1813A-DC62-4FB7-89B0-51A68227466C}"/>
              </a:ext>
            </a:extLst>
          </p:cNvPr>
          <p:cNvSpPr>
            <a:spLocks noGrp="1"/>
          </p:cNvSpPr>
          <p:nvPr>
            <p:ph type="pic" idx="14" hasCustomPrompt="1"/>
          </p:nvPr>
        </p:nvSpPr>
        <p:spPr>
          <a:xfrm>
            <a:off x="7794557" y="0"/>
            <a:ext cx="3875001" cy="205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Picture Placeholder 2">
            <a:extLst>
              <a:ext uri="{FF2B5EF4-FFF2-40B4-BE49-F238E27FC236}">
                <a16:creationId xmlns="" xmlns:a16="http://schemas.microsoft.com/office/drawing/2014/main" id="{A30F6A49-4FB0-4BBA-BDDC-F003CAD02890}"/>
              </a:ext>
            </a:extLst>
          </p:cNvPr>
          <p:cNvSpPr>
            <a:spLocks noGrp="1"/>
          </p:cNvSpPr>
          <p:nvPr>
            <p:ph type="pic" idx="15" hasCustomPrompt="1"/>
          </p:nvPr>
        </p:nvSpPr>
        <p:spPr>
          <a:xfrm>
            <a:off x="7794557" y="2123344"/>
            <a:ext cx="3875001" cy="205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Picture Placeholder 2">
            <a:extLst>
              <a:ext uri="{FF2B5EF4-FFF2-40B4-BE49-F238E27FC236}">
                <a16:creationId xmlns="" xmlns:a16="http://schemas.microsoft.com/office/drawing/2014/main" id="{F9587994-3F85-46FE-BECD-542FFA64E249}"/>
              </a:ext>
            </a:extLst>
          </p:cNvPr>
          <p:cNvSpPr>
            <a:spLocks noGrp="1"/>
          </p:cNvSpPr>
          <p:nvPr>
            <p:ph type="pic" idx="16" hasCustomPrompt="1"/>
          </p:nvPr>
        </p:nvSpPr>
        <p:spPr>
          <a:xfrm>
            <a:off x="7794557" y="4246687"/>
            <a:ext cx="3875001" cy="205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2" name="Segnaposto testo 3">
            <a:extLst>
              <a:ext uri="{FF2B5EF4-FFF2-40B4-BE49-F238E27FC236}">
                <a16:creationId xmlns="" xmlns:a16="http://schemas.microsoft.com/office/drawing/2014/main" id="{9675EF38-F12D-4AE0-B318-24709B518ED6}"/>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3" name="Segnaposto testo 6">
            <a:extLst>
              <a:ext uri="{FF2B5EF4-FFF2-40B4-BE49-F238E27FC236}">
                <a16:creationId xmlns="" xmlns:a16="http://schemas.microsoft.com/office/drawing/2014/main" id="{546072E1-8500-407E-9DB8-48D17743F2CF}"/>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2059800141"/>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olo e contenuto + 3 Immagini rid">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264115" y="180000"/>
            <a:ext cx="7008813" cy="1325563"/>
          </a:xfrm>
          <a:prstGeom prst="rect">
            <a:avLst/>
          </a:prstGeom>
        </p:spPr>
        <p:txBody>
          <a:bodyPr vert="horz" lIns="91440" tIns="45720" rIns="91440" bIns="45720" rtlCol="0" anchor="t" anchorCtr="0">
            <a:noAutofit/>
          </a:bodyPr>
          <a:lstStyle/>
          <a:p>
            <a:r>
              <a:rPr lang="it-IT" dirty="0"/>
              <a:t>Fare clic per modificare lo stile del titolo dello schema</a:t>
            </a:r>
          </a:p>
        </p:txBody>
      </p:sp>
      <p:sp>
        <p:nvSpPr>
          <p:cNvPr id="6" name="Segnaposto testo 5">
            <a:extLst>
              <a:ext uri="{FF2B5EF4-FFF2-40B4-BE49-F238E27FC236}">
                <a16:creationId xmlns="" xmlns:a16="http://schemas.microsoft.com/office/drawing/2014/main" id="{BBFC0353-3BF7-4026-97BB-6EA39F4991EB}"/>
              </a:ext>
            </a:extLst>
          </p:cNvPr>
          <p:cNvSpPr>
            <a:spLocks noGrp="1"/>
          </p:cNvSpPr>
          <p:nvPr>
            <p:ph type="body" sz="quarter" idx="10"/>
          </p:nvPr>
        </p:nvSpPr>
        <p:spPr>
          <a:xfrm>
            <a:off x="263525" y="1800000"/>
            <a:ext cx="7008813"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7" name="Picture Placeholder 2">
            <a:extLst>
              <a:ext uri="{FF2B5EF4-FFF2-40B4-BE49-F238E27FC236}">
                <a16:creationId xmlns="" xmlns:a16="http://schemas.microsoft.com/office/drawing/2014/main" id="{A5D1813A-DC62-4FB7-89B0-51A68227466C}"/>
              </a:ext>
            </a:extLst>
          </p:cNvPr>
          <p:cNvSpPr>
            <a:spLocks noGrp="1" noChangeAspect="1"/>
          </p:cNvSpPr>
          <p:nvPr>
            <p:ph type="pic" idx="14" hasCustomPrompt="1"/>
          </p:nvPr>
        </p:nvSpPr>
        <p:spPr>
          <a:xfrm>
            <a:off x="7865995" y="267494"/>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Picture Placeholder 2">
            <a:extLst>
              <a:ext uri="{FF2B5EF4-FFF2-40B4-BE49-F238E27FC236}">
                <a16:creationId xmlns="" xmlns:a16="http://schemas.microsoft.com/office/drawing/2014/main" id="{A30F6A49-4FB0-4BBA-BDDC-F003CAD02890}"/>
              </a:ext>
            </a:extLst>
          </p:cNvPr>
          <p:cNvSpPr>
            <a:spLocks noGrp="1" noChangeAspect="1"/>
          </p:cNvSpPr>
          <p:nvPr>
            <p:ph type="pic" idx="15" hasCustomPrompt="1"/>
          </p:nvPr>
        </p:nvSpPr>
        <p:spPr>
          <a:xfrm>
            <a:off x="7865995" y="2217984"/>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Picture Placeholder 2">
            <a:extLst>
              <a:ext uri="{FF2B5EF4-FFF2-40B4-BE49-F238E27FC236}">
                <a16:creationId xmlns="" xmlns:a16="http://schemas.microsoft.com/office/drawing/2014/main" id="{F9587994-3F85-46FE-BECD-542FFA64E249}"/>
              </a:ext>
            </a:extLst>
          </p:cNvPr>
          <p:cNvSpPr>
            <a:spLocks noGrp="1" noChangeAspect="1"/>
          </p:cNvSpPr>
          <p:nvPr>
            <p:ph type="pic" idx="16" hasCustomPrompt="1"/>
          </p:nvPr>
        </p:nvSpPr>
        <p:spPr>
          <a:xfrm>
            <a:off x="7865995" y="4168474"/>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2" name="Segnaposto testo 3">
            <a:extLst>
              <a:ext uri="{FF2B5EF4-FFF2-40B4-BE49-F238E27FC236}">
                <a16:creationId xmlns="" xmlns:a16="http://schemas.microsoft.com/office/drawing/2014/main" id="{DD4EF6CB-752B-4DA4-9672-38F2AE423C92}"/>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3" name="Segnaposto testo 6">
            <a:extLst>
              <a:ext uri="{FF2B5EF4-FFF2-40B4-BE49-F238E27FC236}">
                <a16:creationId xmlns="" xmlns:a16="http://schemas.microsoft.com/office/drawing/2014/main" id="{421CB9B6-9C83-4513-BC3D-71361799A63F}"/>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1285000940"/>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olo + 4 Immagini + Contenuti">
    <p:bg>
      <p:bgPr>
        <a:solidFill>
          <a:schemeClr val="bg1"/>
        </a:solidFill>
        <a:effectLst/>
      </p:bgPr>
    </p:bg>
    <p:spTree>
      <p:nvGrpSpPr>
        <p:cNvPr id="1" name=""/>
        <p:cNvGrpSpPr/>
        <p:nvPr/>
      </p:nvGrpSpPr>
      <p:grpSpPr>
        <a:xfrm>
          <a:off x="0" y="0"/>
          <a:ext cx="0" cy="0"/>
          <a:chOff x="0" y="0"/>
          <a:chExt cx="0" cy="0"/>
        </a:xfrm>
      </p:grpSpPr>
      <p:sp>
        <p:nvSpPr>
          <p:cNvPr id="2" name="Segnaposto testo 3">
            <a:extLst>
              <a:ext uri="{FF2B5EF4-FFF2-40B4-BE49-F238E27FC236}">
                <a16:creationId xmlns="" xmlns:a16="http://schemas.microsoft.com/office/drawing/2014/main" id="{923F1B22-9FAF-4C51-8AAA-C5F09CA4815F}"/>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3" name="Segnaposto testo 6">
            <a:extLst>
              <a:ext uri="{FF2B5EF4-FFF2-40B4-BE49-F238E27FC236}">
                <a16:creationId xmlns="" xmlns:a16="http://schemas.microsoft.com/office/drawing/2014/main" id="{06E5506D-EE81-4F39-A567-C64F906E52E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
        <p:nvSpPr>
          <p:cNvPr id="24" name="그림 개체 틀 4">
            <a:extLst>
              <a:ext uri="{FF2B5EF4-FFF2-40B4-BE49-F238E27FC236}">
                <a16:creationId xmlns="" xmlns:a16="http://schemas.microsoft.com/office/drawing/2014/main" id="{92A158C5-E8CE-4910-8D86-4FE4EFD16610}"/>
              </a:ext>
            </a:extLst>
          </p:cNvPr>
          <p:cNvSpPr>
            <a:spLocks noGrp="1"/>
          </p:cNvSpPr>
          <p:nvPr>
            <p:ph type="pic" idx="13"/>
          </p:nvPr>
        </p:nvSpPr>
        <p:spPr>
          <a:xfrm>
            <a:off x="270152" y="1006784"/>
            <a:ext cx="2827043" cy="2449895"/>
          </a:xfrm>
          <a:solidFill>
            <a:schemeClr val="bg1">
              <a:lumMod val="95000"/>
            </a:schemeClr>
          </a:solidFill>
        </p:spPr>
        <p:txBody>
          <a:bodyPr/>
          <a:lstStyle>
            <a:lvl1pPr algn="ctr">
              <a:defRPr sz="1800">
                <a:solidFill>
                  <a:schemeClr val="tx1"/>
                </a:solidFill>
              </a:defRPr>
            </a:lvl1pPr>
          </a:lstStyle>
          <a:p>
            <a:endParaRPr lang="it-IT" dirty="0"/>
          </a:p>
        </p:txBody>
      </p:sp>
      <p:sp>
        <p:nvSpPr>
          <p:cNvPr id="25" name="그림 개체 틀 6">
            <a:extLst>
              <a:ext uri="{FF2B5EF4-FFF2-40B4-BE49-F238E27FC236}">
                <a16:creationId xmlns="" xmlns:a16="http://schemas.microsoft.com/office/drawing/2014/main" id="{CFB167B2-D57B-43A0-8B95-04ECA8D3ABA7}"/>
              </a:ext>
            </a:extLst>
          </p:cNvPr>
          <p:cNvSpPr>
            <a:spLocks noGrp="1"/>
          </p:cNvSpPr>
          <p:nvPr>
            <p:ph type="pic" idx="14"/>
          </p:nvPr>
        </p:nvSpPr>
        <p:spPr>
          <a:xfrm>
            <a:off x="3211703" y="1006784"/>
            <a:ext cx="2827043" cy="2449895"/>
          </a:xfrm>
          <a:solidFill>
            <a:schemeClr val="bg1">
              <a:lumMod val="95000"/>
            </a:schemeClr>
          </a:solidFill>
        </p:spPr>
        <p:txBody>
          <a:bodyPr/>
          <a:lstStyle>
            <a:lvl1pPr algn="ctr">
              <a:defRPr sz="1800">
                <a:solidFill>
                  <a:schemeClr val="tx1"/>
                </a:solidFill>
              </a:defRPr>
            </a:lvl1pPr>
          </a:lstStyle>
          <a:p>
            <a:endParaRPr lang="it-IT" dirty="0"/>
          </a:p>
        </p:txBody>
      </p:sp>
      <p:sp>
        <p:nvSpPr>
          <p:cNvPr id="26" name="그림 개체 틀 32">
            <a:extLst>
              <a:ext uri="{FF2B5EF4-FFF2-40B4-BE49-F238E27FC236}">
                <a16:creationId xmlns="" xmlns:a16="http://schemas.microsoft.com/office/drawing/2014/main" id="{B1BB74FD-D03C-4A5F-8977-08154BC20294}"/>
              </a:ext>
            </a:extLst>
          </p:cNvPr>
          <p:cNvSpPr>
            <a:spLocks noGrp="1"/>
          </p:cNvSpPr>
          <p:nvPr>
            <p:ph type="pic" idx="15"/>
          </p:nvPr>
        </p:nvSpPr>
        <p:spPr>
          <a:xfrm>
            <a:off x="6153254" y="1006784"/>
            <a:ext cx="2827043" cy="2449895"/>
          </a:xfrm>
          <a:solidFill>
            <a:schemeClr val="bg1">
              <a:lumMod val="95000"/>
            </a:schemeClr>
          </a:solidFill>
        </p:spPr>
        <p:txBody>
          <a:bodyPr/>
          <a:lstStyle>
            <a:lvl1pPr algn="ctr">
              <a:defRPr sz="1800"/>
            </a:lvl1pPr>
          </a:lstStyle>
          <a:p>
            <a:endParaRPr lang="it-IT" dirty="0"/>
          </a:p>
        </p:txBody>
      </p:sp>
      <p:sp>
        <p:nvSpPr>
          <p:cNvPr id="27" name="그림 개체 틀 34">
            <a:extLst>
              <a:ext uri="{FF2B5EF4-FFF2-40B4-BE49-F238E27FC236}">
                <a16:creationId xmlns="" xmlns:a16="http://schemas.microsoft.com/office/drawing/2014/main" id="{A0CB264D-24B6-4EBA-A297-C0B9F74DA9AE}"/>
              </a:ext>
            </a:extLst>
          </p:cNvPr>
          <p:cNvSpPr>
            <a:spLocks noGrp="1"/>
          </p:cNvSpPr>
          <p:nvPr>
            <p:ph type="pic" idx="16"/>
          </p:nvPr>
        </p:nvSpPr>
        <p:spPr>
          <a:xfrm>
            <a:off x="9094806" y="1006784"/>
            <a:ext cx="2827043" cy="2449895"/>
          </a:xfrm>
          <a:solidFill>
            <a:schemeClr val="bg1">
              <a:lumMod val="95000"/>
            </a:schemeClr>
          </a:solidFill>
        </p:spPr>
        <p:txBody>
          <a:bodyPr/>
          <a:lstStyle>
            <a:lvl1pPr algn="ctr">
              <a:defRPr sz="1800"/>
            </a:lvl1pPr>
          </a:lstStyle>
          <a:p>
            <a:endParaRPr lang="it-IT" dirty="0"/>
          </a:p>
        </p:txBody>
      </p:sp>
      <p:sp>
        <p:nvSpPr>
          <p:cNvPr id="29" name="Segnaposto testo 28">
            <a:extLst>
              <a:ext uri="{FF2B5EF4-FFF2-40B4-BE49-F238E27FC236}">
                <a16:creationId xmlns="" xmlns:a16="http://schemas.microsoft.com/office/drawing/2014/main" id="{A771C0DD-B7FE-47D8-8932-6CD27F4E2609}"/>
              </a:ext>
            </a:extLst>
          </p:cNvPr>
          <p:cNvSpPr>
            <a:spLocks noGrp="1"/>
          </p:cNvSpPr>
          <p:nvPr>
            <p:ph type="body" sz="quarter" idx="17"/>
          </p:nvPr>
        </p:nvSpPr>
        <p:spPr>
          <a:xfrm>
            <a:off x="263524" y="3618190"/>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0" name="Segnaposto testo 28">
            <a:extLst>
              <a:ext uri="{FF2B5EF4-FFF2-40B4-BE49-F238E27FC236}">
                <a16:creationId xmlns="" xmlns:a16="http://schemas.microsoft.com/office/drawing/2014/main" id="{D850DEC3-46C7-4EC0-941C-BA1D619BB66C}"/>
              </a:ext>
            </a:extLst>
          </p:cNvPr>
          <p:cNvSpPr>
            <a:spLocks noGrp="1"/>
          </p:cNvSpPr>
          <p:nvPr>
            <p:ph type="body" sz="quarter" idx="18"/>
          </p:nvPr>
        </p:nvSpPr>
        <p:spPr>
          <a:xfrm>
            <a:off x="263524" y="4318765"/>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1" name="Segnaposto testo 28">
            <a:extLst>
              <a:ext uri="{FF2B5EF4-FFF2-40B4-BE49-F238E27FC236}">
                <a16:creationId xmlns="" xmlns:a16="http://schemas.microsoft.com/office/drawing/2014/main" id="{F4A94273-BFEA-4F8D-B002-5E02C53BA95A}"/>
              </a:ext>
            </a:extLst>
          </p:cNvPr>
          <p:cNvSpPr>
            <a:spLocks noGrp="1"/>
          </p:cNvSpPr>
          <p:nvPr>
            <p:ph type="body" sz="quarter" idx="19"/>
          </p:nvPr>
        </p:nvSpPr>
        <p:spPr>
          <a:xfrm>
            <a:off x="263524" y="4965303"/>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2" name="Segnaposto testo 28">
            <a:extLst>
              <a:ext uri="{FF2B5EF4-FFF2-40B4-BE49-F238E27FC236}">
                <a16:creationId xmlns="" xmlns:a16="http://schemas.microsoft.com/office/drawing/2014/main" id="{3D9056A2-544F-4F61-B4CB-67FB3E746857}"/>
              </a:ext>
            </a:extLst>
          </p:cNvPr>
          <p:cNvSpPr>
            <a:spLocks noGrp="1"/>
          </p:cNvSpPr>
          <p:nvPr>
            <p:ph type="body" sz="quarter" idx="20"/>
          </p:nvPr>
        </p:nvSpPr>
        <p:spPr>
          <a:xfrm>
            <a:off x="3211703" y="3618190"/>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3" name="Segnaposto testo 28">
            <a:extLst>
              <a:ext uri="{FF2B5EF4-FFF2-40B4-BE49-F238E27FC236}">
                <a16:creationId xmlns="" xmlns:a16="http://schemas.microsoft.com/office/drawing/2014/main" id="{4FF65B3C-8C7E-4FFE-9D25-A58A62A0339D}"/>
              </a:ext>
            </a:extLst>
          </p:cNvPr>
          <p:cNvSpPr>
            <a:spLocks noGrp="1"/>
          </p:cNvSpPr>
          <p:nvPr>
            <p:ph type="body" sz="quarter" idx="21"/>
          </p:nvPr>
        </p:nvSpPr>
        <p:spPr>
          <a:xfrm>
            <a:off x="3211703" y="4318765"/>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4" name="Segnaposto testo 28">
            <a:extLst>
              <a:ext uri="{FF2B5EF4-FFF2-40B4-BE49-F238E27FC236}">
                <a16:creationId xmlns="" xmlns:a16="http://schemas.microsoft.com/office/drawing/2014/main" id="{D30D1DC8-BA36-4095-8903-8F49AA08117B}"/>
              </a:ext>
            </a:extLst>
          </p:cNvPr>
          <p:cNvSpPr>
            <a:spLocks noGrp="1"/>
          </p:cNvSpPr>
          <p:nvPr>
            <p:ph type="body" sz="quarter" idx="22"/>
          </p:nvPr>
        </p:nvSpPr>
        <p:spPr>
          <a:xfrm>
            <a:off x="3211703" y="4965303"/>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5" name="Segnaposto testo 28">
            <a:extLst>
              <a:ext uri="{FF2B5EF4-FFF2-40B4-BE49-F238E27FC236}">
                <a16:creationId xmlns="" xmlns:a16="http://schemas.microsoft.com/office/drawing/2014/main" id="{5187E9AB-5FEC-4BF1-8365-64BF02B2E916}"/>
              </a:ext>
            </a:extLst>
          </p:cNvPr>
          <p:cNvSpPr>
            <a:spLocks noGrp="1"/>
          </p:cNvSpPr>
          <p:nvPr>
            <p:ph type="body" sz="quarter" idx="23"/>
          </p:nvPr>
        </p:nvSpPr>
        <p:spPr>
          <a:xfrm>
            <a:off x="9094806" y="3618190"/>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6" name="Segnaposto testo 28">
            <a:extLst>
              <a:ext uri="{FF2B5EF4-FFF2-40B4-BE49-F238E27FC236}">
                <a16:creationId xmlns="" xmlns:a16="http://schemas.microsoft.com/office/drawing/2014/main" id="{0661FED8-4396-472D-B0DC-37027E9B4000}"/>
              </a:ext>
            </a:extLst>
          </p:cNvPr>
          <p:cNvSpPr>
            <a:spLocks noGrp="1"/>
          </p:cNvSpPr>
          <p:nvPr>
            <p:ph type="body" sz="quarter" idx="24"/>
          </p:nvPr>
        </p:nvSpPr>
        <p:spPr>
          <a:xfrm>
            <a:off x="9094806" y="4318765"/>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7" name="Segnaposto testo 28">
            <a:extLst>
              <a:ext uri="{FF2B5EF4-FFF2-40B4-BE49-F238E27FC236}">
                <a16:creationId xmlns="" xmlns:a16="http://schemas.microsoft.com/office/drawing/2014/main" id="{C798E9A7-1C31-46D9-B8EA-59828339B7DE}"/>
              </a:ext>
            </a:extLst>
          </p:cNvPr>
          <p:cNvSpPr>
            <a:spLocks noGrp="1"/>
          </p:cNvSpPr>
          <p:nvPr>
            <p:ph type="body" sz="quarter" idx="25"/>
          </p:nvPr>
        </p:nvSpPr>
        <p:spPr>
          <a:xfrm>
            <a:off x="9094806" y="4965303"/>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8" name="Segnaposto testo 28">
            <a:extLst>
              <a:ext uri="{FF2B5EF4-FFF2-40B4-BE49-F238E27FC236}">
                <a16:creationId xmlns="" xmlns:a16="http://schemas.microsoft.com/office/drawing/2014/main" id="{97932AFC-C61E-4F7C-A758-7E71A1C45ACF}"/>
              </a:ext>
            </a:extLst>
          </p:cNvPr>
          <p:cNvSpPr>
            <a:spLocks noGrp="1"/>
          </p:cNvSpPr>
          <p:nvPr>
            <p:ph type="body" sz="quarter" idx="26"/>
          </p:nvPr>
        </p:nvSpPr>
        <p:spPr>
          <a:xfrm>
            <a:off x="6159882" y="3618190"/>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9" name="Segnaposto testo 28">
            <a:extLst>
              <a:ext uri="{FF2B5EF4-FFF2-40B4-BE49-F238E27FC236}">
                <a16:creationId xmlns="" xmlns:a16="http://schemas.microsoft.com/office/drawing/2014/main" id="{993AA2D3-D668-40C8-A073-627866A8064D}"/>
              </a:ext>
            </a:extLst>
          </p:cNvPr>
          <p:cNvSpPr>
            <a:spLocks noGrp="1"/>
          </p:cNvSpPr>
          <p:nvPr>
            <p:ph type="body" sz="quarter" idx="27"/>
          </p:nvPr>
        </p:nvSpPr>
        <p:spPr>
          <a:xfrm>
            <a:off x="6159882" y="4318765"/>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40" name="Segnaposto testo 28">
            <a:extLst>
              <a:ext uri="{FF2B5EF4-FFF2-40B4-BE49-F238E27FC236}">
                <a16:creationId xmlns="" xmlns:a16="http://schemas.microsoft.com/office/drawing/2014/main" id="{D54170FE-8449-4118-B49A-89E5AE0410E4}"/>
              </a:ext>
            </a:extLst>
          </p:cNvPr>
          <p:cNvSpPr>
            <a:spLocks noGrp="1"/>
          </p:cNvSpPr>
          <p:nvPr>
            <p:ph type="body" sz="quarter" idx="28"/>
          </p:nvPr>
        </p:nvSpPr>
        <p:spPr>
          <a:xfrm>
            <a:off x="6159882" y="4965303"/>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41" name="Segnaposto titolo 1">
            <a:extLst>
              <a:ext uri="{FF2B5EF4-FFF2-40B4-BE49-F238E27FC236}">
                <a16:creationId xmlns="" xmlns:a16="http://schemas.microsoft.com/office/drawing/2014/main" id="{BA44DDEC-1494-41BB-A2F7-D39028C11CD0}"/>
              </a:ext>
            </a:extLst>
          </p:cNvPr>
          <p:cNvSpPr>
            <a:spLocks noGrp="1"/>
          </p:cNvSpPr>
          <p:nvPr>
            <p:ph type="title"/>
          </p:nvPr>
        </p:nvSpPr>
        <p:spPr>
          <a:xfrm>
            <a:off x="432390" y="180000"/>
            <a:ext cx="11340000" cy="1325563"/>
          </a:xfrm>
          <a:prstGeom prst="rect">
            <a:avLst/>
          </a:prstGeom>
        </p:spPr>
        <p:txBody>
          <a:bodyPr vert="horz" lIns="91440" tIns="45720" rIns="91440" bIns="45720" rtlCol="0" anchor="t" anchorCtr="0">
            <a:noAutofit/>
          </a:bodyPr>
          <a:lstStyle>
            <a:lvl1pPr algn="ctr">
              <a:defRPr/>
            </a:lvl1pPr>
          </a:lstStyle>
          <a:p>
            <a:r>
              <a:rPr lang="it-IT" dirty="0"/>
              <a:t>Fare clic per modificare lo stile del titolo dello schema</a:t>
            </a:r>
          </a:p>
        </p:txBody>
      </p:sp>
    </p:spTree>
    <p:extLst>
      <p:ext uri="{BB962C8B-B14F-4D97-AF65-F5344CB8AC3E}">
        <p14:creationId xmlns:p14="http://schemas.microsoft.com/office/powerpoint/2010/main" val="3798128483"/>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olo Titolo">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432390" y="180000"/>
            <a:ext cx="11340000" cy="1325563"/>
          </a:xfrm>
          <a:prstGeom prst="rect">
            <a:avLst/>
          </a:prstGeom>
        </p:spPr>
        <p:txBody>
          <a:bodyPr vert="horz" lIns="91440" tIns="45720" rIns="91440" bIns="45720" rtlCol="0" anchor="t" anchorCtr="0">
            <a:noAutofit/>
          </a:bodyPr>
          <a:lstStyle>
            <a:lvl1pPr algn="ctr">
              <a:defRPr/>
            </a:lvl1pPr>
          </a:lstStyle>
          <a:p>
            <a:r>
              <a:rPr lang="it-IT" dirty="0"/>
              <a:t>Fare clic per modificare lo stile del titolo dello schema</a:t>
            </a:r>
          </a:p>
        </p:txBody>
      </p:sp>
      <p:sp>
        <p:nvSpPr>
          <p:cNvPr id="6" name="Segnaposto testo 3">
            <a:extLst>
              <a:ext uri="{FF2B5EF4-FFF2-40B4-BE49-F238E27FC236}">
                <a16:creationId xmlns="" xmlns:a16="http://schemas.microsoft.com/office/drawing/2014/main" id="{009D6241-3665-4979-BBA2-EB312272665C}"/>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7" name="Segnaposto testo 6">
            <a:extLst>
              <a:ext uri="{FF2B5EF4-FFF2-40B4-BE49-F238E27FC236}">
                <a16:creationId xmlns="" xmlns:a16="http://schemas.microsoft.com/office/drawing/2014/main" id="{91CEC2A6-B09F-4EFE-9E67-6543D4C1B728}"/>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2435148515"/>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olo + Contenuto + 1 Immagine">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432390" y="180000"/>
            <a:ext cx="11340000" cy="1325563"/>
          </a:xfrm>
          <a:prstGeom prst="rect">
            <a:avLst/>
          </a:prstGeom>
        </p:spPr>
        <p:txBody>
          <a:bodyPr vert="horz" lIns="91440" tIns="45720" rIns="91440" bIns="45720" rtlCol="0" anchor="t" anchorCtr="0">
            <a:noAutofit/>
          </a:bodyPr>
          <a:lstStyle>
            <a:lvl1pPr algn="ctr">
              <a:defRPr/>
            </a:lvl1pPr>
          </a:lstStyle>
          <a:p>
            <a:r>
              <a:rPr lang="it-IT" dirty="0"/>
              <a:t>Fare clic per modificare lo stile del titolo dello schema</a:t>
            </a:r>
          </a:p>
        </p:txBody>
      </p:sp>
      <p:sp>
        <p:nvSpPr>
          <p:cNvPr id="7" name="Segnaposto testo 3">
            <a:extLst>
              <a:ext uri="{FF2B5EF4-FFF2-40B4-BE49-F238E27FC236}">
                <a16:creationId xmlns="" xmlns:a16="http://schemas.microsoft.com/office/drawing/2014/main" id="{102153DE-AC17-4B9C-AD42-3122100805D7}"/>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F5F82762-F2D7-4A5B-8DD1-1C8B80AD7F4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
        <p:nvSpPr>
          <p:cNvPr id="6" name="Picture Placeholder 12">
            <a:extLst>
              <a:ext uri="{FF2B5EF4-FFF2-40B4-BE49-F238E27FC236}">
                <a16:creationId xmlns="" xmlns:a16="http://schemas.microsoft.com/office/drawing/2014/main" id="{FC0186C3-F33D-48EE-9789-261D989339EB}"/>
              </a:ext>
            </a:extLst>
          </p:cNvPr>
          <p:cNvSpPr>
            <a:spLocks noGrp="1"/>
          </p:cNvSpPr>
          <p:nvPr>
            <p:ph type="pic" sz="quarter" idx="13" hasCustomPrompt="1"/>
          </p:nvPr>
        </p:nvSpPr>
        <p:spPr>
          <a:xfrm>
            <a:off x="6221898" y="1800000"/>
            <a:ext cx="5706579" cy="4356000"/>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9" name="Segnaposto testo 5">
            <a:extLst>
              <a:ext uri="{FF2B5EF4-FFF2-40B4-BE49-F238E27FC236}">
                <a16:creationId xmlns="" xmlns:a16="http://schemas.microsoft.com/office/drawing/2014/main" id="{AA2408B2-ADE8-49FE-8028-675AFACD78F6}"/>
              </a:ext>
            </a:extLst>
          </p:cNvPr>
          <p:cNvSpPr>
            <a:spLocks noGrp="1"/>
          </p:cNvSpPr>
          <p:nvPr>
            <p:ph type="body" sz="quarter" idx="10"/>
          </p:nvPr>
        </p:nvSpPr>
        <p:spPr>
          <a:xfrm>
            <a:off x="263525" y="1800000"/>
            <a:ext cx="5832475"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256551490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U Chiusura">
    <p:spTree>
      <p:nvGrpSpPr>
        <p:cNvPr id="1" name=""/>
        <p:cNvGrpSpPr/>
        <p:nvPr/>
      </p:nvGrpSpPr>
      <p:grpSpPr>
        <a:xfrm>
          <a:off x="0" y="0"/>
          <a:ext cx="0" cy="0"/>
          <a:chOff x="0" y="0"/>
          <a:chExt cx="0" cy="0"/>
        </a:xfrm>
      </p:grpSpPr>
      <p:pic>
        <p:nvPicPr>
          <p:cNvPr id="3" name="Immagine 2">
            <a:extLst>
              <a:ext uri="{FF2B5EF4-FFF2-40B4-BE49-F238E27FC236}">
                <a16:creationId xmlns="" xmlns:a16="http://schemas.microsoft.com/office/drawing/2014/main" id="{72F68884-7283-48EF-B315-53827BAF1A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9125" y="5410098"/>
            <a:ext cx="2166253" cy="952602"/>
          </a:xfrm>
          <a:prstGeom prst="rect">
            <a:avLst/>
          </a:prstGeom>
        </p:spPr>
      </p:pic>
    </p:spTree>
    <p:extLst>
      <p:ext uri="{BB962C8B-B14F-4D97-AF65-F5344CB8AC3E}">
        <p14:creationId xmlns:p14="http://schemas.microsoft.com/office/powerpoint/2010/main" val="253957629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olo + 1 Immagine">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432390" y="180000"/>
            <a:ext cx="11340000" cy="1325563"/>
          </a:xfrm>
          <a:prstGeom prst="rect">
            <a:avLst/>
          </a:prstGeom>
        </p:spPr>
        <p:txBody>
          <a:bodyPr vert="horz" lIns="91440" tIns="45720" rIns="91440" bIns="45720" rtlCol="0" anchor="t" anchorCtr="0">
            <a:noAutofit/>
          </a:bodyPr>
          <a:lstStyle>
            <a:lvl1pPr algn="ctr">
              <a:defRPr/>
            </a:lvl1pPr>
          </a:lstStyle>
          <a:p>
            <a:r>
              <a:rPr lang="it-IT" dirty="0"/>
              <a:t>Fare clic per modificare lo stile del titolo dello schema</a:t>
            </a:r>
          </a:p>
        </p:txBody>
      </p:sp>
      <p:sp>
        <p:nvSpPr>
          <p:cNvPr id="4" name="Picture Placeholder 12">
            <a:extLst>
              <a:ext uri="{FF2B5EF4-FFF2-40B4-BE49-F238E27FC236}">
                <a16:creationId xmlns="" xmlns:a16="http://schemas.microsoft.com/office/drawing/2014/main" id="{3FE5B8E6-9966-4268-91F3-2DA6D93B20FB}"/>
              </a:ext>
            </a:extLst>
          </p:cNvPr>
          <p:cNvSpPr>
            <a:spLocks noGrp="1"/>
          </p:cNvSpPr>
          <p:nvPr>
            <p:ph type="pic" sz="quarter" idx="10" hasCustomPrompt="1"/>
          </p:nvPr>
        </p:nvSpPr>
        <p:spPr>
          <a:xfrm>
            <a:off x="1021442" y="1708874"/>
            <a:ext cx="10161896" cy="4451294"/>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7" name="Segnaposto testo 3">
            <a:extLst>
              <a:ext uri="{FF2B5EF4-FFF2-40B4-BE49-F238E27FC236}">
                <a16:creationId xmlns="" xmlns:a16="http://schemas.microsoft.com/office/drawing/2014/main" id="{102153DE-AC17-4B9C-AD42-3122100805D7}"/>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F5F82762-F2D7-4A5B-8DD1-1C8B80AD7F4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933668792"/>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olo + 2 Immagini">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CBAC65A3-B6FC-44F3-B14D-3891FC4F60FE}"/>
              </a:ext>
            </a:extLst>
          </p:cNvPr>
          <p:cNvSpPr>
            <a:spLocks noGrp="1"/>
          </p:cNvSpPr>
          <p:nvPr>
            <p:ph type="title"/>
          </p:nvPr>
        </p:nvSpPr>
        <p:spPr>
          <a:xfrm>
            <a:off x="432390" y="180000"/>
            <a:ext cx="11340000" cy="1325563"/>
          </a:xfrm>
          <a:prstGeom prst="rect">
            <a:avLst/>
          </a:prstGeom>
        </p:spPr>
        <p:txBody>
          <a:bodyPr vert="horz" lIns="91440" tIns="45720" rIns="91440" bIns="45720" rtlCol="0" anchor="t" anchorCtr="0">
            <a:noAutofit/>
          </a:bodyPr>
          <a:lstStyle>
            <a:lvl1pPr algn="ctr">
              <a:defRPr/>
            </a:lvl1pPr>
          </a:lstStyle>
          <a:p>
            <a:r>
              <a:rPr lang="it-IT" dirty="0"/>
              <a:t>Fare clic per modificare lo stile del titolo dello schema</a:t>
            </a:r>
          </a:p>
        </p:txBody>
      </p:sp>
      <p:sp>
        <p:nvSpPr>
          <p:cNvPr id="7" name="Segnaposto testo 3">
            <a:extLst>
              <a:ext uri="{FF2B5EF4-FFF2-40B4-BE49-F238E27FC236}">
                <a16:creationId xmlns="" xmlns:a16="http://schemas.microsoft.com/office/drawing/2014/main" id="{102153DE-AC17-4B9C-AD42-3122100805D7}"/>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F5F82762-F2D7-4A5B-8DD1-1C8B80AD7F4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
        <p:nvSpPr>
          <p:cNvPr id="9" name="Picture Placeholder 12">
            <a:extLst>
              <a:ext uri="{FF2B5EF4-FFF2-40B4-BE49-F238E27FC236}">
                <a16:creationId xmlns="" xmlns:a16="http://schemas.microsoft.com/office/drawing/2014/main" id="{1D0AF379-7024-45BB-8C63-E27405FA509F}"/>
              </a:ext>
            </a:extLst>
          </p:cNvPr>
          <p:cNvSpPr>
            <a:spLocks noGrp="1"/>
          </p:cNvSpPr>
          <p:nvPr>
            <p:ph type="pic" sz="quarter" idx="13" hasCustomPrompt="1"/>
          </p:nvPr>
        </p:nvSpPr>
        <p:spPr>
          <a:xfrm>
            <a:off x="262800" y="1708874"/>
            <a:ext cx="5706579" cy="4447126"/>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11" name="Picture Placeholder 12">
            <a:extLst>
              <a:ext uri="{FF2B5EF4-FFF2-40B4-BE49-F238E27FC236}">
                <a16:creationId xmlns="" xmlns:a16="http://schemas.microsoft.com/office/drawing/2014/main" id="{D9031517-C012-4287-9579-16E370CDB975}"/>
              </a:ext>
            </a:extLst>
          </p:cNvPr>
          <p:cNvSpPr>
            <a:spLocks noGrp="1"/>
          </p:cNvSpPr>
          <p:nvPr>
            <p:ph type="pic" sz="quarter" idx="14" hasCustomPrompt="1"/>
          </p:nvPr>
        </p:nvSpPr>
        <p:spPr>
          <a:xfrm>
            <a:off x="6220800" y="1708874"/>
            <a:ext cx="5706579" cy="4447126"/>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Tree>
    <p:extLst>
      <p:ext uri="{BB962C8B-B14F-4D97-AF65-F5344CB8AC3E}">
        <p14:creationId xmlns:p14="http://schemas.microsoft.com/office/powerpoint/2010/main" val="2998282013"/>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olo immagine">
    <p:spTree>
      <p:nvGrpSpPr>
        <p:cNvPr id="1" name=""/>
        <p:cNvGrpSpPr/>
        <p:nvPr/>
      </p:nvGrpSpPr>
      <p:grpSpPr>
        <a:xfrm>
          <a:off x="0" y="0"/>
          <a:ext cx="0" cy="0"/>
          <a:chOff x="0" y="0"/>
          <a:chExt cx="0" cy="0"/>
        </a:xfrm>
      </p:grpSpPr>
      <p:sp>
        <p:nvSpPr>
          <p:cNvPr id="3" name="그림 개체 틀 5">
            <a:extLst>
              <a:ext uri="{FF2B5EF4-FFF2-40B4-BE49-F238E27FC236}">
                <a16:creationId xmlns="" xmlns:a16="http://schemas.microsoft.com/office/drawing/2014/main" id="{B453391B-7D2F-45F2-AE4D-DFFF6DFAA1BE}"/>
              </a:ext>
            </a:extLst>
          </p:cNvPr>
          <p:cNvSpPr>
            <a:spLocks noGrp="1"/>
          </p:cNvSpPr>
          <p:nvPr>
            <p:ph type="pic" sz="quarter" idx="12" hasCustomPrompt="1"/>
          </p:nvPr>
        </p:nvSpPr>
        <p:spPr>
          <a:xfrm>
            <a:off x="0" y="0"/>
            <a:ext cx="12192000" cy="63144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err="1"/>
              <a:t>Inserisci</a:t>
            </a:r>
            <a:r>
              <a:rPr lang="en-US" altLang="ko-KR" dirty="0"/>
              <a:t> </a:t>
            </a:r>
            <a:r>
              <a:rPr lang="en-US" altLang="ko-KR" dirty="0" err="1"/>
              <a:t>immagine</a:t>
            </a:r>
            <a:endParaRPr lang="ko-KR" altLang="en-US" dirty="0"/>
          </a:p>
        </p:txBody>
      </p:sp>
      <p:sp>
        <p:nvSpPr>
          <p:cNvPr id="6" name="Segnaposto testo 3">
            <a:extLst>
              <a:ext uri="{FF2B5EF4-FFF2-40B4-BE49-F238E27FC236}">
                <a16:creationId xmlns="" xmlns:a16="http://schemas.microsoft.com/office/drawing/2014/main" id="{E1202DC0-5A83-4655-8498-E7C065096BD1}"/>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7" name="Segnaposto testo 6">
            <a:extLst>
              <a:ext uri="{FF2B5EF4-FFF2-40B4-BE49-F238E27FC236}">
                <a16:creationId xmlns="" xmlns:a16="http://schemas.microsoft.com/office/drawing/2014/main" id="{C373BEE6-424C-4DD7-817B-84704B3E3ED1}"/>
              </a:ext>
            </a:extLst>
          </p:cNvPr>
          <p:cNvSpPr>
            <a:spLocks noGrp="1"/>
          </p:cNvSpPr>
          <p:nvPr>
            <p:ph type="body" sz="quarter" idx="13"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535004411"/>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
        <p:nvSpPr>
          <p:cNvPr id="2" name="Segnaposto testo 3">
            <a:extLst>
              <a:ext uri="{FF2B5EF4-FFF2-40B4-BE49-F238E27FC236}">
                <a16:creationId xmlns="" xmlns:a16="http://schemas.microsoft.com/office/drawing/2014/main" id="{923F1B22-9FAF-4C51-8AAA-C5F09CA4815F}"/>
              </a:ext>
            </a:extLst>
          </p:cNvPr>
          <p:cNvSpPr>
            <a:spLocks noGrp="1"/>
          </p:cNvSpPr>
          <p:nvPr>
            <p:ph type="body" sz="quarter" idx="11"/>
          </p:nvPr>
        </p:nvSpPr>
        <p:spPr>
          <a:xfrm>
            <a:off x="3614608" y="6362246"/>
            <a:ext cx="8421867" cy="236542"/>
          </a:xfrm>
        </p:spPr>
        <p:txBody>
          <a:bodyPr/>
          <a:lstStyle>
            <a:lvl1pPr algn="r">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3" name="Segnaposto testo 6">
            <a:extLst>
              <a:ext uri="{FF2B5EF4-FFF2-40B4-BE49-F238E27FC236}">
                <a16:creationId xmlns="" xmlns:a16="http://schemas.microsoft.com/office/drawing/2014/main" id="{06E5506D-EE81-4F39-A567-C64F906E52EB}"/>
              </a:ext>
            </a:extLst>
          </p:cNvPr>
          <p:cNvSpPr>
            <a:spLocks noGrp="1"/>
          </p:cNvSpPr>
          <p:nvPr>
            <p:ph type="body" sz="quarter" idx="12" hasCustomPrompt="1"/>
          </p:nvPr>
        </p:nvSpPr>
        <p:spPr>
          <a:xfrm>
            <a:off x="3609474" y="6609589"/>
            <a:ext cx="8451065" cy="215816"/>
          </a:xfrm>
        </p:spPr>
        <p:txBody>
          <a:bodyPr/>
          <a:lstStyle>
            <a:lvl1pPr algn="r">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244964023"/>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84B16563-69B8-4CC8-9C1D-9145221522E4}"/>
              </a:ext>
            </a:extLst>
          </p:cNvPr>
          <p:cNvSpPr>
            <a:spLocks noGrp="1"/>
          </p:cNvSpPr>
          <p:nvPr>
            <p:ph type="title"/>
          </p:nvPr>
        </p:nvSpPr>
        <p:spPr/>
        <p:txBody>
          <a:bodyPr/>
          <a:lstStyle>
            <a:lvl1pPr algn="ctr">
              <a:defRPr>
                <a:latin typeface="+mj-lt"/>
              </a:defRPr>
            </a:lvl1pPr>
          </a:lstStyle>
          <a:p>
            <a:r>
              <a:rPr lang="it-IT"/>
              <a:t>Fare clic per modificare lo stile del titolo dello schema</a:t>
            </a:r>
          </a:p>
        </p:txBody>
      </p:sp>
      <p:sp>
        <p:nvSpPr>
          <p:cNvPr id="3" name="Segnaposto data 2">
            <a:extLst>
              <a:ext uri="{FF2B5EF4-FFF2-40B4-BE49-F238E27FC236}">
                <a16:creationId xmlns="" xmlns:a16="http://schemas.microsoft.com/office/drawing/2014/main" id="{B10A0B44-1E8C-4AF1-A742-05556580848C}"/>
              </a:ext>
            </a:extLst>
          </p:cNvPr>
          <p:cNvSpPr>
            <a:spLocks noGrp="1"/>
          </p:cNvSpPr>
          <p:nvPr>
            <p:ph type="dt" sz="half" idx="10"/>
          </p:nvPr>
        </p:nvSpPr>
        <p:spPr/>
        <p:txBody>
          <a:bodyPr/>
          <a:lstStyle/>
          <a:p>
            <a:endParaRPr lang="it-IT"/>
          </a:p>
        </p:txBody>
      </p:sp>
      <p:sp>
        <p:nvSpPr>
          <p:cNvPr id="4" name="Segnaposto numero diapositiva 3">
            <a:extLst>
              <a:ext uri="{FF2B5EF4-FFF2-40B4-BE49-F238E27FC236}">
                <a16:creationId xmlns="" xmlns:a16="http://schemas.microsoft.com/office/drawing/2014/main" id="{AEEEAFB7-3C44-465E-80D7-9A5CC8714E1F}"/>
              </a:ext>
            </a:extLst>
          </p:cNvPr>
          <p:cNvSpPr>
            <a:spLocks noGrp="1"/>
          </p:cNvSpPr>
          <p:nvPr>
            <p:ph type="sldNum" sz="quarter" idx="11"/>
          </p:nvPr>
        </p:nvSpPr>
        <p:spPr/>
        <p:txBody>
          <a:bodyPr/>
          <a:lstStyle/>
          <a:p>
            <a:fld id="{EE272CC6-F969-4BE6-92FF-DB5CFBA96BF0}" type="slidenum">
              <a:rPr lang="it-IT" smtClean="0"/>
              <a:pPr/>
              <a:t>‹N›</a:t>
            </a:fld>
            <a:endParaRPr lang="it-IT"/>
          </a:p>
        </p:txBody>
      </p:sp>
      <p:sp>
        <p:nvSpPr>
          <p:cNvPr id="5" name="Segnaposto testo 3">
            <a:extLst>
              <a:ext uri="{FF2B5EF4-FFF2-40B4-BE49-F238E27FC236}">
                <a16:creationId xmlns="" xmlns:a16="http://schemas.microsoft.com/office/drawing/2014/main" id="{F08A6BAA-C0E7-4B0E-B686-46B074C3CF9E}"/>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6" name="Segnaposto testo 6">
            <a:extLst>
              <a:ext uri="{FF2B5EF4-FFF2-40B4-BE49-F238E27FC236}">
                <a16:creationId xmlns="" xmlns:a16="http://schemas.microsoft.com/office/drawing/2014/main" id="{C58FA111-84C7-421E-901E-08D710D9649C}"/>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7" name="Segnaposto testo 10">
            <a:extLst>
              <a:ext uri="{FF2B5EF4-FFF2-40B4-BE49-F238E27FC236}">
                <a16:creationId xmlns="" xmlns:a16="http://schemas.microsoft.com/office/drawing/2014/main" id="{B8CBEDEC-81E0-45E9-B015-56754EEDD738}"/>
              </a:ext>
            </a:extLst>
          </p:cNvPr>
          <p:cNvSpPr>
            <a:spLocks noGrp="1"/>
          </p:cNvSpPr>
          <p:nvPr>
            <p:ph idx="1"/>
          </p:nvPr>
        </p:nvSpPr>
        <p:spPr>
          <a:xfrm>
            <a:off x="143843" y="2268000"/>
            <a:ext cx="11919914"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4088356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olo e contenuto + 1 Immagine">
    <p:spTree>
      <p:nvGrpSpPr>
        <p:cNvPr id="1" name=""/>
        <p:cNvGrpSpPr/>
        <p:nvPr/>
      </p:nvGrpSpPr>
      <p:grpSpPr>
        <a:xfrm>
          <a:off x="0" y="0"/>
          <a:ext cx="0" cy="0"/>
          <a:chOff x="0" y="0"/>
          <a:chExt cx="0" cy="0"/>
        </a:xfrm>
      </p:grpSpPr>
      <p:sp>
        <p:nvSpPr>
          <p:cNvPr id="5" name="Picture Placeholder 2">
            <a:extLst>
              <a:ext uri="{FF2B5EF4-FFF2-40B4-BE49-F238E27FC236}">
                <a16:creationId xmlns="" xmlns:a16="http://schemas.microsoft.com/office/drawing/2014/main" id="{3FA8B7C1-E65C-4AD9-AABC-3ECFF5BFC292}"/>
              </a:ext>
            </a:extLst>
          </p:cNvPr>
          <p:cNvSpPr>
            <a:spLocks noGrp="1"/>
          </p:cNvSpPr>
          <p:nvPr>
            <p:ph type="pic" idx="11" hasCustomPrompt="1"/>
          </p:nvPr>
        </p:nvSpPr>
        <p:spPr>
          <a:xfrm>
            <a:off x="6586538" y="550800"/>
            <a:ext cx="5605462" cy="6048000"/>
          </a:xfrm>
          <a:prstGeom prst="rect">
            <a:avLst/>
          </a:prstGeom>
          <a:solidFill>
            <a:schemeClr val="bg1">
              <a:lumMod val="95000"/>
            </a:schemeClr>
          </a:solidFill>
          <a:ln w="12700">
            <a:noFill/>
          </a:ln>
        </p:spPr>
        <p:txBody>
          <a:bodyPr anchor="ctr"/>
          <a:lstStyle>
            <a:lvl1pPr marL="0" indent="0" algn="ctr">
              <a:buNone/>
              <a:defRPr sz="18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7" name="Segnaposto testo 3">
            <a:extLst>
              <a:ext uri="{FF2B5EF4-FFF2-40B4-BE49-F238E27FC236}">
                <a16:creationId xmlns="" xmlns:a16="http://schemas.microsoft.com/office/drawing/2014/main" id="{B929B8E3-4532-443C-B60E-BE8B1AD0932D}"/>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424C6F24-847F-4F69-9439-2B3A09B454CB}"/>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9" name="Titolo 1">
            <a:extLst>
              <a:ext uri="{FF2B5EF4-FFF2-40B4-BE49-F238E27FC236}">
                <a16:creationId xmlns="" xmlns:a16="http://schemas.microsoft.com/office/drawing/2014/main" id="{58082D5E-B846-4336-81A6-4CC588359115}"/>
              </a:ext>
            </a:extLst>
          </p:cNvPr>
          <p:cNvSpPr>
            <a:spLocks noGrp="1"/>
          </p:cNvSpPr>
          <p:nvPr>
            <p:ph type="title"/>
          </p:nvPr>
        </p:nvSpPr>
        <p:spPr>
          <a:xfrm>
            <a:off x="143843" y="648000"/>
            <a:ext cx="6309966" cy="1325563"/>
          </a:xfrm>
        </p:spPr>
        <p:txBody>
          <a:bodyPr/>
          <a:lstStyle>
            <a:lvl1pPr>
              <a:defRPr>
                <a:latin typeface="+mj-lt"/>
              </a:defRPr>
            </a:lvl1pPr>
          </a:lstStyle>
          <a:p>
            <a:r>
              <a:rPr lang="it-IT"/>
              <a:t>Fare clic per modificare lo stile del titolo dello schema</a:t>
            </a:r>
          </a:p>
        </p:txBody>
      </p:sp>
      <p:sp>
        <p:nvSpPr>
          <p:cNvPr id="10" name="Segnaposto testo 10">
            <a:extLst>
              <a:ext uri="{FF2B5EF4-FFF2-40B4-BE49-F238E27FC236}">
                <a16:creationId xmlns="" xmlns:a16="http://schemas.microsoft.com/office/drawing/2014/main" id="{AB479D78-55D5-4FFA-969E-98BC90D86D3C}"/>
              </a:ext>
            </a:extLst>
          </p:cNvPr>
          <p:cNvSpPr>
            <a:spLocks noGrp="1"/>
          </p:cNvSpPr>
          <p:nvPr>
            <p:ph idx="1"/>
          </p:nvPr>
        </p:nvSpPr>
        <p:spPr>
          <a:xfrm>
            <a:off x="143843" y="2268000"/>
            <a:ext cx="630996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4204776583"/>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olo e contenuto + 1 Immagine rid">
    <p:spTree>
      <p:nvGrpSpPr>
        <p:cNvPr id="1" name=""/>
        <p:cNvGrpSpPr/>
        <p:nvPr/>
      </p:nvGrpSpPr>
      <p:grpSpPr>
        <a:xfrm>
          <a:off x="0" y="0"/>
          <a:ext cx="0" cy="0"/>
          <a:chOff x="0" y="0"/>
          <a:chExt cx="0" cy="0"/>
        </a:xfrm>
      </p:grpSpPr>
      <p:sp>
        <p:nvSpPr>
          <p:cNvPr id="5" name="Picture Placeholder 2">
            <a:extLst>
              <a:ext uri="{FF2B5EF4-FFF2-40B4-BE49-F238E27FC236}">
                <a16:creationId xmlns="" xmlns:a16="http://schemas.microsoft.com/office/drawing/2014/main" id="{3FA8B7C1-E65C-4AD9-AABC-3ECFF5BFC292}"/>
              </a:ext>
            </a:extLst>
          </p:cNvPr>
          <p:cNvSpPr>
            <a:spLocks noGrp="1"/>
          </p:cNvSpPr>
          <p:nvPr>
            <p:ph type="pic" idx="11" hasCustomPrompt="1"/>
          </p:nvPr>
        </p:nvSpPr>
        <p:spPr>
          <a:xfrm>
            <a:off x="6706220" y="684000"/>
            <a:ext cx="5341937" cy="5778000"/>
          </a:xfrm>
          <a:prstGeom prst="rect">
            <a:avLst/>
          </a:prstGeom>
          <a:solidFill>
            <a:schemeClr val="bg1">
              <a:lumMod val="95000"/>
            </a:schemeClr>
          </a:solidFill>
          <a:ln w="12700">
            <a:noFill/>
          </a:ln>
        </p:spPr>
        <p:txBody>
          <a:bodyPr anchor="ctr"/>
          <a:lstStyle>
            <a:lvl1pPr marL="0" indent="0" algn="ctr">
              <a:buNone/>
              <a:defRPr sz="18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7" name="Segnaposto testo 3">
            <a:extLst>
              <a:ext uri="{FF2B5EF4-FFF2-40B4-BE49-F238E27FC236}">
                <a16:creationId xmlns="" xmlns:a16="http://schemas.microsoft.com/office/drawing/2014/main" id="{34485BDB-3AC0-45B1-AFC1-1373E3BFCD43}"/>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C16B034E-F942-4C55-B228-FC02B7363F5C}"/>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3" name="Titolo 1">
            <a:extLst>
              <a:ext uri="{FF2B5EF4-FFF2-40B4-BE49-F238E27FC236}">
                <a16:creationId xmlns="" xmlns:a16="http://schemas.microsoft.com/office/drawing/2014/main" id="{10961FAA-6050-4013-8055-078C6EC9B8D2}"/>
              </a:ext>
            </a:extLst>
          </p:cNvPr>
          <p:cNvSpPr>
            <a:spLocks noGrp="1"/>
          </p:cNvSpPr>
          <p:nvPr>
            <p:ph type="title"/>
          </p:nvPr>
        </p:nvSpPr>
        <p:spPr>
          <a:xfrm>
            <a:off x="143843" y="648000"/>
            <a:ext cx="6309966" cy="1325563"/>
          </a:xfrm>
        </p:spPr>
        <p:txBody>
          <a:bodyPr/>
          <a:lstStyle>
            <a:lvl1pPr>
              <a:defRPr>
                <a:latin typeface="+mj-lt"/>
              </a:defRPr>
            </a:lvl1pPr>
          </a:lstStyle>
          <a:p>
            <a:r>
              <a:rPr lang="it-IT"/>
              <a:t>Fare clic per modificare lo stile del titolo dello schema</a:t>
            </a:r>
          </a:p>
        </p:txBody>
      </p:sp>
      <p:sp>
        <p:nvSpPr>
          <p:cNvPr id="14" name="Segnaposto testo 10">
            <a:extLst>
              <a:ext uri="{FF2B5EF4-FFF2-40B4-BE49-F238E27FC236}">
                <a16:creationId xmlns="" xmlns:a16="http://schemas.microsoft.com/office/drawing/2014/main" id="{25208779-DFD7-407B-BE88-BBEF31AB1797}"/>
              </a:ext>
            </a:extLst>
          </p:cNvPr>
          <p:cNvSpPr>
            <a:spLocks noGrp="1"/>
          </p:cNvSpPr>
          <p:nvPr>
            <p:ph idx="1"/>
          </p:nvPr>
        </p:nvSpPr>
        <p:spPr>
          <a:xfrm>
            <a:off x="143843" y="2268000"/>
            <a:ext cx="630996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591101264"/>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olo e contenuto + 1 Immagine seg">
    <p:spTree>
      <p:nvGrpSpPr>
        <p:cNvPr id="1" name=""/>
        <p:cNvGrpSpPr/>
        <p:nvPr/>
      </p:nvGrpSpPr>
      <p:grpSpPr>
        <a:xfrm>
          <a:off x="0" y="0"/>
          <a:ext cx="0" cy="0"/>
          <a:chOff x="0" y="0"/>
          <a:chExt cx="0" cy="0"/>
        </a:xfrm>
      </p:grpSpPr>
      <p:sp>
        <p:nvSpPr>
          <p:cNvPr id="7" name="Picture Placeholder 8">
            <a:extLst>
              <a:ext uri="{FF2B5EF4-FFF2-40B4-BE49-F238E27FC236}">
                <a16:creationId xmlns="" xmlns:a16="http://schemas.microsoft.com/office/drawing/2014/main" id="{03E9E4CD-E23C-47A3-A3E7-E700BFDF500C}"/>
              </a:ext>
            </a:extLst>
          </p:cNvPr>
          <p:cNvSpPr>
            <a:spLocks noGrp="1"/>
          </p:cNvSpPr>
          <p:nvPr>
            <p:ph type="pic" idx="13" hasCustomPrompt="1"/>
          </p:nvPr>
        </p:nvSpPr>
        <p:spPr>
          <a:xfrm>
            <a:off x="5231904" y="550800"/>
            <a:ext cx="6960096" cy="6048000"/>
          </a:xfrm>
          <a:custGeom>
            <a:avLst/>
            <a:gdLst>
              <a:gd name="connsiteX0" fmla="*/ 2353219 w 6960096"/>
              <a:gd name="connsiteY0" fmla="*/ 2324450 h 6858000"/>
              <a:gd name="connsiteX1" fmla="*/ 6960096 w 6960096"/>
              <a:gd name="connsiteY1" fmla="*/ 2324450 h 6858000"/>
              <a:gd name="connsiteX2" fmla="*/ 6960096 w 6960096"/>
              <a:gd name="connsiteY2" fmla="*/ 6858000 h 6858000"/>
              <a:gd name="connsiteX3" fmla="*/ 2353219 w 6960096"/>
              <a:gd name="connsiteY3" fmla="*/ 6858000 h 6858000"/>
              <a:gd name="connsiteX4" fmla="*/ 0 w 6960096"/>
              <a:gd name="connsiteY4" fmla="*/ 2324450 h 6858000"/>
              <a:gd name="connsiteX5" fmla="*/ 2245219 w 6960096"/>
              <a:gd name="connsiteY5" fmla="*/ 2324450 h 6858000"/>
              <a:gd name="connsiteX6" fmla="*/ 2245219 w 6960096"/>
              <a:gd name="connsiteY6" fmla="*/ 6858000 h 6858000"/>
              <a:gd name="connsiteX7" fmla="*/ 0 w 6960096"/>
              <a:gd name="connsiteY7" fmla="*/ 6858000 h 6858000"/>
              <a:gd name="connsiteX8" fmla="*/ 2353219 w 6960096"/>
              <a:gd name="connsiteY8" fmla="*/ 0 h 6858000"/>
              <a:gd name="connsiteX9" fmla="*/ 6960096 w 6960096"/>
              <a:gd name="connsiteY9" fmla="*/ 0 h 6858000"/>
              <a:gd name="connsiteX10" fmla="*/ 6960096 w 6960096"/>
              <a:gd name="connsiteY10" fmla="*/ 2216451 h 6858000"/>
              <a:gd name="connsiteX11" fmla="*/ 4710657 w 6960096"/>
              <a:gd name="connsiteY11" fmla="*/ 2216451 h 6858000"/>
              <a:gd name="connsiteX12" fmla="*/ 4710657 w 6960096"/>
              <a:gd name="connsiteY12" fmla="*/ 6075 h 6858000"/>
              <a:gd name="connsiteX13" fmla="*/ 4602657 w 6960096"/>
              <a:gd name="connsiteY13" fmla="*/ 6075 h 6858000"/>
              <a:gd name="connsiteX14" fmla="*/ 4602657 w 6960096"/>
              <a:gd name="connsiteY14" fmla="*/ 2216451 h 6858000"/>
              <a:gd name="connsiteX15" fmla="*/ 2353219 w 6960096"/>
              <a:gd name="connsiteY15" fmla="*/ 2216451 h 6858000"/>
              <a:gd name="connsiteX16" fmla="*/ 0 w 6960096"/>
              <a:gd name="connsiteY16" fmla="*/ 0 h 6858000"/>
              <a:gd name="connsiteX17" fmla="*/ 2245219 w 6960096"/>
              <a:gd name="connsiteY17" fmla="*/ 0 h 6858000"/>
              <a:gd name="connsiteX18" fmla="*/ 2245219 w 6960096"/>
              <a:gd name="connsiteY18" fmla="*/ 2216451 h 6858000"/>
              <a:gd name="connsiteX19" fmla="*/ 0 w 6960096"/>
              <a:gd name="connsiteY19" fmla="*/ 221645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60096" h="6858000">
                <a:moveTo>
                  <a:pt x="2353219" y="2324450"/>
                </a:moveTo>
                <a:lnTo>
                  <a:pt x="6960096" y="2324450"/>
                </a:lnTo>
                <a:lnTo>
                  <a:pt x="6960096" y="6858000"/>
                </a:lnTo>
                <a:lnTo>
                  <a:pt x="2353219" y="6858000"/>
                </a:lnTo>
                <a:close/>
                <a:moveTo>
                  <a:pt x="0" y="2324450"/>
                </a:moveTo>
                <a:lnTo>
                  <a:pt x="2245219" y="2324450"/>
                </a:lnTo>
                <a:lnTo>
                  <a:pt x="2245219" y="6858000"/>
                </a:lnTo>
                <a:lnTo>
                  <a:pt x="0" y="6858000"/>
                </a:lnTo>
                <a:close/>
                <a:moveTo>
                  <a:pt x="2353219" y="0"/>
                </a:moveTo>
                <a:lnTo>
                  <a:pt x="6960096" y="0"/>
                </a:lnTo>
                <a:lnTo>
                  <a:pt x="6960096" y="2216451"/>
                </a:lnTo>
                <a:lnTo>
                  <a:pt x="4710657" y="2216451"/>
                </a:lnTo>
                <a:lnTo>
                  <a:pt x="4710657" y="6075"/>
                </a:lnTo>
                <a:lnTo>
                  <a:pt x="4602657" y="6075"/>
                </a:lnTo>
                <a:lnTo>
                  <a:pt x="4602657" y="2216451"/>
                </a:lnTo>
                <a:lnTo>
                  <a:pt x="2353219" y="2216451"/>
                </a:lnTo>
                <a:close/>
                <a:moveTo>
                  <a:pt x="0" y="0"/>
                </a:moveTo>
                <a:lnTo>
                  <a:pt x="2245219" y="0"/>
                </a:lnTo>
                <a:lnTo>
                  <a:pt x="2245219" y="2216451"/>
                </a:lnTo>
                <a:lnTo>
                  <a:pt x="0" y="2216451"/>
                </a:lnTo>
                <a:close/>
              </a:path>
            </a:pathLst>
          </a:custGeom>
          <a:solidFill>
            <a:schemeClr val="bg1">
              <a:lumMod val="95000"/>
            </a:schemeClr>
          </a:solidFill>
        </p:spPr>
        <p:txBody>
          <a:bodyPr wrap="square" anchor="ctr">
            <a:noAutofit/>
          </a:bodyPr>
          <a:lstStyle>
            <a:lvl1pPr marL="0" indent="0" algn="ctr">
              <a:buNone/>
              <a:defRPr sz="20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8" name="Segnaposto testo 3">
            <a:extLst>
              <a:ext uri="{FF2B5EF4-FFF2-40B4-BE49-F238E27FC236}">
                <a16:creationId xmlns="" xmlns:a16="http://schemas.microsoft.com/office/drawing/2014/main" id="{476E0E05-2D89-4791-B4BA-F48BECA06E74}"/>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9" name="Segnaposto testo 6">
            <a:extLst>
              <a:ext uri="{FF2B5EF4-FFF2-40B4-BE49-F238E27FC236}">
                <a16:creationId xmlns="" xmlns:a16="http://schemas.microsoft.com/office/drawing/2014/main" id="{63B290BF-F38E-4D99-BE6F-7086069FE399}"/>
              </a:ext>
            </a:extLst>
          </p:cNvPr>
          <p:cNvSpPr>
            <a:spLocks noGrp="1"/>
          </p:cNvSpPr>
          <p:nvPr>
            <p:ph type="body" sz="quarter" idx="14"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0" name="Titolo 1">
            <a:extLst>
              <a:ext uri="{FF2B5EF4-FFF2-40B4-BE49-F238E27FC236}">
                <a16:creationId xmlns="" xmlns:a16="http://schemas.microsoft.com/office/drawing/2014/main" id="{22036A2B-C575-43B4-A184-1FBEDEF54118}"/>
              </a:ext>
            </a:extLst>
          </p:cNvPr>
          <p:cNvSpPr>
            <a:spLocks noGrp="1"/>
          </p:cNvSpPr>
          <p:nvPr>
            <p:ph type="title"/>
          </p:nvPr>
        </p:nvSpPr>
        <p:spPr>
          <a:xfrm>
            <a:off x="143843" y="648000"/>
            <a:ext cx="4958244" cy="1325563"/>
          </a:xfrm>
        </p:spPr>
        <p:txBody>
          <a:bodyPr/>
          <a:lstStyle>
            <a:lvl1pPr>
              <a:defRPr>
                <a:latin typeface="+mj-lt"/>
              </a:defRPr>
            </a:lvl1pPr>
          </a:lstStyle>
          <a:p>
            <a:r>
              <a:rPr lang="it-IT"/>
              <a:t>Fare clic per modificare lo stile del titolo dello schema</a:t>
            </a:r>
          </a:p>
        </p:txBody>
      </p:sp>
      <p:sp>
        <p:nvSpPr>
          <p:cNvPr id="11" name="Segnaposto testo 10">
            <a:extLst>
              <a:ext uri="{FF2B5EF4-FFF2-40B4-BE49-F238E27FC236}">
                <a16:creationId xmlns="" xmlns:a16="http://schemas.microsoft.com/office/drawing/2014/main" id="{5038643E-73BD-4454-8E60-C62081A5917A}"/>
              </a:ext>
            </a:extLst>
          </p:cNvPr>
          <p:cNvSpPr>
            <a:spLocks noGrp="1"/>
          </p:cNvSpPr>
          <p:nvPr>
            <p:ph idx="1"/>
          </p:nvPr>
        </p:nvSpPr>
        <p:spPr>
          <a:xfrm>
            <a:off x="143843" y="2268000"/>
            <a:ext cx="4958244"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2117308915"/>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olo e contenuto + 1 Immagine seg rid">
    <p:spTree>
      <p:nvGrpSpPr>
        <p:cNvPr id="1" name=""/>
        <p:cNvGrpSpPr/>
        <p:nvPr/>
      </p:nvGrpSpPr>
      <p:grpSpPr>
        <a:xfrm>
          <a:off x="0" y="0"/>
          <a:ext cx="0" cy="0"/>
          <a:chOff x="0" y="0"/>
          <a:chExt cx="0" cy="0"/>
        </a:xfrm>
      </p:grpSpPr>
      <p:sp>
        <p:nvSpPr>
          <p:cNvPr id="7" name="Picture Placeholder 8">
            <a:extLst>
              <a:ext uri="{FF2B5EF4-FFF2-40B4-BE49-F238E27FC236}">
                <a16:creationId xmlns="" xmlns:a16="http://schemas.microsoft.com/office/drawing/2014/main" id="{03E9E4CD-E23C-47A3-A3E7-E700BFDF500C}"/>
              </a:ext>
            </a:extLst>
          </p:cNvPr>
          <p:cNvSpPr>
            <a:spLocks noGrp="1"/>
          </p:cNvSpPr>
          <p:nvPr>
            <p:ph type="pic" idx="13" hasCustomPrompt="1"/>
          </p:nvPr>
        </p:nvSpPr>
        <p:spPr>
          <a:xfrm>
            <a:off x="5364000" y="684000"/>
            <a:ext cx="6696571" cy="5778000"/>
          </a:xfrm>
          <a:custGeom>
            <a:avLst/>
            <a:gdLst>
              <a:gd name="connsiteX0" fmla="*/ 2353219 w 6960096"/>
              <a:gd name="connsiteY0" fmla="*/ 2324450 h 6858000"/>
              <a:gd name="connsiteX1" fmla="*/ 6960096 w 6960096"/>
              <a:gd name="connsiteY1" fmla="*/ 2324450 h 6858000"/>
              <a:gd name="connsiteX2" fmla="*/ 6960096 w 6960096"/>
              <a:gd name="connsiteY2" fmla="*/ 6858000 h 6858000"/>
              <a:gd name="connsiteX3" fmla="*/ 2353219 w 6960096"/>
              <a:gd name="connsiteY3" fmla="*/ 6858000 h 6858000"/>
              <a:gd name="connsiteX4" fmla="*/ 0 w 6960096"/>
              <a:gd name="connsiteY4" fmla="*/ 2324450 h 6858000"/>
              <a:gd name="connsiteX5" fmla="*/ 2245219 w 6960096"/>
              <a:gd name="connsiteY5" fmla="*/ 2324450 h 6858000"/>
              <a:gd name="connsiteX6" fmla="*/ 2245219 w 6960096"/>
              <a:gd name="connsiteY6" fmla="*/ 6858000 h 6858000"/>
              <a:gd name="connsiteX7" fmla="*/ 0 w 6960096"/>
              <a:gd name="connsiteY7" fmla="*/ 6858000 h 6858000"/>
              <a:gd name="connsiteX8" fmla="*/ 2353219 w 6960096"/>
              <a:gd name="connsiteY8" fmla="*/ 0 h 6858000"/>
              <a:gd name="connsiteX9" fmla="*/ 6960096 w 6960096"/>
              <a:gd name="connsiteY9" fmla="*/ 0 h 6858000"/>
              <a:gd name="connsiteX10" fmla="*/ 6960096 w 6960096"/>
              <a:gd name="connsiteY10" fmla="*/ 2216451 h 6858000"/>
              <a:gd name="connsiteX11" fmla="*/ 4710657 w 6960096"/>
              <a:gd name="connsiteY11" fmla="*/ 2216451 h 6858000"/>
              <a:gd name="connsiteX12" fmla="*/ 4710657 w 6960096"/>
              <a:gd name="connsiteY12" fmla="*/ 6075 h 6858000"/>
              <a:gd name="connsiteX13" fmla="*/ 4602657 w 6960096"/>
              <a:gd name="connsiteY13" fmla="*/ 6075 h 6858000"/>
              <a:gd name="connsiteX14" fmla="*/ 4602657 w 6960096"/>
              <a:gd name="connsiteY14" fmla="*/ 2216451 h 6858000"/>
              <a:gd name="connsiteX15" fmla="*/ 2353219 w 6960096"/>
              <a:gd name="connsiteY15" fmla="*/ 2216451 h 6858000"/>
              <a:gd name="connsiteX16" fmla="*/ 0 w 6960096"/>
              <a:gd name="connsiteY16" fmla="*/ 0 h 6858000"/>
              <a:gd name="connsiteX17" fmla="*/ 2245219 w 6960096"/>
              <a:gd name="connsiteY17" fmla="*/ 0 h 6858000"/>
              <a:gd name="connsiteX18" fmla="*/ 2245219 w 6960096"/>
              <a:gd name="connsiteY18" fmla="*/ 2216451 h 6858000"/>
              <a:gd name="connsiteX19" fmla="*/ 0 w 6960096"/>
              <a:gd name="connsiteY19" fmla="*/ 221645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60096" h="6858000">
                <a:moveTo>
                  <a:pt x="2353219" y="2324450"/>
                </a:moveTo>
                <a:lnTo>
                  <a:pt x="6960096" y="2324450"/>
                </a:lnTo>
                <a:lnTo>
                  <a:pt x="6960096" y="6858000"/>
                </a:lnTo>
                <a:lnTo>
                  <a:pt x="2353219" y="6858000"/>
                </a:lnTo>
                <a:close/>
                <a:moveTo>
                  <a:pt x="0" y="2324450"/>
                </a:moveTo>
                <a:lnTo>
                  <a:pt x="2245219" y="2324450"/>
                </a:lnTo>
                <a:lnTo>
                  <a:pt x="2245219" y="6858000"/>
                </a:lnTo>
                <a:lnTo>
                  <a:pt x="0" y="6858000"/>
                </a:lnTo>
                <a:close/>
                <a:moveTo>
                  <a:pt x="2353219" y="0"/>
                </a:moveTo>
                <a:lnTo>
                  <a:pt x="6960096" y="0"/>
                </a:lnTo>
                <a:lnTo>
                  <a:pt x="6960096" y="2216451"/>
                </a:lnTo>
                <a:lnTo>
                  <a:pt x="4710657" y="2216451"/>
                </a:lnTo>
                <a:lnTo>
                  <a:pt x="4710657" y="6075"/>
                </a:lnTo>
                <a:lnTo>
                  <a:pt x="4602657" y="6075"/>
                </a:lnTo>
                <a:lnTo>
                  <a:pt x="4602657" y="2216451"/>
                </a:lnTo>
                <a:lnTo>
                  <a:pt x="2353219" y="2216451"/>
                </a:lnTo>
                <a:close/>
                <a:moveTo>
                  <a:pt x="0" y="0"/>
                </a:moveTo>
                <a:lnTo>
                  <a:pt x="2245219" y="0"/>
                </a:lnTo>
                <a:lnTo>
                  <a:pt x="2245219" y="2216451"/>
                </a:lnTo>
                <a:lnTo>
                  <a:pt x="0" y="2216451"/>
                </a:lnTo>
                <a:close/>
              </a:path>
            </a:pathLst>
          </a:custGeom>
          <a:solidFill>
            <a:schemeClr val="bg1">
              <a:lumMod val="95000"/>
            </a:schemeClr>
          </a:solidFill>
        </p:spPr>
        <p:txBody>
          <a:bodyPr wrap="square" anchor="ctr">
            <a:noAutofit/>
          </a:bodyPr>
          <a:lstStyle>
            <a:lvl1pPr marL="0" indent="0" algn="ctr">
              <a:buNone/>
              <a:defRPr sz="20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8" name="Segnaposto testo 3">
            <a:extLst>
              <a:ext uri="{FF2B5EF4-FFF2-40B4-BE49-F238E27FC236}">
                <a16:creationId xmlns="" xmlns:a16="http://schemas.microsoft.com/office/drawing/2014/main" id="{D19CF0D3-43BE-4560-AC78-719D66BF0428}"/>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9" name="Segnaposto testo 6">
            <a:extLst>
              <a:ext uri="{FF2B5EF4-FFF2-40B4-BE49-F238E27FC236}">
                <a16:creationId xmlns="" xmlns:a16="http://schemas.microsoft.com/office/drawing/2014/main" id="{DC129172-7073-40F6-981A-AA7BCBC244A5}"/>
              </a:ext>
            </a:extLst>
          </p:cNvPr>
          <p:cNvSpPr>
            <a:spLocks noGrp="1"/>
          </p:cNvSpPr>
          <p:nvPr>
            <p:ph type="body" sz="quarter" idx="14"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0" name="Titolo 1">
            <a:extLst>
              <a:ext uri="{FF2B5EF4-FFF2-40B4-BE49-F238E27FC236}">
                <a16:creationId xmlns="" xmlns:a16="http://schemas.microsoft.com/office/drawing/2014/main" id="{641412EC-6EE8-4232-9E63-10FD4817B853}"/>
              </a:ext>
            </a:extLst>
          </p:cNvPr>
          <p:cNvSpPr>
            <a:spLocks noGrp="1"/>
          </p:cNvSpPr>
          <p:nvPr>
            <p:ph type="title"/>
          </p:nvPr>
        </p:nvSpPr>
        <p:spPr>
          <a:xfrm>
            <a:off x="143843" y="648000"/>
            <a:ext cx="5064261" cy="1325563"/>
          </a:xfrm>
        </p:spPr>
        <p:txBody>
          <a:bodyPr/>
          <a:lstStyle>
            <a:lvl1pPr>
              <a:defRPr>
                <a:latin typeface="+mj-lt"/>
              </a:defRPr>
            </a:lvl1pPr>
          </a:lstStyle>
          <a:p>
            <a:r>
              <a:rPr lang="it-IT"/>
              <a:t>Fare clic per modificare lo stile del titolo dello schema</a:t>
            </a:r>
          </a:p>
        </p:txBody>
      </p:sp>
      <p:sp>
        <p:nvSpPr>
          <p:cNvPr id="11" name="Segnaposto testo 10">
            <a:extLst>
              <a:ext uri="{FF2B5EF4-FFF2-40B4-BE49-F238E27FC236}">
                <a16:creationId xmlns="" xmlns:a16="http://schemas.microsoft.com/office/drawing/2014/main" id="{2EE11938-D42E-4989-8E1B-9E4F36DD92C5}"/>
              </a:ext>
            </a:extLst>
          </p:cNvPr>
          <p:cNvSpPr>
            <a:spLocks noGrp="1"/>
          </p:cNvSpPr>
          <p:nvPr>
            <p:ph idx="1"/>
          </p:nvPr>
        </p:nvSpPr>
        <p:spPr>
          <a:xfrm>
            <a:off x="143843" y="2268000"/>
            <a:ext cx="5064261"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930775832"/>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olo e contenuto + 2 Immagini">
    <p:spTree>
      <p:nvGrpSpPr>
        <p:cNvPr id="1" name=""/>
        <p:cNvGrpSpPr/>
        <p:nvPr/>
      </p:nvGrpSpPr>
      <p:grpSpPr>
        <a:xfrm>
          <a:off x="0" y="0"/>
          <a:ext cx="0" cy="0"/>
          <a:chOff x="0" y="0"/>
          <a:chExt cx="0" cy="0"/>
        </a:xfrm>
      </p:grpSpPr>
      <p:sp>
        <p:nvSpPr>
          <p:cNvPr id="8" name="Picture Placeholder 2">
            <a:extLst>
              <a:ext uri="{FF2B5EF4-FFF2-40B4-BE49-F238E27FC236}">
                <a16:creationId xmlns="" xmlns:a16="http://schemas.microsoft.com/office/drawing/2014/main" id="{9963CF4B-60B7-4AEC-B51F-19FF20159553}"/>
              </a:ext>
            </a:extLst>
          </p:cNvPr>
          <p:cNvSpPr>
            <a:spLocks noGrp="1"/>
          </p:cNvSpPr>
          <p:nvPr>
            <p:ph type="pic" idx="13" hasCustomPrompt="1"/>
          </p:nvPr>
        </p:nvSpPr>
        <p:spPr>
          <a:xfrm>
            <a:off x="4685211" y="3591161"/>
            <a:ext cx="7506789" cy="3006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9" name="Picture Placeholder 2">
            <a:extLst>
              <a:ext uri="{FF2B5EF4-FFF2-40B4-BE49-F238E27FC236}">
                <a16:creationId xmlns="" xmlns:a16="http://schemas.microsoft.com/office/drawing/2014/main" id="{731AF81B-B579-49B3-869B-0E637E4812B3}"/>
              </a:ext>
            </a:extLst>
          </p:cNvPr>
          <p:cNvSpPr>
            <a:spLocks noGrp="1"/>
          </p:cNvSpPr>
          <p:nvPr>
            <p:ph type="pic" idx="14" hasCustomPrompt="1"/>
          </p:nvPr>
        </p:nvSpPr>
        <p:spPr>
          <a:xfrm>
            <a:off x="4685211" y="550800"/>
            <a:ext cx="7506789" cy="3006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Segnaposto testo 3">
            <a:extLst>
              <a:ext uri="{FF2B5EF4-FFF2-40B4-BE49-F238E27FC236}">
                <a16:creationId xmlns="" xmlns:a16="http://schemas.microsoft.com/office/drawing/2014/main" id="{74058B69-F030-4EB5-B963-FDA8EF505CFB}"/>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1" name="Segnaposto testo 6">
            <a:extLst>
              <a:ext uri="{FF2B5EF4-FFF2-40B4-BE49-F238E27FC236}">
                <a16:creationId xmlns="" xmlns:a16="http://schemas.microsoft.com/office/drawing/2014/main" id="{49F395E1-E3FB-404C-A6CA-8D7946D9210B}"/>
              </a:ext>
            </a:extLst>
          </p:cNvPr>
          <p:cNvSpPr>
            <a:spLocks noGrp="1"/>
          </p:cNvSpPr>
          <p:nvPr>
            <p:ph type="body" sz="quarter" idx="15"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2" name="Titolo 1">
            <a:extLst>
              <a:ext uri="{FF2B5EF4-FFF2-40B4-BE49-F238E27FC236}">
                <a16:creationId xmlns="" xmlns:a16="http://schemas.microsoft.com/office/drawing/2014/main" id="{0F4DEB04-4AF2-46B0-8578-67CF7D03C9CD}"/>
              </a:ext>
            </a:extLst>
          </p:cNvPr>
          <p:cNvSpPr>
            <a:spLocks noGrp="1"/>
          </p:cNvSpPr>
          <p:nvPr>
            <p:ph type="title"/>
          </p:nvPr>
        </p:nvSpPr>
        <p:spPr>
          <a:xfrm>
            <a:off x="143843" y="648000"/>
            <a:ext cx="4395027" cy="1325563"/>
          </a:xfrm>
        </p:spPr>
        <p:txBody>
          <a:bodyPr/>
          <a:lstStyle>
            <a:lvl1pPr>
              <a:defRPr>
                <a:latin typeface="+mj-lt"/>
              </a:defRPr>
            </a:lvl1pPr>
          </a:lstStyle>
          <a:p>
            <a:r>
              <a:rPr lang="it-IT"/>
              <a:t>Fare clic per modificare lo stile del titolo dello schema</a:t>
            </a:r>
          </a:p>
        </p:txBody>
      </p:sp>
      <p:sp>
        <p:nvSpPr>
          <p:cNvPr id="13" name="Segnaposto testo 10">
            <a:extLst>
              <a:ext uri="{FF2B5EF4-FFF2-40B4-BE49-F238E27FC236}">
                <a16:creationId xmlns="" xmlns:a16="http://schemas.microsoft.com/office/drawing/2014/main" id="{129DDCC2-6EC8-422B-9EC7-D97CED5CCAEA}"/>
              </a:ext>
            </a:extLst>
          </p:cNvPr>
          <p:cNvSpPr>
            <a:spLocks noGrp="1"/>
          </p:cNvSpPr>
          <p:nvPr>
            <p:ph idx="1"/>
          </p:nvPr>
        </p:nvSpPr>
        <p:spPr>
          <a:xfrm>
            <a:off x="143843" y="2268000"/>
            <a:ext cx="4395027"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9765578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MAGINE Apertura">
    <p:bg>
      <p:bgPr>
        <a:solidFill>
          <a:schemeClr val="bg1"/>
        </a:solidFill>
        <a:effectLst/>
      </p:bgPr>
    </p:bg>
    <p:spTree>
      <p:nvGrpSpPr>
        <p:cNvPr id="1" name=""/>
        <p:cNvGrpSpPr/>
        <p:nvPr/>
      </p:nvGrpSpPr>
      <p:grpSpPr>
        <a:xfrm>
          <a:off x="0" y="0"/>
          <a:ext cx="0" cy="0"/>
          <a:chOff x="0" y="0"/>
          <a:chExt cx="0" cy="0"/>
        </a:xfrm>
      </p:grpSpPr>
      <p:pic>
        <p:nvPicPr>
          <p:cNvPr id="2" name="Immagine 1">
            <a:extLst>
              <a:ext uri="{FF2B5EF4-FFF2-40B4-BE49-F238E27FC236}">
                <a16:creationId xmlns="" xmlns:a16="http://schemas.microsoft.com/office/drawing/2014/main" id="{DA394C85-E2AD-479A-B76F-DFA5BB41B2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3139" y="3163537"/>
            <a:ext cx="1800000" cy="790832"/>
          </a:xfrm>
          <a:prstGeom prst="rect">
            <a:avLst/>
          </a:prstGeom>
        </p:spPr>
      </p:pic>
      <p:cxnSp>
        <p:nvCxnSpPr>
          <p:cNvPr id="7" name="Connettore diritto 6">
            <a:extLst>
              <a:ext uri="{FF2B5EF4-FFF2-40B4-BE49-F238E27FC236}">
                <a16:creationId xmlns="" xmlns:a16="http://schemas.microsoft.com/office/drawing/2014/main" id="{98F9590B-AA34-4576-A95D-7E6FD9F1FF0F}"/>
              </a:ext>
            </a:extLst>
          </p:cNvPr>
          <p:cNvCxnSpPr/>
          <p:nvPr userDrawn="1"/>
        </p:nvCxnSpPr>
        <p:spPr>
          <a:xfrm>
            <a:off x="6705088" y="5410098"/>
            <a:ext cx="1552353"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Immagine 7">
            <a:extLst>
              <a:ext uri="{FF2B5EF4-FFF2-40B4-BE49-F238E27FC236}">
                <a16:creationId xmlns="" xmlns:a16="http://schemas.microsoft.com/office/drawing/2014/main" id="{A7B20995-1821-455E-8F28-D95B251973E6}"/>
              </a:ext>
            </a:extLst>
          </p:cNvPr>
          <p:cNvPicPr>
            <a:picLocks noChangeAspect="1"/>
          </p:cNvPicPr>
          <p:nvPr userDrawn="1"/>
        </p:nvPicPr>
        <p:blipFill>
          <a:blip r:embed="rId3"/>
          <a:stretch>
            <a:fillRect/>
          </a:stretch>
        </p:blipFill>
        <p:spPr>
          <a:xfrm>
            <a:off x="2617724" y="3163537"/>
            <a:ext cx="1173582" cy="754445"/>
          </a:xfrm>
          <a:prstGeom prst="rect">
            <a:avLst/>
          </a:prstGeom>
        </p:spPr>
      </p:pic>
    </p:spTree>
    <p:extLst>
      <p:ext uri="{BB962C8B-B14F-4D97-AF65-F5344CB8AC3E}">
        <p14:creationId xmlns:p14="http://schemas.microsoft.com/office/powerpoint/2010/main" val="27700633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olo e contenuto + 2 Immagini rid">
    <p:spTree>
      <p:nvGrpSpPr>
        <p:cNvPr id="1" name=""/>
        <p:cNvGrpSpPr/>
        <p:nvPr/>
      </p:nvGrpSpPr>
      <p:grpSpPr>
        <a:xfrm>
          <a:off x="0" y="0"/>
          <a:ext cx="0" cy="0"/>
          <a:chOff x="0" y="0"/>
          <a:chExt cx="0" cy="0"/>
        </a:xfrm>
      </p:grpSpPr>
      <p:sp>
        <p:nvSpPr>
          <p:cNvPr id="8" name="Picture Placeholder 2">
            <a:extLst>
              <a:ext uri="{FF2B5EF4-FFF2-40B4-BE49-F238E27FC236}">
                <a16:creationId xmlns="" xmlns:a16="http://schemas.microsoft.com/office/drawing/2014/main" id="{9963CF4B-60B7-4AEC-B51F-19FF20159553}"/>
              </a:ext>
            </a:extLst>
          </p:cNvPr>
          <p:cNvSpPr>
            <a:spLocks noGrp="1"/>
          </p:cNvSpPr>
          <p:nvPr>
            <p:ph type="pic" idx="13" hasCustomPrompt="1"/>
          </p:nvPr>
        </p:nvSpPr>
        <p:spPr>
          <a:xfrm>
            <a:off x="4811108" y="691200"/>
            <a:ext cx="7242674" cy="284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Segnaposto testo 3">
            <a:extLst>
              <a:ext uri="{FF2B5EF4-FFF2-40B4-BE49-F238E27FC236}">
                <a16:creationId xmlns="" xmlns:a16="http://schemas.microsoft.com/office/drawing/2014/main" id="{338F7922-28CE-4C92-85E5-7C222A880777}"/>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1" name="Segnaposto testo 6">
            <a:extLst>
              <a:ext uri="{FF2B5EF4-FFF2-40B4-BE49-F238E27FC236}">
                <a16:creationId xmlns="" xmlns:a16="http://schemas.microsoft.com/office/drawing/2014/main" id="{6B0F2ADE-BB40-4FE6-A03C-8940A72B05B0}"/>
              </a:ext>
            </a:extLst>
          </p:cNvPr>
          <p:cNvSpPr>
            <a:spLocks noGrp="1"/>
          </p:cNvSpPr>
          <p:nvPr>
            <p:ph type="body" sz="quarter" idx="15"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2" name="Titolo 1">
            <a:extLst>
              <a:ext uri="{FF2B5EF4-FFF2-40B4-BE49-F238E27FC236}">
                <a16:creationId xmlns="" xmlns:a16="http://schemas.microsoft.com/office/drawing/2014/main" id="{CDE63A89-C917-4BA5-9B03-863311DCD0AC}"/>
              </a:ext>
            </a:extLst>
          </p:cNvPr>
          <p:cNvSpPr>
            <a:spLocks noGrp="1"/>
          </p:cNvSpPr>
          <p:nvPr>
            <p:ph type="title"/>
          </p:nvPr>
        </p:nvSpPr>
        <p:spPr>
          <a:xfrm>
            <a:off x="143843" y="648000"/>
            <a:ext cx="4520922" cy="1325563"/>
          </a:xfrm>
        </p:spPr>
        <p:txBody>
          <a:bodyPr/>
          <a:lstStyle>
            <a:lvl1pPr>
              <a:defRPr>
                <a:latin typeface="+mj-lt"/>
              </a:defRPr>
            </a:lvl1pPr>
          </a:lstStyle>
          <a:p>
            <a:r>
              <a:rPr lang="it-IT"/>
              <a:t>Fare clic per modificare lo stile del titolo dello schema</a:t>
            </a:r>
          </a:p>
        </p:txBody>
      </p:sp>
      <p:sp>
        <p:nvSpPr>
          <p:cNvPr id="13" name="Segnaposto testo 10">
            <a:extLst>
              <a:ext uri="{FF2B5EF4-FFF2-40B4-BE49-F238E27FC236}">
                <a16:creationId xmlns="" xmlns:a16="http://schemas.microsoft.com/office/drawing/2014/main" id="{9CC9E881-1271-4886-A102-EAC3E783F41F}"/>
              </a:ext>
            </a:extLst>
          </p:cNvPr>
          <p:cNvSpPr>
            <a:spLocks noGrp="1"/>
          </p:cNvSpPr>
          <p:nvPr>
            <p:ph idx="1"/>
          </p:nvPr>
        </p:nvSpPr>
        <p:spPr>
          <a:xfrm>
            <a:off x="143843" y="2268000"/>
            <a:ext cx="4520922"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4" name="Picture Placeholder 2">
            <a:extLst>
              <a:ext uri="{FF2B5EF4-FFF2-40B4-BE49-F238E27FC236}">
                <a16:creationId xmlns="" xmlns:a16="http://schemas.microsoft.com/office/drawing/2014/main" id="{03BBBF15-41C8-4E6C-BB9B-7A9946BE9A4B}"/>
              </a:ext>
            </a:extLst>
          </p:cNvPr>
          <p:cNvSpPr>
            <a:spLocks noGrp="1"/>
          </p:cNvSpPr>
          <p:nvPr>
            <p:ph type="pic" idx="16" hasCustomPrompt="1"/>
          </p:nvPr>
        </p:nvSpPr>
        <p:spPr>
          <a:xfrm>
            <a:off x="4811108" y="3625200"/>
            <a:ext cx="7242674" cy="284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Tree>
    <p:extLst>
      <p:ext uri="{BB962C8B-B14F-4D97-AF65-F5344CB8AC3E}">
        <p14:creationId xmlns:p14="http://schemas.microsoft.com/office/powerpoint/2010/main" val="1023834275"/>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olo e contenuto + 3 Immagini">
    <p:spTree>
      <p:nvGrpSpPr>
        <p:cNvPr id="1" name=""/>
        <p:cNvGrpSpPr/>
        <p:nvPr/>
      </p:nvGrpSpPr>
      <p:grpSpPr>
        <a:xfrm>
          <a:off x="0" y="0"/>
          <a:ext cx="0" cy="0"/>
          <a:chOff x="0" y="0"/>
          <a:chExt cx="0" cy="0"/>
        </a:xfrm>
      </p:grpSpPr>
      <p:sp>
        <p:nvSpPr>
          <p:cNvPr id="7" name="Picture Placeholder 2">
            <a:extLst>
              <a:ext uri="{FF2B5EF4-FFF2-40B4-BE49-F238E27FC236}">
                <a16:creationId xmlns="" xmlns:a16="http://schemas.microsoft.com/office/drawing/2014/main" id="{A5D1813A-DC62-4FB7-89B0-51A68227466C}"/>
              </a:ext>
            </a:extLst>
          </p:cNvPr>
          <p:cNvSpPr>
            <a:spLocks noGrp="1"/>
          </p:cNvSpPr>
          <p:nvPr>
            <p:ph type="pic" idx="14" hasCustomPrompt="1"/>
          </p:nvPr>
        </p:nvSpPr>
        <p:spPr>
          <a:xfrm>
            <a:off x="7794557" y="550800"/>
            <a:ext cx="3875001" cy="1980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Picture Placeholder 2">
            <a:extLst>
              <a:ext uri="{FF2B5EF4-FFF2-40B4-BE49-F238E27FC236}">
                <a16:creationId xmlns="" xmlns:a16="http://schemas.microsoft.com/office/drawing/2014/main" id="{A30F6A49-4FB0-4BBA-BDDC-F003CAD02890}"/>
              </a:ext>
            </a:extLst>
          </p:cNvPr>
          <p:cNvSpPr>
            <a:spLocks noGrp="1"/>
          </p:cNvSpPr>
          <p:nvPr>
            <p:ph type="pic" idx="15" hasCustomPrompt="1"/>
          </p:nvPr>
        </p:nvSpPr>
        <p:spPr>
          <a:xfrm>
            <a:off x="7794557" y="2586103"/>
            <a:ext cx="3875001" cy="1980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Picture Placeholder 2">
            <a:extLst>
              <a:ext uri="{FF2B5EF4-FFF2-40B4-BE49-F238E27FC236}">
                <a16:creationId xmlns="" xmlns:a16="http://schemas.microsoft.com/office/drawing/2014/main" id="{F9587994-3F85-46FE-BECD-542FFA64E249}"/>
              </a:ext>
            </a:extLst>
          </p:cNvPr>
          <p:cNvSpPr>
            <a:spLocks noGrp="1"/>
          </p:cNvSpPr>
          <p:nvPr>
            <p:ph type="pic" idx="16" hasCustomPrompt="1"/>
          </p:nvPr>
        </p:nvSpPr>
        <p:spPr>
          <a:xfrm>
            <a:off x="7794557" y="4621406"/>
            <a:ext cx="3875001" cy="1980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9" name="Segnaposto testo 3">
            <a:extLst>
              <a:ext uri="{FF2B5EF4-FFF2-40B4-BE49-F238E27FC236}">
                <a16:creationId xmlns="" xmlns:a16="http://schemas.microsoft.com/office/drawing/2014/main" id="{D2F438B2-2972-48D6-A3EB-3A993C838C4D}"/>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4" name="Segnaposto testo 6">
            <a:extLst>
              <a:ext uri="{FF2B5EF4-FFF2-40B4-BE49-F238E27FC236}">
                <a16:creationId xmlns="" xmlns:a16="http://schemas.microsoft.com/office/drawing/2014/main" id="{02F67451-F2E1-4215-86D6-AFE00FD52906}"/>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2" name="Titolo 1">
            <a:extLst>
              <a:ext uri="{FF2B5EF4-FFF2-40B4-BE49-F238E27FC236}">
                <a16:creationId xmlns="" xmlns:a16="http://schemas.microsoft.com/office/drawing/2014/main" id="{31A12690-E63B-46B3-BD53-80D9AFD1550E}"/>
              </a:ext>
            </a:extLst>
          </p:cNvPr>
          <p:cNvSpPr>
            <a:spLocks noGrp="1"/>
          </p:cNvSpPr>
          <p:nvPr>
            <p:ph type="title"/>
          </p:nvPr>
        </p:nvSpPr>
        <p:spPr>
          <a:xfrm>
            <a:off x="143844" y="648000"/>
            <a:ext cx="7224366" cy="1325563"/>
          </a:xfrm>
        </p:spPr>
        <p:txBody>
          <a:bodyPr/>
          <a:lstStyle>
            <a:lvl1pPr>
              <a:defRPr>
                <a:latin typeface="+mj-lt"/>
              </a:defRPr>
            </a:lvl1pPr>
          </a:lstStyle>
          <a:p>
            <a:r>
              <a:rPr lang="it-IT"/>
              <a:t>Fare clic per modificare lo stile del titolo dello schema</a:t>
            </a:r>
          </a:p>
        </p:txBody>
      </p:sp>
      <p:sp>
        <p:nvSpPr>
          <p:cNvPr id="13" name="Segnaposto testo 10">
            <a:extLst>
              <a:ext uri="{FF2B5EF4-FFF2-40B4-BE49-F238E27FC236}">
                <a16:creationId xmlns="" xmlns:a16="http://schemas.microsoft.com/office/drawing/2014/main" id="{4576A2F8-2404-453E-B2D1-BCAFC39896A3}"/>
              </a:ext>
            </a:extLst>
          </p:cNvPr>
          <p:cNvSpPr>
            <a:spLocks noGrp="1"/>
          </p:cNvSpPr>
          <p:nvPr>
            <p:ph idx="1"/>
          </p:nvPr>
        </p:nvSpPr>
        <p:spPr>
          <a:xfrm>
            <a:off x="143844" y="2268000"/>
            <a:ext cx="722436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2799635183"/>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olo e contenuto + 3 Immagini rid">
    <p:spTree>
      <p:nvGrpSpPr>
        <p:cNvPr id="1" name=""/>
        <p:cNvGrpSpPr/>
        <p:nvPr/>
      </p:nvGrpSpPr>
      <p:grpSpPr>
        <a:xfrm>
          <a:off x="0" y="0"/>
          <a:ext cx="0" cy="0"/>
          <a:chOff x="0" y="0"/>
          <a:chExt cx="0" cy="0"/>
        </a:xfrm>
      </p:grpSpPr>
      <p:sp>
        <p:nvSpPr>
          <p:cNvPr id="7" name="Picture Placeholder 2">
            <a:extLst>
              <a:ext uri="{FF2B5EF4-FFF2-40B4-BE49-F238E27FC236}">
                <a16:creationId xmlns="" xmlns:a16="http://schemas.microsoft.com/office/drawing/2014/main" id="{A5D1813A-DC62-4FB7-89B0-51A68227466C}"/>
              </a:ext>
            </a:extLst>
          </p:cNvPr>
          <p:cNvSpPr>
            <a:spLocks noGrp="1" noChangeAspect="1"/>
          </p:cNvSpPr>
          <p:nvPr>
            <p:ph type="pic" idx="14" hasCustomPrompt="1"/>
          </p:nvPr>
        </p:nvSpPr>
        <p:spPr>
          <a:xfrm>
            <a:off x="7865995" y="691563"/>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Picture Placeholder 2">
            <a:extLst>
              <a:ext uri="{FF2B5EF4-FFF2-40B4-BE49-F238E27FC236}">
                <a16:creationId xmlns="" xmlns:a16="http://schemas.microsoft.com/office/drawing/2014/main" id="{A30F6A49-4FB0-4BBA-BDDC-F003CAD02890}"/>
              </a:ext>
            </a:extLst>
          </p:cNvPr>
          <p:cNvSpPr>
            <a:spLocks noGrp="1" noChangeAspect="1"/>
          </p:cNvSpPr>
          <p:nvPr>
            <p:ph type="pic" idx="15" hasCustomPrompt="1"/>
          </p:nvPr>
        </p:nvSpPr>
        <p:spPr>
          <a:xfrm>
            <a:off x="7865995" y="2642053"/>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Picture Placeholder 2">
            <a:extLst>
              <a:ext uri="{FF2B5EF4-FFF2-40B4-BE49-F238E27FC236}">
                <a16:creationId xmlns="" xmlns:a16="http://schemas.microsoft.com/office/drawing/2014/main" id="{F9587994-3F85-46FE-BECD-542FFA64E249}"/>
              </a:ext>
            </a:extLst>
          </p:cNvPr>
          <p:cNvSpPr>
            <a:spLocks noGrp="1" noChangeAspect="1"/>
          </p:cNvSpPr>
          <p:nvPr>
            <p:ph type="pic" idx="16" hasCustomPrompt="1"/>
          </p:nvPr>
        </p:nvSpPr>
        <p:spPr>
          <a:xfrm>
            <a:off x="7865995" y="4592543"/>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9" name="Segnaposto testo 3">
            <a:extLst>
              <a:ext uri="{FF2B5EF4-FFF2-40B4-BE49-F238E27FC236}">
                <a16:creationId xmlns="" xmlns:a16="http://schemas.microsoft.com/office/drawing/2014/main" id="{E766A17C-48EE-4585-B721-10910733A068}"/>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4" name="Segnaposto testo 6">
            <a:extLst>
              <a:ext uri="{FF2B5EF4-FFF2-40B4-BE49-F238E27FC236}">
                <a16:creationId xmlns="" xmlns:a16="http://schemas.microsoft.com/office/drawing/2014/main" id="{00A87F12-BCB5-459B-90E6-38DDDA65955B}"/>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2" name="Titolo 1">
            <a:extLst>
              <a:ext uri="{FF2B5EF4-FFF2-40B4-BE49-F238E27FC236}">
                <a16:creationId xmlns="" xmlns:a16="http://schemas.microsoft.com/office/drawing/2014/main" id="{A34D918B-0F86-4F34-9A5E-248773CE0322}"/>
              </a:ext>
            </a:extLst>
          </p:cNvPr>
          <p:cNvSpPr>
            <a:spLocks noGrp="1"/>
          </p:cNvSpPr>
          <p:nvPr>
            <p:ph type="title"/>
          </p:nvPr>
        </p:nvSpPr>
        <p:spPr>
          <a:xfrm>
            <a:off x="143843" y="648000"/>
            <a:ext cx="7078592" cy="1325563"/>
          </a:xfrm>
        </p:spPr>
        <p:txBody>
          <a:bodyPr/>
          <a:lstStyle>
            <a:lvl1pPr>
              <a:defRPr>
                <a:latin typeface="+mj-lt"/>
              </a:defRPr>
            </a:lvl1pPr>
          </a:lstStyle>
          <a:p>
            <a:r>
              <a:rPr lang="it-IT"/>
              <a:t>Fare clic per modificare lo stile del titolo dello schema</a:t>
            </a:r>
          </a:p>
        </p:txBody>
      </p:sp>
      <p:sp>
        <p:nvSpPr>
          <p:cNvPr id="13" name="Segnaposto testo 10">
            <a:extLst>
              <a:ext uri="{FF2B5EF4-FFF2-40B4-BE49-F238E27FC236}">
                <a16:creationId xmlns="" xmlns:a16="http://schemas.microsoft.com/office/drawing/2014/main" id="{6B2EFC54-9286-43CA-A8AA-9D71AD0F0F4A}"/>
              </a:ext>
            </a:extLst>
          </p:cNvPr>
          <p:cNvSpPr>
            <a:spLocks noGrp="1"/>
          </p:cNvSpPr>
          <p:nvPr>
            <p:ph idx="1"/>
          </p:nvPr>
        </p:nvSpPr>
        <p:spPr>
          <a:xfrm>
            <a:off x="143843" y="2268000"/>
            <a:ext cx="7078592"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2432786041"/>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olo + 4 Immagini + Contenuti">
    <p:bg>
      <p:bgPr>
        <a:solidFill>
          <a:schemeClr val="bg1"/>
        </a:solidFill>
        <a:effectLst/>
      </p:bgPr>
    </p:bg>
    <p:spTree>
      <p:nvGrpSpPr>
        <p:cNvPr id="1" name=""/>
        <p:cNvGrpSpPr/>
        <p:nvPr/>
      </p:nvGrpSpPr>
      <p:grpSpPr>
        <a:xfrm>
          <a:off x="0" y="0"/>
          <a:ext cx="0" cy="0"/>
          <a:chOff x="0" y="0"/>
          <a:chExt cx="0" cy="0"/>
        </a:xfrm>
      </p:grpSpPr>
      <p:sp>
        <p:nvSpPr>
          <p:cNvPr id="24" name="그림 개체 틀 4">
            <a:extLst>
              <a:ext uri="{FF2B5EF4-FFF2-40B4-BE49-F238E27FC236}">
                <a16:creationId xmlns="" xmlns:a16="http://schemas.microsoft.com/office/drawing/2014/main" id="{92A158C5-E8CE-4910-8D86-4FE4EFD16610}"/>
              </a:ext>
            </a:extLst>
          </p:cNvPr>
          <p:cNvSpPr>
            <a:spLocks noGrp="1"/>
          </p:cNvSpPr>
          <p:nvPr>
            <p:ph type="pic" idx="13"/>
          </p:nvPr>
        </p:nvSpPr>
        <p:spPr>
          <a:xfrm>
            <a:off x="270152" y="1351336"/>
            <a:ext cx="2827043" cy="2449895"/>
          </a:xfrm>
          <a:solidFill>
            <a:schemeClr val="bg1">
              <a:lumMod val="95000"/>
            </a:schemeClr>
          </a:solidFill>
        </p:spPr>
        <p:txBody>
          <a:bodyPr/>
          <a:lstStyle>
            <a:lvl1pPr algn="ctr">
              <a:defRPr sz="1800">
                <a:solidFill>
                  <a:schemeClr val="tx1"/>
                </a:solidFill>
              </a:defRPr>
            </a:lvl1pPr>
          </a:lstStyle>
          <a:p>
            <a:endParaRPr lang="it-IT" dirty="0"/>
          </a:p>
        </p:txBody>
      </p:sp>
      <p:sp>
        <p:nvSpPr>
          <p:cNvPr id="25" name="그림 개체 틀 6">
            <a:extLst>
              <a:ext uri="{FF2B5EF4-FFF2-40B4-BE49-F238E27FC236}">
                <a16:creationId xmlns="" xmlns:a16="http://schemas.microsoft.com/office/drawing/2014/main" id="{CFB167B2-D57B-43A0-8B95-04ECA8D3ABA7}"/>
              </a:ext>
            </a:extLst>
          </p:cNvPr>
          <p:cNvSpPr>
            <a:spLocks noGrp="1"/>
          </p:cNvSpPr>
          <p:nvPr>
            <p:ph type="pic" idx="14"/>
          </p:nvPr>
        </p:nvSpPr>
        <p:spPr>
          <a:xfrm>
            <a:off x="3211703" y="1351336"/>
            <a:ext cx="2827043" cy="2449895"/>
          </a:xfrm>
          <a:solidFill>
            <a:schemeClr val="bg1">
              <a:lumMod val="95000"/>
            </a:schemeClr>
          </a:solidFill>
        </p:spPr>
        <p:txBody>
          <a:bodyPr/>
          <a:lstStyle>
            <a:lvl1pPr algn="ctr">
              <a:defRPr sz="1800">
                <a:solidFill>
                  <a:schemeClr val="tx1"/>
                </a:solidFill>
              </a:defRPr>
            </a:lvl1pPr>
          </a:lstStyle>
          <a:p>
            <a:endParaRPr lang="it-IT" dirty="0"/>
          </a:p>
        </p:txBody>
      </p:sp>
      <p:sp>
        <p:nvSpPr>
          <p:cNvPr id="26" name="그림 개체 틀 32">
            <a:extLst>
              <a:ext uri="{FF2B5EF4-FFF2-40B4-BE49-F238E27FC236}">
                <a16:creationId xmlns="" xmlns:a16="http://schemas.microsoft.com/office/drawing/2014/main" id="{B1BB74FD-D03C-4A5F-8977-08154BC20294}"/>
              </a:ext>
            </a:extLst>
          </p:cNvPr>
          <p:cNvSpPr>
            <a:spLocks noGrp="1"/>
          </p:cNvSpPr>
          <p:nvPr>
            <p:ph type="pic" idx="15"/>
          </p:nvPr>
        </p:nvSpPr>
        <p:spPr>
          <a:xfrm>
            <a:off x="6153254" y="1351336"/>
            <a:ext cx="2827043" cy="2449895"/>
          </a:xfrm>
          <a:solidFill>
            <a:schemeClr val="bg1">
              <a:lumMod val="95000"/>
            </a:schemeClr>
          </a:solidFill>
        </p:spPr>
        <p:txBody>
          <a:bodyPr/>
          <a:lstStyle>
            <a:lvl1pPr algn="ctr">
              <a:defRPr sz="1800"/>
            </a:lvl1pPr>
          </a:lstStyle>
          <a:p>
            <a:endParaRPr lang="it-IT" dirty="0"/>
          </a:p>
        </p:txBody>
      </p:sp>
      <p:sp>
        <p:nvSpPr>
          <p:cNvPr id="27" name="그림 개체 틀 34">
            <a:extLst>
              <a:ext uri="{FF2B5EF4-FFF2-40B4-BE49-F238E27FC236}">
                <a16:creationId xmlns="" xmlns:a16="http://schemas.microsoft.com/office/drawing/2014/main" id="{A0CB264D-24B6-4EBA-A297-C0B9F74DA9AE}"/>
              </a:ext>
            </a:extLst>
          </p:cNvPr>
          <p:cNvSpPr>
            <a:spLocks noGrp="1"/>
          </p:cNvSpPr>
          <p:nvPr>
            <p:ph type="pic" idx="16"/>
          </p:nvPr>
        </p:nvSpPr>
        <p:spPr>
          <a:xfrm>
            <a:off x="9094806" y="1351336"/>
            <a:ext cx="2827043" cy="2449895"/>
          </a:xfrm>
          <a:solidFill>
            <a:schemeClr val="bg1">
              <a:lumMod val="95000"/>
            </a:schemeClr>
          </a:solidFill>
        </p:spPr>
        <p:txBody>
          <a:bodyPr/>
          <a:lstStyle>
            <a:lvl1pPr algn="ctr">
              <a:defRPr sz="1800"/>
            </a:lvl1pPr>
          </a:lstStyle>
          <a:p>
            <a:endParaRPr lang="it-IT" dirty="0"/>
          </a:p>
        </p:txBody>
      </p:sp>
      <p:sp>
        <p:nvSpPr>
          <p:cNvPr id="29" name="Segnaposto testo 28">
            <a:extLst>
              <a:ext uri="{FF2B5EF4-FFF2-40B4-BE49-F238E27FC236}">
                <a16:creationId xmlns="" xmlns:a16="http://schemas.microsoft.com/office/drawing/2014/main" id="{A771C0DD-B7FE-47D8-8932-6CD27F4E2609}"/>
              </a:ext>
            </a:extLst>
          </p:cNvPr>
          <p:cNvSpPr>
            <a:spLocks noGrp="1"/>
          </p:cNvSpPr>
          <p:nvPr>
            <p:ph type="body" sz="quarter" idx="17"/>
          </p:nvPr>
        </p:nvSpPr>
        <p:spPr>
          <a:xfrm>
            <a:off x="263524" y="3962742"/>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0" name="Segnaposto testo 28">
            <a:extLst>
              <a:ext uri="{FF2B5EF4-FFF2-40B4-BE49-F238E27FC236}">
                <a16:creationId xmlns="" xmlns:a16="http://schemas.microsoft.com/office/drawing/2014/main" id="{D850DEC3-46C7-4EC0-941C-BA1D619BB66C}"/>
              </a:ext>
            </a:extLst>
          </p:cNvPr>
          <p:cNvSpPr>
            <a:spLocks noGrp="1"/>
          </p:cNvSpPr>
          <p:nvPr>
            <p:ph type="body" sz="quarter" idx="18"/>
          </p:nvPr>
        </p:nvSpPr>
        <p:spPr>
          <a:xfrm>
            <a:off x="263524" y="4663317"/>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1" name="Segnaposto testo 28">
            <a:extLst>
              <a:ext uri="{FF2B5EF4-FFF2-40B4-BE49-F238E27FC236}">
                <a16:creationId xmlns="" xmlns:a16="http://schemas.microsoft.com/office/drawing/2014/main" id="{F4A94273-BFEA-4F8D-B002-5E02C53BA95A}"/>
              </a:ext>
            </a:extLst>
          </p:cNvPr>
          <p:cNvSpPr>
            <a:spLocks noGrp="1"/>
          </p:cNvSpPr>
          <p:nvPr>
            <p:ph type="body" sz="quarter" idx="19"/>
          </p:nvPr>
        </p:nvSpPr>
        <p:spPr>
          <a:xfrm>
            <a:off x="263524" y="5309855"/>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2" name="Segnaposto testo 28">
            <a:extLst>
              <a:ext uri="{FF2B5EF4-FFF2-40B4-BE49-F238E27FC236}">
                <a16:creationId xmlns="" xmlns:a16="http://schemas.microsoft.com/office/drawing/2014/main" id="{3D9056A2-544F-4F61-B4CB-67FB3E746857}"/>
              </a:ext>
            </a:extLst>
          </p:cNvPr>
          <p:cNvSpPr>
            <a:spLocks noGrp="1"/>
          </p:cNvSpPr>
          <p:nvPr>
            <p:ph type="body" sz="quarter" idx="20"/>
          </p:nvPr>
        </p:nvSpPr>
        <p:spPr>
          <a:xfrm>
            <a:off x="3211703" y="3962742"/>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3" name="Segnaposto testo 28">
            <a:extLst>
              <a:ext uri="{FF2B5EF4-FFF2-40B4-BE49-F238E27FC236}">
                <a16:creationId xmlns="" xmlns:a16="http://schemas.microsoft.com/office/drawing/2014/main" id="{4FF65B3C-8C7E-4FFE-9D25-A58A62A0339D}"/>
              </a:ext>
            </a:extLst>
          </p:cNvPr>
          <p:cNvSpPr>
            <a:spLocks noGrp="1"/>
          </p:cNvSpPr>
          <p:nvPr>
            <p:ph type="body" sz="quarter" idx="21"/>
          </p:nvPr>
        </p:nvSpPr>
        <p:spPr>
          <a:xfrm>
            <a:off x="3211703" y="4663317"/>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4" name="Segnaposto testo 28">
            <a:extLst>
              <a:ext uri="{FF2B5EF4-FFF2-40B4-BE49-F238E27FC236}">
                <a16:creationId xmlns="" xmlns:a16="http://schemas.microsoft.com/office/drawing/2014/main" id="{D30D1DC8-BA36-4095-8903-8F49AA08117B}"/>
              </a:ext>
            </a:extLst>
          </p:cNvPr>
          <p:cNvSpPr>
            <a:spLocks noGrp="1"/>
          </p:cNvSpPr>
          <p:nvPr>
            <p:ph type="body" sz="quarter" idx="22"/>
          </p:nvPr>
        </p:nvSpPr>
        <p:spPr>
          <a:xfrm>
            <a:off x="3211703" y="5309855"/>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5" name="Segnaposto testo 28">
            <a:extLst>
              <a:ext uri="{FF2B5EF4-FFF2-40B4-BE49-F238E27FC236}">
                <a16:creationId xmlns="" xmlns:a16="http://schemas.microsoft.com/office/drawing/2014/main" id="{5187E9AB-5FEC-4BF1-8365-64BF02B2E916}"/>
              </a:ext>
            </a:extLst>
          </p:cNvPr>
          <p:cNvSpPr>
            <a:spLocks noGrp="1"/>
          </p:cNvSpPr>
          <p:nvPr>
            <p:ph type="body" sz="quarter" idx="23"/>
          </p:nvPr>
        </p:nvSpPr>
        <p:spPr>
          <a:xfrm>
            <a:off x="9094806" y="3962742"/>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6" name="Segnaposto testo 28">
            <a:extLst>
              <a:ext uri="{FF2B5EF4-FFF2-40B4-BE49-F238E27FC236}">
                <a16:creationId xmlns="" xmlns:a16="http://schemas.microsoft.com/office/drawing/2014/main" id="{0661FED8-4396-472D-B0DC-37027E9B4000}"/>
              </a:ext>
            </a:extLst>
          </p:cNvPr>
          <p:cNvSpPr>
            <a:spLocks noGrp="1"/>
          </p:cNvSpPr>
          <p:nvPr>
            <p:ph type="body" sz="quarter" idx="24"/>
          </p:nvPr>
        </p:nvSpPr>
        <p:spPr>
          <a:xfrm>
            <a:off x="9094806" y="4663317"/>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7" name="Segnaposto testo 28">
            <a:extLst>
              <a:ext uri="{FF2B5EF4-FFF2-40B4-BE49-F238E27FC236}">
                <a16:creationId xmlns="" xmlns:a16="http://schemas.microsoft.com/office/drawing/2014/main" id="{C798E9A7-1C31-46D9-B8EA-59828339B7DE}"/>
              </a:ext>
            </a:extLst>
          </p:cNvPr>
          <p:cNvSpPr>
            <a:spLocks noGrp="1"/>
          </p:cNvSpPr>
          <p:nvPr>
            <p:ph type="body" sz="quarter" idx="25"/>
          </p:nvPr>
        </p:nvSpPr>
        <p:spPr>
          <a:xfrm>
            <a:off x="9094806" y="5309855"/>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8" name="Segnaposto testo 28">
            <a:extLst>
              <a:ext uri="{FF2B5EF4-FFF2-40B4-BE49-F238E27FC236}">
                <a16:creationId xmlns="" xmlns:a16="http://schemas.microsoft.com/office/drawing/2014/main" id="{97932AFC-C61E-4F7C-A758-7E71A1C45ACF}"/>
              </a:ext>
            </a:extLst>
          </p:cNvPr>
          <p:cNvSpPr>
            <a:spLocks noGrp="1"/>
          </p:cNvSpPr>
          <p:nvPr>
            <p:ph type="body" sz="quarter" idx="26"/>
          </p:nvPr>
        </p:nvSpPr>
        <p:spPr>
          <a:xfrm>
            <a:off x="6159882" y="3962742"/>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9" name="Segnaposto testo 28">
            <a:extLst>
              <a:ext uri="{FF2B5EF4-FFF2-40B4-BE49-F238E27FC236}">
                <a16:creationId xmlns="" xmlns:a16="http://schemas.microsoft.com/office/drawing/2014/main" id="{993AA2D3-D668-40C8-A073-627866A8064D}"/>
              </a:ext>
            </a:extLst>
          </p:cNvPr>
          <p:cNvSpPr>
            <a:spLocks noGrp="1"/>
          </p:cNvSpPr>
          <p:nvPr>
            <p:ph type="body" sz="quarter" idx="27"/>
          </p:nvPr>
        </p:nvSpPr>
        <p:spPr>
          <a:xfrm>
            <a:off x="6159882" y="4663317"/>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40" name="Segnaposto testo 28">
            <a:extLst>
              <a:ext uri="{FF2B5EF4-FFF2-40B4-BE49-F238E27FC236}">
                <a16:creationId xmlns="" xmlns:a16="http://schemas.microsoft.com/office/drawing/2014/main" id="{D54170FE-8449-4118-B49A-89E5AE0410E4}"/>
              </a:ext>
            </a:extLst>
          </p:cNvPr>
          <p:cNvSpPr>
            <a:spLocks noGrp="1"/>
          </p:cNvSpPr>
          <p:nvPr>
            <p:ph type="body" sz="quarter" idx="28"/>
          </p:nvPr>
        </p:nvSpPr>
        <p:spPr>
          <a:xfrm>
            <a:off x="6159882" y="5309855"/>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21" name="Segnaposto testo 3">
            <a:extLst>
              <a:ext uri="{FF2B5EF4-FFF2-40B4-BE49-F238E27FC236}">
                <a16:creationId xmlns="" xmlns:a16="http://schemas.microsoft.com/office/drawing/2014/main" id="{7129E076-8578-4FA5-A5B7-0F53AF7DFF0D}"/>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22" name="Segnaposto testo 6">
            <a:extLst>
              <a:ext uri="{FF2B5EF4-FFF2-40B4-BE49-F238E27FC236}">
                <a16:creationId xmlns="" xmlns:a16="http://schemas.microsoft.com/office/drawing/2014/main" id="{F1BD8F57-63CC-4449-A0BC-01276DDB082E}"/>
              </a:ext>
            </a:extLst>
          </p:cNvPr>
          <p:cNvSpPr>
            <a:spLocks noGrp="1"/>
          </p:cNvSpPr>
          <p:nvPr>
            <p:ph type="body" sz="quarter" idx="29"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23" name="Segnaposto titolo 1">
            <a:extLst>
              <a:ext uri="{FF2B5EF4-FFF2-40B4-BE49-F238E27FC236}">
                <a16:creationId xmlns="" xmlns:a16="http://schemas.microsoft.com/office/drawing/2014/main" id="{F224D736-A024-4E60-9F8E-9C3554DDEC76}"/>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lvl1pPr algn="ctr">
              <a:defRPr/>
            </a:lvl1pPr>
          </a:lstStyle>
          <a:p>
            <a:r>
              <a:rPr lang="it-IT"/>
              <a:t>Fare clic per modificare lo stile del titolo dello schema</a:t>
            </a:r>
          </a:p>
        </p:txBody>
      </p:sp>
    </p:spTree>
    <p:extLst>
      <p:ext uri="{BB962C8B-B14F-4D97-AF65-F5344CB8AC3E}">
        <p14:creationId xmlns:p14="http://schemas.microsoft.com/office/powerpoint/2010/main" val="2663262460"/>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olo Titolo">
    <p:spTree>
      <p:nvGrpSpPr>
        <p:cNvPr id="1" name=""/>
        <p:cNvGrpSpPr/>
        <p:nvPr/>
      </p:nvGrpSpPr>
      <p:grpSpPr>
        <a:xfrm>
          <a:off x="0" y="0"/>
          <a:ext cx="0" cy="0"/>
          <a:chOff x="0" y="0"/>
          <a:chExt cx="0" cy="0"/>
        </a:xfrm>
      </p:grpSpPr>
      <p:sp>
        <p:nvSpPr>
          <p:cNvPr id="5" name="Segnaposto testo 3">
            <a:extLst>
              <a:ext uri="{FF2B5EF4-FFF2-40B4-BE49-F238E27FC236}">
                <a16:creationId xmlns="" xmlns:a16="http://schemas.microsoft.com/office/drawing/2014/main" id="{049FB3C6-6A53-4D52-9673-A37328607DFE}"/>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E3DFFF12-90DA-41BB-B409-DE6503FF6CE7}"/>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9" name="Segnaposto titolo 1">
            <a:extLst>
              <a:ext uri="{FF2B5EF4-FFF2-40B4-BE49-F238E27FC236}">
                <a16:creationId xmlns="" xmlns:a16="http://schemas.microsoft.com/office/drawing/2014/main" id="{CCE497D7-5F64-4804-A7DF-87A1EE059408}"/>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lvl1pPr algn="ctr">
              <a:defRPr/>
            </a:lvl1pPr>
          </a:lstStyle>
          <a:p>
            <a:r>
              <a:rPr lang="it-IT"/>
              <a:t>Fare clic per modificare lo stile del titolo dello schema</a:t>
            </a:r>
          </a:p>
        </p:txBody>
      </p:sp>
    </p:spTree>
    <p:extLst>
      <p:ext uri="{BB962C8B-B14F-4D97-AF65-F5344CB8AC3E}">
        <p14:creationId xmlns:p14="http://schemas.microsoft.com/office/powerpoint/2010/main" val="1220153340"/>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olo + Contenuto + 1 Immagine">
    <p:spTree>
      <p:nvGrpSpPr>
        <p:cNvPr id="1" name=""/>
        <p:cNvGrpSpPr/>
        <p:nvPr/>
      </p:nvGrpSpPr>
      <p:grpSpPr>
        <a:xfrm>
          <a:off x="0" y="0"/>
          <a:ext cx="0" cy="0"/>
          <a:chOff x="0" y="0"/>
          <a:chExt cx="0" cy="0"/>
        </a:xfrm>
      </p:grpSpPr>
      <p:sp>
        <p:nvSpPr>
          <p:cNvPr id="5" name="Segnaposto testo 3">
            <a:extLst>
              <a:ext uri="{FF2B5EF4-FFF2-40B4-BE49-F238E27FC236}">
                <a16:creationId xmlns="" xmlns:a16="http://schemas.microsoft.com/office/drawing/2014/main" id="{049FB3C6-6A53-4D52-9673-A37328607DFE}"/>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E3DFFF12-90DA-41BB-B409-DE6503FF6CE7}"/>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9" name="Segnaposto titolo 1">
            <a:extLst>
              <a:ext uri="{FF2B5EF4-FFF2-40B4-BE49-F238E27FC236}">
                <a16:creationId xmlns="" xmlns:a16="http://schemas.microsoft.com/office/drawing/2014/main" id="{CCE497D7-5F64-4804-A7DF-87A1EE059408}"/>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lvl1pPr algn="ctr">
              <a:defRPr/>
            </a:lvl1pPr>
          </a:lstStyle>
          <a:p>
            <a:r>
              <a:rPr lang="it-IT"/>
              <a:t>Fare clic per modificare lo stile del titolo dello schema</a:t>
            </a:r>
          </a:p>
        </p:txBody>
      </p:sp>
      <p:sp>
        <p:nvSpPr>
          <p:cNvPr id="6" name="Picture Placeholder 12">
            <a:extLst>
              <a:ext uri="{FF2B5EF4-FFF2-40B4-BE49-F238E27FC236}">
                <a16:creationId xmlns="" xmlns:a16="http://schemas.microsoft.com/office/drawing/2014/main" id="{AFD34D45-2E80-4CCF-886E-6380B0313334}"/>
              </a:ext>
            </a:extLst>
          </p:cNvPr>
          <p:cNvSpPr>
            <a:spLocks noGrp="1"/>
          </p:cNvSpPr>
          <p:nvPr>
            <p:ph type="pic" sz="quarter" idx="14" hasCustomPrompt="1"/>
          </p:nvPr>
        </p:nvSpPr>
        <p:spPr>
          <a:xfrm>
            <a:off x="6221898" y="2124000"/>
            <a:ext cx="5706579" cy="4356000"/>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7" name="Segnaposto testo 5">
            <a:extLst>
              <a:ext uri="{FF2B5EF4-FFF2-40B4-BE49-F238E27FC236}">
                <a16:creationId xmlns="" xmlns:a16="http://schemas.microsoft.com/office/drawing/2014/main" id="{C697CE62-7806-4BF7-861C-A0A68854E9B7}"/>
              </a:ext>
            </a:extLst>
          </p:cNvPr>
          <p:cNvSpPr>
            <a:spLocks noGrp="1"/>
          </p:cNvSpPr>
          <p:nvPr>
            <p:ph type="body" sz="quarter" idx="10"/>
          </p:nvPr>
        </p:nvSpPr>
        <p:spPr>
          <a:xfrm>
            <a:off x="263525" y="2124000"/>
            <a:ext cx="5832475"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1781591008"/>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olo + Immagine">
    <p:spTree>
      <p:nvGrpSpPr>
        <p:cNvPr id="1" name=""/>
        <p:cNvGrpSpPr/>
        <p:nvPr/>
      </p:nvGrpSpPr>
      <p:grpSpPr>
        <a:xfrm>
          <a:off x="0" y="0"/>
          <a:ext cx="0" cy="0"/>
          <a:chOff x="0" y="0"/>
          <a:chExt cx="0" cy="0"/>
        </a:xfrm>
      </p:grpSpPr>
      <p:sp>
        <p:nvSpPr>
          <p:cNvPr id="4" name="Picture Placeholder 12">
            <a:extLst>
              <a:ext uri="{FF2B5EF4-FFF2-40B4-BE49-F238E27FC236}">
                <a16:creationId xmlns="" xmlns:a16="http://schemas.microsoft.com/office/drawing/2014/main" id="{3FE5B8E6-9966-4268-91F3-2DA6D93B20FB}"/>
              </a:ext>
            </a:extLst>
          </p:cNvPr>
          <p:cNvSpPr>
            <a:spLocks noGrp="1"/>
          </p:cNvSpPr>
          <p:nvPr>
            <p:ph type="pic" sz="quarter" idx="10" hasCustomPrompt="1"/>
          </p:nvPr>
        </p:nvSpPr>
        <p:spPr>
          <a:xfrm>
            <a:off x="1021442" y="2115366"/>
            <a:ext cx="10161896" cy="4334739"/>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6" name="Segnaposto testo 3">
            <a:extLst>
              <a:ext uri="{FF2B5EF4-FFF2-40B4-BE49-F238E27FC236}">
                <a16:creationId xmlns="" xmlns:a16="http://schemas.microsoft.com/office/drawing/2014/main" id="{DD8786DF-071A-4E17-AC59-F2D4892CCE99}"/>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9" name="Segnaposto testo 6">
            <a:extLst>
              <a:ext uri="{FF2B5EF4-FFF2-40B4-BE49-F238E27FC236}">
                <a16:creationId xmlns="" xmlns:a16="http://schemas.microsoft.com/office/drawing/2014/main" id="{8700C366-3B61-4255-BE2A-A6288CA966B7}"/>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0" name="Segnaposto titolo 1">
            <a:extLst>
              <a:ext uri="{FF2B5EF4-FFF2-40B4-BE49-F238E27FC236}">
                <a16:creationId xmlns="" xmlns:a16="http://schemas.microsoft.com/office/drawing/2014/main" id="{25E9CE01-A274-4333-9BA0-F2F80D574338}"/>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lvl1pPr algn="ctr">
              <a:defRPr/>
            </a:lvl1pPr>
          </a:lstStyle>
          <a:p>
            <a:r>
              <a:rPr lang="it-IT"/>
              <a:t>Fare clic per modificare lo stile del titolo dello schema</a:t>
            </a:r>
          </a:p>
        </p:txBody>
      </p:sp>
    </p:spTree>
    <p:extLst>
      <p:ext uri="{BB962C8B-B14F-4D97-AF65-F5344CB8AC3E}">
        <p14:creationId xmlns:p14="http://schemas.microsoft.com/office/powerpoint/2010/main" val="4196854466"/>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olo + 2 Immagini">
    <p:spTree>
      <p:nvGrpSpPr>
        <p:cNvPr id="1" name=""/>
        <p:cNvGrpSpPr/>
        <p:nvPr/>
      </p:nvGrpSpPr>
      <p:grpSpPr>
        <a:xfrm>
          <a:off x="0" y="0"/>
          <a:ext cx="0" cy="0"/>
          <a:chOff x="0" y="0"/>
          <a:chExt cx="0" cy="0"/>
        </a:xfrm>
      </p:grpSpPr>
      <p:sp>
        <p:nvSpPr>
          <p:cNvPr id="5" name="Segnaposto testo 3">
            <a:extLst>
              <a:ext uri="{FF2B5EF4-FFF2-40B4-BE49-F238E27FC236}">
                <a16:creationId xmlns="" xmlns:a16="http://schemas.microsoft.com/office/drawing/2014/main" id="{049FB3C6-6A53-4D52-9673-A37328607DFE}"/>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E3DFFF12-90DA-41BB-B409-DE6503FF6CE7}"/>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9" name="Segnaposto titolo 1">
            <a:extLst>
              <a:ext uri="{FF2B5EF4-FFF2-40B4-BE49-F238E27FC236}">
                <a16:creationId xmlns="" xmlns:a16="http://schemas.microsoft.com/office/drawing/2014/main" id="{CCE497D7-5F64-4804-A7DF-87A1EE059408}"/>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lvl1pPr algn="ctr">
              <a:defRPr/>
            </a:lvl1pPr>
          </a:lstStyle>
          <a:p>
            <a:r>
              <a:rPr lang="it-IT"/>
              <a:t>Fare clic per modificare lo stile del titolo dello schema</a:t>
            </a:r>
          </a:p>
        </p:txBody>
      </p:sp>
      <p:sp>
        <p:nvSpPr>
          <p:cNvPr id="6" name="Picture Placeholder 12">
            <a:extLst>
              <a:ext uri="{FF2B5EF4-FFF2-40B4-BE49-F238E27FC236}">
                <a16:creationId xmlns="" xmlns:a16="http://schemas.microsoft.com/office/drawing/2014/main" id="{AFD34D45-2E80-4CCF-886E-6380B0313334}"/>
              </a:ext>
            </a:extLst>
          </p:cNvPr>
          <p:cNvSpPr>
            <a:spLocks noGrp="1"/>
          </p:cNvSpPr>
          <p:nvPr>
            <p:ph type="pic" sz="quarter" idx="14" hasCustomPrompt="1"/>
          </p:nvPr>
        </p:nvSpPr>
        <p:spPr>
          <a:xfrm>
            <a:off x="270000" y="2124000"/>
            <a:ext cx="5706579" cy="4356000"/>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7" name="Picture Placeholder 12">
            <a:extLst>
              <a:ext uri="{FF2B5EF4-FFF2-40B4-BE49-F238E27FC236}">
                <a16:creationId xmlns="" xmlns:a16="http://schemas.microsoft.com/office/drawing/2014/main" id="{6F650D01-347C-4441-B044-8F693F9BCB0F}"/>
              </a:ext>
            </a:extLst>
          </p:cNvPr>
          <p:cNvSpPr>
            <a:spLocks noGrp="1"/>
          </p:cNvSpPr>
          <p:nvPr>
            <p:ph type="pic" sz="quarter" idx="15" hasCustomPrompt="1"/>
          </p:nvPr>
        </p:nvSpPr>
        <p:spPr>
          <a:xfrm>
            <a:off x="6220800" y="2124000"/>
            <a:ext cx="5706579" cy="4356000"/>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Tree>
    <p:extLst>
      <p:ext uri="{BB962C8B-B14F-4D97-AF65-F5344CB8AC3E}">
        <p14:creationId xmlns:p14="http://schemas.microsoft.com/office/powerpoint/2010/main" val="3271978480"/>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olo immagine">
    <p:spTree>
      <p:nvGrpSpPr>
        <p:cNvPr id="1" name=""/>
        <p:cNvGrpSpPr/>
        <p:nvPr/>
      </p:nvGrpSpPr>
      <p:grpSpPr>
        <a:xfrm>
          <a:off x="0" y="0"/>
          <a:ext cx="0" cy="0"/>
          <a:chOff x="0" y="0"/>
          <a:chExt cx="0" cy="0"/>
        </a:xfrm>
      </p:grpSpPr>
      <p:sp>
        <p:nvSpPr>
          <p:cNvPr id="3" name="그림 개체 틀 5">
            <a:extLst>
              <a:ext uri="{FF2B5EF4-FFF2-40B4-BE49-F238E27FC236}">
                <a16:creationId xmlns="" xmlns:a16="http://schemas.microsoft.com/office/drawing/2014/main" id="{B453391B-7D2F-45F2-AE4D-DFFF6DFAA1BE}"/>
              </a:ext>
            </a:extLst>
          </p:cNvPr>
          <p:cNvSpPr>
            <a:spLocks noGrp="1"/>
          </p:cNvSpPr>
          <p:nvPr>
            <p:ph type="pic" sz="quarter" idx="12" hasCustomPrompt="1"/>
          </p:nvPr>
        </p:nvSpPr>
        <p:spPr>
          <a:xfrm>
            <a:off x="0" y="550800"/>
            <a:ext cx="12192000" cy="6048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err="1"/>
              <a:t>Inserisci</a:t>
            </a:r>
            <a:r>
              <a:rPr lang="en-US" altLang="ko-KR" dirty="0"/>
              <a:t> </a:t>
            </a:r>
            <a:r>
              <a:rPr lang="en-US" altLang="ko-KR" dirty="0" err="1"/>
              <a:t>immagine</a:t>
            </a:r>
            <a:endParaRPr lang="ko-KR" altLang="en-US" dirty="0"/>
          </a:p>
        </p:txBody>
      </p:sp>
    </p:spTree>
    <p:extLst>
      <p:ext uri="{BB962C8B-B14F-4D97-AF65-F5344CB8AC3E}">
        <p14:creationId xmlns:p14="http://schemas.microsoft.com/office/powerpoint/2010/main" val="1421459985"/>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
        <p:nvSpPr>
          <p:cNvPr id="4" name="Segnaposto testo 3">
            <a:extLst>
              <a:ext uri="{FF2B5EF4-FFF2-40B4-BE49-F238E27FC236}">
                <a16:creationId xmlns="" xmlns:a16="http://schemas.microsoft.com/office/drawing/2014/main" id="{C44B94CD-52C1-4B24-B976-E053F9905815}"/>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 xmlns:a16="http://schemas.microsoft.com/office/drawing/2014/main" id="{EA3C2B37-937B-452E-BE59-3930E1A651D5}"/>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92422549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MAGINE Chiusura">
    <p:bg>
      <p:bgPr>
        <a:solidFill>
          <a:schemeClr val="bg1"/>
        </a:solidFill>
        <a:effectLst/>
      </p:bgPr>
    </p:bg>
    <p:spTree>
      <p:nvGrpSpPr>
        <p:cNvPr id="1" name=""/>
        <p:cNvGrpSpPr/>
        <p:nvPr/>
      </p:nvGrpSpPr>
      <p:grpSpPr>
        <a:xfrm>
          <a:off x="0" y="0"/>
          <a:ext cx="0" cy="0"/>
          <a:chOff x="0" y="0"/>
          <a:chExt cx="0" cy="0"/>
        </a:xfrm>
      </p:grpSpPr>
      <p:pic>
        <p:nvPicPr>
          <p:cNvPr id="2" name="Immagine 1">
            <a:extLst>
              <a:ext uri="{FF2B5EF4-FFF2-40B4-BE49-F238E27FC236}">
                <a16:creationId xmlns="" xmlns:a16="http://schemas.microsoft.com/office/drawing/2014/main" id="{C5F8C436-50BB-46D3-92D1-A32E72258D0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3139" y="2787188"/>
            <a:ext cx="2857722" cy="1255543"/>
          </a:xfrm>
          <a:prstGeom prst="rect">
            <a:avLst/>
          </a:prstGeom>
        </p:spPr>
      </p:pic>
    </p:spTree>
    <p:extLst>
      <p:ext uri="{BB962C8B-B14F-4D97-AF65-F5344CB8AC3E}">
        <p14:creationId xmlns:p14="http://schemas.microsoft.com/office/powerpoint/2010/main" val="277193252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84B16563-69B8-4CC8-9C1D-9145221522E4}"/>
              </a:ext>
            </a:extLst>
          </p:cNvPr>
          <p:cNvSpPr>
            <a:spLocks noGrp="1"/>
          </p:cNvSpPr>
          <p:nvPr>
            <p:ph type="title"/>
          </p:nvPr>
        </p:nvSpPr>
        <p:spPr/>
        <p:txBody>
          <a:bodyPr/>
          <a:lstStyle>
            <a:lvl1pPr algn="ctr">
              <a:defRPr>
                <a:latin typeface="+mj-lt"/>
              </a:defRPr>
            </a:lvl1pPr>
          </a:lstStyle>
          <a:p>
            <a:r>
              <a:rPr lang="it-IT"/>
              <a:t>Fare clic per modificare lo stile del titolo dello schema</a:t>
            </a:r>
          </a:p>
        </p:txBody>
      </p:sp>
      <p:sp>
        <p:nvSpPr>
          <p:cNvPr id="3" name="Segnaposto data 2">
            <a:extLst>
              <a:ext uri="{FF2B5EF4-FFF2-40B4-BE49-F238E27FC236}">
                <a16:creationId xmlns="" xmlns:a16="http://schemas.microsoft.com/office/drawing/2014/main" id="{B10A0B44-1E8C-4AF1-A742-05556580848C}"/>
              </a:ext>
            </a:extLst>
          </p:cNvPr>
          <p:cNvSpPr>
            <a:spLocks noGrp="1"/>
          </p:cNvSpPr>
          <p:nvPr>
            <p:ph type="dt" sz="half" idx="10"/>
          </p:nvPr>
        </p:nvSpPr>
        <p:spPr/>
        <p:txBody>
          <a:bodyPr/>
          <a:lstStyle/>
          <a:p>
            <a:endParaRPr lang="it-IT"/>
          </a:p>
        </p:txBody>
      </p:sp>
      <p:sp>
        <p:nvSpPr>
          <p:cNvPr id="4" name="Segnaposto numero diapositiva 3">
            <a:extLst>
              <a:ext uri="{FF2B5EF4-FFF2-40B4-BE49-F238E27FC236}">
                <a16:creationId xmlns="" xmlns:a16="http://schemas.microsoft.com/office/drawing/2014/main" id="{AEEEAFB7-3C44-465E-80D7-9A5CC8714E1F}"/>
              </a:ext>
            </a:extLst>
          </p:cNvPr>
          <p:cNvSpPr>
            <a:spLocks noGrp="1"/>
          </p:cNvSpPr>
          <p:nvPr>
            <p:ph type="sldNum" sz="quarter" idx="11"/>
          </p:nvPr>
        </p:nvSpPr>
        <p:spPr/>
        <p:txBody>
          <a:bodyPr/>
          <a:lstStyle/>
          <a:p>
            <a:fld id="{EE272CC6-F969-4BE6-92FF-DB5CFBA96BF0}" type="slidenum">
              <a:rPr lang="it-IT" smtClean="0"/>
              <a:pPr/>
              <a:t>‹N›</a:t>
            </a:fld>
            <a:endParaRPr lang="it-IT"/>
          </a:p>
        </p:txBody>
      </p:sp>
      <p:sp>
        <p:nvSpPr>
          <p:cNvPr id="5" name="Segnaposto testo 3">
            <a:extLst>
              <a:ext uri="{FF2B5EF4-FFF2-40B4-BE49-F238E27FC236}">
                <a16:creationId xmlns="" xmlns:a16="http://schemas.microsoft.com/office/drawing/2014/main" id="{F08A6BAA-C0E7-4B0E-B686-46B074C3CF9E}"/>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6" name="Segnaposto testo 6">
            <a:extLst>
              <a:ext uri="{FF2B5EF4-FFF2-40B4-BE49-F238E27FC236}">
                <a16:creationId xmlns="" xmlns:a16="http://schemas.microsoft.com/office/drawing/2014/main" id="{C58FA111-84C7-421E-901E-08D710D9649C}"/>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7" name="Segnaposto testo 10">
            <a:extLst>
              <a:ext uri="{FF2B5EF4-FFF2-40B4-BE49-F238E27FC236}">
                <a16:creationId xmlns="" xmlns:a16="http://schemas.microsoft.com/office/drawing/2014/main" id="{B8CBEDEC-81E0-45E9-B015-56754EEDD738}"/>
              </a:ext>
            </a:extLst>
          </p:cNvPr>
          <p:cNvSpPr>
            <a:spLocks noGrp="1"/>
          </p:cNvSpPr>
          <p:nvPr>
            <p:ph idx="1"/>
          </p:nvPr>
        </p:nvSpPr>
        <p:spPr>
          <a:xfrm>
            <a:off x="143843" y="2268000"/>
            <a:ext cx="11919914"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22011394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olo e contenuto + 1 Immagine">
    <p:spTree>
      <p:nvGrpSpPr>
        <p:cNvPr id="1" name=""/>
        <p:cNvGrpSpPr/>
        <p:nvPr/>
      </p:nvGrpSpPr>
      <p:grpSpPr>
        <a:xfrm>
          <a:off x="0" y="0"/>
          <a:ext cx="0" cy="0"/>
          <a:chOff x="0" y="0"/>
          <a:chExt cx="0" cy="0"/>
        </a:xfrm>
      </p:grpSpPr>
      <p:sp>
        <p:nvSpPr>
          <p:cNvPr id="5" name="Picture Placeholder 2">
            <a:extLst>
              <a:ext uri="{FF2B5EF4-FFF2-40B4-BE49-F238E27FC236}">
                <a16:creationId xmlns="" xmlns:a16="http://schemas.microsoft.com/office/drawing/2014/main" id="{3FA8B7C1-E65C-4AD9-AABC-3ECFF5BFC292}"/>
              </a:ext>
            </a:extLst>
          </p:cNvPr>
          <p:cNvSpPr>
            <a:spLocks noGrp="1"/>
          </p:cNvSpPr>
          <p:nvPr>
            <p:ph type="pic" idx="11" hasCustomPrompt="1"/>
          </p:nvPr>
        </p:nvSpPr>
        <p:spPr>
          <a:xfrm>
            <a:off x="6586538" y="550800"/>
            <a:ext cx="5605462" cy="6048000"/>
          </a:xfrm>
          <a:prstGeom prst="rect">
            <a:avLst/>
          </a:prstGeom>
          <a:solidFill>
            <a:schemeClr val="bg1">
              <a:lumMod val="95000"/>
            </a:schemeClr>
          </a:solidFill>
          <a:ln w="12700">
            <a:noFill/>
          </a:ln>
        </p:spPr>
        <p:txBody>
          <a:bodyPr anchor="ctr"/>
          <a:lstStyle>
            <a:lvl1pPr marL="0" indent="0" algn="ctr">
              <a:buNone/>
              <a:defRPr sz="18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7" name="Segnaposto testo 3">
            <a:extLst>
              <a:ext uri="{FF2B5EF4-FFF2-40B4-BE49-F238E27FC236}">
                <a16:creationId xmlns="" xmlns:a16="http://schemas.microsoft.com/office/drawing/2014/main" id="{B929B8E3-4532-443C-B60E-BE8B1AD0932D}"/>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424C6F24-847F-4F69-9439-2B3A09B454CB}"/>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9" name="Titolo 1">
            <a:extLst>
              <a:ext uri="{FF2B5EF4-FFF2-40B4-BE49-F238E27FC236}">
                <a16:creationId xmlns="" xmlns:a16="http://schemas.microsoft.com/office/drawing/2014/main" id="{58082D5E-B846-4336-81A6-4CC588359115}"/>
              </a:ext>
            </a:extLst>
          </p:cNvPr>
          <p:cNvSpPr>
            <a:spLocks noGrp="1"/>
          </p:cNvSpPr>
          <p:nvPr>
            <p:ph type="title"/>
          </p:nvPr>
        </p:nvSpPr>
        <p:spPr>
          <a:xfrm>
            <a:off x="143843" y="648000"/>
            <a:ext cx="6309966" cy="1325563"/>
          </a:xfrm>
        </p:spPr>
        <p:txBody>
          <a:bodyPr/>
          <a:lstStyle>
            <a:lvl1pPr>
              <a:defRPr>
                <a:latin typeface="+mj-lt"/>
              </a:defRPr>
            </a:lvl1pPr>
          </a:lstStyle>
          <a:p>
            <a:r>
              <a:rPr lang="it-IT"/>
              <a:t>Fare clic per modificare lo stile del titolo dello schema</a:t>
            </a:r>
          </a:p>
        </p:txBody>
      </p:sp>
      <p:sp>
        <p:nvSpPr>
          <p:cNvPr id="10" name="Segnaposto testo 10">
            <a:extLst>
              <a:ext uri="{FF2B5EF4-FFF2-40B4-BE49-F238E27FC236}">
                <a16:creationId xmlns="" xmlns:a16="http://schemas.microsoft.com/office/drawing/2014/main" id="{AB479D78-55D5-4FFA-969E-98BC90D86D3C}"/>
              </a:ext>
            </a:extLst>
          </p:cNvPr>
          <p:cNvSpPr>
            <a:spLocks noGrp="1"/>
          </p:cNvSpPr>
          <p:nvPr>
            <p:ph idx="1"/>
          </p:nvPr>
        </p:nvSpPr>
        <p:spPr>
          <a:xfrm>
            <a:off x="143843" y="2268000"/>
            <a:ext cx="630996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134327673"/>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olo e contenuto + 1 Immagine rid">
    <p:spTree>
      <p:nvGrpSpPr>
        <p:cNvPr id="1" name=""/>
        <p:cNvGrpSpPr/>
        <p:nvPr/>
      </p:nvGrpSpPr>
      <p:grpSpPr>
        <a:xfrm>
          <a:off x="0" y="0"/>
          <a:ext cx="0" cy="0"/>
          <a:chOff x="0" y="0"/>
          <a:chExt cx="0" cy="0"/>
        </a:xfrm>
      </p:grpSpPr>
      <p:sp>
        <p:nvSpPr>
          <p:cNvPr id="5" name="Picture Placeholder 2">
            <a:extLst>
              <a:ext uri="{FF2B5EF4-FFF2-40B4-BE49-F238E27FC236}">
                <a16:creationId xmlns="" xmlns:a16="http://schemas.microsoft.com/office/drawing/2014/main" id="{3FA8B7C1-E65C-4AD9-AABC-3ECFF5BFC292}"/>
              </a:ext>
            </a:extLst>
          </p:cNvPr>
          <p:cNvSpPr>
            <a:spLocks noGrp="1"/>
          </p:cNvSpPr>
          <p:nvPr>
            <p:ph type="pic" idx="11" hasCustomPrompt="1"/>
          </p:nvPr>
        </p:nvSpPr>
        <p:spPr>
          <a:xfrm>
            <a:off x="6706220" y="684000"/>
            <a:ext cx="5341937" cy="5778000"/>
          </a:xfrm>
          <a:prstGeom prst="rect">
            <a:avLst/>
          </a:prstGeom>
          <a:solidFill>
            <a:schemeClr val="bg1">
              <a:lumMod val="95000"/>
            </a:schemeClr>
          </a:solidFill>
          <a:ln w="12700">
            <a:noFill/>
          </a:ln>
        </p:spPr>
        <p:txBody>
          <a:bodyPr anchor="ctr"/>
          <a:lstStyle>
            <a:lvl1pPr marL="0" indent="0" algn="ctr">
              <a:buNone/>
              <a:defRPr sz="18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7" name="Segnaposto testo 3">
            <a:extLst>
              <a:ext uri="{FF2B5EF4-FFF2-40B4-BE49-F238E27FC236}">
                <a16:creationId xmlns="" xmlns:a16="http://schemas.microsoft.com/office/drawing/2014/main" id="{34485BDB-3AC0-45B1-AFC1-1373E3BFCD43}"/>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C16B034E-F942-4C55-B228-FC02B7363F5C}"/>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3" name="Titolo 1">
            <a:extLst>
              <a:ext uri="{FF2B5EF4-FFF2-40B4-BE49-F238E27FC236}">
                <a16:creationId xmlns="" xmlns:a16="http://schemas.microsoft.com/office/drawing/2014/main" id="{10961FAA-6050-4013-8055-078C6EC9B8D2}"/>
              </a:ext>
            </a:extLst>
          </p:cNvPr>
          <p:cNvSpPr>
            <a:spLocks noGrp="1"/>
          </p:cNvSpPr>
          <p:nvPr>
            <p:ph type="title"/>
          </p:nvPr>
        </p:nvSpPr>
        <p:spPr>
          <a:xfrm>
            <a:off x="143843" y="648000"/>
            <a:ext cx="6309966" cy="1325563"/>
          </a:xfrm>
        </p:spPr>
        <p:txBody>
          <a:bodyPr/>
          <a:lstStyle>
            <a:lvl1pPr>
              <a:defRPr>
                <a:latin typeface="+mj-lt"/>
              </a:defRPr>
            </a:lvl1pPr>
          </a:lstStyle>
          <a:p>
            <a:r>
              <a:rPr lang="it-IT"/>
              <a:t>Fare clic per modificare lo stile del titolo dello schema</a:t>
            </a:r>
          </a:p>
        </p:txBody>
      </p:sp>
      <p:sp>
        <p:nvSpPr>
          <p:cNvPr id="14" name="Segnaposto testo 10">
            <a:extLst>
              <a:ext uri="{FF2B5EF4-FFF2-40B4-BE49-F238E27FC236}">
                <a16:creationId xmlns="" xmlns:a16="http://schemas.microsoft.com/office/drawing/2014/main" id="{25208779-DFD7-407B-BE88-BBEF31AB1797}"/>
              </a:ext>
            </a:extLst>
          </p:cNvPr>
          <p:cNvSpPr>
            <a:spLocks noGrp="1"/>
          </p:cNvSpPr>
          <p:nvPr>
            <p:ph idx="1"/>
          </p:nvPr>
        </p:nvSpPr>
        <p:spPr>
          <a:xfrm>
            <a:off x="143843" y="2268000"/>
            <a:ext cx="630996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1390261502"/>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olo e contenuto + 1 Immagine seg">
    <p:spTree>
      <p:nvGrpSpPr>
        <p:cNvPr id="1" name=""/>
        <p:cNvGrpSpPr/>
        <p:nvPr/>
      </p:nvGrpSpPr>
      <p:grpSpPr>
        <a:xfrm>
          <a:off x="0" y="0"/>
          <a:ext cx="0" cy="0"/>
          <a:chOff x="0" y="0"/>
          <a:chExt cx="0" cy="0"/>
        </a:xfrm>
      </p:grpSpPr>
      <p:sp>
        <p:nvSpPr>
          <p:cNvPr id="7" name="Picture Placeholder 8">
            <a:extLst>
              <a:ext uri="{FF2B5EF4-FFF2-40B4-BE49-F238E27FC236}">
                <a16:creationId xmlns="" xmlns:a16="http://schemas.microsoft.com/office/drawing/2014/main" id="{03E9E4CD-E23C-47A3-A3E7-E700BFDF500C}"/>
              </a:ext>
            </a:extLst>
          </p:cNvPr>
          <p:cNvSpPr>
            <a:spLocks noGrp="1"/>
          </p:cNvSpPr>
          <p:nvPr>
            <p:ph type="pic" idx="13" hasCustomPrompt="1"/>
          </p:nvPr>
        </p:nvSpPr>
        <p:spPr>
          <a:xfrm>
            <a:off x="5231904" y="550800"/>
            <a:ext cx="6960096" cy="6048000"/>
          </a:xfrm>
          <a:custGeom>
            <a:avLst/>
            <a:gdLst>
              <a:gd name="connsiteX0" fmla="*/ 2353219 w 6960096"/>
              <a:gd name="connsiteY0" fmla="*/ 2324450 h 6858000"/>
              <a:gd name="connsiteX1" fmla="*/ 6960096 w 6960096"/>
              <a:gd name="connsiteY1" fmla="*/ 2324450 h 6858000"/>
              <a:gd name="connsiteX2" fmla="*/ 6960096 w 6960096"/>
              <a:gd name="connsiteY2" fmla="*/ 6858000 h 6858000"/>
              <a:gd name="connsiteX3" fmla="*/ 2353219 w 6960096"/>
              <a:gd name="connsiteY3" fmla="*/ 6858000 h 6858000"/>
              <a:gd name="connsiteX4" fmla="*/ 0 w 6960096"/>
              <a:gd name="connsiteY4" fmla="*/ 2324450 h 6858000"/>
              <a:gd name="connsiteX5" fmla="*/ 2245219 w 6960096"/>
              <a:gd name="connsiteY5" fmla="*/ 2324450 h 6858000"/>
              <a:gd name="connsiteX6" fmla="*/ 2245219 w 6960096"/>
              <a:gd name="connsiteY6" fmla="*/ 6858000 h 6858000"/>
              <a:gd name="connsiteX7" fmla="*/ 0 w 6960096"/>
              <a:gd name="connsiteY7" fmla="*/ 6858000 h 6858000"/>
              <a:gd name="connsiteX8" fmla="*/ 2353219 w 6960096"/>
              <a:gd name="connsiteY8" fmla="*/ 0 h 6858000"/>
              <a:gd name="connsiteX9" fmla="*/ 6960096 w 6960096"/>
              <a:gd name="connsiteY9" fmla="*/ 0 h 6858000"/>
              <a:gd name="connsiteX10" fmla="*/ 6960096 w 6960096"/>
              <a:gd name="connsiteY10" fmla="*/ 2216451 h 6858000"/>
              <a:gd name="connsiteX11" fmla="*/ 4710657 w 6960096"/>
              <a:gd name="connsiteY11" fmla="*/ 2216451 h 6858000"/>
              <a:gd name="connsiteX12" fmla="*/ 4710657 w 6960096"/>
              <a:gd name="connsiteY12" fmla="*/ 6075 h 6858000"/>
              <a:gd name="connsiteX13" fmla="*/ 4602657 w 6960096"/>
              <a:gd name="connsiteY13" fmla="*/ 6075 h 6858000"/>
              <a:gd name="connsiteX14" fmla="*/ 4602657 w 6960096"/>
              <a:gd name="connsiteY14" fmla="*/ 2216451 h 6858000"/>
              <a:gd name="connsiteX15" fmla="*/ 2353219 w 6960096"/>
              <a:gd name="connsiteY15" fmla="*/ 2216451 h 6858000"/>
              <a:gd name="connsiteX16" fmla="*/ 0 w 6960096"/>
              <a:gd name="connsiteY16" fmla="*/ 0 h 6858000"/>
              <a:gd name="connsiteX17" fmla="*/ 2245219 w 6960096"/>
              <a:gd name="connsiteY17" fmla="*/ 0 h 6858000"/>
              <a:gd name="connsiteX18" fmla="*/ 2245219 w 6960096"/>
              <a:gd name="connsiteY18" fmla="*/ 2216451 h 6858000"/>
              <a:gd name="connsiteX19" fmla="*/ 0 w 6960096"/>
              <a:gd name="connsiteY19" fmla="*/ 221645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60096" h="6858000">
                <a:moveTo>
                  <a:pt x="2353219" y="2324450"/>
                </a:moveTo>
                <a:lnTo>
                  <a:pt x="6960096" y="2324450"/>
                </a:lnTo>
                <a:lnTo>
                  <a:pt x="6960096" y="6858000"/>
                </a:lnTo>
                <a:lnTo>
                  <a:pt x="2353219" y="6858000"/>
                </a:lnTo>
                <a:close/>
                <a:moveTo>
                  <a:pt x="0" y="2324450"/>
                </a:moveTo>
                <a:lnTo>
                  <a:pt x="2245219" y="2324450"/>
                </a:lnTo>
                <a:lnTo>
                  <a:pt x="2245219" y="6858000"/>
                </a:lnTo>
                <a:lnTo>
                  <a:pt x="0" y="6858000"/>
                </a:lnTo>
                <a:close/>
                <a:moveTo>
                  <a:pt x="2353219" y="0"/>
                </a:moveTo>
                <a:lnTo>
                  <a:pt x="6960096" y="0"/>
                </a:lnTo>
                <a:lnTo>
                  <a:pt x="6960096" y="2216451"/>
                </a:lnTo>
                <a:lnTo>
                  <a:pt x="4710657" y="2216451"/>
                </a:lnTo>
                <a:lnTo>
                  <a:pt x="4710657" y="6075"/>
                </a:lnTo>
                <a:lnTo>
                  <a:pt x="4602657" y="6075"/>
                </a:lnTo>
                <a:lnTo>
                  <a:pt x="4602657" y="2216451"/>
                </a:lnTo>
                <a:lnTo>
                  <a:pt x="2353219" y="2216451"/>
                </a:lnTo>
                <a:close/>
                <a:moveTo>
                  <a:pt x="0" y="0"/>
                </a:moveTo>
                <a:lnTo>
                  <a:pt x="2245219" y="0"/>
                </a:lnTo>
                <a:lnTo>
                  <a:pt x="2245219" y="2216451"/>
                </a:lnTo>
                <a:lnTo>
                  <a:pt x="0" y="2216451"/>
                </a:lnTo>
                <a:close/>
              </a:path>
            </a:pathLst>
          </a:custGeom>
          <a:solidFill>
            <a:schemeClr val="bg1">
              <a:lumMod val="95000"/>
            </a:schemeClr>
          </a:solidFill>
        </p:spPr>
        <p:txBody>
          <a:bodyPr wrap="square" anchor="ctr">
            <a:noAutofit/>
          </a:bodyPr>
          <a:lstStyle>
            <a:lvl1pPr marL="0" indent="0" algn="ctr">
              <a:buNone/>
              <a:defRPr sz="20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8" name="Segnaposto testo 3">
            <a:extLst>
              <a:ext uri="{FF2B5EF4-FFF2-40B4-BE49-F238E27FC236}">
                <a16:creationId xmlns="" xmlns:a16="http://schemas.microsoft.com/office/drawing/2014/main" id="{476E0E05-2D89-4791-B4BA-F48BECA06E74}"/>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9" name="Segnaposto testo 6">
            <a:extLst>
              <a:ext uri="{FF2B5EF4-FFF2-40B4-BE49-F238E27FC236}">
                <a16:creationId xmlns="" xmlns:a16="http://schemas.microsoft.com/office/drawing/2014/main" id="{63B290BF-F38E-4D99-BE6F-7086069FE399}"/>
              </a:ext>
            </a:extLst>
          </p:cNvPr>
          <p:cNvSpPr>
            <a:spLocks noGrp="1"/>
          </p:cNvSpPr>
          <p:nvPr>
            <p:ph type="body" sz="quarter" idx="14"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0" name="Titolo 1">
            <a:extLst>
              <a:ext uri="{FF2B5EF4-FFF2-40B4-BE49-F238E27FC236}">
                <a16:creationId xmlns="" xmlns:a16="http://schemas.microsoft.com/office/drawing/2014/main" id="{22036A2B-C575-43B4-A184-1FBEDEF54118}"/>
              </a:ext>
            </a:extLst>
          </p:cNvPr>
          <p:cNvSpPr>
            <a:spLocks noGrp="1"/>
          </p:cNvSpPr>
          <p:nvPr>
            <p:ph type="title"/>
          </p:nvPr>
        </p:nvSpPr>
        <p:spPr>
          <a:xfrm>
            <a:off x="143843" y="648000"/>
            <a:ext cx="4958244" cy="1325563"/>
          </a:xfrm>
        </p:spPr>
        <p:txBody>
          <a:bodyPr/>
          <a:lstStyle>
            <a:lvl1pPr>
              <a:defRPr>
                <a:latin typeface="+mj-lt"/>
              </a:defRPr>
            </a:lvl1pPr>
          </a:lstStyle>
          <a:p>
            <a:r>
              <a:rPr lang="it-IT"/>
              <a:t>Fare clic per modificare lo stile del titolo dello schema</a:t>
            </a:r>
          </a:p>
        </p:txBody>
      </p:sp>
      <p:sp>
        <p:nvSpPr>
          <p:cNvPr id="11" name="Segnaposto testo 10">
            <a:extLst>
              <a:ext uri="{FF2B5EF4-FFF2-40B4-BE49-F238E27FC236}">
                <a16:creationId xmlns="" xmlns:a16="http://schemas.microsoft.com/office/drawing/2014/main" id="{5038643E-73BD-4454-8E60-C62081A5917A}"/>
              </a:ext>
            </a:extLst>
          </p:cNvPr>
          <p:cNvSpPr>
            <a:spLocks noGrp="1"/>
          </p:cNvSpPr>
          <p:nvPr>
            <p:ph idx="1"/>
          </p:nvPr>
        </p:nvSpPr>
        <p:spPr>
          <a:xfrm>
            <a:off x="143843" y="2268000"/>
            <a:ext cx="4958244"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1110475865"/>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olo e contenuto + 1 Immagine seg rid">
    <p:spTree>
      <p:nvGrpSpPr>
        <p:cNvPr id="1" name=""/>
        <p:cNvGrpSpPr/>
        <p:nvPr/>
      </p:nvGrpSpPr>
      <p:grpSpPr>
        <a:xfrm>
          <a:off x="0" y="0"/>
          <a:ext cx="0" cy="0"/>
          <a:chOff x="0" y="0"/>
          <a:chExt cx="0" cy="0"/>
        </a:xfrm>
      </p:grpSpPr>
      <p:sp>
        <p:nvSpPr>
          <p:cNvPr id="7" name="Picture Placeholder 8">
            <a:extLst>
              <a:ext uri="{FF2B5EF4-FFF2-40B4-BE49-F238E27FC236}">
                <a16:creationId xmlns="" xmlns:a16="http://schemas.microsoft.com/office/drawing/2014/main" id="{03E9E4CD-E23C-47A3-A3E7-E700BFDF500C}"/>
              </a:ext>
            </a:extLst>
          </p:cNvPr>
          <p:cNvSpPr>
            <a:spLocks noGrp="1"/>
          </p:cNvSpPr>
          <p:nvPr>
            <p:ph type="pic" idx="13" hasCustomPrompt="1"/>
          </p:nvPr>
        </p:nvSpPr>
        <p:spPr>
          <a:xfrm>
            <a:off x="5364000" y="684000"/>
            <a:ext cx="6696571" cy="5778000"/>
          </a:xfrm>
          <a:custGeom>
            <a:avLst/>
            <a:gdLst>
              <a:gd name="connsiteX0" fmla="*/ 2353219 w 6960096"/>
              <a:gd name="connsiteY0" fmla="*/ 2324450 h 6858000"/>
              <a:gd name="connsiteX1" fmla="*/ 6960096 w 6960096"/>
              <a:gd name="connsiteY1" fmla="*/ 2324450 h 6858000"/>
              <a:gd name="connsiteX2" fmla="*/ 6960096 w 6960096"/>
              <a:gd name="connsiteY2" fmla="*/ 6858000 h 6858000"/>
              <a:gd name="connsiteX3" fmla="*/ 2353219 w 6960096"/>
              <a:gd name="connsiteY3" fmla="*/ 6858000 h 6858000"/>
              <a:gd name="connsiteX4" fmla="*/ 0 w 6960096"/>
              <a:gd name="connsiteY4" fmla="*/ 2324450 h 6858000"/>
              <a:gd name="connsiteX5" fmla="*/ 2245219 w 6960096"/>
              <a:gd name="connsiteY5" fmla="*/ 2324450 h 6858000"/>
              <a:gd name="connsiteX6" fmla="*/ 2245219 w 6960096"/>
              <a:gd name="connsiteY6" fmla="*/ 6858000 h 6858000"/>
              <a:gd name="connsiteX7" fmla="*/ 0 w 6960096"/>
              <a:gd name="connsiteY7" fmla="*/ 6858000 h 6858000"/>
              <a:gd name="connsiteX8" fmla="*/ 2353219 w 6960096"/>
              <a:gd name="connsiteY8" fmla="*/ 0 h 6858000"/>
              <a:gd name="connsiteX9" fmla="*/ 6960096 w 6960096"/>
              <a:gd name="connsiteY9" fmla="*/ 0 h 6858000"/>
              <a:gd name="connsiteX10" fmla="*/ 6960096 w 6960096"/>
              <a:gd name="connsiteY10" fmla="*/ 2216451 h 6858000"/>
              <a:gd name="connsiteX11" fmla="*/ 4710657 w 6960096"/>
              <a:gd name="connsiteY11" fmla="*/ 2216451 h 6858000"/>
              <a:gd name="connsiteX12" fmla="*/ 4710657 w 6960096"/>
              <a:gd name="connsiteY12" fmla="*/ 6075 h 6858000"/>
              <a:gd name="connsiteX13" fmla="*/ 4602657 w 6960096"/>
              <a:gd name="connsiteY13" fmla="*/ 6075 h 6858000"/>
              <a:gd name="connsiteX14" fmla="*/ 4602657 w 6960096"/>
              <a:gd name="connsiteY14" fmla="*/ 2216451 h 6858000"/>
              <a:gd name="connsiteX15" fmla="*/ 2353219 w 6960096"/>
              <a:gd name="connsiteY15" fmla="*/ 2216451 h 6858000"/>
              <a:gd name="connsiteX16" fmla="*/ 0 w 6960096"/>
              <a:gd name="connsiteY16" fmla="*/ 0 h 6858000"/>
              <a:gd name="connsiteX17" fmla="*/ 2245219 w 6960096"/>
              <a:gd name="connsiteY17" fmla="*/ 0 h 6858000"/>
              <a:gd name="connsiteX18" fmla="*/ 2245219 w 6960096"/>
              <a:gd name="connsiteY18" fmla="*/ 2216451 h 6858000"/>
              <a:gd name="connsiteX19" fmla="*/ 0 w 6960096"/>
              <a:gd name="connsiteY19" fmla="*/ 221645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60096" h="6858000">
                <a:moveTo>
                  <a:pt x="2353219" y="2324450"/>
                </a:moveTo>
                <a:lnTo>
                  <a:pt x="6960096" y="2324450"/>
                </a:lnTo>
                <a:lnTo>
                  <a:pt x="6960096" y="6858000"/>
                </a:lnTo>
                <a:lnTo>
                  <a:pt x="2353219" y="6858000"/>
                </a:lnTo>
                <a:close/>
                <a:moveTo>
                  <a:pt x="0" y="2324450"/>
                </a:moveTo>
                <a:lnTo>
                  <a:pt x="2245219" y="2324450"/>
                </a:lnTo>
                <a:lnTo>
                  <a:pt x="2245219" y="6858000"/>
                </a:lnTo>
                <a:lnTo>
                  <a:pt x="0" y="6858000"/>
                </a:lnTo>
                <a:close/>
                <a:moveTo>
                  <a:pt x="2353219" y="0"/>
                </a:moveTo>
                <a:lnTo>
                  <a:pt x="6960096" y="0"/>
                </a:lnTo>
                <a:lnTo>
                  <a:pt x="6960096" y="2216451"/>
                </a:lnTo>
                <a:lnTo>
                  <a:pt x="4710657" y="2216451"/>
                </a:lnTo>
                <a:lnTo>
                  <a:pt x="4710657" y="6075"/>
                </a:lnTo>
                <a:lnTo>
                  <a:pt x="4602657" y="6075"/>
                </a:lnTo>
                <a:lnTo>
                  <a:pt x="4602657" y="2216451"/>
                </a:lnTo>
                <a:lnTo>
                  <a:pt x="2353219" y="2216451"/>
                </a:lnTo>
                <a:close/>
                <a:moveTo>
                  <a:pt x="0" y="0"/>
                </a:moveTo>
                <a:lnTo>
                  <a:pt x="2245219" y="0"/>
                </a:lnTo>
                <a:lnTo>
                  <a:pt x="2245219" y="2216451"/>
                </a:lnTo>
                <a:lnTo>
                  <a:pt x="0" y="2216451"/>
                </a:lnTo>
                <a:close/>
              </a:path>
            </a:pathLst>
          </a:custGeom>
          <a:solidFill>
            <a:schemeClr val="bg1">
              <a:lumMod val="95000"/>
            </a:schemeClr>
          </a:solidFill>
        </p:spPr>
        <p:txBody>
          <a:bodyPr wrap="square" anchor="ctr">
            <a:noAutofit/>
          </a:bodyPr>
          <a:lstStyle>
            <a:lvl1pPr marL="0" indent="0" algn="ctr">
              <a:buNone/>
              <a:defRPr sz="2000">
                <a:solidFill>
                  <a:schemeClr val="tx1"/>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8" name="Segnaposto testo 3">
            <a:extLst>
              <a:ext uri="{FF2B5EF4-FFF2-40B4-BE49-F238E27FC236}">
                <a16:creationId xmlns="" xmlns:a16="http://schemas.microsoft.com/office/drawing/2014/main" id="{D19CF0D3-43BE-4560-AC78-719D66BF0428}"/>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9" name="Segnaposto testo 6">
            <a:extLst>
              <a:ext uri="{FF2B5EF4-FFF2-40B4-BE49-F238E27FC236}">
                <a16:creationId xmlns="" xmlns:a16="http://schemas.microsoft.com/office/drawing/2014/main" id="{DC129172-7073-40F6-981A-AA7BCBC244A5}"/>
              </a:ext>
            </a:extLst>
          </p:cNvPr>
          <p:cNvSpPr>
            <a:spLocks noGrp="1"/>
          </p:cNvSpPr>
          <p:nvPr>
            <p:ph type="body" sz="quarter" idx="14"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0" name="Titolo 1">
            <a:extLst>
              <a:ext uri="{FF2B5EF4-FFF2-40B4-BE49-F238E27FC236}">
                <a16:creationId xmlns="" xmlns:a16="http://schemas.microsoft.com/office/drawing/2014/main" id="{641412EC-6EE8-4232-9E63-10FD4817B853}"/>
              </a:ext>
            </a:extLst>
          </p:cNvPr>
          <p:cNvSpPr>
            <a:spLocks noGrp="1"/>
          </p:cNvSpPr>
          <p:nvPr>
            <p:ph type="title"/>
          </p:nvPr>
        </p:nvSpPr>
        <p:spPr>
          <a:xfrm>
            <a:off x="143843" y="648000"/>
            <a:ext cx="5064261" cy="1325563"/>
          </a:xfrm>
        </p:spPr>
        <p:txBody>
          <a:bodyPr/>
          <a:lstStyle>
            <a:lvl1pPr>
              <a:defRPr>
                <a:latin typeface="+mj-lt"/>
              </a:defRPr>
            </a:lvl1pPr>
          </a:lstStyle>
          <a:p>
            <a:r>
              <a:rPr lang="it-IT"/>
              <a:t>Fare clic per modificare lo stile del titolo dello schema</a:t>
            </a:r>
          </a:p>
        </p:txBody>
      </p:sp>
      <p:sp>
        <p:nvSpPr>
          <p:cNvPr id="11" name="Segnaposto testo 10">
            <a:extLst>
              <a:ext uri="{FF2B5EF4-FFF2-40B4-BE49-F238E27FC236}">
                <a16:creationId xmlns="" xmlns:a16="http://schemas.microsoft.com/office/drawing/2014/main" id="{2EE11938-D42E-4989-8E1B-9E4F36DD92C5}"/>
              </a:ext>
            </a:extLst>
          </p:cNvPr>
          <p:cNvSpPr>
            <a:spLocks noGrp="1"/>
          </p:cNvSpPr>
          <p:nvPr>
            <p:ph idx="1"/>
          </p:nvPr>
        </p:nvSpPr>
        <p:spPr>
          <a:xfrm>
            <a:off x="143843" y="2268000"/>
            <a:ext cx="5064261"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930291950"/>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olo e contenuto + 2 Immagini">
    <p:spTree>
      <p:nvGrpSpPr>
        <p:cNvPr id="1" name=""/>
        <p:cNvGrpSpPr/>
        <p:nvPr/>
      </p:nvGrpSpPr>
      <p:grpSpPr>
        <a:xfrm>
          <a:off x="0" y="0"/>
          <a:ext cx="0" cy="0"/>
          <a:chOff x="0" y="0"/>
          <a:chExt cx="0" cy="0"/>
        </a:xfrm>
      </p:grpSpPr>
      <p:sp>
        <p:nvSpPr>
          <p:cNvPr id="8" name="Picture Placeholder 2">
            <a:extLst>
              <a:ext uri="{FF2B5EF4-FFF2-40B4-BE49-F238E27FC236}">
                <a16:creationId xmlns="" xmlns:a16="http://schemas.microsoft.com/office/drawing/2014/main" id="{9963CF4B-60B7-4AEC-B51F-19FF20159553}"/>
              </a:ext>
            </a:extLst>
          </p:cNvPr>
          <p:cNvSpPr>
            <a:spLocks noGrp="1"/>
          </p:cNvSpPr>
          <p:nvPr>
            <p:ph type="pic" idx="13" hasCustomPrompt="1"/>
          </p:nvPr>
        </p:nvSpPr>
        <p:spPr>
          <a:xfrm>
            <a:off x="4685211" y="550800"/>
            <a:ext cx="7506789" cy="2988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Segnaposto testo 3">
            <a:extLst>
              <a:ext uri="{FF2B5EF4-FFF2-40B4-BE49-F238E27FC236}">
                <a16:creationId xmlns="" xmlns:a16="http://schemas.microsoft.com/office/drawing/2014/main" id="{74058B69-F030-4EB5-B963-FDA8EF505CFB}"/>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1" name="Segnaposto testo 6">
            <a:extLst>
              <a:ext uri="{FF2B5EF4-FFF2-40B4-BE49-F238E27FC236}">
                <a16:creationId xmlns="" xmlns:a16="http://schemas.microsoft.com/office/drawing/2014/main" id="{49F395E1-E3FB-404C-A6CA-8D7946D9210B}"/>
              </a:ext>
            </a:extLst>
          </p:cNvPr>
          <p:cNvSpPr>
            <a:spLocks noGrp="1"/>
          </p:cNvSpPr>
          <p:nvPr>
            <p:ph type="body" sz="quarter" idx="15"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2" name="Titolo 1">
            <a:extLst>
              <a:ext uri="{FF2B5EF4-FFF2-40B4-BE49-F238E27FC236}">
                <a16:creationId xmlns="" xmlns:a16="http://schemas.microsoft.com/office/drawing/2014/main" id="{0F4DEB04-4AF2-46B0-8578-67CF7D03C9CD}"/>
              </a:ext>
            </a:extLst>
          </p:cNvPr>
          <p:cNvSpPr>
            <a:spLocks noGrp="1"/>
          </p:cNvSpPr>
          <p:nvPr>
            <p:ph type="title"/>
          </p:nvPr>
        </p:nvSpPr>
        <p:spPr>
          <a:xfrm>
            <a:off x="143843" y="648000"/>
            <a:ext cx="4395027" cy="1325563"/>
          </a:xfrm>
        </p:spPr>
        <p:txBody>
          <a:bodyPr/>
          <a:lstStyle>
            <a:lvl1pPr>
              <a:defRPr>
                <a:latin typeface="+mj-lt"/>
              </a:defRPr>
            </a:lvl1pPr>
          </a:lstStyle>
          <a:p>
            <a:r>
              <a:rPr lang="it-IT" dirty="0"/>
              <a:t>Fare clic per modificare lo stile del titolo dello schema</a:t>
            </a:r>
          </a:p>
        </p:txBody>
      </p:sp>
      <p:sp>
        <p:nvSpPr>
          <p:cNvPr id="13" name="Segnaposto testo 10">
            <a:extLst>
              <a:ext uri="{FF2B5EF4-FFF2-40B4-BE49-F238E27FC236}">
                <a16:creationId xmlns="" xmlns:a16="http://schemas.microsoft.com/office/drawing/2014/main" id="{129DDCC2-6EC8-422B-9EC7-D97CED5CCAEA}"/>
              </a:ext>
            </a:extLst>
          </p:cNvPr>
          <p:cNvSpPr>
            <a:spLocks noGrp="1"/>
          </p:cNvSpPr>
          <p:nvPr>
            <p:ph idx="1"/>
          </p:nvPr>
        </p:nvSpPr>
        <p:spPr>
          <a:xfrm>
            <a:off x="143843" y="2268000"/>
            <a:ext cx="4395027"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4" name="Picture Placeholder 2">
            <a:extLst>
              <a:ext uri="{FF2B5EF4-FFF2-40B4-BE49-F238E27FC236}">
                <a16:creationId xmlns="" xmlns:a16="http://schemas.microsoft.com/office/drawing/2014/main" id="{AA901B22-C6C7-4A12-8E6B-98F92C23C8E1}"/>
              </a:ext>
            </a:extLst>
          </p:cNvPr>
          <p:cNvSpPr>
            <a:spLocks noGrp="1"/>
          </p:cNvSpPr>
          <p:nvPr>
            <p:ph type="pic" idx="16" hasCustomPrompt="1"/>
          </p:nvPr>
        </p:nvSpPr>
        <p:spPr>
          <a:xfrm>
            <a:off x="4685211" y="3610800"/>
            <a:ext cx="7506789" cy="2988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Tree>
    <p:extLst>
      <p:ext uri="{BB962C8B-B14F-4D97-AF65-F5344CB8AC3E}">
        <p14:creationId xmlns:p14="http://schemas.microsoft.com/office/powerpoint/2010/main" val="2486270279"/>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olo e contenuto + 2 Immagini rid">
    <p:spTree>
      <p:nvGrpSpPr>
        <p:cNvPr id="1" name=""/>
        <p:cNvGrpSpPr/>
        <p:nvPr/>
      </p:nvGrpSpPr>
      <p:grpSpPr>
        <a:xfrm>
          <a:off x="0" y="0"/>
          <a:ext cx="0" cy="0"/>
          <a:chOff x="0" y="0"/>
          <a:chExt cx="0" cy="0"/>
        </a:xfrm>
      </p:grpSpPr>
      <p:sp>
        <p:nvSpPr>
          <p:cNvPr id="8" name="Picture Placeholder 2">
            <a:extLst>
              <a:ext uri="{FF2B5EF4-FFF2-40B4-BE49-F238E27FC236}">
                <a16:creationId xmlns="" xmlns:a16="http://schemas.microsoft.com/office/drawing/2014/main" id="{9963CF4B-60B7-4AEC-B51F-19FF20159553}"/>
              </a:ext>
            </a:extLst>
          </p:cNvPr>
          <p:cNvSpPr>
            <a:spLocks noGrp="1"/>
          </p:cNvSpPr>
          <p:nvPr>
            <p:ph type="pic" idx="13" hasCustomPrompt="1"/>
          </p:nvPr>
        </p:nvSpPr>
        <p:spPr>
          <a:xfrm>
            <a:off x="4811108" y="691200"/>
            <a:ext cx="7242674" cy="284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Segnaposto testo 3">
            <a:extLst>
              <a:ext uri="{FF2B5EF4-FFF2-40B4-BE49-F238E27FC236}">
                <a16:creationId xmlns="" xmlns:a16="http://schemas.microsoft.com/office/drawing/2014/main" id="{338F7922-28CE-4C92-85E5-7C222A880777}"/>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1" name="Segnaposto testo 6">
            <a:extLst>
              <a:ext uri="{FF2B5EF4-FFF2-40B4-BE49-F238E27FC236}">
                <a16:creationId xmlns="" xmlns:a16="http://schemas.microsoft.com/office/drawing/2014/main" id="{6B0F2ADE-BB40-4FE6-A03C-8940A72B05B0}"/>
              </a:ext>
            </a:extLst>
          </p:cNvPr>
          <p:cNvSpPr>
            <a:spLocks noGrp="1"/>
          </p:cNvSpPr>
          <p:nvPr>
            <p:ph type="body" sz="quarter" idx="15"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2" name="Titolo 1">
            <a:extLst>
              <a:ext uri="{FF2B5EF4-FFF2-40B4-BE49-F238E27FC236}">
                <a16:creationId xmlns="" xmlns:a16="http://schemas.microsoft.com/office/drawing/2014/main" id="{CDE63A89-C917-4BA5-9B03-863311DCD0AC}"/>
              </a:ext>
            </a:extLst>
          </p:cNvPr>
          <p:cNvSpPr>
            <a:spLocks noGrp="1"/>
          </p:cNvSpPr>
          <p:nvPr>
            <p:ph type="title"/>
          </p:nvPr>
        </p:nvSpPr>
        <p:spPr>
          <a:xfrm>
            <a:off x="143843" y="648000"/>
            <a:ext cx="4520922" cy="1325563"/>
          </a:xfrm>
        </p:spPr>
        <p:txBody>
          <a:bodyPr/>
          <a:lstStyle>
            <a:lvl1pPr>
              <a:defRPr>
                <a:latin typeface="+mj-lt"/>
              </a:defRPr>
            </a:lvl1pPr>
          </a:lstStyle>
          <a:p>
            <a:r>
              <a:rPr lang="it-IT"/>
              <a:t>Fare clic per modificare lo stile del titolo dello schema</a:t>
            </a:r>
          </a:p>
        </p:txBody>
      </p:sp>
      <p:sp>
        <p:nvSpPr>
          <p:cNvPr id="13" name="Segnaposto testo 10">
            <a:extLst>
              <a:ext uri="{FF2B5EF4-FFF2-40B4-BE49-F238E27FC236}">
                <a16:creationId xmlns="" xmlns:a16="http://schemas.microsoft.com/office/drawing/2014/main" id="{9CC9E881-1271-4886-A102-EAC3E783F41F}"/>
              </a:ext>
            </a:extLst>
          </p:cNvPr>
          <p:cNvSpPr>
            <a:spLocks noGrp="1"/>
          </p:cNvSpPr>
          <p:nvPr>
            <p:ph idx="1"/>
          </p:nvPr>
        </p:nvSpPr>
        <p:spPr>
          <a:xfrm>
            <a:off x="143843" y="2268000"/>
            <a:ext cx="4520922"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4" name="Picture Placeholder 2">
            <a:extLst>
              <a:ext uri="{FF2B5EF4-FFF2-40B4-BE49-F238E27FC236}">
                <a16:creationId xmlns="" xmlns:a16="http://schemas.microsoft.com/office/drawing/2014/main" id="{EF941BAD-9F7D-425F-802F-40AA0127CE8A}"/>
              </a:ext>
            </a:extLst>
          </p:cNvPr>
          <p:cNvSpPr>
            <a:spLocks noGrp="1"/>
          </p:cNvSpPr>
          <p:nvPr>
            <p:ph type="pic" idx="16" hasCustomPrompt="1"/>
          </p:nvPr>
        </p:nvSpPr>
        <p:spPr>
          <a:xfrm>
            <a:off x="4811108" y="3625200"/>
            <a:ext cx="7242674" cy="2844000"/>
          </a:xfrm>
          <a:prstGeom prst="rect">
            <a:avLst/>
          </a:prstGeom>
          <a:solidFill>
            <a:schemeClr val="bg1">
              <a:lumMod val="95000"/>
            </a:schemeClr>
          </a:solidFill>
        </p:spPr>
        <p:txBody>
          <a:bodyPr anchor="ctr"/>
          <a:lstStyle>
            <a:lvl1pPr marL="0" indent="0" algn="ctr">
              <a:buNone/>
              <a:defRPr sz="18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err="1"/>
              <a:t>Inserisci</a:t>
            </a:r>
            <a:r>
              <a:rPr lang="en-US" altLang="ko-KR" dirty="0"/>
              <a:t> </a:t>
            </a:r>
            <a:r>
              <a:rPr lang="en-US" altLang="ko-KR" dirty="0" err="1"/>
              <a:t>immagine</a:t>
            </a:r>
            <a:endParaRPr lang="ko-KR" altLang="en-US" dirty="0"/>
          </a:p>
        </p:txBody>
      </p:sp>
    </p:spTree>
    <p:extLst>
      <p:ext uri="{BB962C8B-B14F-4D97-AF65-F5344CB8AC3E}">
        <p14:creationId xmlns:p14="http://schemas.microsoft.com/office/powerpoint/2010/main" val="1929597032"/>
      </p:ext>
    </p:extLst>
  </p:cSld>
  <p:clrMapOvr>
    <a:masterClrMapping/>
  </p:clrMapOvr>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olo e contenuto + 3 Immagini">
    <p:spTree>
      <p:nvGrpSpPr>
        <p:cNvPr id="1" name=""/>
        <p:cNvGrpSpPr/>
        <p:nvPr/>
      </p:nvGrpSpPr>
      <p:grpSpPr>
        <a:xfrm>
          <a:off x="0" y="0"/>
          <a:ext cx="0" cy="0"/>
          <a:chOff x="0" y="0"/>
          <a:chExt cx="0" cy="0"/>
        </a:xfrm>
      </p:grpSpPr>
      <p:sp>
        <p:nvSpPr>
          <p:cNvPr id="7" name="Picture Placeholder 2">
            <a:extLst>
              <a:ext uri="{FF2B5EF4-FFF2-40B4-BE49-F238E27FC236}">
                <a16:creationId xmlns="" xmlns:a16="http://schemas.microsoft.com/office/drawing/2014/main" id="{A5D1813A-DC62-4FB7-89B0-51A68227466C}"/>
              </a:ext>
            </a:extLst>
          </p:cNvPr>
          <p:cNvSpPr>
            <a:spLocks noGrp="1"/>
          </p:cNvSpPr>
          <p:nvPr>
            <p:ph type="pic" idx="14" hasCustomPrompt="1"/>
          </p:nvPr>
        </p:nvSpPr>
        <p:spPr>
          <a:xfrm>
            <a:off x="7794557" y="550800"/>
            <a:ext cx="3875001" cy="1980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Picture Placeholder 2">
            <a:extLst>
              <a:ext uri="{FF2B5EF4-FFF2-40B4-BE49-F238E27FC236}">
                <a16:creationId xmlns="" xmlns:a16="http://schemas.microsoft.com/office/drawing/2014/main" id="{A30F6A49-4FB0-4BBA-BDDC-F003CAD02890}"/>
              </a:ext>
            </a:extLst>
          </p:cNvPr>
          <p:cNvSpPr>
            <a:spLocks noGrp="1"/>
          </p:cNvSpPr>
          <p:nvPr>
            <p:ph type="pic" idx="15" hasCustomPrompt="1"/>
          </p:nvPr>
        </p:nvSpPr>
        <p:spPr>
          <a:xfrm>
            <a:off x="7794557" y="2586103"/>
            <a:ext cx="3875001" cy="1980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Picture Placeholder 2">
            <a:extLst>
              <a:ext uri="{FF2B5EF4-FFF2-40B4-BE49-F238E27FC236}">
                <a16:creationId xmlns="" xmlns:a16="http://schemas.microsoft.com/office/drawing/2014/main" id="{F9587994-3F85-46FE-BECD-542FFA64E249}"/>
              </a:ext>
            </a:extLst>
          </p:cNvPr>
          <p:cNvSpPr>
            <a:spLocks noGrp="1"/>
          </p:cNvSpPr>
          <p:nvPr>
            <p:ph type="pic" idx="16" hasCustomPrompt="1"/>
          </p:nvPr>
        </p:nvSpPr>
        <p:spPr>
          <a:xfrm>
            <a:off x="7794557" y="4621406"/>
            <a:ext cx="3875001" cy="1980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9" name="Segnaposto testo 3">
            <a:extLst>
              <a:ext uri="{FF2B5EF4-FFF2-40B4-BE49-F238E27FC236}">
                <a16:creationId xmlns="" xmlns:a16="http://schemas.microsoft.com/office/drawing/2014/main" id="{D2F438B2-2972-48D6-A3EB-3A993C838C4D}"/>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4" name="Segnaposto testo 6">
            <a:extLst>
              <a:ext uri="{FF2B5EF4-FFF2-40B4-BE49-F238E27FC236}">
                <a16:creationId xmlns="" xmlns:a16="http://schemas.microsoft.com/office/drawing/2014/main" id="{02F67451-F2E1-4215-86D6-AFE00FD52906}"/>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2" name="Titolo 1">
            <a:extLst>
              <a:ext uri="{FF2B5EF4-FFF2-40B4-BE49-F238E27FC236}">
                <a16:creationId xmlns="" xmlns:a16="http://schemas.microsoft.com/office/drawing/2014/main" id="{31A12690-E63B-46B3-BD53-80D9AFD1550E}"/>
              </a:ext>
            </a:extLst>
          </p:cNvPr>
          <p:cNvSpPr>
            <a:spLocks noGrp="1"/>
          </p:cNvSpPr>
          <p:nvPr>
            <p:ph type="title"/>
          </p:nvPr>
        </p:nvSpPr>
        <p:spPr>
          <a:xfrm>
            <a:off x="143844" y="648000"/>
            <a:ext cx="7224366" cy="1325563"/>
          </a:xfrm>
        </p:spPr>
        <p:txBody>
          <a:bodyPr/>
          <a:lstStyle>
            <a:lvl1pPr>
              <a:defRPr>
                <a:latin typeface="+mj-lt"/>
              </a:defRPr>
            </a:lvl1pPr>
          </a:lstStyle>
          <a:p>
            <a:r>
              <a:rPr lang="it-IT"/>
              <a:t>Fare clic per modificare lo stile del titolo dello schema</a:t>
            </a:r>
          </a:p>
        </p:txBody>
      </p:sp>
      <p:sp>
        <p:nvSpPr>
          <p:cNvPr id="13" name="Segnaposto testo 10">
            <a:extLst>
              <a:ext uri="{FF2B5EF4-FFF2-40B4-BE49-F238E27FC236}">
                <a16:creationId xmlns="" xmlns:a16="http://schemas.microsoft.com/office/drawing/2014/main" id="{4576A2F8-2404-453E-B2D1-BCAFC39896A3}"/>
              </a:ext>
            </a:extLst>
          </p:cNvPr>
          <p:cNvSpPr>
            <a:spLocks noGrp="1"/>
          </p:cNvSpPr>
          <p:nvPr>
            <p:ph idx="1"/>
          </p:nvPr>
        </p:nvSpPr>
        <p:spPr>
          <a:xfrm>
            <a:off x="143844" y="2268000"/>
            <a:ext cx="722436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884389310"/>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olo e contenuto + 3 Immagini rid">
    <p:spTree>
      <p:nvGrpSpPr>
        <p:cNvPr id="1" name=""/>
        <p:cNvGrpSpPr/>
        <p:nvPr/>
      </p:nvGrpSpPr>
      <p:grpSpPr>
        <a:xfrm>
          <a:off x="0" y="0"/>
          <a:ext cx="0" cy="0"/>
          <a:chOff x="0" y="0"/>
          <a:chExt cx="0" cy="0"/>
        </a:xfrm>
      </p:grpSpPr>
      <p:sp>
        <p:nvSpPr>
          <p:cNvPr id="7" name="Picture Placeholder 2">
            <a:extLst>
              <a:ext uri="{FF2B5EF4-FFF2-40B4-BE49-F238E27FC236}">
                <a16:creationId xmlns="" xmlns:a16="http://schemas.microsoft.com/office/drawing/2014/main" id="{A5D1813A-DC62-4FB7-89B0-51A68227466C}"/>
              </a:ext>
            </a:extLst>
          </p:cNvPr>
          <p:cNvSpPr>
            <a:spLocks noGrp="1" noChangeAspect="1"/>
          </p:cNvSpPr>
          <p:nvPr>
            <p:ph type="pic" idx="14" hasCustomPrompt="1"/>
          </p:nvPr>
        </p:nvSpPr>
        <p:spPr>
          <a:xfrm>
            <a:off x="7865995" y="691563"/>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0" name="Picture Placeholder 2">
            <a:extLst>
              <a:ext uri="{FF2B5EF4-FFF2-40B4-BE49-F238E27FC236}">
                <a16:creationId xmlns="" xmlns:a16="http://schemas.microsoft.com/office/drawing/2014/main" id="{A30F6A49-4FB0-4BBA-BDDC-F003CAD02890}"/>
              </a:ext>
            </a:extLst>
          </p:cNvPr>
          <p:cNvSpPr>
            <a:spLocks noGrp="1" noChangeAspect="1"/>
          </p:cNvSpPr>
          <p:nvPr>
            <p:ph type="pic" idx="15" hasCustomPrompt="1"/>
          </p:nvPr>
        </p:nvSpPr>
        <p:spPr>
          <a:xfrm>
            <a:off x="7865995" y="2642053"/>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11" name="Picture Placeholder 2">
            <a:extLst>
              <a:ext uri="{FF2B5EF4-FFF2-40B4-BE49-F238E27FC236}">
                <a16:creationId xmlns="" xmlns:a16="http://schemas.microsoft.com/office/drawing/2014/main" id="{F9587994-3F85-46FE-BECD-542FFA64E249}"/>
              </a:ext>
            </a:extLst>
          </p:cNvPr>
          <p:cNvSpPr>
            <a:spLocks noGrp="1" noChangeAspect="1"/>
          </p:cNvSpPr>
          <p:nvPr>
            <p:ph type="pic" idx="16" hasCustomPrompt="1"/>
          </p:nvPr>
        </p:nvSpPr>
        <p:spPr>
          <a:xfrm>
            <a:off x="7865995" y="4592543"/>
            <a:ext cx="3444446" cy="1872000"/>
          </a:xfrm>
          <a:prstGeom prst="rect">
            <a:avLst/>
          </a:prstGeom>
          <a:solidFill>
            <a:schemeClr val="bg1">
              <a:lumMod val="95000"/>
            </a:schemeClr>
          </a:solidFill>
        </p:spPr>
        <p:txBody>
          <a:bodyPr anchor="ctr"/>
          <a:lstStyle>
            <a:lvl1pPr marL="0" indent="0" algn="ctr">
              <a:buNone/>
              <a:defRPr sz="140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err="1"/>
              <a:t>Inserisci</a:t>
            </a:r>
            <a:r>
              <a:rPr lang="en-US" altLang="ko-KR" dirty="0"/>
              <a:t> </a:t>
            </a:r>
            <a:r>
              <a:rPr lang="en-US" altLang="ko-KR" dirty="0" err="1"/>
              <a:t>immagine</a:t>
            </a:r>
            <a:endParaRPr lang="ko-KR" altLang="en-US" dirty="0"/>
          </a:p>
        </p:txBody>
      </p:sp>
      <p:sp>
        <p:nvSpPr>
          <p:cNvPr id="9" name="Segnaposto testo 3">
            <a:extLst>
              <a:ext uri="{FF2B5EF4-FFF2-40B4-BE49-F238E27FC236}">
                <a16:creationId xmlns="" xmlns:a16="http://schemas.microsoft.com/office/drawing/2014/main" id="{E766A17C-48EE-4585-B721-10910733A068}"/>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14" name="Segnaposto testo 6">
            <a:extLst>
              <a:ext uri="{FF2B5EF4-FFF2-40B4-BE49-F238E27FC236}">
                <a16:creationId xmlns="" xmlns:a16="http://schemas.microsoft.com/office/drawing/2014/main" id="{00A87F12-BCB5-459B-90E6-38DDDA65955B}"/>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2" name="Titolo 1">
            <a:extLst>
              <a:ext uri="{FF2B5EF4-FFF2-40B4-BE49-F238E27FC236}">
                <a16:creationId xmlns="" xmlns:a16="http://schemas.microsoft.com/office/drawing/2014/main" id="{A34D918B-0F86-4F34-9A5E-248773CE0322}"/>
              </a:ext>
            </a:extLst>
          </p:cNvPr>
          <p:cNvSpPr>
            <a:spLocks noGrp="1"/>
          </p:cNvSpPr>
          <p:nvPr>
            <p:ph type="title"/>
          </p:nvPr>
        </p:nvSpPr>
        <p:spPr>
          <a:xfrm>
            <a:off x="143843" y="648000"/>
            <a:ext cx="7078592" cy="1325563"/>
          </a:xfrm>
        </p:spPr>
        <p:txBody>
          <a:bodyPr/>
          <a:lstStyle>
            <a:lvl1pPr>
              <a:defRPr>
                <a:latin typeface="+mj-lt"/>
              </a:defRPr>
            </a:lvl1pPr>
          </a:lstStyle>
          <a:p>
            <a:r>
              <a:rPr lang="it-IT"/>
              <a:t>Fare clic per modificare lo stile del titolo dello schema</a:t>
            </a:r>
          </a:p>
        </p:txBody>
      </p:sp>
      <p:sp>
        <p:nvSpPr>
          <p:cNvPr id="13" name="Segnaposto testo 10">
            <a:extLst>
              <a:ext uri="{FF2B5EF4-FFF2-40B4-BE49-F238E27FC236}">
                <a16:creationId xmlns="" xmlns:a16="http://schemas.microsoft.com/office/drawing/2014/main" id="{6B2EFC54-9286-43CA-A8AA-9D71AD0F0F4A}"/>
              </a:ext>
            </a:extLst>
          </p:cNvPr>
          <p:cNvSpPr>
            <a:spLocks noGrp="1"/>
          </p:cNvSpPr>
          <p:nvPr>
            <p:ph idx="1"/>
          </p:nvPr>
        </p:nvSpPr>
        <p:spPr>
          <a:xfrm>
            <a:off x="143843" y="2268000"/>
            <a:ext cx="7078592"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803383651"/>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olo + 4 Immagini + Contenuti">
    <p:bg>
      <p:bgPr>
        <a:solidFill>
          <a:schemeClr val="bg1"/>
        </a:solidFill>
        <a:effectLst/>
      </p:bgPr>
    </p:bg>
    <p:spTree>
      <p:nvGrpSpPr>
        <p:cNvPr id="1" name=""/>
        <p:cNvGrpSpPr/>
        <p:nvPr/>
      </p:nvGrpSpPr>
      <p:grpSpPr>
        <a:xfrm>
          <a:off x="0" y="0"/>
          <a:ext cx="0" cy="0"/>
          <a:chOff x="0" y="0"/>
          <a:chExt cx="0" cy="0"/>
        </a:xfrm>
      </p:grpSpPr>
      <p:sp>
        <p:nvSpPr>
          <p:cNvPr id="24" name="그림 개체 틀 4">
            <a:extLst>
              <a:ext uri="{FF2B5EF4-FFF2-40B4-BE49-F238E27FC236}">
                <a16:creationId xmlns="" xmlns:a16="http://schemas.microsoft.com/office/drawing/2014/main" id="{92A158C5-E8CE-4910-8D86-4FE4EFD16610}"/>
              </a:ext>
            </a:extLst>
          </p:cNvPr>
          <p:cNvSpPr>
            <a:spLocks noGrp="1"/>
          </p:cNvSpPr>
          <p:nvPr>
            <p:ph type="pic" idx="13"/>
          </p:nvPr>
        </p:nvSpPr>
        <p:spPr>
          <a:xfrm>
            <a:off x="270152" y="1351336"/>
            <a:ext cx="2827043" cy="2449895"/>
          </a:xfrm>
          <a:solidFill>
            <a:schemeClr val="bg1">
              <a:lumMod val="95000"/>
            </a:schemeClr>
          </a:solidFill>
        </p:spPr>
        <p:txBody>
          <a:bodyPr/>
          <a:lstStyle>
            <a:lvl1pPr algn="ctr">
              <a:defRPr sz="1800">
                <a:solidFill>
                  <a:schemeClr val="tx1"/>
                </a:solidFill>
              </a:defRPr>
            </a:lvl1pPr>
          </a:lstStyle>
          <a:p>
            <a:endParaRPr lang="it-IT" dirty="0"/>
          </a:p>
        </p:txBody>
      </p:sp>
      <p:sp>
        <p:nvSpPr>
          <p:cNvPr id="25" name="그림 개체 틀 6">
            <a:extLst>
              <a:ext uri="{FF2B5EF4-FFF2-40B4-BE49-F238E27FC236}">
                <a16:creationId xmlns="" xmlns:a16="http://schemas.microsoft.com/office/drawing/2014/main" id="{CFB167B2-D57B-43A0-8B95-04ECA8D3ABA7}"/>
              </a:ext>
            </a:extLst>
          </p:cNvPr>
          <p:cNvSpPr>
            <a:spLocks noGrp="1"/>
          </p:cNvSpPr>
          <p:nvPr>
            <p:ph type="pic" idx="14"/>
          </p:nvPr>
        </p:nvSpPr>
        <p:spPr>
          <a:xfrm>
            <a:off x="3211703" y="1351336"/>
            <a:ext cx="2827043" cy="2449895"/>
          </a:xfrm>
          <a:solidFill>
            <a:schemeClr val="bg1">
              <a:lumMod val="95000"/>
            </a:schemeClr>
          </a:solidFill>
        </p:spPr>
        <p:txBody>
          <a:bodyPr/>
          <a:lstStyle>
            <a:lvl1pPr algn="ctr">
              <a:defRPr sz="1800">
                <a:solidFill>
                  <a:schemeClr val="tx1"/>
                </a:solidFill>
              </a:defRPr>
            </a:lvl1pPr>
          </a:lstStyle>
          <a:p>
            <a:endParaRPr lang="it-IT" dirty="0"/>
          </a:p>
        </p:txBody>
      </p:sp>
      <p:sp>
        <p:nvSpPr>
          <p:cNvPr id="26" name="그림 개체 틀 32">
            <a:extLst>
              <a:ext uri="{FF2B5EF4-FFF2-40B4-BE49-F238E27FC236}">
                <a16:creationId xmlns="" xmlns:a16="http://schemas.microsoft.com/office/drawing/2014/main" id="{B1BB74FD-D03C-4A5F-8977-08154BC20294}"/>
              </a:ext>
            </a:extLst>
          </p:cNvPr>
          <p:cNvSpPr>
            <a:spLocks noGrp="1"/>
          </p:cNvSpPr>
          <p:nvPr>
            <p:ph type="pic" idx="15"/>
          </p:nvPr>
        </p:nvSpPr>
        <p:spPr>
          <a:xfrm>
            <a:off x="6153254" y="1351336"/>
            <a:ext cx="2827043" cy="2449895"/>
          </a:xfrm>
          <a:solidFill>
            <a:schemeClr val="bg1">
              <a:lumMod val="95000"/>
            </a:schemeClr>
          </a:solidFill>
        </p:spPr>
        <p:txBody>
          <a:bodyPr/>
          <a:lstStyle>
            <a:lvl1pPr algn="ctr">
              <a:defRPr sz="1800"/>
            </a:lvl1pPr>
          </a:lstStyle>
          <a:p>
            <a:endParaRPr lang="it-IT" dirty="0"/>
          </a:p>
        </p:txBody>
      </p:sp>
      <p:sp>
        <p:nvSpPr>
          <p:cNvPr id="27" name="그림 개체 틀 34">
            <a:extLst>
              <a:ext uri="{FF2B5EF4-FFF2-40B4-BE49-F238E27FC236}">
                <a16:creationId xmlns="" xmlns:a16="http://schemas.microsoft.com/office/drawing/2014/main" id="{A0CB264D-24B6-4EBA-A297-C0B9F74DA9AE}"/>
              </a:ext>
            </a:extLst>
          </p:cNvPr>
          <p:cNvSpPr>
            <a:spLocks noGrp="1"/>
          </p:cNvSpPr>
          <p:nvPr>
            <p:ph type="pic" idx="16"/>
          </p:nvPr>
        </p:nvSpPr>
        <p:spPr>
          <a:xfrm>
            <a:off x="9094806" y="1351336"/>
            <a:ext cx="2827043" cy="2449895"/>
          </a:xfrm>
          <a:solidFill>
            <a:schemeClr val="bg1">
              <a:lumMod val="95000"/>
            </a:schemeClr>
          </a:solidFill>
        </p:spPr>
        <p:txBody>
          <a:bodyPr/>
          <a:lstStyle>
            <a:lvl1pPr algn="ctr">
              <a:defRPr sz="1800"/>
            </a:lvl1pPr>
          </a:lstStyle>
          <a:p>
            <a:endParaRPr lang="it-IT" dirty="0"/>
          </a:p>
        </p:txBody>
      </p:sp>
      <p:sp>
        <p:nvSpPr>
          <p:cNvPr id="29" name="Segnaposto testo 28">
            <a:extLst>
              <a:ext uri="{FF2B5EF4-FFF2-40B4-BE49-F238E27FC236}">
                <a16:creationId xmlns="" xmlns:a16="http://schemas.microsoft.com/office/drawing/2014/main" id="{A771C0DD-B7FE-47D8-8932-6CD27F4E2609}"/>
              </a:ext>
            </a:extLst>
          </p:cNvPr>
          <p:cNvSpPr>
            <a:spLocks noGrp="1"/>
          </p:cNvSpPr>
          <p:nvPr>
            <p:ph type="body" sz="quarter" idx="17"/>
          </p:nvPr>
        </p:nvSpPr>
        <p:spPr>
          <a:xfrm>
            <a:off x="263524" y="3962742"/>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0" name="Segnaposto testo 28">
            <a:extLst>
              <a:ext uri="{FF2B5EF4-FFF2-40B4-BE49-F238E27FC236}">
                <a16:creationId xmlns="" xmlns:a16="http://schemas.microsoft.com/office/drawing/2014/main" id="{D850DEC3-46C7-4EC0-941C-BA1D619BB66C}"/>
              </a:ext>
            </a:extLst>
          </p:cNvPr>
          <p:cNvSpPr>
            <a:spLocks noGrp="1"/>
          </p:cNvSpPr>
          <p:nvPr>
            <p:ph type="body" sz="quarter" idx="18"/>
          </p:nvPr>
        </p:nvSpPr>
        <p:spPr>
          <a:xfrm>
            <a:off x="263524" y="4663317"/>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1" name="Segnaposto testo 28">
            <a:extLst>
              <a:ext uri="{FF2B5EF4-FFF2-40B4-BE49-F238E27FC236}">
                <a16:creationId xmlns="" xmlns:a16="http://schemas.microsoft.com/office/drawing/2014/main" id="{F4A94273-BFEA-4F8D-B002-5E02C53BA95A}"/>
              </a:ext>
            </a:extLst>
          </p:cNvPr>
          <p:cNvSpPr>
            <a:spLocks noGrp="1"/>
          </p:cNvSpPr>
          <p:nvPr>
            <p:ph type="body" sz="quarter" idx="19"/>
          </p:nvPr>
        </p:nvSpPr>
        <p:spPr>
          <a:xfrm>
            <a:off x="263524" y="5309855"/>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2" name="Segnaposto testo 28">
            <a:extLst>
              <a:ext uri="{FF2B5EF4-FFF2-40B4-BE49-F238E27FC236}">
                <a16:creationId xmlns="" xmlns:a16="http://schemas.microsoft.com/office/drawing/2014/main" id="{3D9056A2-544F-4F61-B4CB-67FB3E746857}"/>
              </a:ext>
            </a:extLst>
          </p:cNvPr>
          <p:cNvSpPr>
            <a:spLocks noGrp="1"/>
          </p:cNvSpPr>
          <p:nvPr>
            <p:ph type="body" sz="quarter" idx="20"/>
          </p:nvPr>
        </p:nvSpPr>
        <p:spPr>
          <a:xfrm>
            <a:off x="3211703" y="3962742"/>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3" name="Segnaposto testo 28">
            <a:extLst>
              <a:ext uri="{FF2B5EF4-FFF2-40B4-BE49-F238E27FC236}">
                <a16:creationId xmlns="" xmlns:a16="http://schemas.microsoft.com/office/drawing/2014/main" id="{4FF65B3C-8C7E-4FFE-9D25-A58A62A0339D}"/>
              </a:ext>
            </a:extLst>
          </p:cNvPr>
          <p:cNvSpPr>
            <a:spLocks noGrp="1"/>
          </p:cNvSpPr>
          <p:nvPr>
            <p:ph type="body" sz="quarter" idx="21"/>
          </p:nvPr>
        </p:nvSpPr>
        <p:spPr>
          <a:xfrm>
            <a:off x="3211703" y="4663317"/>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4" name="Segnaposto testo 28">
            <a:extLst>
              <a:ext uri="{FF2B5EF4-FFF2-40B4-BE49-F238E27FC236}">
                <a16:creationId xmlns="" xmlns:a16="http://schemas.microsoft.com/office/drawing/2014/main" id="{D30D1DC8-BA36-4095-8903-8F49AA08117B}"/>
              </a:ext>
            </a:extLst>
          </p:cNvPr>
          <p:cNvSpPr>
            <a:spLocks noGrp="1"/>
          </p:cNvSpPr>
          <p:nvPr>
            <p:ph type="body" sz="quarter" idx="22"/>
          </p:nvPr>
        </p:nvSpPr>
        <p:spPr>
          <a:xfrm>
            <a:off x="3211703" y="5309855"/>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5" name="Segnaposto testo 28">
            <a:extLst>
              <a:ext uri="{FF2B5EF4-FFF2-40B4-BE49-F238E27FC236}">
                <a16:creationId xmlns="" xmlns:a16="http://schemas.microsoft.com/office/drawing/2014/main" id="{5187E9AB-5FEC-4BF1-8365-64BF02B2E916}"/>
              </a:ext>
            </a:extLst>
          </p:cNvPr>
          <p:cNvSpPr>
            <a:spLocks noGrp="1"/>
          </p:cNvSpPr>
          <p:nvPr>
            <p:ph type="body" sz="quarter" idx="23"/>
          </p:nvPr>
        </p:nvSpPr>
        <p:spPr>
          <a:xfrm>
            <a:off x="9094806" y="3962742"/>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6" name="Segnaposto testo 28">
            <a:extLst>
              <a:ext uri="{FF2B5EF4-FFF2-40B4-BE49-F238E27FC236}">
                <a16:creationId xmlns="" xmlns:a16="http://schemas.microsoft.com/office/drawing/2014/main" id="{0661FED8-4396-472D-B0DC-37027E9B4000}"/>
              </a:ext>
            </a:extLst>
          </p:cNvPr>
          <p:cNvSpPr>
            <a:spLocks noGrp="1"/>
          </p:cNvSpPr>
          <p:nvPr>
            <p:ph type="body" sz="quarter" idx="24"/>
          </p:nvPr>
        </p:nvSpPr>
        <p:spPr>
          <a:xfrm>
            <a:off x="9094806" y="4663317"/>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7" name="Segnaposto testo 28">
            <a:extLst>
              <a:ext uri="{FF2B5EF4-FFF2-40B4-BE49-F238E27FC236}">
                <a16:creationId xmlns="" xmlns:a16="http://schemas.microsoft.com/office/drawing/2014/main" id="{C798E9A7-1C31-46D9-B8EA-59828339B7DE}"/>
              </a:ext>
            </a:extLst>
          </p:cNvPr>
          <p:cNvSpPr>
            <a:spLocks noGrp="1"/>
          </p:cNvSpPr>
          <p:nvPr>
            <p:ph type="body" sz="quarter" idx="25"/>
          </p:nvPr>
        </p:nvSpPr>
        <p:spPr>
          <a:xfrm>
            <a:off x="9094806" y="5309855"/>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8" name="Segnaposto testo 28">
            <a:extLst>
              <a:ext uri="{FF2B5EF4-FFF2-40B4-BE49-F238E27FC236}">
                <a16:creationId xmlns="" xmlns:a16="http://schemas.microsoft.com/office/drawing/2014/main" id="{97932AFC-C61E-4F7C-A758-7E71A1C45ACF}"/>
              </a:ext>
            </a:extLst>
          </p:cNvPr>
          <p:cNvSpPr>
            <a:spLocks noGrp="1"/>
          </p:cNvSpPr>
          <p:nvPr>
            <p:ph type="body" sz="quarter" idx="26"/>
          </p:nvPr>
        </p:nvSpPr>
        <p:spPr>
          <a:xfrm>
            <a:off x="6159882" y="3962742"/>
            <a:ext cx="2827043" cy="700575"/>
          </a:xfrm>
        </p:spPr>
        <p:txBody>
          <a:bodyPr>
            <a:noAutofit/>
          </a:bodyPr>
          <a:lstStyle>
            <a:lvl1pPr algn="ctr">
              <a:defRPr sz="2000">
                <a:solidFill>
                  <a:schemeClr val="tx1"/>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39" name="Segnaposto testo 28">
            <a:extLst>
              <a:ext uri="{FF2B5EF4-FFF2-40B4-BE49-F238E27FC236}">
                <a16:creationId xmlns="" xmlns:a16="http://schemas.microsoft.com/office/drawing/2014/main" id="{993AA2D3-D668-40C8-A073-627866A8064D}"/>
              </a:ext>
            </a:extLst>
          </p:cNvPr>
          <p:cNvSpPr>
            <a:spLocks noGrp="1"/>
          </p:cNvSpPr>
          <p:nvPr>
            <p:ph type="body" sz="quarter" idx="27"/>
          </p:nvPr>
        </p:nvSpPr>
        <p:spPr>
          <a:xfrm>
            <a:off x="6159882" y="4663317"/>
            <a:ext cx="2827043" cy="646538"/>
          </a:xfrm>
        </p:spPr>
        <p:txBody>
          <a:bodyPr>
            <a:noAutofit/>
          </a:bodyPr>
          <a:lstStyle>
            <a:lvl1pPr algn="ctr">
              <a:defRPr sz="1800">
                <a:solidFill>
                  <a:schemeClr val="tx1">
                    <a:lumMod val="75000"/>
                    <a:lumOff val="25000"/>
                  </a:schemeClr>
                </a:solidFill>
                <a:latin typeface="+mj-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40" name="Segnaposto testo 28">
            <a:extLst>
              <a:ext uri="{FF2B5EF4-FFF2-40B4-BE49-F238E27FC236}">
                <a16:creationId xmlns="" xmlns:a16="http://schemas.microsoft.com/office/drawing/2014/main" id="{D54170FE-8449-4118-B49A-89E5AE0410E4}"/>
              </a:ext>
            </a:extLst>
          </p:cNvPr>
          <p:cNvSpPr>
            <a:spLocks noGrp="1"/>
          </p:cNvSpPr>
          <p:nvPr>
            <p:ph type="body" sz="quarter" idx="28"/>
          </p:nvPr>
        </p:nvSpPr>
        <p:spPr>
          <a:xfrm>
            <a:off x="6159882" y="5309855"/>
            <a:ext cx="2827043" cy="1283715"/>
          </a:xfrm>
        </p:spPr>
        <p:txBody>
          <a:bodyPr>
            <a:noAutofit/>
          </a:bodyPr>
          <a:lstStyle>
            <a:lvl1pPr algn="ctr">
              <a:defRPr sz="1800">
                <a:solidFill>
                  <a:schemeClr val="tx1"/>
                </a:solidFill>
                <a:latin typeface="+mn-lt"/>
              </a:defRPr>
            </a:lvl1pPr>
            <a:lvl2pPr algn="ctr">
              <a:defRPr sz="1800">
                <a:solidFill>
                  <a:schemeClr val="tx1"/>
                </a:solidFill>
                <a:latin typeface="+mn-lt"/>
              </a:defRPr>
            </a:lvl2pPr>
            <a:lvl3pPr algn="ctr">
              <a:defRPr sz="1800">
                <a:solidFill>
                  <a:schemeClr val="tx1"/>
                </a:solidFill>
                <a:latin typeface="+mn-lt"/>
              </a:defRPr>
            </a:lvl3pPr>
            <a:lvl4pPr algn="ctr">
              <a:defRPr sz="1800">
                <a:solidFill>
                  <a:schemeClr val="tx1"/>
                </a:solidFill>
                <a:latin typeface="+mn-lt"/>
              </a:defRPr>
            </a:lvl4pPr>
            <a:lvl5pPr algn="ctr">
              <a:defRPr sz="1800">
                <a:solidFill>
                  <a:schemeClr val="tx1"/>
                </a:solidFill>
                <a:latin typeface="+mn-lt"/>
              </a:defRPr>
            </a:lvl5pPr>
          </a:lstStyle>
          <a:p>
            <a:pPr lvl="0"/>
            <a:r>
              <a:rPr lang="it-IT" dirty="0"/>
              <a:t>Fare clic per modificare gli stili del testo</a:t>
            </a:r>
          </a:p>
        </p:txBody>
      </p:sp>
      <p:sp>
        <p:nvSpPr>
          <p:cNvPr id="21" name="Segnaposto testo 3">
            <a:extLst>
              <a:ext uri="{FF2B5EF4-FFF2-40B4-BE49-F238E27FC236}">
                <a16:creationId xmlns="" xmlns:a16="http://schemas.microsoft.com/office/drawing/2014/main" id="{7129E076-8578-4FA5-A5B7-0F53AF7DFF0D}"/>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22" name="Segnaposto testo 6">
            <a:extLst>
              <a:ext uri="{FF2B5EF4-FFF2-40B4-BE49-F238E27FC236}">
                <a16:creationId xmlns="" xmlns:a16="http://schemas.microsoft.com/office/drawing/2014/main" id="{F1BD8F57-63CC-4449-A0BC-01276DDB082E}"/>
              </a:ext>
            </a:extLst>
          </p:cNvPr>
          <p:cNvSpPr>
            <a:spLocks noGrp="1"/>
          </p:cNvSpPr>
          <p:nvPr>
            <p:ph type="body" sz="quarter" idx="29"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23" name="Segnaposto titolo 1">
            <a:extLst>
              <a:ext uri="{FF2B5EF4-FFF2-40B4-BE49-F238E27FC236}">
                <a16:creationId xmlns="" xmlns:a16="http://schemas.microsoft.com/office/drawing/2014/main" id="{F224D736-A024-4E60-9F8E-9C3554DDEC76}"/>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lvl1pPr algn="ctr">
              <a:defRPr/>
            </a:lvl1pPr>
          </a:lstStyle>
          <a:p>
            <a:r>
              <a:rPr lang="it-IT"/>
              <a:t>Fare clic per modificare lo stile del titolo dello schema</a:t>
            </a:r>
          </a:p>
        </p:txBody>
      </p:sp>
    </p:spTree>
    <p:extLst>
      <p:ext uri="{BB962C8B-B14F-4D97-AF65-F5344CB8AC3E}">
        <p14:creationId xmlns:p14="http://schemas.microsoft.com/office/powerpoint/2010/main" val="112761632"/>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U _ Titolo arancio">
    <p:spTree>
      <p:nvGrpSpPr>
        <p:cNvPr id="1" name=""/>
        <p:cNvGrpSpPr/>
        <p:nvPr/>
      </p:nvGrpSpPr>
      <p:grpSpPr>
        <a:xfrm>
          <a:off x="0" y="0"/>
          <a:ext cx="0" cy="0"/>
          <a:chOff x="0" y="0"/>
          <a:chExt cx="0" cy="0"/>
        </a:xfrm>
      </p:grpSpPr>
      <p:sp>
        <p:nvSpPr>
          <p:cNvPr id="5" name="그림 개체 틀 5">
            <a:extLst>
              <a:ext uri="{FF2B5EF4-FFF2-40B4-BE49-F238E27FC236}">
                <a16:creationId xmlns="" xmlns:a16="http://schemas.microsoft.com/office/drawing/2014/main" id="{467B1EFD-3A9D-457D-BBE0-7ACE87EB3F5C}"/>
              </a:ext>
            </a:extLst>
          </p:cNvPr>
          <p:cNvSpPr>
            <a:spLocks noGrp="1"/>
          </p:cNvSpPr>
          <p:nvPr>
            <p:ph type="pic" sz="quarter" idx="13" hasCustomPrompt="1"/>
          </p:nvPr>
        </p:nvSpPr>
        <p:spPr>
          <a:xfrm>
            <a:off x="3778622" y="0"/>
            <a:ext cx="8413377" cy="6858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solidFill>
                  <a:schemeClr val="tx1"/>
                </a:solidFill>
                <a:latin typeface="+mn-lt"/>
              </a:defRPr>
            </a:lvl1pPr>
          </a:lstStyle>
          <a:p>
            <a:r>
              <a:rPr lang="en-US" altLang="ko-KR" dirty="0"/>
              <a:t>                                      </a:t>
            </a:r>
            <a:r>
              <a:rPr lang="en-US" altLang="ko-KR" dirty="0" err="1"/>
              <a:t>Inserisci</a:t>
            </a:r>
            <a:r>
              <a:rPr lang="en-US" altLang="ko-KR" dirty="0"/>
              <a:t> </a:t>
            </a:r>
            <a:r>
              <a:rPr lang="en-US" altLang="ko-KR" dirty="0" err="1"/>
              <a:t>immagine</a:t>
            </a:r>
            <a:r>
              <a:rPr lang="en-US" altLang="ko-KR" dirty="0"/>
              <a:t>  </a:t>
            </a:r>
            <a:endParaRPr lang="ko-KR" altLang="en-US" dirty="0"/>
          </a:p>
        </p:txBody>
      </p:sp>
      <p:sp>
        <p:nvSpPr>
          <p:cNvPr id="6" name="Shape 14">
            <a:extLst>
              <a:ext uri="{FF2B5EF4-FFF2-40B4-BE49-F238E27FC236}">
                <a16:creationId xmlns="" xmlns:a16="http://schemas.microsoft.com/office/drawing/2014/main" id="{E6CEB77F-C2FB-412D-ABD2-524F04C33F6A}"/>
              </a:ext>
            </a:extLst>
          </p:cNvPr>
          <p:cNvSpPr/>
          <p:nvPr userDrawn="1"/>
        </p:nvSpPr>
        <p:spPr>
          <a:xfrm flipH="1">
            <a:off x="-7127" y="-1"/>
            <a:ext cx="3779026" cy="6857991"/>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 name="Segnaposto testo 6">
            <a:extLst>
              <a:ext uri="{FF2B5EF4-FFF2-40B4-BE49-F238E27FC236}">
                <a16:creationId xmlns="" xmlns:a16="http://schemas.microsoft.com/office/drawing/2014/main" id="{8A73D10D-42B2-4140-B143-9E1099C04D00}"/>
              </a:ext>
            </a:extLst>
          </p:cNvPr>
          <p:cNvSpPr>
            <a:spLocks noGrp="1"/>
          </p:cNvSpPr>
          <p:nvPr>
            <p:ph type="body" sz="quarter" idx="11"/>
          </p:nvPr>
        </p:nvSpPr>
        <p:spPr>
          <a:xfrm>
            <a:off x="142875" y="260351"/>
            <a:ext cx="3486150" cy="4883150"/>
          </a:xfrm>
          <a:prstGeom prst="rect">
            <a:avLst/>
          </a:prstGeom>
        </p:spPr>
        <p:txBody>
          <a:bodyPr anchor="b" anchorCtr="0"/>
          <a:lstStyle>
            <a:lvl1pPr>
              <a:defRPr sz="4400">
                <a:solidFill>
                  <a:schemeClr val="accent1"/>
                </a:solidFill>
                <a:latin typeface="+mj-lt"/>
              </a:defRPr>
            </a:lvl1pPr>
            <a:lvl2pPr>
              <a:defRPr sz="4800">
                <a:latin typeface="+mj-lt"/>
              </a:defRPr>
            </a:lvl2pPr>
            <a:lvl3pPr>
              <a:defRPr sz="4800">
                <a:latin typeface="+mj-lt"/>
              </a:defRPr>
            </a:lvl3pPr>
            <a:lvl4pPr>
              <a:defRPr sz="4800">
                <a:latin typeface="+mj-lt"/>
              </a:defRPr>
            </a:lvl4pPr>
            <a:lvl5pPr>
              <a:defRPr sz="4800">
                <a:latin typeface="+mj-lt"/>
              </a:defRPr>
            </a:lvl5pPr>
          </a:lstStyle>
          <a:p>
            <a:pPr lvl="0"/>
            <a:r>
              <a:rPr lang="it-IT" dirty="0"/>
              <a:t>Fare clic per modificare gli stili del testo</a:t>
            </a:r>
          </a:p>
        </p:txBody>
      </p:sp>
      <p:sp>
        <p:nvSpPr>
          <p:cNvPr id="8" name="Segnaposto testo 9">
            <a:extLst>
              <a:ext uri="{FF2B5EF4-FFF2-40B4-BE49-F238E27FC236}">
                <a16:creationId xmlns="" xmlns:a16="http://schemas.microsoft.com/office/drawing/2014/main" id="{98B74FA1-92E9-41CD-8A30-4D1772522A7A}"/>
              </a:ext>
            </a:extLst>
          </p:cNvPr>
          <p:cNvSpPr>
            <a:spLocks noGrp="1"/>
          </p:cNvSpPr>
          <p:nvPr>
            <p:ph type="body" sz="quarter" idx="12"/>
          </p:nvPr>
        </p:nvSpPr>
        <p:spPr>
          <a:xfrm>
            <a:off x="142471" y="5290344"/>
            <a:ext cx="3486150" cy="1307306"/>
          </a:xfrm>
          <a:prstGeom prst="rect">
            <a:avLst/>
          </a:prstGeom>
        </p:spPr>
        <p:txBody>
          <a:bodyPr lIns="108000"/>
          <a:lstStyle>
            <a:lvl1pPr>
              <a:defRPr sz="2400">
                <a:solidFill>
                  <a:schemeClr val="tx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Fare clic per modificare gli stili del testo</a:t>
            </a:r>
          </a:p>
        </p:txBody>
      </p:sp>
    </p:spTree>
    <p:extLst>
      <p:ext uri="{BB962C8B-B14F-4D97-AF65-F5344CB8AC3E}">
        <p14:creationId xmlns:p14="http://schemas.microsoft.com/office/powerpoint/2010/main" val="45743504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olo Titolo">
    <p:spTree>
      <p:nvGrpSpPr>
        <p:cNvPr id="1" name=""/>
        <p:cNvGrpSpPr/>
        <p:nvPr/>
      </p:nvGrpSpPr>
      <p:grpSpPr>
        <a:xfrm>
          <a:off x="0" y="0"/>
          <a:ext cx="0" cy="0"/>
          <a:chOff x="0" y="0"/>
          <a:chExt cx="0" cy="0"/>
        </a:xfrm>
      </p:grpSpPr>
      <p:sp>
        <p:nvSpPr>
          <p:cNvPr id="5" name="Segnaposto testo 3">
            <a:extLst>
              <a:ext uri="{FF2B5EF4-FFF2-40B4-BE49-F238E27FC236}">
                <a16:creationId xmlns="" xmlns:a16="http://schemas.microsoft.com/office/drawing/2014/main" id="{049FB3C6-6A53-4D52-9673-A37328607DFE}"/>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E3DFFF12-90DA-41BB-B409-DE6503FF6CE7}"/>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9" name="Segnaposto titolo 1">
            <a:extLst>
              <a:ext uri="{FF2B5EF4-FFF2-40B4-BE49-F238E27FC236}">
                <a16:creationId xmlns="" xmlns:a16="http://schemas.microsoft.com/office/drawing/2014/main" id="{CCE497D7-5F64-4804-A7DF-87A1EE059408}"/>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lvl1pPr algn="ctr">
              <a:defRPr/>
            </a:lvl1pPr>
          </a:lstStyle>
          <a:p>
            <a:r>
              <a:rPr lang="it-IT"/>
              <a:t>Fare clic per modificare lo stile del titolo dello schema</a:t>
            </a:r>
          </a:p>
        </p:txBody>
      </p:sp>
      <p:sp>
        <p:nvSpPr>
          <p:cNvPr id="2" name="Segnaposto numero diapositiva 12">
            <a:extLst>
              <a:ext uri="{FF2B5EF4-FFF2-40B4-BE49-F238E27FC236}">
                <a16:creationId xmlns="" xmlns:a16="http://schemas.microsoft.com/office/drawing/2014/main" id="{F6EA8F0D-6CBE-1DEC-04FF-332F80BC03A2}"/>
              </a:ext>
            </a:extLst>
          </p:cNvPr>
          <p:cNvSpPr>
            <a:spLocks noGrp="1"/>
          </p:cNvSpPr>
          <p:nvPr>
            <p:ph type="sldNum" sz="quarter" idx="4"/>
          </p:nvPr>
        </p:nvSpPr>
        <p:spPr>
          <a:xfrm>
            <a:off x="9286863" y="6623026"/>
            <a:ext cx="2743200" cy="216000"/>
          </a:xfrm>
          <a:prstGeom prst="rect">
            <a:avLst/>
          </a:prstGeom>
        </p:spPr>
        <p:txBody>
          <a:bodyPr vert="horz" lIns="91440" tIns="45720" rIns="91440" bIns="45720" rtlCol="0" anchor="ctr"/>
          <a:lstStyle>
            <a:lvl1pPr algn="r">
              <a:defRPr sz="800">
                <a:solidFill>
                  <a:schemeClr val="bg1"/>
                </a:solidFill>
              </a:defRPr>
            </a:lvl1pPr>
          </a:lstStyle>
          <a:p>
            <a:fld id="{EE272CC6-F969-4BE6-92FF-DB5CFBA96BF0}" type="slidenum">
              <a:rPr lang="it-IT" smtClean="0"/>
              <a:pPr/>
              <a:t>‹N›</a:t>
            </a:fld>
            <a:endParaRPr lang="it-IT" dirty="0"/>
          </a:p>
        </p:txBody>
      </p:sp>
    </p:spTree>
    <p:extLst>
      <p:ext uri="{BB962C8B-B14F-4D97-AF65-F5344CB8AC3E}">
        <p14:creationId xmlns:p14="http://schemas.microsoft.com/office/powerpoint/2010/main" val="1233887198"/>
      </p:ext>
    </p:extLst>
  </p:cSld>
  <p:clrMapOvr>
    <a:masterClrMapping/>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olo + Contenuto + 1 Immagine">
    <p:spTree>
      <p:nvGrpSpPr>
        <p:cNvPr id="1" name=""/>
        <p:cNvGrpSpPr/>
        <p:nvPr/>
      </p:nvGrpSpPr>
      <p:grpSpPr>
        <a:xfrm>
          <a:off x="0" y="0"/>
          <a:ext cx="0" cy="0"/>
          <a:chOff x="0" y="0"/>
          <a:chExt cx="0" cy="0"/>
        </a:xfrm>
      </p:grpSpPr>
      <p:sp>
        <p:nvSpPr>
          <p:cNvPr id="5" name="Segnaposto testo 3">
            <a:extLst>
              <a:ext uri="{FF2B5EF4-FFF2-40B4-BE49-F238E27FC236}">
                <a16:creationId xmlns="" xmlns:a16="http://schemas.microsoft.com/office/drawing/2014/main" id="{049FB3C6-6A53-4D52-9673-A37328607DFE}"/>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E3DFFF12-90DA-41BB-B409-DE6503FF6CE7}"/>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9" name="Segnaposto titolo 1">
            <a:extLst>
              <a:ext uri="{FF2B5EF4-FFF2-40B4-BE49-F238E27FC236}">
                <a16:creationId xmlns="" xmlns:a16="http://schemas.microsoft.com/office/drawing/2014/main" id="{CCE497D7-5F64-4804-A7DF-87A1EE059408}"/>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lvl1pPr algn="ctr">
              <a:defRPr/>
            </a:lvl1pPr>
          </a:lstStyle>
          <a:p>
            <a:r>
              <a:rPr lang="it-IT"/>
              <a:t>Fare clic per modificare lo stile del titolo dello schema</a:t>
            </a:r>
          </a:p>
        </p:txBody>
      </p:sp>
      <p:sp>
        <p:nvSpPr>
          <p:cNvPr id="6" name="Picture Placeholder 12">
            <a:extLst>
              <a:ext uri="{FF2B5EF4-FFF2-40B4-BE49-F238E27FC236}">
                <a16:creationId xmlns="" xmlns:a16="http://schemas.microsoft.com/office/drawing/2014/main" id="{AFD34D45-2E80-4CCF-886E-6380B0313334}"/>
              </a:ext>
            </a:extLst>
          </p:cNvPr>
          <p:cNvSpPr>
            <a:spLocks noGrp="1"/>
          </p:cNvSpPr>
          <p:nvPr>
            <p:ph type="pic" sz="quarter" idx="14" hasCustomPrompt="1"/>
          </p:nvPr>
        </p:nvSpPr>
        <p:spPr>
          <a:xfrm>
            <a:off x="6221898" y="2124000"/>
            <a:ext cx="5706579" cy="4356000"/>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7" name="Segnaposto testo 5">
            <a:extLst>
              <a:ext uri="{FF2B5EF4-FFF2-40B4-BE49-F238E27FC236}">
                <a16:creationId xmlns="" xmlns:a16="http://schemas.microsoft.com/office/drawing/2014/main" id="{C697CE62-7806-4BF7-861C-A0A68854E9B7}"/>
              </a:ext>
            </a:extLst>
          </p:cNvPr>
          <p:cNvSpPr>
            <a:spLocks noGrp="1"/>
          </p:cNvSpPr>
          <p:nvPr>
            <p:ph type="body" sz="quarter" idx="10"/>
          </p:nvPr>
        </p:nvSpPr>
        <p:spPr>
          <a:xfrm>
            <a:off x="263525" y="2124000"/>
            <a:ext cx="5832475" cy="43560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981213842"/>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olo + Immagine">
    <p:spTree>
      <p:nvGrpSpPr>
        <p:cNvPr id="1" name=""/>
        <p:cNvGrpSpPr/>
        <p:nvPr/>
      </p:nvGrpSpPr>
      <p:grpSpPr>
        <a:xfrm>
          <a:off x="0" y="0"/>
          <a:ext cx="0" cy="0"/>
          <a:chOff x="0" y="0"/>
          <a:chExt cx="0" cy="0"/>
        </a:xfrm>
      </p:grpSpPr>
      <p:sp>
        <p:nvSpPr>
          <p:cNvPr id="4" name="Picture Placeholder 12">
            <a:extLst>
              <a:ext uri="{FF2B5EF4-FFF2-40B4-BE49-F238E27FC236}">
                <a16:creationId xmlns="" xmlns:a16="http://schemas.microsoft.com/office/drawing/2014/main" id="{3FE5B8E6-9966-4268-91F3-2DA6D93B20FB}"/>
              </a:ext>
            </a:extLst>
          </p:cNvPr>
          <p:cNvSpPr>
            <a:spLocks noGrp="1"/>
          </p:cNvSpPr>
          <p:nvPr>
            <p:ph type="pic" sz="quarter" idx="10" hasCustomPrompt="1"/>
          </p:nvPr>
        </p:nvSpPr>
        <p:spPr>
          <a:xfrm>
            <a:off x="1021442" y="2115366"/>
            <a:ext cx="10161896" cy="4334739"/>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6" name="Segnaposto testo 3">
            <a:extLst>
              <a:ext uri="{FF2B5EF4-FFF2-40B4-BE49-F238E27FC236}">
                <a16:creationId xmlns="" xmlns:a16="http://schemas.microsoft.com/office/drawing/2014/main" id="{DD8786DF-071A-4E17-AC59-F2D4892CCE99}"/>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9" name="Segnaposto testo 6">
            <a:extLst>
              <a:ext uri="{FF2B5EF4-FFF2-40B4-BE49-F238E27FC236}">
                <a16:creationId xmlns="" xmlns:a16="http://schemas.microsoft.com/office/drawing/2014/main" id="{8700C366-3B61-4255-BE2A-A6288CA966B7}"/>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10" name="Segnaposto titolo 1">
            <a:extLst>
              <a:ext uri="{FF2B5EF4-FFF2-40B4-BE49-F238E27FC236}">
                <a16:creationId xmlns="" xmlns:a16="http://schemas.microsoft.com/office/drawing/2014/main" id="{25E9CE01-A274-4333-9BA0-F2F80D574338}"/>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lvl1pPr algn="ctr">
              <a:defRPr/>
            </a:lvl1pPr>
          </a:lstStyle>
          <a:p>
            <a:r>
              <a:rPr lang="it-IT"/>
              <a:t>Fare clic per modificare lo stile del titolo dello schema</a:t>
            </a:r>
          </a:p>
        </p:txBody>
      </p:sp>
    </p:spTree>
    <p:extLst>
      <p:ext uri="{BB962C8B-B14F-4D97-AF65-F5344CB8AC3E}">
        <p14:creationId xmlns:p14="http://schemas.microsoft.com/office/powerpoint/2010/main" val="124088063"/>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olo + 2 Immagini">
    <p:spTree>
      <p:nvGrpSpPr>
        <p:cNvPr id="1" name=""/>
        <p:cNvGrpSpPr/>
        <p:nvPr/>
      </p:nvGrpSpPr>
      <p:grpSpPr>
        <a:xfrm>
          <a:off x="0" y="0"/>
          <a:ext cx="0" cy="0"/>
          <a:chOff x="0" y="0"/>
          <a:chExt cx="0" cy="0"/>
        </a:xfrm>
      </p:grpSpPr>
      <p:sp>
        <p:nvSpPr>
          <p:cNvPr id="5" name="Segnaposto testo 3">
            <a:extLst>
              <a:ext uri="{FF2B5EF4-FFF2-40B4-BE49-F238E27FC236}">
                <a16:creationId xmlns="" xmlns:a16="http://schemas.microsoft.com/office/drawing/2014/main" id="{049FB3C6-6A53-4D52-9673-A37328607DFE}"/>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8" name="Segnaposto testo 6">
            <a:extLst>
              <a:ext uri="{FF2B5EF4-FFF2-40B4-BE49-F238E27FC236}">
                <a16:creationId xmlns="" xmlns:a16="http://schemas.microsoft.com/office/drawing/2014/main" id="{E3DFFF12-90DA-41BB-B409-DE6503FF6CE7}"/>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9" name="Segnaposto titolo 1">
            <a:extLst>
              <a:ext uri="{FF2B5EF4-FFF2-40B4-BE49-F238E27FC236}">
                <a16:creationId xmlns="" xmlns:a16="http://schemas.microsoft.com/office/drawing/2014/main" id="{CCE497D7-5F64-4804-A7DF-87A1EE059408}"/>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lvl1pPr algn="ctr">
              <a:defRPr/>
            </a:lvl1pPr>
          </a:lstStyle>
          <a:p>
            <a:r>
              <a:rPr lang="it-IT"/>
              <a:t>Fare clic per modificare lo stile del titolo dello schema</a:t>
            </a:r>
          </a:p>
        </p:txBody>
      </p:sp>
      <p:sp>
        <p:nvSpPr>
          <p:cNvPr id="6" name="Picture Placeholder 12">
            <a:extLst>
              <a:ext uri="{FF2B5EF4-FFF2-40B4-BE49-F238E27FC236}">
                <a16:creationId xmlns="" xmlns:a16="http://schemas.microsoft.com/office/drawing/2014/main" id="{AFD34D45-2E80-4CCF-886E-6380B0313334}"/>
              </a:ext>
            </a:extLst>
          </p:cNvPr>
          <p:cNvSpPr>
            <a:spLocks noGrp="1"/>
          </p:cNvSpPr>
          <p:nvPr>
            <p:ph type="pic" sz="quarter" idx="14" hasCustomPrompt="1"/>
          </p:nvPr>
        </p:nvSpPr>
        <p:spPr>
          <a:xfrm>
            <a:off x="270000" y="2124000"/>
            <a:ext cx="5706579" cy="4356000"/>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
        <p:nvSpPr>
          <p:cNvPr id="11" name="Picture Placeholder 12">
            <a:extLst>
              <a:ext uri="{FF2B5EF4-FFF2-40B4-BE49-F238E27FC236}">
                <a16:creationId xmlns="" xmlns:a16="http://schemas.microsoft.com/office/drawing/2014/main" id="{1198A989-15FB-4BEE-8568-025568070E32}"/>
              </a:ext>
            </a:extLst>
          </p:cNvPr>
          <p:cNvSpPr>
            <a:spLocks noGrp="1"/>
          </p:cNvSpPr>
          <p:nvPr>
            <p:ph type="pic" sz="quarter" idx="15" hasCustomPrompt="1"/>
          </p:nvPr>
        </p:nvSpPr>
        <p:spPr>
          <a:xfrm>
            <a:off x="6220800" y="2124000"/>
            <a:ext cx="5706579" cy="4356000"/>
          </a:xfrm>
          <a:prstGeom prst="rect">
            <a:avLst/>
          </a:prstGeom>
          <a:solidFill>
            <a:schemeClr val="bg1">
              <a:lumMod val="95000"/>
            </a:schemeClr>
          </a:solidFill>
        </p:spPr>
        <p:txBody>
          <a:bodyPr tIns="72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it-IT" altLang="ko-KR" dirty="0"/>
              <a:t>Inserisci immagine</a:t>
            </a:r>
            <a:endParaRPr lang="ko-KR" altLang="en-US" dirty="0"/>
          </a:p>
          <a:p>
            <a:endParaRPr lang="ko-KR" altLang="en-US" dirty="0"/>
          </a:p>
        </p:txBody>
      </p:sp>
    </p:spTree>
    <p:extLst>
      <p:ext uri="{BB962C8B-B14F-4D97-AF65-F5344CB8AC3E}">
        <p14:creationId xmlns:p14="http://schemas.microsoft.com/office/powerpoint/2010/main" val="457618464"/>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olo immagine">
    <p:spTree>
      <p:nvGrpSpPr>
        <p:cNvPr id="1" name=""/>
        <p:cNvGrpSpPr/>
        <p:nvPr/>
      </p:nvGrpSpPr>
      <p:grpSpPr>
        <a:xfrm>
          <a:off x="0" y="0"/>
          <a:ext cx="0" cy="0"/>
          <a:chOff x="0" y="0"/>
          <a:chExt cx="0" cy="0"/>
        </a:xfrm>
      </p:grpSpPr>
      <p:sp>
        <p:nvSpPr>
          <p:cNvPr id="3" name="그림 개체 틀 5">
            <a:extLst>
              <a:ext uri="{FF2B5EF4-FFF2-40B4-BE49-F238E27FC236}">
                <a16:creationId xmlns="" xmlns:a16="http://schemas.microsoft.com/office/drawing/2014/main" id="{B453391B-7D2F-45F2-AE4D-DFFF6DFAA1BE}"/>
              </a:ext>
            </a:extLst>
          </p:cNvPr>
          <p:cNvSpPr>
            <a:spLocks noGrp="1"/>
          </p:cNvSpPr>
          <p:nvPr>
            <p:ph type="pic" sz="quarter" idx="12" hasCustomPrompt="1"/>
          </p:nvPr>
        </p:nvSpPr>
        <p:spPr>
          <a:xfrm>
            <a:off x="0" y="550800"/>
            <a:ext cx="12192000" cy="6048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err="1"/>
              <a:t>Inserisci</a:t>
            </a:r>
            <a:r>
              <a:rPr lang="en-US" altLang="ko-KR" dirty="0"/>
              <a:t> </a:t>
            </a:r>
            <a:r>
              <a:rPr lang="en-US" altLang="ko-KR" dirty="0" err="1"/>
              <a:t>immagine</a:t>
            </a:r>
            <a:endParaRPr lang="ko-KR" altLang="en-US" dirty="0"/>
          </a:p>
        </p:txBody>
      </p:sp>
    </p:spTree>
    <p:extLst>
      <p:ext uri="{BB962C8B-B14F-4D97-AF65-F5344CB8AC3E}">
        <p14:creationId xmlns:p14="http://schemas.microsoft.com/office/powerpoint/2010/main" val="1248919651"/>
      </p:ext>
    </p:extLst>
  </p:cSld>
  <p:clrMapOvr>
    <a:masterClrMapping/>
  </p:clrMapOvr>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
        <p:nvSpPr>
          <p:cNvPr id="4" name="Segnaposto testo 3">
            <a:extLst>
              <a:ext uri="{FF2B5EF4-FFF2-40B4-BE49-F238E27FC236}">
                <a16:creationId xmlns="" xmlns:a16="http://schemas.microsoft.com/office/drawing/2014/main" id="{C44B94CD-52C1-4B24-B976-E053F9905815}"/>
              </a:ext>
            </a:extLst>
          </p:cNvPr>
          <p:cNvSpPr>
            <a:spLocks noGrp="1"/>
          </p:cNvSpPr>
          <p:nvPr>
            <p:ph type="body" sz="quarter" idx="12"/>
          </p:nvPr>
        </p:nvSpPr>
        <p:spPr>
          <a:xfrm>
            <a:off x="180000" y="43038"/>
            <a:ext cx="8421867" cy="236542"/>
          </a:xfrm>
        </p:spPr>
        <p:txBody>
          <a:bodyPr/>
          <a:lstStyle>
            <a:lvl1pPr algn="l">
              <a:defRPr sz="1050">
                <a:solidFill>
                  <a:schemeClr val="bg1"/>
                </a:solidFill>
                <a:latin typeface="+mj-lt"/>
              </a:defRPr>
            </a:lvl1pPr>
            <a:lvl2pPr algn="r">
              <a:defRPr sz="900">
                <a:solidFill>
                  <a:schemeClr val="accent2"/>
                </a:solidFill>
                <a:latin typeface="+mn-lt"/>
              </a:defRPr>
            </a:lvl2pPr>
            <a:lvl3pPr algn="r">
              <a:defRPr sz="900">
                <a:solidFill>
                  <a:schemeClr val="accent2"/>
                </a:solidFill>
                <a:latin typeface="+mn-lt"/>
              </a:defRPr>
            </a:lvl3pPr>
            <a:lvl4pPr algn="r">
              <a:defRPr sz="900">
                <a:solidFill>
                  <a:schemeClr val="accent2"/>
                </a:solidFill>
                <a:latin typeface="+mn-lt"/>
              </a:defRPr>
            </a:lvl4pPr>
            <a:lvl5pPr algn="r">
              <a:defRPr sz="900">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 xmlns:a16="http://schemas.microsoft.com/office/drawing/2014/main" id="{EA3C2B37-937B-452E-BE59-3930E1A651D5}"/>
              </a:ext>
            </a:extLst>
          </p:cNvPr>
          <p:cNvSpPr>
            <a:spLocks noGrp="1"/>
          </p:cNvSpPr>
          <p:nvPr>
            <p:ph type="body" sz="quarter" idx="13" hasCustomPrompt="1"/>
          </p:nvPr>
        </p:nvSpPr>
        <p:spPr>
          <a:xfrm>
            <a:off x="180000" y="290381"/>
            <a:ext cx="8451065" cy="215816"/>
          </a:xfrm>
        </p:spPr>
        <p:txBody>
          <a:bodyPr/>
          <a:lstStyle>
            <a:lvl1pPr algn="l">
              <a:defRPr sz="800" spc="300">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 xmlns:a16="http://schemas.microsoft.com/office/drawing/2014/main" id="{2E8C0D41-CF53-14E5-0ECC-43030B95231A}"/>
              </a:ext>
            </a:extLst>
          </p:cNvPr>
          <p:cNvSpPr>
            <a:spLocks noGrp="1"/>
          </p:cNvSpPr>
          <p:nvPr>
            <p:ph type="sldNum" sz="quarter" idx="4"/>
          </p:nvPr>
        </p:nvSpPr>
        <p:spPr>
          <a:xfrm>
            <a:off x="9286863" y="6623026"/>
            <a:ext cx="2743200" cy="216000"/>
          </a:xfrm>
          <a:prstGeom prst="rect">
            <a:avLst/>
          </a:prstGeom>
        </p:spPr>
        <p:txBody>
          <a:bodyPr vert="horz" lIns="91440" tIns="45720" rIns="91440" bIns="45720" rtlCol="0" anchor="ctr"/>
          <a:lstStyle>
            <a:lvl1pPr algn="r">
              <a:defRPr sz="8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1663986832"/>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573288" y="700741"/>
            <a:ext cx="10272755" cy="1097280"/>
          </a:xfrm>
        </p:spPr>
        <p:txBody>
          <a:bodyPr/>
          <a:lstStyle/>
          <a:p>
            <a:r>
              <a:rPr lang="it-IT"/>
              <a:t>Fare clic per modificare lo stile del titolo dello schema</a:t>
            </a:r>
            <a:endParaRP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a:p>
        </p:txBody>
      </p:sp>
      <p:sp>
        <p:nvSpPr>
          <p:cNvPr id="4" name="Date Placeholder 3"/>
          <p:cNvSpPr>
            <a:spLocks noGrp="1"/>
          </p:cNvSpPr>
          <p:nvPr>
            <p:ph type="dt" sz="half" idx="10"/>
          </p:nvPr>
        </p:nvSpPr>
        <p:spPr/>
        <p:txBody>
          <a:bodyPr/>
          <a:lstStyle/>
          <a:p>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F4C9F40-B079-4B71-A627-7266DFEA7F03}" type="slidenum">
              <a:rPr/>
              <a:t>‹N›</a:t>
            </a:fld>
            <a:endParaRPr/>
          </a:p>
        </p:txBody>
      </p:sp>
    </p:spTree>
    <p:extLst>
      <p:ext uri="{BB962C8B-B14F-4D97-AF65-F5344CB8AC3E}">
        <p14:creationId xmlns:p14="http://schemas.microsoft.com/office/powerpoint/2010/main" val="3293413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secHead">
  <p:cSld name="Intestazione sezione">
    <p:spTree>
      <p:nvGrpSpPr>
        <p:cNvPr id="1" name=""/>
        <p:cNvGrpSpPr/>
        <p:nvPr/>
      </p:nvGrpSpPr>
      <p:grpSpPr>
        <a:xfrm>
          <a:off x="0" y="0"/>
          <a:ext cx="0" cy="0"/>
          <a:chOff x="0" y="0"/>
          <a:chExt cx="0" cy="0"/>
        </a:xfrm>
      </p:grpSpPr>
      <p:sp>
        <p:nvSpPr>
          <p:cNvPr id="7" name="Rectangle 6"/>
          <p:cNvSpPr/>
          <p:nvPr/>
        </p:nvSpPr>
        <p:spPr bwMode="ltGray">
          <a:xfrm>
            <a:off x="0" y="0"/>
            <a:ext cx="12192000" cy="5715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8" name="Straight Connector 7"/>
          <p:cNvCxnSpPr/>
          <p:nvPr/>
        </p:nvCxnSpPr>
        <p:spPr>
          <a:xfrm>
            <a:off x="0" y="5753100"/>
            <a:ext cx="12192000" cy="0"/>
          </a:xfrm>
          <a:prstGeom prst="line">
            <a:avLst/>
          </a:prstGeom>
          <a:ln w="76200">
            <a:miter lim="800000"/>
          </a:ln>
        </p:spPr>
        <p:style>
          <a:lnRef idx="1">
            <a:schemeClr val="accent1"/>
          </a:lnRef>
          <a:fillRef idx="0">
            <a:schemeClr val="accent1"/>
          </a:fillRef>
          <a:effectRef idx="0">
            <a:schemeClr val="accent1"/>
          </a:effectRef>
          <a:fontRef idx="minor">
            <a:schemeClr val="tx1"/>
          </a:fontRef>
        </p:style>
      </p:cxnSp>
      <p:sp>
        <p:nvSpPr>
          <p:cNvPr id="2" name="Titolo 1"/>
          <p:cNvSpPr>
            <a:spLocks noGrp="1"/>
          </p:cNvSpPr>
          <p:nvPr>
            <p:ph type="title"/>
          </p:nvPr>
        </p:nvSpPr>
        <p:spPr>
          <a:xfrm>
            <a:off x="609600" y="3153095"/>
            <a:ext cx="10972800" cy="2286000"/>
          </a:xfrm>
        </p:spPr>
        <p:txBody>
          <a:bodyPr anchor="b">
            <a:normAutofit/>
          </a:bodyPr>
          <a:lstStyle>
            <a:lvl1pPr>
              <a:defRPr sz="5800" b="0"/>
            </a:lvl1pPr>
          </a:lstStyle>
          <a:p>
            <a:r>
              <a:rPr lang="it-IT"/>
              <a:t>Fare clic per modificare lo stile del titolo dello schema</a:t>
            </a:r>
            <a:endParaRPr/>
          </a:p>
        </p:txBody>
      </p:sp>
      <p:sp>
        <p:nvSpPr>
          <p:cNvPr id="3" name="Segnaposto testo 2"/>
          <p:cNvSpPr>
            <a:spLocks noGrp="1"/>
          </p:cNvSpPr>
          <p:nvPr>
            <p:ph type="body" idx="1"/>
          </p:nvPr>
        </p:nvSpPr>
        <p:spPr>
          <a:xfrm>
            <a:off x="603250" y="5864054"/>
            <a:ext cx="10972800" cy="450042"/>
          </a:xfrm>
        </p:spPr>
        <p:txBody>
          <a:bodyPr anchor="ctr"/>
          <a:lstStyle>
            <a:lvl1pPr marL="0" indent="0">
              <a:spcBef>
                <a:spcPts val="0"/>
              </a:spcBef>
              <a:buNone/>
              <a:defRPr sz="2000">
                <a:solidFill>
                  <a:schemeClr val="tx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Tree>
    <p:extLst>
      <p:ext uri="{BB962C8B-B14F-4D97-AF65-F5344CB8AC3E}">
        <p14:creationId xmlns:p14="http://schemas.microsoft.com/office/powerpoint/2010/main" val="663636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6BA4227E-9BFF-4CC9-9CD5-7DFA7AE66655}"/>
              </a:ext>
            </a:extLst>
          </p:cNvPr>
          <p:cNvSpPr>
            <a:spLocks noGrp="1"/>
          </p:cNvSpPr>
          <p:nvPr>
            <p:ph type="ctrTitle"/>
          </p:nvPr>
        </p:nvSpPr>
        <p:spPr>
          <a:xfrm>
            <a:off x="0" y="-527980"/>
            <a:ext cx="9144000" cy="424732"/>
          </a:xfrm>
        </p:spPr>
        <p:txBody>
          <a:bodyPr anchor="b"/>
          <a:lstStyle>
            <a:lvl1pPr algn="ctr">
              <a:defRPr sz="2400">
                <a:solidFill>
                  <a:schemeClr val="tx1"/>
                </a:solidFill>
              </a:defRPr>
            </a:lvl1pPr>
          </a:lstStyle>
          <a:p>
            <a:r>
              <a:rPr lang="it-IT" dirty="0"/>
              <a:t>Fare clic per modificare lo stile del titolo dello schema</a:t>
            </a:r>
          </a:p>
        </p:txBody>
      </p:sp>
      <p:sp>
        <p:nvSpPr>
          <p:cNvPr id="3" name="Sottotitolo 2">
            <a:extLst>
              <a:ext uri="{FF2B5EF4-FFF2-40B4-BE49-F238E27FC236}">
                <a16:creationId xmlns="" xmlns:a16="http://schemas.microsoft.com/office/drawing/2014/main" id="{662AFD9E-AB3B-40EB-BA1D-3CA3328FB1EB}"/>
              </a:ext>
            </a:extLst>
          </p:cNvPr>
          <p:cNvSpPr>
            <a:spLocks noGrp="1"/>
          </p:cNvSpPr>
          <p:nvPr>
            <p:ph type="subTitle" idx="1"/>
          </p:nvPr>
        </p:nvSpPr>
        <p:spPr>
          <a:xfrm>
            <a:off x="1616364" y="0"/>
            <a:ext cx="10575636" cy="1089529"/>
          </a:xfrm>
          <a:noFill/>
        </p:spPr>
        <p:txBody>
          <a:bodyPr wrap="square" rtlCol="0" anchor="ctr" anchorCtr="0">
            <a:spAutoFit/>
          </a:bodyPr>
          <a:lstStyle>
            <a:lvl1pPr marL="0" indent="0" algn="ctr">
              <a:buNone/>
              <a:defRPr lang="it-IT" sz="3600" b="1" dirty="0">
                <a:solidFill>
                  <a:schemeClr val="bg1"/>
                </a:solidFill>
                <a:latin typeface="Helvetica" panose="020B0604020202020204" pitchFamily="34" charset="0"/>
                <a:cs typeface="Helvetica"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a:spcBef>
                <a:spcPct val="0"/>
              </a:spcBef>
              <a:buNone/>
            </a:pPr>
            <a:r>
              <a:rPr lang="en-US" noProof="0" dirty="0"/>
              <a:t>Fare </a:t>
            </a:r>
            <a:r>
              <a:rPr lang="en-US" noProof="0" dirty="0" err="1"/>
              <a:t>clic</a:t>
            </a:r>
            <a:r>
              <a:rPr lang="en-US" noProof="0" dirty="0"/>
              <a:t> per </a:t>
            </a:r>
            <a:r>
              <a:rPr lang="en-US" noProof="0" dirty="0" err="1"/>
              <a:t>modificare</a:t>
            </a:r>
            <a:r>
              <a:rPr lang="en-US" noProof="0" dirty="0"/>
              <a:t> lo stile del </a:t>
            </a:r>
            <a:r>
              <a:rPr lang="en-US" noProof="0" dirty="0" err="1"/>
              <a:t>sottotitolo</a:t>
            </a:r>
            <a:r>
              <a:rPr lang="en-US" noProof="0" dirty="0"/>
              <a:t> </a:t>
            </a:r>
            <a:r>
              <a:rPr lang="en-US" noProof="0" dirty="0" err="1"/>
              <a:t>dello</a:t>
            </a:r>
            <a:r>
              <a:rPr lang="en-US" noProof="0" dirty="0"/>
              <a:t> schema</a:t>
            </a:r>
          </a:p>
        </p:txBody>
      </p:sp>
      <p:sp>
        <p:nvSpPr>
          <p:cNvPr id="4" name="Segnaposto data 3">
            <a:extLst>
              <a:ext uri="{FF2B5EF4-FFF2-40B4-BE49-F238E27FC236}">
                <a16:creationId xmlns="" xmlns:a16="http://schemas.microsoft.com/office/drawing/2014/main" id="{7F0337E0-ECF3-4F31-B778-E580E85AA49D}"/>
              </a:ext>
            </a:extLst>
          </p:cNvPr>
          <p:cNvSpPr>
            <a:spLocks noGrp="1"/>
          </p:cNvSpPr>
          <p:nvPr>
            <p:ph type="dt" sz="half" idx="10"/>
          </p:nvPr>
        </p:nvSpPr>
        <p:spPr/>
        <p:txBody>
          <a:bodyPr/>
          <a:lstStyle/>
          <a:p>
            <a:endParaRPr lang="it-IT"/>
          </a:p>
        </p:txBody>
      </p:sp>
      <p:sp>
        <p:nvSpPr>
          <p:cNvPr id="5" name="Segnaposto piè di pagina 4">
            <a:extLst>
              <a:ext uri="{FF2B5EF4-FFF2-40B4-BE49-F238E27FC236}">
                <a16:creationId xmlns="" xmlns:a16="http://schemas.microsoft.com/office/drawing/2014/main" id="{3095C916-017B-4381-B4A8-D047646B40E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 xmlns:a16="http://schemas.microsoft.com/office/drawing/2014/main" id="{EB58AE53-413E-4E66-824A-26F6A64221E5}"/>
              </a:ext>
            </a:extLst>
          </p:cNvPr>
          <p:cNvSpPr>
            <a:spLocks noGrp="1"/>
          </p:cNvSpPr>
          <p:nvPr>
            <p:ph type="sldNum" sz="quarter" idx="12"/>
          </p:nvPr>
        </p:nvSpPr>
        <p:spPr>
          <a:xfrm>
            <a:off x="8610600" y="6356350"/>
            <a:ext cx="2743200" cy="365125"/>
          </a:xfrm>
          <a:prstGeom prst="rect">
            <a:avLst/>
          </a:prstGeom>
        </p:spPr>
        <p:txBody>
          <a:bodyPr/>
          <a:lstStyle/>
          <a:p>
            <a:fld id="{9E42D70D-0576-4960-87A1-17226790C1A9}" type="slidenum">
              <a:rPr lang="it-IT" smtClean="0"/>
              <a:t>‹N›</a:t>
            </a:fld>
            <a:endParaRPr lang="it-IT"/>
          </a:p>
        </p:txBody>
      </p:sp>
      <p:sp>
        <p:nvSpPr>
          <p:cNvPr id="7" name="Segnaposto numero diapositiva 12">
            <a:extLst>
              <a:ext uri="{FF2B5EF4-FFF2-40B4-BE49-F238E27FC236}">
                <a16:creationId xmlns="" xmlns:a16="http://schemas.microsoft.com/office/drawing/2014/main" id="{BCC061B6-2539-6EDC-76E3-37C2C1DCA81A}"/>
              </a:ext>
            </a:extLst>
          </p:cNvPr>
          <p:cNvSpPr txBox="1">
            <a:spLocks/>
          </p:cNvSpPr>
          <p:nvPr userDrawn="1"/>
        </p:nvSpPr>
        <p:spPr>
          <a:xfrm>
            <a:off x="9286863" y="6623026"/>
            <a:ext cx="2743200" cy="216000"/>
          </a:xfrm>
          <a:prstGeom prst="rect">
            <a:avLst/>
          </a:prstGeom>
        </p:spPr>
        <p:txBody>
          <a:bodyPr vert="horz" lIns="91440" tIns="45720" rIns="91440" bIns="45720" rtlCol="0" anchor="ctr"/>
          <a:lstStyle>
            <a:defPPr>
              <a:defRPr lang="it-IT"/>
            </a:defPPr>
            <a:lvl1pPr marL="0" algn="r" defTabSz="914400" rtl="0" eaLnBrk="1" latinLnBrk="0" hangingPunct="1">
              <a:defRPr sz="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E272CC6-F969-4BE6-92FF-DB5CFBA96BF0}" type="slidenum">
              <a:rPr lang="it-IT" smtClean="0"/>
              <a:pPr/>
              <a:t>‹N›</a:t>
            </a:fld>
            <a:endParaRPr lang="it-IT"/>
          </a:p>
        </p:txBody>
      </p:sp>
    </p:spTree>
    <p:extLst>
      <p:ext uri="{BB962C8B-B14F-4D97-AF65-F5344CB8AC3E}">
        <p14:creationId xmlns:p14="http://schemas.microsoft.com/office/powerpoint/2010/main" val="20476334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cSld name="1_Vuota">
    <p:spTree>
      <p:nvGrpSpPr>
        <p:cNvPr id="1" name=""/>
        <p:cNvGrpSpPr/>
        <p:nvPr/>
      </p:nvGrpSpPr>
      <p:grpSpPr>
        <a:xfrm>
          <a:off x="0" y="0"/>
          <a:ext cx="0" cy="0"/>
          <a:chOff x="0" y="0"/>
          <a:chExt cx="0" cy="0"/>
        </a:xfrm>
      </p:grpSpPr>
      <p:pic>
        <p:nvPicPr>
          <p:cNvPr id="7" name="Immagine 6"/>
          <p:cNvPicPr>
            <a:picLocks noChangeAspect="1"/>
          </p:cNvPicPr>
          <p:nvPr userDrawn="1"/>
        </p:nvPicPr>
        <p:blipFill>
          <a:blip r:embed="rId2"/>
          <a:stretch>
            <a:fillRect/>
          </a:stretch>
        </p:blipFill>
        <p:spPr>
          <a:xfrm>
            <a:off x="-529" y="530352"/>
            <a:ext cx="12193057" cy="6062472"/>
          </a:xfrm>
          <a:prstGeom prst="rect">
            <a:avLst/>
          </a:prstGeom>
        </p:spPr>
      </p:pic>
      <p:sp>
        <p:nvSpPr>
          <p:cNvPr id="2" name="Segnaposto numero diapositiva 12">
            <a:extLst>
              <a:ext uri="{FF2B5EF4-FFF2-40B4-BE49-F238E27FC236}">
                <a16:creationId xmlns="" xmlns:a16="http://schemas.microsoft.com/office/drawing/2014/main" id="{EFA2F558-36E0-3308-9F90-155A970FE0D6}"/>
              </a:ext>
            </a:extLst>
          </p:cNvPr>
          <p:cNvSpPr>
            <a:spLocks noGrp="1"/>
          </p:cNvSpPr>
          <p:nvPr>
            <p:ph type="sldNum" sz="quarter" idx="4"/>
          </p:nvPr>
        </p:nvSpPr>
        <p:spPr>
          <a:xfrm>
            <a:off x="9286863" y="6623026"/>
            <a:ext cx="2743200" cy="216000"/>
          </a:xfrm>
          <a:prstGeom prst="rect">
            <a:avLst/>
          </a:prstGeom>
        </p:spPr>
        <p:txBody>
          <a:bodyPr vert="horz" lIns="91440" tIns="45720" rIns="91440" bIns="45720" rtlCol="0" anchor="ctr"/>
          <a:lstStyle>
            <a:lvl1pPr algn="r">
              <a:defRPr sz="8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4012745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U _ Titolo blu">
    <p:spTree>
      <p:nvGrpSpPr>
        <p:cNvPr id="1" name=""/>
        <p:cNvGrpSpPr/>
        <p:nvPr/>
      </p:nvGrpSpPr>
      <p:grpSpPr>
        <a:xfrm>
          <a:off x="0" y="0"/>
          <a:ext cx="0" cy="0"/>
          <a:chOff x="0" y="0"/>
          <a:chExt cx="0" cy="0"/>
        </a:xfrm>
      </p:grpSpPr>
      <p:sp>
        <p:nvSpPr>
          <p:cNvPr id="5" name="그림 개체 틀 5">
            <a:extLst>
              <a:ext uri="{FF2B5EF4-FFF2-40B4-BE49-F238E27FC236}">
                <a16:creationId xmlns="" xmlns:a16="http://schemas.microsoft.com/office/drawing/2014/main" id="{467B1EFD-3A9D-457D-BBE0-7ACE87EB3F5C}"/>
              </a:ext>
            </a:extLst>
          </p:cNvPr>
          <p:cNvSpPr>
            <a:spLocks noGrp="1"/>
          </p:cNvSpPr>
          <p:nvPr>
            <p:ph type="pic" sz="quarter" idx="13" hasCustomPrompt="1"/>
          </p:nvPr>
        </p:nvSpPr>
        <p:spPr>
          <a:xfrm>
            <a:off x="3771898" y="0"/>
            <a:ext cx="8420101" cy="6858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solidFill>
                  <a:schemeClr val="tx1"/>
                </a:solidFill>
                <a:latin typeface="+mn-lt"/>
              </a:defRPr>
            </a:lvl1pPr>
          </a:lstStyle>
          <a:p>
            <a:r>
              <a:rPr lang="en-US" altLang="ko-KR" dirty="0"/>
              <a:t>                                      </a:t>
            </a:r>
            <a:r>
              <a:rPr lang="en-US" altLang="ko-KR" dirty="0" err="1"/>
              <a:t>Inserisci</a:t>
            </a:r>
            <a:r>
              <a:rPr lang="en-US" altLang="ko-KR" dirty="0"/>
              <a:t> </a:t>
            </a:r>
            <a:r>
              <a:rPr lang="en-US" altLang="ko-KR" dirty="0" err="1"/>
              <a:t>immagine</a:t>
            </a:r>
            <a:r>
              <a:rPr lang="en-US" altLang="ko-KR" dirty="0"/>
              <a:t>  </a:t>
            </a:r>
            <a:endParaRPr lang="ko-KR" altLang="en-US" dirty="0"/>
          </a:p>
        </p:txBody>
      </p:sp>
      <p:sp>
        <p:nvSpPr>
          <p:cNvPr id="6" name="Shape 14">
            <a:extLst>
              <a:ext uri="{FF2B5EF4-FFF2-40B4-BE49-F238E27FC236}">
                <a16:creationId xmlns="" xmlns:a16="http://schemas.microsoft.com/office/drawing/2014/main" id="{E6CEB77F-C2FB-412D-ABD2-524F04C33F6A}"/>
              </a:ext>
            </a:extLst>
          </p:cNvPr>
          <p:cNvSpPr/>
          <p:nvPr userDrawn="1"/>
        </p:nvSpPr>
        <p:spPr>
          <a:xfrm flipH="1">
            <a:off x="-7127" y="-1"/>
            <a:ext cx="3779026" cy="6857991"/>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2000"/>
          </a:p>
        </p:txBody>
      </p:sp>
      <p:sp>
        <p:nvSpPr>
          <p:cNvPr id="7" name="Segnaposto testo 6">
            <a:extLst>
              <a:ext uri="{FF2B5EF4-FFF2-40B4-BE49-F238E27FC236}">
                <a16:creationId xmlns="" xmlns:a16="http://schemas.microsoft.com/office/drawing/2014/main" id="{8A73D10D-42B2-4140-B143-9E1099C04D00}"/>
              </a:ext>
            </a:extLst>
          </p:cNvPr>
          <p:cNvSpPr>
            <a:spLocks noGrp="1"/>
          </p:cNvSpPr>
          <p:nvPr>
            <p:ph type="body" sz="quarter" idx="11"/>
          </p:nvPr>
        </p:nvSpPr>
        <p:spPr>
          <a:xfrm>
            <a:off x="142875" y="260351"/>
            <a:ext cx="3486150" cy="4883150"/>
          </a:xfrm>
          <a:prstGeom prst="rect">
            <a:avLst/>
          </a:prstGeom>
        </p:spPr>
        <p:txBody>
          <a:bodyPr anchor="b" anchorCtr="0"/>
          <a:lstStyle>
            <a:lvl1pPr>
              <a:defRPr sz="4400">
                <a:solidFill>
                  <a:schemeClr val="tx1">
                    <a:lumMod val="75000"/>
                    <a:lumOff val="25000"/>
                  </a:schemeClr>
                </a:solidFill>
                <a:latin typeface="+mj-lt"/>
              </a:defRPr>
            </a:lvl1pPr>
            <a:lvl2pPr>
              <a:defRPr sz="4800">
                <a:latin typeface="+mj-lt"/>
              </a:defRPr>
            </a:lvl2pPr>
            <a:lvl3pPr>
              <a:defRPr sz="4800">
                <a:latin typeface="+mj-lt"/>
              </a:defRPr>
            </a:lvl3pPr>
            <a:lvl4pPr>
              <a:defRPr sz="4800">
                <a:latin typeface="+mj-lt"/>
              </a:defRPr>
            </a:lvl4pPr>
            <a:lvl5pPr>
              <a:defRPr sz="4800">
                <a:latin typeface="+mj-lt"/>
              </a:defRPr>
            </a:lvl5pPr>
          </a:lstStyle>
          <a:p>
            <a:pPr lvl="0"/>
            <a:r>
              <a:rPr lang="it-IT" dirty="0"/>
              <a:t>Fare clic per modificare gli stili del testo</a:t>
            </a:r>
          </a:p>
        </p:txBody>
      </p:sp>
      <p:sp>
        <p:nvSpPr>
          <p:cNvPr id="8" name="Segnaposto testo 9">
            <a:extLst>
              <a:ext uri="{FF2B5EF4-FFF2-40B4-BE49-F238E27FC236}">
                <a16:creationId xmlns="" xmlns:a16="http://schemas.microsoft.com/office/drawing/2014/main" id="{98B74FA1-92E9-41CD-8A30-4D1772522A7A}"/>
              </a:ext>
            </a:extLst>
          </p:cNvPr>
          <p:cNvSpPr>
            <a:spLocks noGrp="1"/>
          </p:cNvSpPr>
          <p:nvPr>
            <p:ph type="body" sz="quarter" idx="12"/>
          </p:nvPr>
        </p:nvSpPr>
        <p:spPr>
          <a:xfrm>
            <a:off x="142471" y="5290344"/>
            <a:ext cx="3486150" cy="1307306"/>
          </a:xfrm>
          <a:prstGeom prst="rect">
            <a:avLst/>
          </a:prstGeom>
        </p:spPr>
        <p:txBody>
          <a:bodyPr lIns="108000"/>
          <a:lstStyle>
            <a:lvl1pPr>
              <a:defRPr sz="2400">
                <a:solidFill>
                  <a:schemeClr val="tx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Fare clic per modificare gli stili del testo</a:t>
            </a:r>
          </a:p>
        </p:txBody>
      </p:sp>
    </p:spTree>
    <p:extLst>
      <p:ext uri="{BB962C8B-B14F-4D97-AF65-F5344CB8AC3E}">
        <p14:creationId xmlns:p14="http://schemas.microsoft.com/office/powerpoint/2010/main" val="5928253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Solo titolo">
    <p:spTree>
      <p:nvGrpSpPr>
        <p:cNvPr id="1" name=""/>
        <p:cNvGrpSpPr/>
        <p:nvPr/>
      </p:nvGrpSpPr>
      <p:grpSpPr>
        <a:xfrm>
          <a:off x="0" y="0"/>
          <a:ext cx="0" cy="0"/>
          <a:chOff x="0" y="0"/>
          <a:chExt cx="0" cy="0"/>
        </a:xfrm>
      </p:grpSpPr>
      <p:pic>
        <p:nvPicPr>
          <p:cNvPr id="6" name="Immagine 5">
            <a:extLst>
              <a:ext uri="{FF2B5EF4-FFF2-40B4-BE49-F238E27FC236}">
                <a16:creationId xmlns="" xmlns:a16="http://schemas.microsoft.com/office/drawing/2014/main" id="{81152915-F856-45D1-8543-E398A6E409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42644" y="40007"/>
            <a:ext cx="1261641" cy="1261641"/>
          </a:xfrm>
          <a:prstGeom prst="rect">
            <a:avLst/>
          </a:prstGeom>
        </p:spPr>
      </p:pic>
      <p:sp>
        <p:nvSpPr>
          <p:cNvPr id="7" name="Rettangolo 6">
            <a:extLst>
              <a:ext uri="{FF2B5EF4-FFF2-40B4-BE49-F238E27FC236}">
                <a16:creationId xmlns="" xmlns:a16="http://schemas.microsoft.com/office/drawing/2014/main" id="{CD07267E-70A1-4100-ACAE-0F0E82D8911A}"/>
              </a:ext>
            </a:extLst>
          </p:cNvPr>
          <p:cNvSpPr/>
          <p:nvPr userDrawn="1"/>
        </p:nvSpPr>
        <p:spPr>
          <a:xfrm>
            <a:off x="3434895" y="114702"/>
            <a:ext cx="5322209" cy="1569660"/>
          </a:xfrm>
          <a:prstGeom prst="rect">
            <a:avLst/>
          </a:prstGeom>
        </p:spPr>
        <p:txBody>
          <a:bodyPr wrap="square">
            <a:spAutoFit/>
          </a:bodyPr>
          <a:lstStyle/>
          <a:p>
            <a:pPr algn="ctr"/>
            <a:r>
              <a:rPr lang="en-GB" sz="3200" b="1" dirty="0">
                <a:latin typeface="Poppins" panose="00000500000000000000" pitchFamily="2" charset="0"/>
              </a:rPr>
              <a:t>1st Italian Workshop on Shell and Spatial Structures</a:t>
            </a:r>
            <a:endParaRPr lang="en-GB" sz="3200" dirty="0"/>
          </a:p>
        </p:txBody>
      </p:sp>
      <p:pic>
        <p:nvPicPr>
          <p:cNvPr id="8" name="Picture 2" descr="IASS 2018 - We don't want you to spend extra money! You... | Facebook">
            <a:extLst>
              <a:ext uri="{FF2B5EF4-FFF2-40B4-BE49-F238E27FC236}">
                <a16:creationId xmlns="" xmlns:a16="http://schemas.microsoft.com/office/drawing/2014/main" id="{AE349387-F755-4B1A-8114-88341F9B0D4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065885" y="-18420"/>
            <a:ext cx="2126115" cy="135435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Società Italiana di Scienza dell Costruzioni - SISCo">
            <a:extLst>
              <a:ext uri="{FF2B5EF4-FFF2-40B4-BE49-F238E27FC236}">
                <a16:creationId xmlns="" xmlns:a16="http://schemas.microsoft.com/office/drawing/2014/main" id="{0362CAE6-EAB7-432F-B2A9-A0E63F25DF8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29315"/>
            <a:ext cx="3185591" cy="1365253"/>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1"/>
          </p:nvPr>
        </p:nvSpPr>
        <p:spPr>
          <a:xfrm>
            <a:off x="1592795" y="6394450"/>
            <a:ext cx="8765171" cy="348848"/>
          </a:xfrm>
        </p:spPr>
        <p:txBody>
          <a:bodyPr/>
          <a:lstStyle>
            <a:lvl1pPr>
              <a:defRPr sz="1400">
                <a:solidFill>
                  <a:schemeClr val="tx1"/>
                </a:solidFill>
              </a:defRPr>
            </a:lvl1pPr>
          </a:lstStyle>
          <a:p>
            <a:endParaRPr lang="en-GB" dirty="0"/>
          </a:p>
        </p:txBody>
      </p:sp>
      <p:sp>
        <p:nvSpPr>
          <p:cNvPr id="5" name="Slide Number Placeholder 4"/>
          <p:cNvSpPr>
            <a:spLocks noGrp="1"/>
          </p:cNvSpPr>
          <p:nvPr>
            <p:ph type="sldNum" sz="quarter" idx="12"/>
          </p:nvPr>
        </p:nvSpPr>
        <p:spPr>
          <a:xfrm>
            <a:off x="11441982" y="6429789"/>
            <a:ext cx="523875" cy="274320"/>
          </a:xfrm>
        </p:spPr>
        <p:txBody>
          <a:bodyPr/>
          <a:lstStyle/>
          <a:p>
            <a:fld id="{5F4C9F40-B079-4B71-A627-7266DFEA7F03}" type="slidenum">
              <a:rPr/>
              <a:t>‹N›</a:t>
            </a:fld>
            <a:endParaRPr/>
          </a:p>
        </p:txBody>
      </p:sp>
    </p:spTree>
    <p:extLst>
      <p:ext uri="{BB962C8B-B14F-4D97-AF65-F5344CB8AC3E}">
        <p14:creationId xmlns:p14="http://schemas.microsoft.com/office/powerpoint/2010/main" val="2281104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userDrawn="1">
  <p:cSld name="Contenuto con didascalia">
    <p:spTree>
      <p:nvGrpSpPr>
        <p:cNvPr id="1" name=""/>
        <p:cNvGrpSpPr/>
        <p:nvPr/>
      </p:nvGrpSpPr>
      <p:grpSpPr>
        <a:xfrm>
          <a:off x="0" y="0"/>
          <a:ext cx="0" cy="0"/>
          <a:chOff x="0" y="0"/>
          <a:chExt cx="0" cy="0"/>
        </a:xfrm>
      </p:grpSpPr>
      <p:sp>
        <p:nvSpPr>
          <p:cNvPr id="13" name="Rectangle 12"/>
          <p:cNvSpPr/>
          <p:nvPr/>
        </p:nvSpPr>
        <p:spPr bwMode="ltGray">
          <a:xfrm>
            <a:off x="31499" y="0"/>
            <a:ext cx="4267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p:nvCxnSpPr>
        <p:spPr>
          <a:xfrm flipH="1">
            <a:off x="4267200" y="0"/>
            <a:ext cx="1" cy="6858000"/>
          </a:xfrm>
          <a:prstGeom prst="line">
            <a:avLst/>
          </a:prstGeom>
          <a:ln w="76200">
            <a:miter lim="800000"/>
          </a:ln>
        </p:spPr>
        <p:style>
          <a:lnRef idx="1">
            <a:schemeClr val="accent1"/>
          </a:lnRef>
          <a:fillRef idx="0">
            <a:schemeClr val="accent1"/>
          </a:fillRef>
          <a:effectRef idx="0">
            <a:schemeClr val="accent1"/>
          </a:effectRef>
          <a:fontRef idx="minor">
            <a:schemeClr val="tx1"/>
          </a:fontRef>
        </p:style>
      </p:cxnSp>
      <p:sp>
        <p:nvSpPr>
          <p:cNvPr id="2" name="Titolo 1"/>
          <p:cNvSpPr>
            <a:spLocks noGrp="1"/>
          </p:cNvSpPr>
          <p:nvPr>
            <p:ph type="title"/>
          </p:nvPr>
        </p:nvSpPr>
        <p:spPr>
          <a:xfrm>
            <a:off x="380519" y="465512"/>
            <a:ext cx="3506162" cy="1600200"/>
          </a:xfrm>
        </p:spPr>
        <p:txBody>
          <a:bodyPr anchor="t">
            <a:normAutofit/>
          </a:bodyPr>
          <a:lstStyle>
            <a:lvl1pPr>
              <a:defRPr sz="2800" b="0"/>
            </a:lvl1pPr>
          </a:lstStyle>
          <a:p>
            <a:r>
              <a:rPr lang="it-IT"/>
              <a:t>Fare clic per modificare lo stile del titolo dello schema</a:t>
            </a:r>
            <a:endParaRPr/>
          </a:p>
        </p:txBody>
      </p:sp>
      <p:sp>
        <p:nvSpPr>
          <p:cNvPr id="3" name="Segnaposto contenuto 2"/>
          <p:cNvSpPr>
            <a:spLocks noGrp="1"/>
          </p:cNvSpPr>
          <p:nvPr>
            <p:ph idx="1"/>
          </p:nvPr>
        </p:nvSpPr>
        <p:spPr>
          <a:xfrm>
            <a:off x="4699000" y="465513"/>
            <a:ext cx="7048500" cy="5935287"/>
          </a:xfrm>
        </p:spPr>
        <p:txBody>
          <a:bodyPr>
            <a:normAutofit/>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a:p>
        </p:txBody>
      </p:sp>
      <p:pic>
        <p:nvPicPr>
          <p:cNvPr id="7" name="Immagine 6">
            <a:extLst>
              <a:ext uri="{FF2B5EF4-FFF2-40B4-BE49-F238E27FC236}">
                <a16:creationId xmlns="" xmlns:a16="http://schemas.microsoft.com/office/drawing/2014/main" id="{9CA9CD86-D08B-4641-A0BB-C5388025D8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82347" y="2531224"/>
            <a:ext cx="1261641" cy="1261641"/>
          </a:xfrm>
          <a:prstGeom prst="rect">
            <a:avLst/>
          </a:prstGeom>
        </p:spPr>
      </p:pic>
      <p:sp>
        <p:nvSpPr>
          <p:cNvPr id="8" name="Rettangolo 7">
            <a:extLst>
              <a:ext uri="{FF2B5EF4-FFF2-40B4-BE49-F238E27FC236}">
                <a16:creationId xmlns="" xmlns:a16="http://schemas.microsoft.com/office/drawing/2014/main" id="{50329504-976C-4C24-AD88-E00D57E51587}"/>
              </a:ext>
            </a:extLst>
          </p:cNvPr>
          <p:cNvSpPr/>
          <p:nvPr userDrawn="1"/>
        </p:nvSpPr>
        <p:spPr>
          <a:xfrm>
            <a:off x="-5938" y="3933983"/>
            <a:ext cx="4238212" cy="1569660"/>
          </a:xfrm>
          <a:prstGeom prst="rect">
            <a:avLst/>
          </a:prstGeom>
        </p:spPr>
        <p:txBody>
          <a:bodyPr wrap="square">
            <a:spAutoFit/>
          </a:bodyPr>
          <a:lstStyle/>
          <a:p>
            <a:pPr algn="ctr"/>
            <a:r>
              <a:rPr lang="en-GB" sz="3200" b="0" dirty="0">
                <a:latin typeface="Poppins" panose="00000500000000000000" pitchFamily="2" charset="0"/>
              </a:rPr>
              <a:t>1st Italian Workshop on Shell and Spatial Structures</a:t>
            </a:r>
            <a:endParaRPr lang="en-GB" sz="3200" b="0" dirty="0"/>
          </a:p>
        </p:txBody>
      </p:sp>
      <p:pic>
        <p:nvPicPr>
          <p:cNvPr id="10" name="Picture 2" descr="IASS 2018 - We don't want you to spend extra money! You... | Facebook">
            <a:extLst>
              <a:ext uri="{FF2B5EF4-FFF2-40B4-BE49-F238E27FC236}">
                <a16:creationId xmlns="" xmlns:a16="http://schemas.microsoft.com/office/drawing/2014/main" id="{F4F8B380-42C0-4444-B3C3-5BECDBC4978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133600" y="5503643"/>
            <a:ext cx="2126115" cy="135435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Società Italiana di Scienza dell Costruzioni - SISCo">
            <a:extLst>
              <a:ext uri="{FF2B5EF4-FFF2-40B4-BE49-F238E27FC236}">
                <a16:creationId xmlns="" xmlns:a16="http://schemas.microsoft.com/office/drawing/2014/main" id="{9360C720-CBB7-4985-A9C4-571B384C1967}"/>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8353" y="5503643"/>
            <a:ext cx="2171952" cy="1354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024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688">
          <p15:clr>
            <a:srgbClr val="FBAE40"/>
          </p15:clr>
        </p15:guide>
        <p15:guide id="2" orient="horz" pos="288">
          <p15:clr>
            <a:srgbClr val="FBAE40"/>
          </p15:clr>
        </p15:guide>
        <p15:guide id="3" orient="horz" pos="4032">
          <p15:clr>
            <a:srgbClr val="FBAE40"/>
          </p15:clr>
        </p15:guide>
        <p15:guide id="4" pos="2952">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Diapositiva Titolo sezione con immagine">
    <p:spTree>
      <p:nvGrpSpPr>
        <p:cNvPr id="1" name=""/>
        <p:cNvGrpSpPr/>
        <p:nvPr/>
      </p:nvGrpSpPr>
      <p:grpSpPr>
        <a:xfrm>
          <a:off x="0" y="0"/>
          <a:ext cx="0" cy="0"/>
          <a:chOff x="0" y="0"/>
          <a:chExt cx="0" cy="0"/>
        </a:xfrm>
      </p:grpSpPr>
      <p:sp>
        <p:nvSpPr>
          <p:cNvPr id="5" name="그림 개체 틀 5">
            <a:extLst>
              <a:ext uri="{FF2B5EF4-FFF2-40B4-BE49-F238E27FC236}">
                <a16:creationId xmlns="" xmlns:a16="http://schemas.microsoft.com/office/drawing/2014/main" id="{467B1EFD-3A9D-457D-BBE0-7ACE87EB3F5C}"/>
              </a:ext>
            </a:extLst>
          </p:cNvPr>
          <p:cNvSpPr>
            <a:spLocks noGrp="1"/>
          </p:cNvSpPr>
          <p:nvPr>
            <p:ph type="pic" sz="quarter" idx="13" hasCustomPrompt="1"/>
          </p:nvPr>
        </p:nvSpPr>
        <p:spPr>
          <a:xfrm>
            <a:off x="3778622" y="0"/>
            <a:ext cx="8413377" cy="6858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solidFill>
                  <a:schemeClr val="bg1">
                    <a:lumMod val="50000"/>
                  </a:schemeClr>
                </a:solidFill>
                <a:latin typeface="+mn-lt"/>
              </a:defRPr>
            </a:lvl1pPr>
          </a:lstStyle>
          <a:p>
            <a:r>
              <a:rPr lang="en-US" altLang="ko-KR" dirty="0"/>
              <a:t>                                      </a:t>
            </a:r>
            <a:r>
              <a:rPr lang="en-US" altLang="ko-KR" dirty="0" err="1"/>
              <a:t>Inserisci</a:t>
            </a:r>
            <a:r>
              <a:rPr lang="en-US" altLang="ko-KR" dirty="0"/>
              <a:t> </a:t>
            </a:r>
            <a:r>
              <a:rPr lang="en-US" altLang="ko-KR" dirty="0" err="1"/>
              <a:t>immagine</a:t>
            </a:r>
            <a:r>
              <a:rPr lang="en-US" altLang="ko-KR" dirty="0"/>
              <a:t>  </a:t>
            </a:r>
            <a:endParaRPr lang="ko-KR" altLang="en-US" dirty="0"/>
          </a:p>
        </p:txBody>
      </p:sp>
      <p:sp>
        <p:nvSpPr>
          <p:cNvPr id="6" name="Shape 14">
            <a:extLst>
              <a:ext uri="{FF2B5EF4-FFF2-40B4-BE49-F238E27FC236}">
                <a16:creationId xmlns="" xmlns:a16="http://schemas.microsoft.com/office/drawing/2014/main" id="{E6CEB77F-C2FB-412D-ABD2-524F04C33F6A}"/>
              </a:ext>
            </a:extLst>
          </p:cNvPr>
          <p:cNvSpPr/>
          <p:nvPr userDrawn="1"/>
        </p:nvSpPr>
        <p:spPr>
          <a:xfrm flipH="1">
            <a:off x="-7127" y="-1"/>
            <a:ext cx="3779026" cy="6857991"/>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 name="Segnaposto testo 6">
            <a:extLst>
              <a:ext uri="{FF2B5EF4-FFF2-40B4-BE49-F238E27FC236}">
                <a16:creationId xmlns="" xmlns:a16="http://schemas.microsoft.com/office/drawing/2014/main" id="{8A73D10D-42B2-4140-B143-9E1099C04D00}"/>
              </a:ext>
            </a:extLst>
          </p:cNvPr>
          <p:cNvSpPr>
            <a:spLocks noGrp="1"/>
          </p:cNvSpPr>
          <p:nvPr>
            <p:ph type="body" sz="quarter" idx="11" hasCustomPrompt="1"/>
          </p:nvPr>
        </p:nvSpPr>
        <p:spPr>
          <a:xfrm>
            <a:off x="142875" y="260351"/>
            <a:ext cx="3486150" cy="4883150"/>
          </a:xfrm>
          <a:prstGeom prst="rect">
            <a:avLst/>
          </a:prstGeom>
        </p:spPr>
        <p:txBody>
          <a:bodyPr anchor="b" anchorCtr="0">
            <a:normAutofit/>
          </a:bodyPr>
          <a:lstStyle>
            <a:lvl1pPr>
              <a:defRPr sz="4000" b="1">
                <a:solidFill>
                  <a:schemeClr val="tx2">
                    <a:lumMod val="90000"/>
                    <a:lumOff val="10000"/>
                  </a:schemeClr>
                </a:solidFill>
                <a:latin typeface="+mj-lt"/>
              </a:defRPr>
            </a:lvl1pPr>
            <a:lvl2pPr>
              <a:defRPr sz="4800">
                <a:latin typeface="+mj-lt"/>
              </a:defRPr>
            </a:lvl2pPr>
            <a:lvl3pPr>
              <a:defRPr sz="4800">
                <a:latin typeface="+mj-lt"/>
              </a:defRPr>
            </a:lvl3pPr>
            <a:lvl4pPr>
              <a:defRPr sz="4800">
                <a:latin typeface="+mj-lt"/>
              </a:defRPr>
            </a:lvl4pPr>
            <a:lvl5pPr>
              <a:defRPr sz="4800">
                <a:latin typeface="+mj-lt"/>
              </a:defRPr>
            </a:lvl5pPr>
          </a:lstStyle>
          <a:p>
            <a:pPr lvl="0"/>
            <a:r>
              <a:rPr lang="it-IT" dirty="0"/>
              <a:t>Fare clic per modificare gli stili del titolo</a:t>
            </a:r>
          </a:p>
        </p:txBody>
      </p:sp>
      <p:sp>
        <p:nvSpPr>
          <p:cNvPr id="8" name="Segnaposto testo 9">
            <a:extLst>
              <a:ext uri="{FF2B5EF4-FFF2-40B4-BE49-F238E27FC236}">
                <a16:creationId xmlns="" xmlns:a16="http://schemas.microsoft.com/office/drawing/2014/main" id="{98B74FA1-92E9-41CD-8A30-4D1772522A7A}"/>
              </a:ext>
            </a:extLst>
          </p:cNvPr>
          <p:cNvSpPr>
            <a:spLocks noGrp="1"/>
          </p:cNvSpPr>
          <p:nvPr>
            <p:ph type="body" sz="quarter" idx="12" hasCustomPrompt="1"/>
          </p:nvPr>
        </p:nvSpPr>
        <p:spPr>
          <a:xfrm>
            <a:off x="142471" y="5290344"/>
            <a:ext cx="3486150" cy="1307306"/>
          </a:xfrm>
          <a:prstGeom prst="rect">
            <a:avLst/>
          </a:prstGeom>
        </p:spPr>
        <p:txBody>
          <a:bodyPr lIns="108000"/>
          <a:lstStyle>
            <a:lvl1pPr>
              <a:defRPr sz="2400">
                <a:solidFill>
                  <a:schemeClr val="tx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Fare clic per modificare gli stili del sottotitolo</a:t>
            </a:r>
          </a:p>
        </p:txBody>
      </p:sp>
    </p:spTree>
    <p:extLst>
      <p:ext uri="{BB962C8B-B14F-4D97-AF65-F5344CB8AC3E}">
        <p14:creationId xmlns:p14="http://schemas.microsoft.com/office/powerpoint/2010/main" val="35491338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t Icone [a]">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4C99FCB6-6034-4E63-B736-586D0A81D1DF}"/>
              </a:ext>
            </a:extLst>
          </p:cNvPr>
          <p:cNvSpPr>
            <a:spLocks noGrp="1"/>
          </p:cNvSpPr>
          <p:nvPr>
            <p:ph type="title" hasCustomPrompt="1"/>
          </p:nvPr>
        </p:nvSpPr>
        <p:spPr>
          <a:xfrm>
            <a:off x="276305" y="180000"/>
            <a:ext cx="11652170" cy="707373"/>
          </a:xfrm>
          <a:prstGeom prst="rect">
            <a:avLst/>
          </a:prstGeom>
        </p:spPr>
        <p:txBody>
          <a:bodyPr vert="horz" lIns="91440" tIns="45720" rIns="91440" bIns="45720" rtlCol="0" anchor="t" anchorCtr="0">
            <a:spAutoFit/>
          </a:bodyPr>
          <a:lstStyle>
            <a:lvl1pPr algn="ctr" defTabSz="914400" rtl="0" eaLnBrk="1" latinLnBrk="0" hangingPunct="1">
              <a:lnSpc>
                <a:spcPct val="90000"/>
              </a:lnSpc>
              <a:spcBef>
                <a:spcPct val="0"/>
              </a:spcBef>
              <a:buNone/>
              <a:defRPr sz="4400" kern="1200">
                <a:solidFill>
                  <a:schemeClr val="bg1">
                    <a:lumMod val="50000"/>
                  </a:schemeClr>
                </a:solidFill>
                <a:latin typeface="+mj-lt"/>
                <a:ea typeface="+mj-ea"/>
                <a:cs typeface="+mj-cs"/>
              </a:defRPr>
            </a:lvl1pPr>
          </a:lstStyle>
          <a:p>
            <a:r>
              <a:rPr lang="it-IT" dirty="0"/>
              <a:t>ICONE</a:t>
            </a:r>
          </a:p>
        </p:txBody>
      </p:sp>
      <p:sp>
        <p:nvSpPr>
          <p:cNvPr id="5" name="Rounded Rectangle 2">
            <a:extLst>
              <a:ext uri="{FF2B5EF4-FFF2-40B4-BE49-F238E27FC236}">
                <a16:creationId xmlns="" xmlns:a16="http://schemas.microsoft.com/office/drawing/2014/main" id="{D998CB39-A1E1-4246-B376-F2BC09B6BA33}"/>
              </a:ext>
            </a:extLst>
          </p:cNvPr>
          <p:cNvSpPr/>
          <p:nvPr/>
        </p:nvSpPr>
        <p:spPr>
          <a:xfrm>
            <a:off x="263525" y="927751"/>
            <a:ext cx="3743156" cy="5256000"/>
          </a:xfrm>
          <a:prstGeom prst="roundRect">
            <a:avLst>
              <a:gd name="adj" fmla="val 396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dirty="0">
              <a:latin typeface="+mn-lt"/>
            </a:endParaRPr>
          </a:p>
        </p:txBody>
      </p:sp>
      <p:sp>
        <p:nvSpPr>
          <p:cNvPr id="6" name="Rounded Rectangle 3">
            <a:extLst>
              <a:ext uri="{FF2B5EF4-FFF2-40B4-BE49-F238E27FC236}">
                <a16:creationId xmlns="" xmlns:a16="http://schemas.microsoft.com/office/drawing/2014/main" id="{DF44CFB1-2D9D-4268-BE43-6A3C91929E53}"/>
              </a:ext>
            </a:extLst>
          </p:cNvPr>
          <p:cNvSpPr/>
          <p:nvPr/>
        </p:nvSpPr>
        <p:spPr>
          <a:xfrm>
            <a:off x="441448" y="1125751"/>
            <a:ext cx="153868" cy="486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latin typeface="+mn-lt"/>
            </a:endParaRPr>
          </a:p>
        </p:txBody>
      </p:sp>
      <p:sp>
        <p:nvSpPr>
          <p:cNvPr id="7" name="Half Frame 4">
            <a:extLst>
              <a:ext uri="{FF2B5EF4-FFF2-40B4-BE49-F238E27FC236}">
                <a16:creationId xmlns="" xmlns:a16="http://schemas.microsoft.com/office/drawing/2014/main" id="{944D1DC8-7EDA-403E-8502-7A62BF57EE8D}"/>
              </a:ext>
            </a:extLst>
          </p:cNvPr>
          <p:cNvSpPr/>
          <p:nvPr/>
        </p:nvSpPr>
        <p:spPr>
          <a:xfrm rot="5400000">
            <a:off x="3136411" y="1145529"/>
            <a:ext cx="685849" cy="685148"/>
          </a:xfrm>
          <a:prstGeom prst="halfFrame">
            <a:avLst>
              <a:gd name="adj1" fmla="val 23728"/>
              <a:gd name="adj2" fmla="val 2464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latin typeface="+mn-lt"/>
            </a:endParaRPr>
          </a:p>
        </p:txBody>
      </p:sp>
      <p:sp>
        <p:nvSpPr>
          <p:cNvPr id="8" name="TextBox 57">
            <a:extLst>
              <a:ext uri="{FF2B5EF4-FFF2-40B4-BE49-F238E27FC236}">
                <a16:creationId xmlns="" xmlns:a16="http://schemas.microsoft.com/office/drawing/2014/main" id="{E1810A91-F017-43C6-A5B7-8A351B85265A}"/>
              </a:ext>
            </a:extLst>
          </p:cNvPr>
          <p:cNvSpPr txBox="1"/>
          <p:nvPr/>
        </p:nvSpPr>
        <p:spPr>
          <a:xfrm>
            <a:off x="621218" y="1655296"/>
            <a:ext cx="2586326" cy="523220"/>
          </a:xfrm>
          <a:prstGeom prst="rect">
            <a:avLst/>
          </a:prstGeom>
          <a:noFill/>
        </p:spPr>
        <p:txBody>
          <a:bodyPr wrap="square" rtlCol="0" anchor="ctr">
            <a:spAutoFit/>
          </a:bodyPr>
          <a:lstStyle/>
          <a:p>
            <a:r>
              <a:rPr lang="en-US" altLang="ko-KR" sz="1400" b="0" dirty="0">
                <a:solidFill>
                  <a:schemeClr val="bg1"/>
                </a:solidFill>
                <a:latin typeface="+mn-lt"/>
                <a:cs typeface="Arial" pitchFamily="34" charset="0"/>
              </a:rPr>
              <a:t>È </a:t>
            </a:r>
            <a:r>
              <a:rPr lang="en-US" altLang="ko-KR" sz="1400" b="0" dirty="0" err="1">
                <a:solidFill>
                  <a:schemeClr val="bg1"/>
                </a:solidFill>
                <a:latin typeface="+mn-lt"/>
                <a:cs typeface="Arial" pitchFamily="34" charset="0"/>
              </a:rPr>
              <a:t>possibile</a:t>
            </a:r>
            <a:r>
              <a:rPr lang="en-US" altLang="ko-KR" sz="1400" b="0" dirty="0">
                <a:solidFill>
                  <a:schemeClr val="bg1"/>
                </a:solidFill>
                <a:latin typeface="+mn-lt"/>
                <a:cs typeface="Arial" pitchFamily="34" charset="0"/>
              </a:rPr>
              <a:t> </a:t>
            </a:r>
            <a:r>
              <a:rPr lang="it-IT" altLang="ko-KR" sz="1400" b="0" dirty="0">
                <a:solidFill>
                  <a:schemeClr val="bg1"/>
                </a:solidFill>
                <a:latin typeface="+mn-lt"/>
                <a:cs typeface="Arial" pitchFamily="34" charset="0"/>
              </a:rPr>
              <a:t>ridimensionare senza perdere la qualità</a:t>
            </a:r>
            <a:r>
              <a:rPr lang="en-US" altLang="ko-KR" sz="1400" b="0" dirty="0">
                <a:solidFill>
                  <a:schemeClr val="bg1"/>
                </a:solidFill>
                <a:latin typeface="+mn-lt"/>
                <a:cs typeface="Arial" pitchFamily="34" charset="0"/>
              </a:rPr>
              <a:t> </a:t>
            </a:r>
            <a:endParaRPr lang="ko-KR" altLang="en-US" sz="1400" b="0" dirty="0">
              <a:solidFill>
                <a:schemeClr val="bg1"/>
              </a:solidFill>
              <a:latin typeface="+mn-lt"/>
              <a:cs typeface="Arial" pitchFamily="34" charset="0"/>
            </a:endParaRPr>
          </a:p>
        </p:txBody>
      </p:sp>
      <p:sp>
        <p:nvSpPr>
          <p:cNvPr id="9" name="TextBox 58">
            <a:extLst>
              <a:ext uri="{FF2B5EF4-FFF2-40B4-BE49-F238E27FC236}">
                <a16:creationId xmlns="" xmlns:a16="http://schemas.microsoft.com/office/drawing/2014/main" id="{DD2C1A10-F16B-4A9C-9349-FF5375832921}"/>
              </a:ext>
            </a:extLst>
          </p:cNvPr>
          <p:cNvSpPr txBox="1"/>
          <p:nvPr/>
        </p:nvSpPr>
        <p:spPr>
          <a:xfrm>
            <a:off x="621219" y="2356903"/>
            <a:ext cx="2232248" cy="738664"/>
          </a:xfrm>
          <a:prstGeom prst="rect">
            <a:avLst/>
          </a:prstGeom>
          <a:noFill/>
        </p:spPr>
        <p:txBody>
          <a:bodyPr wrap="square" rtlCol="0" anchor="ctr">
            <a:spAutoFit/>
          </a:bodyPr>
          <a:lstStyle/>
          <a:p>
            <a:r>
              <a:rPr lang="en-US" altLang="ko-KR" sz="1400" b="0" dirty="0">
                <a:solidFill>
                  <a:schemeClr val="bg1"/>
                </a:solidFill>
                <a:latin typeface="+mn-lt"/>
                <a:cs typeface="Arial" pitchFamily="34" charset="0"/>
              </a:rPr>
              <a:t>È </a:t>
            </a:r>
            <a:r>
              <a:rPr lang="en-US" altLang="ko-KR" sz="1400" b="0" dirty="0" err="1">
                <a:solidFill>
                  <a:schemeClr val="bg1"/>
                </a:solidFill>
                <a:latin typeface="+mn-lt"/>
                <a:cs typeface="Arial" pitchFamily="34" charset="0"/>
              </a:rPr>
              <a:t>possibile</a:t>
            </a:r>
            <a:r>
              <a:rPr lang="it-IT" altLang="ko-KR" sz="1400" b="0" dirty="0">
                <a:solidFill>
                  <a:schemeClr val="bg1"/>
                </a:solidFill>
                <a:latin typeface="+mn-lt"/>
                <a:cs typeface="Arial" pitchFamily="34" charset="0"/>
              </a:rPr>
              <a:t> cambiare il colore di riempimento e il colore della linea</a:t>
            </a:r>
            <a:endParaRPr lang="ko-KR" altLang="en-US" sz="1400" b="0" dirty="0">
              <a:solidFill>
                <a:schemeClr val="bg1"/>
              </a:solidFill>
              <a:latin typeface="+mn-lt"/>
              <a:cs typeface="Arial" pitchFamily="34" charset="0"/>
            </a:endParaRPr>
          </a:p>
        </p:txBody>
      </p:sp>
      <p:sp>
        <p:nvSpPr>
          <p:cNvPr id="10" name="TextBox 60">
            <a:extLst>
              <a:ext uri="{FF2B5EF4-FFF2-40B4-BE49-F238E27FC236}">
                <a16:creationId xmlns="" xmlns:a16="http://schemas.microsoft.com/office/drawing/2014/main" id="{7F711571-11FF-4E23-B989-8643724C25C1}"/>
              </a:ext>
            </a:extLst>
          </p:cNvPr>
          <p:cNvSpPr txBox="1"/>
          <p:nvPr/>
        </p:nvSpPr>
        <p:spPr>
          <a:xfrm>
            <a:off x="630743" y="4191219"/>
            <a:ext cx="3357411" cy="1384995"/>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altLang="ko-KR" sz="2800" b="1" dirty="0">
                <a:solidFill>
                  <a:schemeClr val="bg1"/>
                </a:solidFill>
                <a:latin typeface="+mj-lt"/>
                <a:ea typeface="+mn-ea"/>
                <a:cs typeface="Arial" pitchFamily="34" charset="0"/>
              </a:rPr>
              <a:t>SET DI ICONE COMPLETAMENTE MODIFICABILI</a:t>
            </a:r>
            <a:endParaRPr lang="en-US" altLang="ko-KR" sz="2800" b="1" dirty="0">
              <a:solidFill>
                <a:schemeClr val="bg1"/>
              </a:solidFill>
              <a:latin typeface="+mj-lt"/>
              <a:ea typeface="+mn-ea"/>
              <a:cs typeface="Arial" pitchFamily="34" charset="0"/>
            </a:endParaRPr>
          </a:p>
        </p:txBody>
      </p:sp>
      <p:sp>
        <p:nvSpPr>
          <p:cNvPr id="11" name="CasellaDiTesto 10">
            <a:extLst>
              <a:ext uri="{FF2B5EF4-FFF2-40B4-BE49-F238E27FC236}">
                <a16:creationId xmlns="" xmlns:a16="http://schemas.microsoft.com/office/drawing/2014/main" id="{62C06E7C-3FF5-4AB5-95D0-B865241EB956}"/>
              </a:ext>
            </a:extLst>
          </p:cNvPr>
          <p:cNvSpPr txBox="1"/>
          <p:nvPr/>
        </p:nvSpPr>
        <p:spPr>
          <a:xfrm>
            <a:off x="3355356" y="5413740"/>
            <a:ext cx="532518" cy="707886"/>
          </a:xfrm>
          <a:prstGeom prst="rect">
            <a:avLst/>
          </a:prstGeom>
          <a:noFill/>
        </p:spPr>
        <p:txBody>
          <a:bodyPr wrap="none" rtlCol="0">
            <a:spAutoFit/>
          </a:bodyPr>
          <a:lstStyle/>
          <a:p>
            <a:r>
              <a:rPr lang="it-IT" sz="4000" b="1" dirty="0">
                <a:solidFill>
                  <a:schemeClr val="bg1"/>
                </a:solidFill>
                <a:latin typeface="+mj-lt"/>
              </a:rPr>
              <a:t>a</a:t>
            </a:r>
          </a:p>
        </p:txBody>
      </p:sp>
      <p:grpSp>
        <p:nvGrpSpPr>
          <p:cNvPr id="12" name="Shape 267">
            <a:extLst>
              <a:ext uri="{FF2B5EF4-FFF2-40B4-BE49-F238E27FC236}">
                <a16:creationId xmlns="" xmlns:a16="http://schemas.microsoft.com/office/drawing/2014/main" id="{161510F9-DB20-4C6A-BE00-143084418967}"/>
              </a:ext>
            </a:extLst>
          </p:cNvPr>
          <p:cNvGrpSpPr/>
          <p:nvPr userDrawn="1"/>
        </p:nvGrpSpPr>
        <p:grpSpPr>
          <a:xfrm>
            <a:off x="5361661" y="1523373"/>
            <a:ext cx="347107" cy="438984"/>
            <a:chOff x="584925" y="238125"/>
            <a:chExt cx="415200" cy="525100"/>
          </a:xfrm>
          <a:solidFill>
            <a:schemeClr val="bg1">
              <a:lumMod val="50000"/>
            </a:schemeClr>
          </a:solidFill>
        </p:grpSpPr>
        <p:sp>
          <p:nvSpPr>
            <p:cNvPr id="13" name="Shape 268">
              <a:extLst>
                <a:ext uri="{FF2B5EF4-FFF2-40B4-BE49-F238E27FC236}">
                  <a16:creationId xmlns="" xmlns:a16="http://schemas.microsoft.com/office/drawing/2014/main" id="{B7933858-3BF4-4761-8C8A-AE49E2DBC77A}"/>
                </a:ext>
              </a:extLst>
            </p:cNvPr>
            <p:cNvSpPr/>
            <p:nvPr/>
          </p:nvSpPr>
          <p:spPr>
            <a:xfrm>
              <a:off x="621550" y="299175"/>
              <a:ext cx="378575" cy="464050"/>
            </a:xfrm>
            <a:custGeom>
              <a:avLst/>
              <a:gdLst/>
              <a:ahLst/>
              <a:cxnLst/>
              <a:rect l="0" t="0" r="0" b="0"/>
              <a:pathLst>
                <a:path w="15143" h="18562" extrusionOk="0">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 name="Shape 269">
              <a:extLst>
                <a:ext uri="{FF2B5EF4-FFF2-40B4-BE49-F238E27FC236}">
                  <a16:creationId xmlns="" xmlns:a16="http://schemas.microsoft.com/office/drawing/2014/main" id="{537A5761-EF81-4D31-8C96-AECDB6089BF4}"/>
                </a:ext>
              </a:extLst>
            </p:cNvPr>
            <p:cNvSpPr/>
            <p:nvPr/>
          </p:nvSpPr>
          <p:spPr>
            <a:xfrm>
              <a:off x="633750" y="238125"/>
              <a:ext cx="29350" cy="63500"/>
            </a:xfrm>
            <a:custGeom>
              <a:avLst/>
              <a:gdLst/>
              <a:ahLst/>
              <a:cxnLst/>
              <a:rect l="0" t="0" r="0" b="0"/>
              <a:pathLst>
                <a:path w="1174" h="2540" extrusionOk="0">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 name="Shape 270">
              <a:extLst>
                <a:ext uri="{FF2B5EF4-FFF2-40B4-BE49-F238E27FC236}">
                  <a16:creationId xmlns="" xmlns:a16="http://schemas.microsoft.com/office/drawing/2014/main" id="{0EB1F3A1-0EF5-4BB5-AE51-F6AA28B6FE77}"/>
                </a:ext>
              </a:extLst>
            </p:cNvPr>
            <p:cNvSpPr/>
            <p:nvPr/>
          </p:nvSpPr>
          <p:spPr>
            <a:xfrm>
              <a:off x="716800" y="238125"/>
              <a:ext cx="29325" cy="63500"/>
            </a:xfrm>
            <a:custGeom>
              <a:avLst/>
              <a:gdLst/>
              <a:ahLst/>
              <a:cxnLst/>
              <a:rect l="0" t="0" r="0" b="0"/>
              <a:pathLst>
                <a:path w="1173" h="2540" extrusionOk="0">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 name="Shape 271">
              <a:extLst>
                <a:ext uri="{FF2B5EF4-FFF2-40B4-BE49-F238E27FC236}">
                  <a16:creationId xmlns="" xmlns:a16="http://schemas.microsoft.com/office/drawing/2014/main" id="{1541410F-1894-445B-A33D-CC126355E881}"/>
                </a:ext>
              </a:extLst>
            </p:cNvPr>
            <p:cNvSpPr/>
            <p:nvPr/>
          </p:nvSpPr>
          <p:spPr>
            <a:xfrm>
              <a:off x="799825" y="238125"/>
              <a:ext cx="29350" cy="63500"/>
            </a:xfrm>
            <a:custGeom>
              <a:avLst/>
              <a:gdLst/>
              <a:ahLst/>
              <a:cxnLst/>
              <a:rect l="0" t="0" r="0" b="0"/>
              <a:pathLst>
                <a:path w="1174" h="2540" extrusionOk="0">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 name="Shape 272">
              <a:extLst>
                <a:ext uri="{FF2B5EF4-FFF2-40B4-BE49-F238E27FC236}">
                  <a16:creationId xmlns="" xmlns:a16="http://schemas.microsoft.com/office/drawing/2014/main" id="{40AA5FB8-5A86-4F82-9158-BE4628065612}"/>
                </a:ext>
              </a:extLst>
            </p:cNvPr>
            <p:cNvSpPr/>
            <p:nvPr/>
          </p:nvSpPr>
          <p:spPr>
            <a:xfrm>
              <a:off x="882875" y="238125"/>
              <a:ext cx="29325" cy="63500"/>
            </a:xfrm>
            <a:custGeom>
              <a:avLst/>
              <a:gdLst/>
              <a:ahLst/>
              <a:cxnLst/>
              <a:rect l="0" t="0" r="0" b="0"/>
              <a:pathLst>
                <a:path w="1173" h="2540" extrusionOk="0">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 name="Shape 273">
              <a:extLst>
                <a:ext uri="{FF2B5EF4-FFF2-40B4-BE49-F238E27FC236}">
                  <a16:creationId xmlns="" xmlns:a16="http://schemas.microsoft.com/office/drawing/2014/main" id="{99151F04-B519-49E5-952C-73033273150D}"/>
                </a:ext>
              </a:extLst>
            </p:cNvPr>
            <p:cNvSpPr/>
            <p:nvPr/>
          </p:nvSpPr>
          <p:spPr>
            <a:xfrm>
              <a:off x="584925" y="261325"/>
              <a:ext cx="378575" cy="464050"/>
            </a:xfrm>
            <a:custGeom>
              <a:avLst/>
              <a:gdLst/>
              <a:ahLst/>
              <a:cxnLst/>
              <a:rect l="0" t="0" r="0" b="0"/>
              <a:pathLst>
                <a:path w="15143" h="18562" extrusionOk="0">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9" name="Shape 274">
            <a:extLst>
              <a:ext uri="{FF2B5EF4-FFF2-40B4-BE49-F238E27FC236}">
                <a16:creationId xmlns="" xmlns:a16="http://schemas.microsoft.com/office/drawing/2014/main" id="{00889C35-1111-4F50-8852-436D43A0D2BA}"/>
              </a:ext>
            </a:extLst>
          </p:cNvPr>
          <p:cNvGrpSpPr/>
          <p:nvPr userDrawn="1"/>
        </p:nvGrpSpPr>
        <p:grpSpPr>
          <a:xfrm>
            <a:off x="5912920" y="1587160"/>
            <a:ext cx="371623" cy="309362"/>
            <a:chOff x="1244325" y="314425"/>
            <a:chExt cx="444525" cy="370050"/>
          </a:xfrm>
          <a:solidFill>
            <a:schemeClr val="bg1">
              <a:lumMod val="50000"/>
            </a:schemeClr>
          </a:solidFill>
        </p:grpSpPr>
        <p:sp>
          <p:nvSpPr>
            <p:cNvPr id="20" name="Shape 275">
              <a:extLst>
                <a:ext uri="{FF2B5EF4-FFF2-40B4-BE49-F238E27FC236}">
                  <a16:creationId xmlns="" xmlns:a16="http://schemas.microsoft.com/office/drawing/2014/main" id="{38E9F56A-C730-43F5-856B-F262406C2D8F}"/>
                </a:ext>
              </a:extLst>
            </p:cNvPr>
            <p:cNvSpPr/>
            <p:nvPr/>
          </p:nvSpPr>
          <p:spPr>
            <a:xfrm>
              <a:off x="1388425" y="463425"/>
              <a:ext cx="143525" cy="143500"/>
            </a:xfrm>
            <a:custGeom>
              <a:avLst/>
              <a:gdLst/>
              <a:ahLst/>
              <a:cxnLst/>
              <a:rect l="0" t="0" r="0" b="0"/>
              <a:pathLst>
                <a:path w="5741" h="5740" extrusionOk="0">
                  <a:moveTo>
                    <a:pt x="2809" y="0"/>
                  </a:moveTo>
                  <a:lnTo>
                    <a:pt x="2492" y="49"/>
                  </a:lnTo>
                  <a:lnTo>
                    <a:pt x="2199" y="122"/>
                  </a:lnTo>
                  <a:lnTo>
                    <a:pt x="1906" y="244"/>
                  </a:lnTo>
                  <a:lnTo>
                    <a:pt x="1637" y="366"/>
                  </a:lnTo>
                  <a:lnTo>
                    <a:pt x="1368" y="537"/>
                  </a:lnTo>
                  <a:lnTo>
                    <a:pt x="1149" y="708"/>
                  </a:lnTo>
                  <a:lnTo>
                    <a:pt x="904" y="904"/>
                  </a:lnTo>
                  <a:lnTo>
                    <a:pt x="709" y="1124"/>
                  </a:lnTo>
                  <a:lnTo>
                    <a:pt x="538" y="1368"/>
                  </a:lnTo>
                  <a:lnTo>
                    <a:pt x="367" y="1636"/>
                  </a:lnTo>
                  <a:lnTo>
                    <a:pt x="245" y="1905"/>
                  </a:lnTo>
                  <a:lnTo>
                    <a:pt x="147" y="2198"/>
                  </a:lnTo>
                  <a:lnTo>
                    <a:pt x="74" y="2491"/>
                  </a:lnTo>
                  <a:lnTo>
                    <a:pt x="25" y="2809"/>
                  </a:lnTo>
                  <a:lnTo>
                    <a:pt x="1" y="3126"/>
                  </a:lnTo>
                  <a:lnTo>
                    <a:pt x="25" y="3517"/>
                  </a:lnTo>
                  <a:lnTo>
                    <a:pt x="98" y="3908"/>
                  </a:lnTo>
                  <a:lnTo>
                    <a:pt x="221" y="4274"/>
                  </a:lnTo>
                  <a:lnTo>
                    <a:pt x="392" y="4641"/>
                  </a:lnTo>
                  <a:lnTo>
                    <a:pt x="611" y="4958"/>
                  </a:lnTo>
                  <a:lnTo>
                    <a:pt x="856" y="5251"/>
                  </a:lnTo>
                  <a:lnTo>
                    <a:pt x="1124" y="5520"/>
                  </a:lnTo>
                  <a:lnTo>
                    <a:pt x="1442" y="5740"/>
                  </a:lnTo>
                  <a:lnTo>
                    <a:pt x="1393" y="5422"/>
                  </a:lnTo>
                  <a:lnTo>
                    <a:pt x="1368" y="5080"/>
                  </a:lnTo>
                  <a:lnTo>
                    <a:pt x="1393" y="4689"/>
                  </a:lnTo>
                  <a:lnTo>
                    <a:pt x="1442" y="4323"/>
                  </a:lnTo>
                  <a:lnTo>
                    <a:pt x="1539" y="3957"/>
                  </a:lnTo>
                  <a:lnTo>
                    <a:pt x="1662" y="3639"/>
                  </a:lnTo>
                  <a:lnTo>
                    <a:pt x="1808" y="3297"/>
                  </a:lnTo>
                  <a:lnTo>
                    <a:pt x="2003" y="3004"/>
                  </a:lnTo>
                  <a:lnTo>
                    <a:pt x="2223" y="2711"/>
                  </a:lnTo>
                  <a:lnTo>
                    <a:pt x="2468" y="2442"/>
                  </a:lnTo>
                  <a:lnTo>
                    <a:pt x="2712" y="2198"/>
                  </a:lnTo>
                  <a:lnTo>
                    <a:pt x="3005" y="2003"/>
                  </a:lnTo>
                  <a:lnTo>
                    <a:pt x="3322" y="1807"/>
                  </a:lnTo>
                  <a:lnTo>
                    <a:pt x="3640" y="1661"/>
                  </a:lnTo>
                  <a:lnTo>
                    <a:pt x="3982" y="1514"/>
                  </a:lnTo>
                  <a:lnTo>
                    <a:pt x="4324" y="1441"/>
                  </a:lnTo>
                  <a:lnTo>
                    <a:pt x="4690" y="1368"/>
                  </a:lnTo>
                  <a:lnTo>
                    <a:pt x="5423" y="1368"/>
                  </a:lnTo>
                  <a:lnTo>
                    <a:pt x="5740" y="1417"/>
                  </a:lnTo>
                  <a:lnTo>
                    <a:pt x="5520" y="1124"/>
                  </a:lnTo>
                  <a:lnTo>
                    <a:pt x="5252" y="831"/>
                  </a:lnTo>
                  <a:lnTo>
                    <a:pt x="4959" y="586"/>
                  </a:lnTo>
                  <a:lnTo>
                    <a:pt x="4641" y="391"/>
                  </a:lnTo>
                  <a:lnTo>
                    <a:pt x="4299" y="220"/>
                  </a:lnTo>
                  <a:lnTo>
                    <a:pt x="3933" y="98"/>
                  </a:lnTo>
                  <a:lnTo>
                    <a:pt x="3542" y="25"/>
                  </a:lnTo>
                  <a:lnTo>
                    <a:pt x="3127"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 name="Shape 276">
              <a:extLst>
                <a:ext uri="{FF2B5EF4-FFF2-40B4-BE49-F238E27FC236}">
                  <a16:creationId xmlns="" xmlns:a16="http://schemas.microsoft.com/office/drawing/2014/main" id="{D0C3A838-5B20-4D8C-BB47-8C5F9B860C89}"/>
                </a:ext>
              </a:extLst>
            </p:cNvPr>
            <p:cNvSpPr/>
            <p:nvPr/>
          </p:nvSpPr>
          <p:spPr>
            <a:xfrm>
              <a:off x="1244325" y="314425"/>
              <a:ext cx="444525" cy="370050"/>
            </a:xfrm>
            <a:custGeom>
              <a:avLst/>
              <a:gdLst/>
              <a:ahLst/>
              <a:cxnLst/>
              <a:rect l="0" t="0" r="0" b="0"/>
              <a:pathLst>
                <a:path w="17781" h="14802" extrusionOk="0">
                  <a:moveTo>
                    <a:pt x="11748" y="2101"/>
                  </a:moveTo>
                  <a:lnTo>
                    <a:pt x="11846" y="2126"/>
                  </a:lnTo>
                  <a:lnTo>
                    <a:pt x="11919" y="2175"/>
                  </a:lnTo>
                  <a:lnTo>
                    <a:pt x="11968" y="2248"/>
                  </a:lnTo>
                  <a:lnTo>
                    <a:pt x="11993" y="2346"/>
                  </a:lnTo>
                  <a:lnTo>
                    <a:pt x="11968" y="2419"/>
                  </a:lnTo>
                  <a:lnTo>
                    <a:pt x="11919" y="2492"/>
                  </a:lnTo>
                  <a:lnTo>
                    <a:pt x="11846" y="2541"/>
                  </a:lnTo>
                  <a:lnTo>
                    <a:pt x="11748" y="2565"/>
                  </a:lnTo>
                  <a:lnTo>
                    <a:pt x="6033" y="2565"/>
                  </a:lnTo>
                  <a:lnTo>
                    <a:pt x="5936" y="2541"/>
                  </a:lnTo>
                  <a:lnTo>
                    <a:pt x="5862" y="2492"/>
                  </a:lnTo>
                  <a:lnTo>
                    <a:pt x="5814" y="2419"/>
                  </a:lnTo>
                  <a:lnTo>
                    <a:pt x="5789" y="2346"/>
                  </a:lnTo>
                  <a:lnTo>
                    <a:pt x="5814" y="2248"/>
                  </a:lnTo>
                  <a:lnTo>
                    <a:pt x="5862" y="2175"/>
                  </a:lnTo>
                  <a:lnTo>
                    <a:pt x="5936" y="2126"/>
                  </a:lnTo>
                  <a:lnTo>
                    <a:pt x="6033" y="2101"/>
                  </a:lnTo>
                  <a:close/>
                  <a:moveTo>
                    <a:pt x="15949" y="4519"/>
                  </a:moveTo>
                  <a:lnTo>
                    <a:pt x="16047" y="4568"/>
                  </a:lnTo>
                  <a:lnTo>
                    <a:pt x="16145" y="4592"/>
                  </a:lnTo>
                  <a:lnTo>
                    <a:pt x="16193" y="4666"/>
                  </a:lnTo>
                  <a:lnTo>
                    <a:pt x="16267" y="4739"/>
                  </a:lnTo>
                  <a:lnTo>
                    <a:pt x="16316" y="4812"/>
                  </a:lnTo>
                  <a:lnTo>
                    <a:pt x="16340" y="4910"/>
                  </a:lnTo>
                  <a:lnTo>
                    <a:pt x="16340" y="5008"/>
                  </a:lnTo>
                  <a:lnTo>
                    <a:pt x="16340" y="5789"/>
                  </a:lnTo>
                  <a:lnTo>
                    <a:pt x="16340" y="5887"/>
                  </a:lnTo>
                  <a:lnTo>
                    <a:pt x="16316" y="5985"/>
                  </a:lnTo>
                  <a:lnTo>
                    <a:pt x="16267" y="6058"/>
                  </a:lnTo>
                  <a:lnTo>
                    <a:pt x="16193" y="6131"/>
                  </a:lnTo>
                  <a:lnTo>
                    <a:pt x="16145" y="6204"/>
                  </a:lnTo>
                  <a:lnTo>
                    <a:pt x="16047" y="6229"/>
                  </a:lnTo>
                  <a:lnTo>
                    <a:pt x="15949" y="6278"/>
                  </a:lnTo>
                  <a:lnTo>
                    <a:pt x="14069" y="6278"/>
                  </a:lnTo>
                  <a:lnTo>
                    <a:pt x="13971" y="6229"/>
                  </a:lnTo>
                  <a:lnTo>
                    <a:pt x="13898" y="6204"/>
                  </a:lnTo>
                  <a:lnTo>
                    <a:pt x="13824" y="6131"/>
                  </a:lnTo>
                  <a:lnTo>
                    <a:pt x="13751" y="6058"/>
                  </a:lnTo>
                  <a:lnTo>
                    <a:pt x="13727" y="5985"/>
                  </a:lnTo>
                  <a:lnTo>
                    <a:pt x="13678" y="5887"/>
                  </a:lnTo>
                  <a:lnTo>
                    <a:pt x="13678" y="5789"/>
                  </a:lnTo>
                  <a:lnTo>
                    <a:pt x="13678" y="5008"/>
                  </a:lnTo>
                  <a:lnTo>
                    <a:pt x="13678" y="4910"/>
                  </a:lnTo>
                  <a:lnTo>
                    <a:pt x="13727" y="4812"/>
                  </a:lnTo>
                  <a:lnTo>
                    <a:pt x="13751" y="4739"/>
                  </a:lnTo>
                  <a:lnTo>
                    <a:pt x="13824" y="4666"/>
                  </a:lnTo>
                  <a:lnTo>
                    <a:pt x="13898" y="4592"/>
                  </a:lnTo>
                  <a:lnTo>
                    <a:pt x="13971" y="4568"/>
                  </a:lnTo>
                  <a:lnTo>
                    <a:pt x="14069" y="4519"/>
                  </a:lnTo>
                  <a:close/>
                  <a:moveTo>
                    <a:pt x="8891" y="5105"/>
                  </a:moveTo>
                  <a:lnTo>
                    <a:pt x="9306" y="5130"/>
                  </a:lnTo>
                  <a:lnTo>
                    <a:pt x="9697" y="5179"/>
                  </a:lnTo>
                  <a:lnTo>
                    <a:pt x="10063" y="5276"/>
                  </a:lnTo>
                  <a:lnTo>
                    <a:pt x="10430" y="5423"/>
                  </a:lnTo>
                  <a:lnTo>
                    <a:pt x="10796" y="5594"/>
                  </a:lnTo>
                  <a:lnTo>
                    <a:pt x="11113" y="5789"/>
                  </a:lnTo>
                  <a:lnTo>
                    <a:pt x="11406" y="6009"/>
                  </a:lnTo>
                  <a:lnTo>
                    <a:pt x="11700" y="6278"/>
                  </a:lnTo>
                  <a:lnTo>
                    <a:pt x="11968" y="6546"/>
                  </a:lnTo>
                  <a:lnTo>
                    <a:pt x="12188" y="6864"/>
                  </a:lnTo>
                  <a:lnTo>
                    <a:pt x="12383" y="7181"/>
                  </a:lnTo>
                  <a:lnTo>
                    <a:pt x="12554" y="7523"/>
                  </a:lnTo>
                  <a:lnTo>
                    <a:pt x="12676" y="7890"/>
                  </a:lnTo>
                  <a:lnTo>
                    <a:pt x="12774" y="8280"/>
                  </a:lnTo>
                  <a:lnTo>
                    <a:pt x="12847" y="8671"/>
                  </a:lnTo>
                  <a:lnTo>
                    <a:pt x="12872" y="9086"/>
                  </a:lnTo>
                  <a:lnTo>
                    <a:pt x="12847" y="9477"/>
                  </a:lnTo>
                  <a:lnTo>
                    <a:pt x="12774" y="9868"/>
                  </a:lnTo>
                  <a:lnTo>
                    <a:pt x="12676" y="10259"/>
                  </a:lnTo>
                  <a:lnTo>
                    <a:pt x="12554" y="10625"/>
                  </a:lnTo>
                  <a:lnTo>
                    <a:pt x="12383" y="10967"/>
                  </a:lnTo>
                  <a:lnTo>
                    <a:pt x="12188" y="11309"/>
                  </a:lnTo>
                  <a:lnTo>
                    <a:pt x="11968" y="11602"/>
                  </a:lnTo>
                  <a:lnTo>
                    <a:pt x="11700" y="11895"/>
                  </a:lnTo>
                  <a:lnTo>
                    <a:pt x="11406" y="12139"/>
                  </a:lnTo>
                  <a:lnTo>
                    <a:pt x="11113" y="12383"/>
                  </a:lnTo>
                  <a:lnTo>
                    <a:pt x="10796" y="12579"/>
                  </a:lnTo>
                  <a:lnTo>
                    <a:pt x="10430" y="12750"/>
                  </a:lnTo>
                  <a:lnTo>
                    <a:pt x="10063" y="12872"/>
                  </a:lnTo>
                  <a:lnTo>
                    <a:pt x="9697" y="12970"/>
                  </a:lnTo>
                  <a:lnTo>
                    <a:pt x="9306" y="13018"/>
                  </a:lnTo>
                  <a:lnTo>
                    <a:pt x="8891" y="13043"/>
                  </a:lnTo>
                  <a:lnTo>
                    <a:pt x="8476" y="13018"/>
                  </a:lnTo>
                  <a:lnTo>
                    <a:pt x="8085" y="12970"/>
                  </a:lnTo>
                  <a:lnTo>
                    <a:pt x="7719" y="12872"/>
                  </a:lnTo>
                  <a:lnTo>
                    <a:pt x="7352" y="12750"/>
                  </a:lnTo>
                  <a:lnTo>
                    <a:pt x="6986" y="12579"/>
                  </a:lnTo>
                  <a:lnTo>
                    <a:pt x="6668" y="12383"/>
                  </a:lnTo>
                  <a:lnTo>
                    <a:pt x="6375" y="12139"/>
                  </a:lnTo>
                  <a:lnTo>
                    <a:pt x="6082" y="11895"/>
                  </a:lnTo>
                  <a:lnTo>
                    <a:pt x="5814" y="11602"/>
                  </a:lnTo>
                  <a:lnTo>
                    <a:pt x="5594" y="11309"/>
                  </a:lnTo>
                  <a:lnTo>
                    <a:pt x="5398" y="10967"/>
                  </a:lnTo>
                  <a:lnTo>
                    <a:pt x="5227" y="10625"/>
                  </a:lnTo>
                  <a:lnTo>
                    <a:pt x="5105" y="10259"/>
                  </a:lnTo>
                  <a:lnTo>
                    <a:pt x="5008" y="9868"/>
                  </a:lnTo>
                  <a:lnTo>
                    <a:pt x="4934" y="9477"/>
                  </a:lnTo>
                  <a:lnTo>
                    <a:pt x="4910" y="9086"/>
                  </a:lnTo>
                  <a:lnTo>
                    <a:pt x="4934" y="8671"/>
                  </a:lnTo>
                  <a:lnTo>
                    <a:pt x="5008" y="8280"/>
                  </a:lnTo>
                  <a:lnTo>
                    <a:pt x="5105" y="7890"/>
                  </a:lnTo>
                  <a:lnTo>
                    <a:pt x="5227" y="7523"/>
                  </a:lnTo>
                  <a:lnTo>
                    <a:pt x="5398" y="7181"/>
                  </a:lnTo>
                  <a:lnTo>
                    <a:pt x="5594" y="6864"/>
                  </a:lnTo>
                  <a:lnTo>
                    <a:pt x="5814" y="6546"/>
                  </a:lnTo>
                  <a:lnTo>
                    <a:pt x="6082" y="6278"/>
                  </a:lnTo>
                  <a:lnTo>
                    <a:pt x="6375" y="6009"/>
                  </a:lnTo>
                  <a:lnTo>
                    <a:pt x="6668" y="5789"/>
                  </a:lnTo>
                  <a:lnTo>
                    <a:pt x="6986" y="5594"/>
                  </a:lnTo>
                  <a:lnTo>
                    <a:pt x="7352" y="5423"/>
                  </a:lnTo>
                  <a:lnTo>
                    <a:pt x="7719" y="5276"/>
                  </a:lnTo>
                  <a:lnTo>
                    <a:pt x="8085" y="5179"/>
                  </a:lnTo>
                  <a:lnTo>
                    <a:pt x="8476" y="5130"/>
                  </a:lnTo>
                  <a:lnTo>
                    <a:pt x="8891" y="5105"/>
                  </a:lnTo>
                  <a:close/>
                  <a:moveTo>
                    <a:pt x="5301" y="1"/>
                  </a:moveTo>
                  <a:lnTo>
                    <a:pt x="5154" y="50"/>
                  </a:lnTo>
                  <a:lnTo>
                    <a:pt x="5008" y="123"/>
                  </a:lnTo>
                  <a:lnTo>
                    <a:pt x="4861" y="221"/>
                  </a:lnTo>
                  <a:lnTo>
                    <a:pt x="4739" y="318"/>
                  </a:lnTo>
                  <a:lnTo>
                    <a:pt x="4641" y="465"/>
                  </a:lnTo>
                  <a:lnTo>
                    <a:pt x="4568" y="611"/>
                  </a:lnTo>
                  <a:lnTo>
                    <a:pt x="4519" y="758"/>
                  </a:lnTo>
                  <a:lnTo>
                    <a:pt x="4080" y="2565"/>
                  </a:lnTo>
                  <a:lnTo>
                    <a:pt x="3249" y="2565"/>
                  </a:lnTo>
                  <a:lnTo>
                    <a:pt x="3249" y="2468"/>
                  </a:lnTo>
                  <a:lnTo>
                    <a:pt x="3225" y="2370"/>
                  </a:lnTo>
                  <a:lnTo>
                    <a:pt x="3176" y="2297"/>
                  </a:lnTo>
                  <a:lnTo>
                    <a:pt x="3103" y="2223"/>
                  </a:lnTo>
                  <a:lnTo>
                    <a:pt x="3054" y="2150"/>
                  </a:lnTo>
                  <a:lnTo>
                    <a:pt x="2956" y="2126"/>
                  </a:lnTo>
                  <a:lnTo>
                    <a:pt x="2858" y="2077"/>
                  </a:lnTo>
                  <a:lnTo>
                    <a:pt x="1955" y="2077"/>
                  </a:lnTo>
                  <a:lnTo>
                    <a:pt x="1857" y="2126"/>
                  </a:lnTo>
                  <a:lnTo>
                    <a:pt x="1784" y="2150"/>
                  </a:lnTo>
                  <a:lnTo>
                    <a:pt x="1711" y="2223"/>
                  </a:lnTo>
                  <a:lnTo>
                    <a:pt x="1637" y="2297"/>
                  </a:lnTo>
                  <a:lnTo>
                    <a:pt x="1613" y="2370"/>
                  </a:lnTo>
                  <a:lnTo>
                    <a:pt x="1564" y="2468"/>
                  </a:lnTo>
                  <a:lnTo>
                    <a:pt x="1564" y="2565"/>
                  </a:lnTo>
                  <a:lnTo>
                    <a:pt x="782" y="2565"/>
                  </a:lnTo>
                  <a:lnTo>
                    <a:pt x="636" y="2590"/>
                  </a:lnTo>
                  <a:lnTo>
                    <a:pt x="489" y="2639"/>
                  </a:lnTo>
                  <a:lnTo>
                    <a:pt x="343" y="2687"/>
                  </a:lnTo>
                  <a:lnTo>
                    <a:pt x="221" y="2785"/>
                  </a:lnTo>
                  <a:lnTo>
                    <a:pt x="123" y="2907"/>
                  </a:lnTo>
                  <a:lnTo>
                    <a:pt x="74" y="3054"/>
                  </a:lnTo>
                  <a:lnTo>
                    <a:pt x="25" y="3200"/>
                  </a:lnTo>
                  <a:lnTo>
                    <a:pt x="1" y="3347"/>
                  </a:lnTo>
                  <a:lnTo>
                    <a:pt x="1" y="14020"/>
                  </a:lnTo>
                  <a:lnTo>
                    <a:pt x="25" y="14191"/>
                  </a:lnTo>
                  <a:lnTo>
                    <a:pt x="74" y="14337"/>
                  </a:lnTo>
                  <a:lnTo>
                    <a:pt x="123" y="14459"/>
                  </a:lnTo>
                  <a:lnTo>
                    <a:pt x="221" y="14581"/>
                  </a:lnTo>
                  <a:lnTo>
                    <a:pt x="343" y="14679"/>
                  </a:lnTo>
                  <a:lnTo>
                    <a:pt x="489" y="14752"/>
                  </a:lnTo>
                  <a:lnTo>
                    <a:pt x="636" y="14801"/>
                  </a:lnTo>
                  <a:lnTo>
                    <a:pt x="17146" y="14801"/>
                  </a:lnTo>
                  <a:lnTo>
                    <a:pt x="17292" y="14752"/>
                  </a:lnTo>
                  <a:lnTo>
                    <a:pt x="17439" y="14679"/>
                  </a:lnTo>
                  <a:lnTo>
                    <a:pt x="17561" y="14581"/>
                  </a:lnTo>
                  <a:lnTo>
                    <a:pt x="17659" y="14459"/>
                  </a:lnTo>
                  <a:lnTo>
                    <a:pt x="17708" y="14337"/>
                  </a:lnTo>
                  <a:lnTo>
                    <a:pt x="17756" y="14191"/>
                  </a:lnTo>
                  <a:lnTo>
                    <a:pt x="17781" y="14020"/>
                  </a:lnTo>
                  <a:lnTo>
                    <a:pt x="17781" y="3347"/>
                  </a:lnTo>
                  <a:lnTo>
                    <a:pt x="17756" y="3200"/>
                  </a:lnTo>
                  <a:lnTo>
                    <a:pt x="17708" y="3054"/>
                  </a:lnTo>
                  <a:lnTo>
                    <a:pt x="17659" y="2907"/>
                  </a:lnTo>
                  <a:lnTo>
                    <a:pt x="17561" y="2785"/>
                  </a:lnTo>
                  <a:lnTo>
                    <a:pt x="17439" y="2687"/>
                  </a:lnTo>
                  <a:lnTo>
                    <a:pt x="17292" y="2639"/>
                  </a:lnTo>
                  <a:lnTo>
                    <a:pt x="17146" y="2590"/>
                  </a:lnTo>
                  <a:lnTo>
                    <a:pt x="16999" y="2565"/>
                  </a:lnTo>
                  <a:lnTo>
                    <a:pt x="13702" y="2565"/>
                  </a:lnTo>
                  <a:lnTo>
                    <a:pt x="13263" y="758"/>
                  </a:lnTo>
                  <a:lnTo>
                    <a:pt x="13214" y="611"/>
                  </a:lnTo>
                  <a:lnTo>
                    <a:pt x="13141" y="465"/>
                  </a:lnTo>
                  <a:lnTo>
                    <a:pt x="13043" y="318"/>
                  </a:lnTo>
                  <a:lnTo>
                    <a:pt x="12921" y="221"/>
                  </a:lnTo>
                  <a:lnTo>
                    <a:pt x="12774" y="123"/>
                  </a:lnTo>
                  <a:lnTo>
                    <a:pt x="12628" y="50"/>
                  </a:lnTo>
                  <a:lnTo>
                    <a:pt x="1248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2" name="Shape 277">
            <a:extLst>
              <a:ext uri="{FF2B5EF4-FFF2-40B4-BE49-F238E27FC236}">
                <a16:creationId xmlns="" xmlns:a16="http://schemas.microsoft.com/office/drawing/2014/main" id="{8357BA09-2857-41E2-B28E-A586776E21FE}"/>
              </a:ext>
            </a:extLst>
          </p:cNvPr>
          <p:cNvGrpSpPr/>
          <p:nvPr userDrawn="1"/>
        </p:nvGrpSpPr>
        <p:grpSpPr>
          <a:xfrm>
            <a:off x="6484618" y="1585634"/>
            <a:ext cx="355300" cy="312413"/>
            <a:chOff x="1928175" y="312600"/>
            <a:chExt cx="425000" cy="373700"/>
          </a:xfrm>
          <a:solidFill>
            <a:schemeClr val="bg1">
              <a:lumMod val="50000"/>
            </a:schemeClr>
          </a:solidFill>
        </p:grpSpPr>
        <p:sp>
          <p:nvSpPr>
            <p:cNvPr id="23" name="Shape 278">
              <a:extLst>
                <a:ext uri="{FF2B5EF4-FFF2-40B4-BE49-F238E27FC236}">
                  <a16:creationId xmlns="" xmlns:a16="http://schemas.microsoft.com/office/drawing/2014/main" id="{A47A9D93-070A-4A16-A901-33D8FFB56D39}"/>
                </a:ext>
              </a:extLst>
            </p:cNvPr>
            <p:cNvSpPr/>
            <p:nvPr/>
          </p:nvSpPr>
          <p:spPr>
            <a:xfrm>
              <a:off x="1928175" y="312600"/>
              <a:ext cx="425000" cy="373700"/>
            </a:xfrm>
            <a:custGeom>
              <a:avLst/>
              <a:gdLst/>
              <a:ahLst/>
              <a:cxnLst/>
              <a:rect l="0" t="0" r="0" b="0"/>
              <a:pathLst>
                <a:path w="17000" h="14948" extrusionOk="0">
                  <a:moveTo>
                    <a:pt x="16022" y="978"/>
                  </a:moveTo>
                  <a:lnTo>
                    <a:pt x="16022" y="13971"/>
                  </a:lnTo>
                  <a:lnTo>
                    <a:pt x="978" y="13971"/>
                  </a:lnTo>
                  <a:lnTo>
                    <a:pt x="978" y="978"/>
                  </a:lnTo>
                  <a:close/>
                  <a:moveTo>
                    <a:pt x="782" y="1"/>
                  </a:moveTo>
                  <a:lnTo>
                    <a:pt x="636" y="25"/>
                  </a:lnTo>
                  <a:lnTo>
                    <a:pt x="489" y="74"/>
                  </a:lnTo>
                  <a:lnTo>
                    <a:pt x="343" y="147"/>
                  </a:lnTo>
                  <a:lnTo>
                    <a:pt x="221" y="245"/>
                  </a:lnTo>
                  <a:lnTo>
                    <a:pt x="123" y="343"/>
                  </a:lnTo>
                  <a:lnTo>
                    <a:pt x="74" y="489"/>
                  </a:lnTo>
                  <a:lnTo>
                    <a:pt x="25" y="636"/>
                  </a:lnTo>
                  <a:lnTo>
                    <a:pt x="1" y="782"/>
                  </a:lnTo>
                  <a:lnTo>
                    <a:pt x="1" y="14166"/>
                  </a:lnTo>
                  <a:lnTo>
                    <a:pt x="25" y="14313"/>
                  </a:lnTo>
                  <a:lnTo>
                    <a:pt x="74" y="14459"/>
                  </a:lnTo>
                  <a:lnTo>
                    <a:pt x="123" y="14606"/>
                  </a:lnTo>
                  <a:lnTo>
                    <a:pt x="221" y="14703"/>
                  </a:lnTo>
                  <a:lnTo>
                    <a:pt x="343" y="14801"/>
                  </a:lnTo>
                  <a:lnTo>
                    <a:pt x="489" y="14874"/>
                  </a:lnTo>
                  <a:lnTo>
                    <a:pt x="636" y="14923"/>
                  </a:lnTo>
                  <a:lnTo>
                    <a:pt x="782" y="14948"/>
                  </a:lnTo>
                  <a:lnTo>
                    <a:pt x="16218" y="14948"/>
                  </a:lnTo>
                  <a:lnTo>
                    <a:pt x="16364" y="14923"/>
                  </a:lnTo>
                  <a:lnTo>
                    <a:pt x="16511" y="14874"/>
                  </a:lnTo>
                  <a:lnTo>
                    <a:pt x="16657" y="14801"/>
                  </a:lnTo>
                  <a:lnTo>
                    <a:pt x="16779" y="14703"/>
                  </a:lnTo>
                  <a:lnTo>
                    <a:pt x="16877" y="14606"/>
                  </a:lnTo>
                  <a:lnTo>
                    <a:pt x="16926" y="14459"/>
                  </a:lnTo>
                  <a:lnTo>
                    <a:pt x="16975" y="14313"/>
                  </a:lnTo>
                  <a:lnTo>
                    <a:pt x="16999" y="14166"/>
                  </a:lnTo>
                  <a:lnTo>
                    <a:pt x="16999" y="782"/>
                  </a:lnTo>
                  <a:lnTo>
                    <a:pt x="16975" y="636"/>
                  </a:lnTo>
                  <a:lnTo>
                    <a:pt x="16926" y="489"/>
                  </a:lnTo>
                  <a:lnTo>
                    <a:pt x="16877" y="343"/>
                  </a:lnTo>
                  <a:lnTo>
                    <a:pt x="16779" y="245"/>
                  </a:lnTo>
                  <a:lnTo>
                    <a:pt x="16657" y="147"/>
                  </a:lnTo>
                  <a:lnTo>
                    <a:pt x="16511" y="74"/>
                  </a:lnTo>
                  <a:lnTo>
                    <a:pt x="16364" y="25"/>
                  </a:lnTo>
                  <a:lnTo>
                    <a:pt x="1621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 name="Shape 279">
              <a:extLst>
                <a:ext uri="{FF2B5EF4-FFF2-40B4-BE49-F238E27FC236}">
                  <a16:creationId xmlns="" xmlns:a16="http://schemas.microsoft.com/office/drawing/2014/main" id="{C6AAB7BA-B207-4528-B2F9-2F293E4220BE}"/>
                </a:ext>
              </a:extLst>
            </p:cNvPr>
            <p:cNvSpPr/>
            <p:nvPr/>
          </p:nvSpPr>
          <p:spPr>
            <a:xfrm>
              <a:off x="1964825" y="349250"/>
              <a:ext cx="351700" cy="300425"/>
            </a:xfrm>
            <a:custGeom>
              <a:avLst/>
              <a:gdLst/>
              <a:ahLst/>
              <a:cxnLst/>
              <a:rect l="0" t="0" r="0" b="0"/>
              <a:pathLst>
                <a:path w="14068" h="12017" extrusionOk="0">
                  <a:moveTo>
                    <a:pt x="10111" y="1563"/>
                  </a:moveTo>
                  <a:lnTo>
                    <a:pt x="10307" y="1588"/>
                  </a:lnTo>
                  <a:lnTo>
                    <a:pt x="10502" y="1612"/>
                  </a:lnTo>
                  <a:lnTo>
                    <a:pt x="10697" y="1661"/>
                  </a:lnTo>
                  <a:lnTo>
                    <a:pt x="10868" y="1734"/>
                  </a:lnTo>
                  <a:lnTo>
                    <a:pt x="11039" y="1807"/>
                  </a:lnTo>
                  <a:lnTo>
                    <a:pt x="11186" y="1905"/>
                  </a:lnTo>
                  <a:lnTo>
                    <a:pt x="11357" y="2027"/>
                  </a:lnTo>
                  <a:lnTo>
                    <a:pt x="11479" y="2149"/>
                  </a:lnTo>
                  <a:lnTo>
                    <a:pt x="11625" y="2271"/>
                  </a:lnTo>
                  <a:lnTo>
                    <a:pt x="11723" y="2442"/>
                  </a:lnTo>
                  <a:lnTo>
                    <a:pt x="11821" y="2589"/>
                  </a:lnTo>
                  <a:lnTo>
                    <a:pt x="11894" y="2760"/>
                  </a:lnTo>
                  <a:lnTo>
                    <a:pt x="11967" y="2955"/>
                  </a:lnTo>
                  <a:lnTo>
                    <a:pt x="12016" y="3126"/>
                  </a:lnTo>
                  <a:lnTo>
                    <a:pt x="12041" y="3322"/>
                  </a:lnTo>
                  <a:lnTo>
                    <a:pt x="12065" y="3517"/>
                  </a:lnTo>
                  <a:lnTo>
                    <a:pt x="12041" y="3737"/>
                  </a:lnTo>
                  <a:lnTo>
                    <a:pt x="12016" y="3908"/>
                  </a:lnTo>
                  <a:lnTo>
                    <a:pt x="11967" y="4103"/>
                  </a:lnTo>
                  <a:lnTo>
                    <a:pt x="11894" y="4274"/>
                  </a:lnTo>
                  <a:lnTo>
                    <a:pt x="11821" y="4445"/>
                  </a:lnTo>
                  <a:lnTo>
                    <a:pt x="11723" y="4616"/>
                  </a:lnTo>
                  <a:lnTo>
                    <a:pt x="11625" y="4763"/>
                  </a:lnTo>
                  <a:lnTo>
                    <a:pt x="11479" y="4909"/>
                  </a:lnTo>
                  <a:lnTo>
                    <a:pt x="11357" y="5031"/>
                  </a:lnTo>
                  <a:lnTo>
                    <a:pt x="11186" y="5153"/>
                  </a:lnTo>
                  <a:lnTo>
                    <a:pt x="11039" y="5251"/>
                  </a:lnTo>
                  <a:lnTo>
                    <a:pt x="10868" y="5324"/>
                  </a:lnTo>
                  <a:lnTo>
                    <a:pt x="10697" y="5398"/>
                  </a:lnTo>
                  <a:lnTo>
                    <a:pt x="10502" y="5446"/>
                  </a:lnTo>
                  <a:lnTo>
                    <a:pt x="10307" y="5471"/>
                  </a:lnTo>
                  <a:lnTo>
                    <a:pt x="9916" y="5471"/>
                  </a:lnTo>
                  <a:lnTo>
                    <a:pt x="9720" y="5446"/>
                  </a:lnTo>
                  <a:lnTo>
                    <a:pt x="9525" y="5398"/>
                  </a:lnTo>
                  <a:lnTo>
                    <a:pt x="9354" y="5324"/>
                  </a:lnTo>
                  <a:lnTo>
                    <a:pt x="9183" y="5251"/>
                  </a:lnTo>
                  <a:lnTo>
                    <a:pt x="9012" y="5153"/>
                  </a:lnTo>
                  <a:lnTo>
                    <a:pt x="8866" y="5031"/>
                  </a:lnTo>
                  <a:lnTo>
                    <a:pt x="8719" y="4909"/>
                  </a:lnTo>
                  <a:lnTo>
                    <a:pt x="8597" y="4763"/>
                  </a:lnTo>
                  <a:lnTo>
                    <a:pt x="8475" y="4616"/>
                  </a:lnTo>
                  <a:lnTo>
                    <a:pt x="8377" y="4445"/>
                  </a:lnTo>
                  <a:lnTo>
                    <a:pt x="8304" y="4274"/>
                  </a:lnTo>
                  <a:lnTo>
                    <a:pt x="8231" y="4103"/>
                  </a:lnTo>
                  <a:lnTo>
                    <a:pt x="8182" y="3908"/>
                  </a:lnTo>
                  <a:lnTo>
                    <a:pt x="8157" y="3737"/>
                  </a:lnTo>
                  <a:lnTo>
                    <a:pt x="8157" y="3517"/>
                  </a:lnTo>
                  <a:lnTo>
                    <a:pt x="8157" y="3322"/>
                  </a:lnTo>
                  <a:lnTo>
                    <a:pt x="8182" y="3126"/>
                  </a:lnTo>
                  <a:lnTo>
                    <a:pt x="8231" y="2955"/>
                  </a:lnTo>
                  <a:lnTo>
                    <a:pt x="8304" y="2760"/>
                  </a:lnTo>
                  <a:lnTo>
                    <a:pt x="8377" y="2589"/>
                  </a:lnTo>
                  <a:lnTo>
                    <a:pt x="8475" y="2442"/>
                  </a:lnTo>
                  <a:lnTo>
                    <a:pt x="8597" y="2271"/>
                  </a:lnTo>
                  <a:lnTo>
                    <a:pt x="8719" y="2149"/>
                  </a:lnTo>
                  <a:lnTo>
                    <a:pt x="8866" y="2027"/>
                  </a:lnTo>
                  <a:lnTo>
                    <a:pt x="9012" y="1905"/>
                  </a:lnTo>
                  <a:lnTo>
                    <a:pt x="9183" y="1807"/>
                  </a:lnTo>
                  <a:lnTo>
                    <a:pt x="9354" y="1734"/>
                  </a:lnTo>
                  <a:lnTo>
                    <a:pt x="9525" y="1661"/>
                  </a:lnTo>
                  <a:lnTo>
                    <a:pt x="9720" y="1612"/>
                  </a:lnTo>
                  <a:lnTo>
                    <a:pt x="9916" y="1588"/>
                  </a:lnTo>
                  <a:lnTo>
                    <a:pt x="10111" y="1563"/>
                  </a:lnTo>
                  <a:close/>
                  <a:moveTo>
                    <a:pt x="0" y="0"/>
                  </a:moveTo>
                  <a:lnTo>
                    <a:pt x="0" y="9232"/>
                  </a:lnTo>
                  <a:lnTo>
                    <a:pt x="3248" y="5080"/>
                  </a:lnTo>
                  <a:lnTo>
                    <a:pt x="3346" y="4958"/>
                  </a:lnTo>
                  <a:lnTo>
                    <a:pt x="3468" y="4885"/>
                  </a:lnTo>
                  <a:lnTo>
                    <a:pt x="3590" y="4836"/>
                  </a:lnTo>
                  <a:lnTo>
                    <a:pt x="3737" y="4811"/>
                  </a:lnTo>
                  <a:lnTo>
                    <a:pt x="3859" y="4836"/>
                  </a:lnTo>
                  <a:lnTo>
                    <a:pt x="4005" y="4885"/>
                  </a:lnTo>
                  <a:lnTo>
                    <a:pt x="4128" y="4958"/>
                  </a:lnTo>
                  <a:lnTo>
                    <a:pt x="4225" y="5080"/>
                  </a:lnTo>
                  <a:lnTo>
                    <a:pt x="9647" y="12016"/>
                  </a:lnTo>
                  <a:lnTo>
                    <a:pt x="10233" y="12016"/>
                  </a:lnTo>
                  <a:lnTo>
                    <a:pt x="10087" y="11772"/>
                  </a:lnTo>
                  <a:lnTo>
                    <a:pt x="8157" y="9305"/>
                  </a:lnTo>
                  <a:lnTo>
                    <a:pt x="9403" y="7718"/>
                  </a:lnTo>
                  <a:lnTo>
                    <a:pt x="9501" y="7596"/>
                  </a:lnTo>
                  <a:lnTo>
                    <a:pt x="9623" y="7522"/>
                  </a:lnTo>
                  <a:lnTo>
                    <a:pt x="9745" y="7473"/>
                  </a:lnTo>
                  <a:lnTo>
                    <a:pt x="9891" y="7449"/>
                  </a:lnTo>
                  <a:lnTo>
                    <a:pt x="10014" y="7473"/>
                  </a:lnTo>
                  <a:lnTo>
                    <a:pt x="10160" y="7522"/>
                  </a:lnTo>
                  <a:lnTo>
                    <a:pt x="10282" y="7596"/>
                  </a:lnTo>
                  <a:lnTo>
                    <a:pt x="10380" y="7718"/>
                  </a:lnTo>
                  <a:lnTo>
                    <a:pt x="13750" y="12016"/>
                  </a:lnTo>
                  <a:lnTo>
                    <a:pt x="14068" y="12016"/>
                  </a:lnTo>
                  <a:lnTo>
                    <a:pt x="14068"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25" name="Shape 280">
            <a:extLst>
              <a:ext uri="{FF2B5EF4-FFF2-40B4-BE49-F238E27FC236}">
                <a16:creationId xmlns="" xmlns:a16="http://schemas.microsoft.com/office/drawing/2014/main" id="{2463E62E-B24A-4547-95DF-1B51406E152B}"/>
              </a:ext>
            </a:extLst>
          </p:cNvPr>
          <p:cNvSpPr/>
          <p:nvPr userDrawn="1"/>
        </p:nvSpPr>
        <p:spPr>
          <a:xfrm>
            <a:off x="7080395" y="1574420"/>
            <a:ext cx="290970" cy="334860"/>
          </a:xfrm>
          <a:custGeom>
            <a:avLst/>
            <a:gdLst/>
            <a:ahLst/>
            <a:cxnLst/>
            <a:rect l="0" t="0" r="0" b="0"/>
            <a:pathLst>
              <a:path w="13922" h="16022" extrusionOk="0">
                <a:moveTo>
                  <a:pt x="13922" y="0"/>
                </a:moveTo>
                <a:lnTo>
                  <a:pt x="3249" y="3249"/>
                </a:lnTo>
                <a:lnTo>
                  <a:pt x="3249" y="12651"/>
                </a:lnTo>
                <a:lnTo>
                  <a:pt x="2907" y="12627"/>
                </a:lnTo>
                <a:lnTo>
                  <a:pt x="2565" y="12627"/>
                </a:lnTo>
                <a:lnTo>
                  <a:pt x="2198" y="12676"/>
                </a:lnTo>
                <a:lnTo>
                  <a:pt x="1832" y="12774"/>
                </a:lnTo>
                <a:lnTo>
                  <a:pt x="1612" y="12847"/>
                </a:lnTo>
                <a:lnTo>
                  <a:pt x="1393" y="12945"/>
                </a:lnTo>
                <a:lnTo>
                  <a:pt x="1197" y="13067"/>
                </a:lnTo>
                <a:lnTo>
                  <a:pt x="1002" y="13164"/>
                </a:lnTo>
                <a:lnTo>
                  <a:pt x="806" y="13311"/>
                </a:lnTo>
                <a:lnTo>
                  <a:pt x="660" y="13433"/>
                </a:lnTo>
                <a:lnTo>
                  <a:pt x="513" y="13580"/>
                </a:lnTo>
                <a:lnTo>
                  <a:pt x="391" y="13726"/>
                </a:lnTo>
                <a:lnTo>
                  <a:pt x="269" y="13897"/>
                </a:lnTo>
                <a:lnTo>
                  <a:pt x="171" y="14044"/>
                </a:lnTo>
                <a:lnTo>
                  <a:pt x="98" y="14215"/>
                </a:lnTo>
                <a:lnTo>
                  <a:pt x="49" y="14386"/>
                </a:lnTo>
                <a:lnTo>
                  <a:pt x="25" y="14532"/>
                </a:lnTo>
                <a:lnTo>
                  <a:pt x="0" y="14703"/>
                </a:lnTo>
                <a:lnTo>
                  <a:pt x="25" y="14874"/>
                </a:lnTo>
                <a:lnTo>
                  <a:pt x="49" y="15021"/>
                </a:lnTo>
                <a:lnTo>
                  <a:pt x="123" y="15191"/>
                </a:lnTo>
                <a:lnTo>
                  <a:pt x="196" y="15338"/>
                </a:lnTo>
                <a:lnTo>
                  <a:pt x="293" y="15460"/>
                </a:lnTo>
                <a:lnTo>
                  <a:pt x="416" y="15582"/>
                </a:lnTo>
                <a:lnTo>
                  <a:pt x="562" y="15680"/>
                </a:lnTo>
                <a:lnTo>
                  <a:pt x="709" y="15778"/>
                </a:lnTo>
                <a:lnTo>
                  <a:pt x="880" y="15851"/>
                </a:lnTo>
                <a:lnTo>
                  <a:pt x="1075" y="15924"/>
                </a:lnTo>
                <a:lnTo>
                  <a:pt x="1246" y="15973"/>
                </a:lnTo>
                <a:lnTo>
                  <a:pt x="1466" y="15997"/>
                </a:lnTo>
                <a:lnTo>
                  <a:pt x="1661" y="16022"/>
                </a:lnTo>
                <a:lnTo>
                  <a:pt x="1881" y="16022"/>
                </a:lnTo>
                <a:lnTo>
                  <a:pt x="2101" y="15997"/>
                </a:lnTo>
                <a:lnTo>
                  <a:pt x="2345" y="15973"/>
                </a:lnTo>
                <a:lnTo>
                  <a:pt x="2565" y="15924"/>
                </a:lnTo>
                <a:lnTo>
                  <a:pt x="2809" y="15875"/>
                </a:lnTo>
                <a:lnTo>
                  <a:pt x="3224" y="15704"/>
                </a:lnTo>
                <a:lnTo>
                  <a:pt x="3591" y="15509"/>
                </a:lnTo>
                <a:lnTo>
                  <a:pt x="3908" y="15289"/>
                </a:lnTo>
                <a:lnTo>
                  <a:pt x="4177" y="15021"/>
                </a:lnTo>
                <a:lnTo>
                  <a:pt x="4372" y="14752"/>
                </a:lnTo>
                <a:lnTo>
                  <a:pt x="4470" y="14605"/>
                </a:lnTo>
                <a:lnTo>
                  <a:pt x="4543" y="14459"/>
                </a:lnTo>
                <a:lnTo>
                  <a:pt x="4592" y="14312"/>
                </a:lnTo>
                <a:lnTo>
                  <a:pt x="4616" y="14166"/>
                </a:lnTo>
                <a:lnTo>
                  <a:pt x="4641" y="14019"/>
                </a:lnTo>
                <a:lnTo>
                  <a:pt x="4641" y="13873"/>
                </a:lnTo>
                <a:lnTo>
                  <a:pt x="4641" y="6204"/>
                </a:lnTo>
                <a:lnTo>
                  <a:pt x="12505" y="3737"/>
                </a:lnTo>
                <a:lnTo>
                  <a:pt x="12505" y="10136"/>
                </a:lnTo>
                <a:lnTo>
                  <a:pt x="12187" y="10111"/>
                </a:lnTo>
                <a:lnTo>
                  <a:pt x="11846" y="10111"/>
                </a:lnTo>
                <a:lnTo>
                  <a:pt x="11479" y="10160"/>
                </a:lnTo>
                <a:lnTo>
                  <a:pt x="11113" y="10258"/>
                </a:lnTo>
                <a:lnTo>
                  <a:pt x="10893" y="10331"/>
                </a:lnTo>
                <a:lnTo>
                  <a:pt x="10673" y="10429"/>
                </a:lnTo>
                <a:lnTo>
                  <a:pt x="10453" y="10551"/>
                </a:lnTo>
                <a:lnTo>
                  <a:pt x="10283" y="10649"/>
                </a:lnTo>
                <a:lnTo>
                  <a:pt x="10087" y="10795"/>
                </a:lnTo>
                <a:lnTo>
                  <a:pt x="9941" y="10917"/>
                </a:lnTo>
                <a:lnTo>
                  <a:pt x="9794" y="11064"/>
                </a:lnTo>
                <a:lnTo>
                  <a:pt x="9648" y="11211"/>
                </a:lnTo>
                <a:lnTo>
                  <a:pt x="9550" y="11381"/>
                </a:lnTo>
                <a:lnTo>
                  <a:pt x="9452" y="11528"/>
                </a:lnTo>
                <a:lnTo>
                  <a:pt x="9379" y="11699"/>
                </a:lnTo>
                <a:lnTo>
                  <a:pt x="9330" y="11870"/>
                </a:lnTo>
                <a:lnTo>
                  <a:pt x="9306" y="12016"/>
                </a:lnTo>
                <a:lnTo>
                  <a:pt x="9281" y="12187"/>
                </a:lnTo>
                <a:lnTo>
                  <a:pt x="9306" y="12358"/>
                </a:lnTo>
                <a:lnTo>
                  <a:pt x="9330" y="12505"/>
                </a:lnTo>
                <a:lnTo>
                  <a:pt x="9403" y="12676"/>
                </a:lnTo>
                <a:lnTo>
                  <a:pt x="9477" y="12822"/>
                </a:lnTo>
                <a:lnTo>
                  <a:pt x="9574" y="12945"/>
                </a:lnTo>
                <a:lnTo>
                  <a:pt x="9696" y="13067"/>
                </a:lnTo>
                <a:lnTo>
                  <a:pt x="9843" y="13164"/>
                </a:lnTo>
                <a:lnTo>
                  <a:pt x="9989" y="13262"/>
                </a:lnTo>
                <a:lnTo>
                  <a:pt x="10160" y="13335"/>
                </a:lnTo>
                <a:lnTo>
                  <a:pt x="10331" y="13409"/>
                </a:lnTo>
                <a:lnTo>
                  <a:pt x="10527" y="13457"/>
                </a:lnTo>
                <a:lnTo>
                  <a:pt x="10747" y="13482"/>
                </a:lnTo>
                <a:lnTo>
                  <a:pt x="10942" y="13506"/>
                </a:lnTo>
                <a:lnTo>
                  <a:pt x="11162" y="13506"/>
                </a:lnTo>
                <a:lnTo>
                  <a:pt x="11382" y="13482"/>
                </a:lnTo>
                <a:lnTo>
                  <a:pt x="11626" y="13457"/>
                </a:lnTo>
                <a:lnTo>
                  <a:pt x="11846" y="13409"/>
                </a:lnTo>
                <a:lnTo>
                  <a:pt x="12090" y="13360"/>
                </a:lnTo>
                <a:lnTo>
                  <a:pt x="12456" y="13213"/>
                </a:lnTo>
                <a:lnTo>
                  <a:pt x="12798" y="13042"/>
                </a:lnTo>
                <a:lnTo>
                  <a:pt x="13091" y="12822"/>
                </a:lnTo>
                <a:lnTo>
                  <a:pt x="13360" y="12603"/>
                </a:lnTo>
                <a:lnTo>
                  <a:pt x="13580" y="12358"/>
                </a:lnTo>
                <a:lnTo>
                  <a:pt x="13751" y="12090"/>
                </a:lnTo>
                <a:lnTo>
                  <a:pt x="13848" y="11821"/>
                </a:lnTo>
                <a:lnTo>
                  <a:pt x="13897" y="11675"/>
                </a:lnTo>
                <a:lnTo>
                  <a:pt x="13922" y="11552"/>
                </a:lnTo>
                <a:lnTo>
                  <a:pt x="13922"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 name="Shape 281">
            <a:extLst>
              <a:ext uri="{FF2B5EF4-FFF2-40B4-BE49-F238E27FC236}">
                <a16:creationId xmlns="" xmlns:a16="http://schemas.microsoft.com/office/drawing/2014/main" id="{8D74B581-DE22-4D7D-9359-4DD9EB419B4E}"/>
              </a:ext>
            </a:extLst>
          </p:cNvPr>
          <p:cNvSpPr/>
          <p:nvPr userDrawn="1"/>
        </p:nvSpPr>
        <p:spPr>
          <a:xfrm>
            <a:off x="7663841" y="1575445"/>
            <a:ext cx="251176" cy="332812"/>
          </a:xfrm>
          <a:custGeom>
            <a:avLst/>
            <a:gdLst/>
            <a:ahLst/>
            <a:cxnLst/>
            <a:rect l="0" t="0" r="0" b="0"/>
            <a:pathLst>
              <a:path w="12018" h="15924" extrusionOk="0">
                <a:moveTo>
                  <a:pt x="6278" y="3444"/>
                </a:moveTo>
                <a:lnTo>
                  <a:pt x="6522" y="3493"/>
                </a:lnTo>
                <a:lnTo>
                  <a:pt x="6766" y="3542"/>
                </a:lnTo>
                <a:lnTo>
                  <a:pt x="7010" y="3639"/>
                </a:lnTo>
                <a:lnTo>
                  <a:pt x="7230" y="3737"/>
                </a:lnTo>
                <a:lnTo>
                  <a:pt x="7450" y="3883"/>
                </a:lnTo>
                <a:lnTo>
                  <a:pt x="7645" y="4030"/>
                </a:lnTo>
                <a:lnTo>
                  <a:pt x="7816" y="4201"/>
                </a:lnTo>
                <a:lnTo>
                  <a:pt x="7987" y="4372"/>
                </a:lnTo>
                <a:lnTo>
                  <a:pt x="8134" y="4567"/>
                </a:lnTo>
                <a:lnTo>
                  <a:pt x="8280" y="4787"/>
                </a:lnTo>
                <a:lnTo>
                  <a:pt x="8378" y="5007"/>
                </a:lnTo>
                <a:lnTo>
                  <a:pt x="8476" y="5251"/>
                </a:lnTo>
                <a:lnTo>
                  <a:pt x="8525" y="5495"/>
                </a:lnTo>
                <a:lnTo>
                  <a:pt x="8573" y="5740"/>
                </a:lnTo>
                <a:lnTo>
                  <a:pt x="8573" y="6008"/>
                </a:lnTo>
                <a:lnTo>
                  <a:pt x="8573" y="6277"/>
                </a:lnTo>
                <a:lnTo>
                  <a:pt x="8525" y="6521"/>
                </a:lnTo>
                <a:lnTo>
                  <a:pt x="8476" y="6765"/>
                </a:lnTo>
                <a:lnTo>
                  <a:pt x="8378" y="7010"/>
                </a:lnTo>
                <a:lnTo>
                  <a:pt x="8280" y="7229"/>
                </a:lnTo>
                <a:lnTo>
                  <a:pt x="8134" y="7449"/>
                </a:lnTo>
                <a:lnTo>
                  <a:pt x="7987" y="7645"/>
                </a:lnTo>
                <a:lnTo>
                  <a:pt x="7816" y="7816"/>
                </a:lnTo>
                <a:lnTo>
                  <a:pt x="7645" y="7987"/>
                </a:lnTo>
                <a:lnTo>
                  <a:pt x="7450" y="8133"/>
                </a:lnTo>
                <a:lnTo>
                  <a:pt x="7230" y="8280"/>
                </a:lnTo>
                <a:lnTo>
                  <a:pt x="7010" y="8377"/>
                </a:lnTo>
                <a:lnTo>
                  <a:pt x="6766" y="8475"/>
                </a:lnTo>
                <a:lnTo>
                  <a:pt x="6522" y="8524"/>
                </a:lnTo>
                <a:lnTo>
                  <a:pt x="6278" y="8573"/>
                </a:lnTo>
                <a:lnTo>
                  <a:pt x="5740" y="8573"/>
                </a:lnTo>
                <a:lnTo>
                  <a:pt x="5496" y="8524"/>
                </a:lnTo>
                <a:lnTo>
                  <a:pt x="5252" y="8475"/>
                </a:lnTo>
                <a:lnTo>
                  <a:pt x="5008" y="8377"/>
                </a:lnTo>
                <a:lnTo>
                  <a:pt x="4788" y="8280"/>
                </a:lnTo>
                <a:lnTo>
                  <a:pt x="4568" y="8133"/>
                </a:lnTo>
                <a:lnTo>
                  <a:pt x="4373" y="7987"/>
                </a:lnTo>
                <a:lnTo>
                  <a:pt x="4202" y="7816"/>
                </a:lnTo>
                <a:lnTo>
                  <a:pt x="4031" y="7645"/>
                </a:lnTo>
                <a:lnTo>
                  <a:pt x="3884" y="7449"/>
                </a:lnTo>
                <a:lnTo>
                  <a:pt x="3738" y="7229"/>
                </a:lnTo>
                <a:lnTo>
                  <a:pt x="3640" y="7010"/>
                </a:lnTo>
                <a:lnTo>
                  <a:pt x="3542" y="6765"/>
                </a:lnTo>
                <a:lnTo>
                  <a:pt x="3493" y="6521"/>
                </a:lnTo>
                <a:lnTo>
                  <a:pt x="3445" y="6277"/>
                </a:lnTo>
                <a:lnTo>
                  <a:pt x="3445" y="6008"/>
                </a:lnTo>
                <a:lnTo>
                  <a:pt x="3445" y="5740"/>
                </a:lnTo>
                <a:lnTo>
                  <a:pt x="3493" y="5495"/>
                </a:lnTo>
                <a:lnTo>
                  <a:pt x="3542" y="5251"/>
                </a:lnTo>
                <a:lnTo>
                  <a:pt x="3640" y="5007"/>
                </a:lnTo>
                <a:lnTo>
                  <a:pt x="3738" y="4787"/>
                </a:lnTo>
                <a:lnTo>
                  <a:pt x="3884" y="4567"/>
                </a:lnTo>
                <a:lnTo>
                  <a:pt x="4031" y="4372"/>
                </a:lnTo>
                <a:lnTo>
                  <a:pt x="4202" y="4201"/>
                </a:lnTo>
                <a:lnTo>
                  <a:pt x="4373" y="4030"/>
                </a:lnTo>
                <a:lnTo>
                  <a:pt x="4568" y="3883"/>
                </a:lnTo>
                <a:lnTo>
                  <a:pt x="4788" y="3737"/>
                </a:lnTo>
                <a:lnTo>
                  <a:pt x="5008" y="3639"/>
                </a:lnTo>
                <a:lnTo>
                  <a:pt x="5252" y="3542"/>
                </a:lnTo>
                <a:lnTo>
                  <a:pt x="5496" y="3493"/>
                </a:lnTo>
                <a:lnTo>
                  <a:pt x="5740" y="3444"/>
                </a:lnTo>
                <a:close/>
                <a:moveTo>
                  <a:pt x="5691" y="0"/>
                </a:moveTo>
                <a:lnTo>
                  <a:pt x="5398" y="25"/>
                </a:lnTo>
                <a:lnTo>
                  <a:pt x="5105" y="73"/>
                </a:lnTo>
                <a:lnTo>
                  <a:pt x="4788" y="122"/>
                </a:lnTo>
                <a:lnTo>
                  <a:pt x="4519" y="196"/>
                </a:lnTo>
                <a:lnTo>
                  <a:pt x="4226" y="269"/>
                </a:lnTo>
                <a:lnTo>
                  <a:pt x="3664" y="464"/>
                </a:lnTo>
                <a:lnTo>
                  <a:pt x="3152" y="733"/>
                </a:lnTo>
                <a:lnTo>
                  <a:pt x="2639" y="1026"/>
                </a:lnTo>
                <a:lnTo>
                  <a:pt x="2199" y="1368"/>
                </a:lnTo>
                <a:lnTo>
                  <a:pt x="1759" y="1759"/>
                </a:lnTo>
                <a:lnTo>
                  <a:pt x="1369" y="2198"/>
                </a:lnTo>
                <a:lnTo>
                  <a:pt x="1027" y="2638"/>
                </a:lnTo>
                <a:lnTo>
                  <a:pt x="734" y="3151"/>
                </a:lnTo>
                <a:lnTo>
                  <a:pt x="465" y="3664"/>
                </a:lnTo>
                <a:lnTo>
                  <a:pt x="270" y="4225"/>
                </a:lnTo>
                <a:lnTo>
                  <a:pt x="196" y="4518"/>
                </a:lnTo>
                <a:lnTo>
                  <a:pt x="123" y="4787"/>
                </a:lnTo>
                <a:lnTo>
                  <a:pt x="74" y="5105"/>
                </a:lnTo>
                <a:lnTo>
                  <a:pt x="25" y="5398"/>
                </a:lnTo>
                <a:lnTo>
                  <a:pt x="1" y="5691"/>
                </a:lnTo>
                <a:lnTo>
                  <a:pt x="1" y="6008"/>
                </a:lnTo>
                <a:lnTo>
                  <a:pt x="25" y="6448"/>
                </a:lnTo>
                <a:lnTo>
                  <a:pt x="74" y="6887"/>
                </a:lnTo>
                <a:lnTo>
                  <a:pt x="147" y="7352"/>
                </a:lnTo>
                <a:lnTo>
                  <a:pt x="270" y="7791"/>
                </a:lnTo>
                <a:lnTo>
                  <a:pt x="392" y="8231"/>
                </a:lnTo>
                <a:lnTo>
                  <a:pt x="563" y="8670"/>
                </a:lnTo>
                <a:lnTo>
                  <a:pt x="734" y="9110"/>
                </a:lnTo>
                <a:lnTo>
                  <a:pt x="929" y="9550"/>
                </a:lnTo>
                <a:lnTo>
                  <a:pt x="1149" y="9965"/>
                </a:lnTo>
                <a:lnTo>
                  <a:pt x="1393" y="10404"/>
                </a:lnTo>
                <a:lnTo>
                  <a:pt x="1906" y="11210"/>
                </a:lnTo>
                <a:lnTo>
                  <a:pt x="2443" y="11992"/>
                </a:lnTo>
                <a:lnTo>
                  <a:pt x="3005" y="12725"/>
                </a:lnTo>
                <a:lnTo>
                  <a:pt x="3567" y="13408"/>
                </a:lnTo>
                <a:lnTo>
                  <a:pt x="4104" y="14019"/>
                </a:lnTo>
                <a:lnTo>
                  <a:pt x="4617" y="14581"/>
                </a:lnTo>
                <a:lnTo>
                  <a:pt x="5081" y="15045"/>
                </a:lnTo>
                <a:lnTo>
                  <a:pt x="5740" y="15680"/>
                </a:lnTo>
                <a:lnTo>
                  <a:pt x="6009" y="15924"/>
                </a:lnTo>
                <a:lnTo>
                  <a:pt x="6278" y="15680"/>
                </a:lnTo>
                <a:lnTo>
                  <a:pt x="6937" y="15045"/>
                </a:lnTo>
                <a:lnTo>
                  <a:pt x="7401" y="14581"/>
                </a:lnTo>
                <a:lnTo>
                  <a:pt x="7914" y="14019"/>
                </a:lnTo>
                <a:lnTo>
                  <a:pt x="8451" y="13408"/>
                </a:lnTo>
                <a:lnTo>
                  <a:pt x="9013" y="12725"/>
                </a:lnTo>
                <a:lnTo>
                  <a:pt x="9575" y="11992"/>
                </a:lnTo>
                <a:lnTo>
                  <a:pt x="10112" y="11210"/>
                </a:lnTo>
                <a:lnTo>
                  <a:pt x="10625" y="10404"/>
                </a:lnTo>
                <a:lnTo>
                  <a:pt x="10869" y="9965"/>
                </a:lnTo>
                <a:lnTo>
                  <a:pt x="11089" y="9550"/>
                </a:lnTo>
                <a:lnTo>
                  <a:pt x="11284" y="9110"/>
                </a:lnTo>
                <a:lnTo>
                  <a:pt x="11455" y="8670"/>
                </a:lnTo>
                <a:lnTo>
                  <a:pt x="11626" y="8231"/>
                </a:lnTo>
                <a:lnTo>
                  <a:pt x="11748" y="7791"/>
                </a:lnTo>
                <a:lnTo>
                  <a:pt x="11871" y="7352"/>
                </a:lnTo>
                <a:lnTo>
                  <a:pt x="11944" y="6887"/>
                </a:lnTo>
                <a:lnTo>
                  <a:pt x="11993" y="6448"/>
                </a:lnTo>
                <a:lnTo>
                  <a:pt x="12017" y="6008"/>
                </a:lnTo>
                <a:lnTo>
                  <a:pt x="12017" y="5691"/>
                </a:lnTo>
                <a:lnTo>
                  <a:pt x="11993" y="5398"/>
                </a:lnTo>
                <a:lnTo>
                  <a:pt x="11944" y="5105"/>
                </a:lnTo>
                <a:lnTo>
                  <a:pt x="11895" y="4787"/>
                </a:lnTo>
                <a:lnTo>
                  <a:pt x="11822" y="4518"/>
                </a:lnTo>
                <a:lnTo>
                  <a:pt x="11748" y="4225"/>
                </a:lnTo>
                <a:lnTo>
                  <a:pt x="11553" y="3664"/>
                </a:lnTo>
                <a:lnTo>
                  <a:pt x="11284" y="3151"/>
                </a:lnTo>
                <a:lnTo>
                  <a:pt x="10991" y="2638"/>
                </a:lnTo>
                <a:lnTo>
                  <a:pt x="10649" y="2198"/>
                </a:lnTo>
                <a:lnTo>
                  <a:pt x="10259" y="1759"/>
                </a:lnTo>
                <a:lnTo>
                  <a:pt x="9819" y="1368"/>
                </a:lnTo>
                <a:lnTo>
                  <a:pt x="9379" y="1026"/>
                </a:lnTo>
                <a:lnTo>
                  <a:pt x="8866" y="733"/>
                </a:lnTo>
                <a:lnTo>
                  <a:pt x="8354" y="464"/>
                </a:lnTo>
                <a:lnTo>
                  <a:pt x="7792" y="269"/>
                </a:lnTo>
                <a:lnTo>
                  <a:pt x="7499" y="196"/>
                </a:lnTo>
                <a:lnTo>
                  <a:pt x="7230" y="122"/>
                </a:lnTo>
                <a:lnTo>
                  <a:pt x="6913" y="73"/>
                </a:lnTo>
                <a:lnTo>
                  <a:pt x="6620" y="25"/>
                </a:lnTo>
                <a:lnTo>
                  <a:pt x="6326"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27" name="Shape 282">
            <a:extLst>
              <a:ext uri="{FF2B5EF4-FFF2-40B4-BE49-F238E27FC236}">
                <a16:creationId xmlns="" xmlns:a16="http://schemas.microsoft.com/office/drawing/2014/main" id="{FCF7A907-03FF-4BFC-86D1-080684530DF1}"/>
              </a:ext>
            </a:extLst>
          </p:cNvPr>
          <p:cNvGrpSpPr/>
          <p:nvPr userDrawn="1"/>
        </p:nvGrpSpPr>
        <p:grpSpPr>
          <a:xfrm>
            <a:off x="8148656" y="1569311"/>
            <a:ext cx="408386" cy="345080"/>
            <a:chOff x="3918650" y="293075"/>
            <a:chExt cx="488500" cy="412775"/>
          </a:xfrm>
          <a:solidFill>
            <a:schemeClr val="bg1">
              <a:lumMod val="50000"/>
            </a:schemeClr>
          </a:solidFill>
        </p:grpSpPr>
        <p:sp>
          <p:nvSpPr>
            <p:cNvPr id="28" name="Shape 283">
              <a:extLst>
                <a:ext uri="{FF2B5EF4-FFF2-40B4-BE49-F238E27FC236}">
                  <a16:creationId xmlns="" xmlns:a16="http://schemas.microsoft.com/office/drawing/2014/main" id="{1C7879F2-E001-47B9-A3B5-788A7B5C960A}"/>
                </a:ext>
              </a:extLst>
            </p:cNvPr>
            <p:cNvSpPr/>
            <p:nvPr/>
          </p:nvSpPr>
          <p:spPr>
            <a:xfrm>
              <a:off x="4085350" y="293675"/>
              <a:ext cx="154500" cy="412175"/>
            </a:xfrm>
            <a:custGeom>
              <a:avLst/>
              <a:gdLst/>
              <a:ahLst/>
              <a:cxnLst/>
              <a:rect l="0" t="0" r="0" b="0"/>
              <a:pathLst>
                <a:path w="6180" h="16487" extrusionOk="0">
                  <a:moveTo>
                    <a:pt x="709" y="5496"/>
                  </a:moveTo>
                  <a:lnTo>
                    <a:pt x="806" y="5520"/>
                  </a:lnTo>
                  <a:lnTo>
                    <a:pt x="1050" y="5667"/>
                  </a:lnTo>
                  <a:lnTo>
                    <a:pt x="1270" y="5813"/>
                  </a:lnTo>
                  <a:lnTo>
                    <a:pt x="1344" y="5886"/>
                  </a:lnTo>
                  <a:lnTo>
                    <a:pt x="1368" y="5984"/>
                  </a:lnTo>
                  <a:lnTo>
                    <a:pt x="1344" y="6082"/>
                  </a:lnTo>
                  <a:lnTo>
                    <a:pt x="1319" y="6155"/>
                  </a:lnTo>
                  <a:lnTo>
                    <a:pt x="1221" y="6228"/>
                  </a:lnTo>
                  <a:lnTo>
                    <a:pt x="1124" y="6253"/>
                  </a:lnTo>
                  <a:lnTo>
                    <a:pt x="1050" y="6228"/>
                  </a:lnTo>
                  <a:lnTo>
                    <a:pt x="977" y="6204"/>
                  </a:lnTo>
                  <a:lnTo>
                    <a:pt x="782" y="6082"/>
                  </a:lnTo>
                  <a:lnTo>
                    <a:pt x="586" y="5960"/>
                  </a:lnTo>
                  <a:lnTo>
                    <a:pt x="513" y="5911"/>
                  </a:lnTo>
                  <a:lnTo>
                    <a:pt x="464" y="5838"/>
                  </a:lnTo>
                  <a:lnTo>
                    <a:pt x="464" y="5740"/>
                  </a:lnTo>
                  <a:lnTo>
                    <a:pt x="489" y="5642"/>
                  </a:lnTo>
                  <a:lnTo>
                    <a:pt x="538" y="5569"/>
                  </a:lnTo>
                  <a:lnTo>
                    <a:pt x="611" y="5520"/>
                  </a:lnTo>
                  <a:lnTo>
                    <a:pt x="709" y="5496"/>
                  </a:lnTo>
                  <a:close/>
                  <a:moveTo>
                    <a:pt x="1685" y="6351"/>
                  </a:moveTo>
                  <a:lnTo>
                    <a:pt x="1783" y="6375"/>
                  </a:lnTo>
                  <a:lnTo>
                    <a:pt x="1856" y="6448"/>
                  </a:lnTo>
                  <a:lnTo>
                    <a:pt x="2003" y="6668"/>
                  </a:lnTo>
                  <a:lnTo>
                    <a:pt x="2125" y="6888"/>
                  </a:lnTo>
                  <a:lnTo>
                    <a:pt x="2150" y="6986"/>
                  </a:lnTo>
                  <a:lnTo>
                    <a:pt x="2150" y="7083"/>
                  </a:lnTo>
                  <a:lnTo>
                    <a:pt x="2101" y="7156"/>
                  </a:lnTo>
                  <a:lnTo>
                    <a:pt x="2027" y="7230"/>
                  </a:lnTo>
                  <a:lnTo>
                    <a:pt x="1979" y="7254"/>
                  </a:lnTo>
                  <a:lnTo>
                    <a:pt x="1856" y="7254"/>
                  </a:lnTo>
                  <a:lnTo>
                    <a:pt x="1783" y="7230"/>
                  </a:lnTo>
                  <a:lnTo>
                    <a:pt x="1734" y="7181"/>
                  </a:lnTo>
                  <a:lnTo>
                    <a:pt x="1685" y="7132"/>
                  </a:lnTo>
                  <a:lnTo>
                    <a:pt x="1441" y="6741"/>
                  </a:lnTo>
                  <a:lnTo>
                    <a:pt x="1417" y="6644"/>
                  </a:lnTo>
                  <a:lnTo>
                    <a:pt x="1417" y="6546"/>
                  </a:lnTo>
                  <a:lnTo>
                    <a:pt x="1441" y="6448"/>
                  </a:lnTo>
                  <a:lnTo>
                    <a:pt x="1515" y="6399"/>
                  </a:lnTo>
                  <a:lnTo>
                    <a:pt x="1612" y="6351"/>
                  </a:lnTo>
                  <a:close/>
                  <a:moveTo>
                    <a:pt x="2247" y="7498"/>
                  </a:moveTo>
                  <a:lnTo>
                    <a:pt x="2345" y="7523"/>
                  </a:lnTo>
                  <a:lnTo>
                    <a:pt x="2418" y="7572"/>
                  </a:lnTo>
                  <a:lnTo>
                    <a:pt x="2467" y="7645"/>
                  </a:lnTo>
                  <a:lnTo>
                    <a:pt x="2662" y="8109"/>
                  </a:lnTo>
                  <a:lnTo>
                    <a:pt x="2662" y="8207"/>
                  </a:lnTo>
                  <a:lnTo>
                    <a:pt x="2638" y="8304"/>
                  </a:lnTo>
                  <a:lnTo>
                    <a:pt x="2589" y="8378"/>
                  </a:lnTo>
                  <a:lnTo>
                    <a:pt x="2516" y="8426"/>
                  </a:lnTo>
                  <a:lnTo>
                    <a:pt x="2418" y="8451"/>
                  </a:lnTo>
                  <a:lnTo>
                    <a:pt x="2345" y="8426"/>
                  </a:lnTo>
                  <a:lnTo>
                    <a:pt x="2272" y="8402"/>
                  </a:lnTo>
                  <a:lnTo>
                    <a:pt x="2223" y="8353"/>
                  </a:lnTo>
                  <a:lnTo>
                    <a:pt x="2198" y="8280"/>
                  </a:lnTo>
                  <a:lnTo>
                    <a:pt x="2027" y="7840"/>
                  </a:lnTo>
                  <a:lnTo>
                    <a:pt x="2003" y="7743"/>
                  </a:lnTo>
                  <a:lnTo>
                    <a:pt x="2027" y="7645"/>
                  </a:lnTo>
                  <a:lnTo>
                    <a:pt x="2076" y="7572"/>
                  </a:lnTo>
                  <a:lnTo>
                    <a:pt x="2150" y="7523"/>
                  </a:lnTo>
                  <a:lnTo>
                    <a:pt x="2247" y="7498"/>
                  </a:lnTo>
                  <a:close/>
                  <a:moveTo>
                    <a:pt x="2711" y="8720"/>
                  </a:moveTo>
                  <a:lnTo>
                    <a:pt x="2785" y="8744"/>
                  </a:lnTo>
                  <a:lnTo>
                    <a:pt x="2858" y="8793"/>
                  </a:lnTo>
                  <a:lnTo>
                    <a:pt x="2907" y="8866"/>
                  </a:lnTo>
                  <a:lnTo>
                    <a:pt x="3078" y="9355"/>
                  </a:lnTo>
                  <a:lnTo>
                    <a:pt x="3102" y="9452"/>
                  </a:lnTo>
                  <a:lnTo>
                    <a:pt x="3078" y="9526"/>
                  </a:lnTo>
                  <a:lnTo>
                    <a:pt x="3004" y="9599"/>
                  </a:lnTo>
                  <a:lnTo>
                    <a:pt x="2931" y="9648"/>
                  </a:lnTo>
                  <a:lnTo>
                    <a:pt x="2858" y="9672"/>
                  </a:lnTo>
                  <a:lnTo>
                    <a:pt x="2785" y="9672"/>
                  </a:lnTo>
                  <a:lnTo>
                    <a:pt x="2711" y="9623"/>
                  </a:lnTo>
                  <a:lnTo>
                    <a:pt x="2662" y="9574"/>
                  </a:lnTo>
                  <a:lnTo>
                    <a:pt x="2614" y="9501"/>
                  </a:lnTo>
                  <a:lnTo>
                    <a:pt x="2467" y="9037"/>
                  </a:lnTo>
                  <a:lnTo>
                    <a:pt x="2443" y="8939"/>
                  </a:lnTo>
                  <a:lnTo>
                    <a:pt x="2467" y="8842"/>
                  </a:lnTo>
                  <a:lnTo>
                    <a:pt x="2516" y="8768"/>
                  </a:lnTo>
                  <a:lnTo>
                    <a:pt x="2614" y="8720"/>
                  </a:lnTo>
                  <a:close/>
                  <a:moveTo>
                    <a:pt x="3224" y="9941"/>
                  </a:moveTo>
                  <a:lnTo>
                    <a:pt x="3297" y="10014"/>
                  </a:lnTo>
                  <a:lnTo>
                    <a:pt x="3346" y="10087"/>
                  </a:lnTo>
                  <a:lnTo>
                    <a:pt x="3542" y="10527"/>
                  </a:lnTo>
                  <a:lnTo>
                    <a:pt x="3566" y="10625"/>
                  </a:lnTo>
                  <a:lnTo>
                    <a:pt x="3566" y="10722"/>
                  </a:lnTo>
                  <a:lnTo>
                    <a:pt x="3517" y="10796"/>
                  </a:lnTo>
                  <a:lnTo>
                    <a:pt x="3444" y="10844"/>
                  </a:lnTo>
                  <a:lnTo>
                    <a:pt x="3322" y="10869"/>
                  </a:lnTo>
                  <a:lnTo>
                    <a:pt x="3273" y="10869"/>
                  </a:lnTo>
                  <a:lnTo>
                    <a:pt x="3200" y="10844"/>
                  </a:lnTo>
                  <a:lnTo>
                    <a:pt x="3151" y="10796"/>
                  </a:lnTo>
                  <a:lnTo>
                    <a:pt x="3102" y="10747"/>
                  </a:lnTo>
                  <a:lnTo>
                    <a:pt x="2907" y="10258"/>
                  </a:lnTo>
                  <a:lnTo>
                    <a:pt x="2882" y="10161"/>
                  </a:lnTo>
                  <a:lnTo>
                    <a:pt x="2907" y="10087"/>
                  </a:lnTo>
                  <a:lnTo>
                    <a:pt x="2955" y="10014"/>
                  </a:lnTo>
                  <a:lnTo>
                    <a:pt x="3029" y="9941"/>
                  </a:lnTo>
                  <a:close/>
                  <a:moveTo>
                    <a:pt x="3761" y="11089"/>
                  </a:moveTo>
                  <a:lnTo>
                    <a:pt x="3835" y="11137"/>
                  </a:lnTo>
                  <a:lnTo>
                    <a:pt x="3908" y="11211"/>
                  </a:lnTo>
                  <a:lnTo>
                    <a:pt x="4177" y="11577"/>
                  </a:lnTo>
                  <a:lnTo>
                    <a:pt x="4225" y="11675"/>
                  </a:lnTo>
                  <a:lnTo>
                    <a:pt x="4250" y="11748"/>
                  </a:lnTo>
                  <a:lnTo>
                    <a:pt x="4201" y="11846"/>
                  </a:lnTo>
                  <a:lnTo>
                    <a:pt x="4152" y="11919"/>
                  </a:lnTo>
                  <a:lnTo>
                    <a:pt x="4079" y="11968"/>
                  </a:lnTo>
                  <a:lnTo>
                    <a:pt x="3884" y="11968"/>
                  </a:lnTo>
                  <a:lnTo>
                    <a:pt x="3810" y="11895"/>
                  </a:lnTo>
                  <a:lnTo>
                    <a:pt x="3664" y="11675"/>
                  </a:lnTo>
                  <a:lnTo>
                    <a:pt x="3493" y="11455"/>
                  </a:lnTo>
                  <a:lnTo>
                    <a:pt x="3468" y="11382"/>
                  </a:lnTo>
                  <a:lnTo>
                    <a:pt x="3468" y="11284"/>
                  </a:lnTo>
                  <a:lnTo>
                    <a:pt x="3517" y="11186"/>
                  </a:lnTo>
                  <a:lnTo>
                    <a:pt x="3566" y="11137"/>
                  </a:lnTo>
                  <a:lnTo>
                    <a:pt x="3664" y="11089"/>
                  </a:lnTo>
                  <a:close/>
                  <a:moveTo>
                    <a:pt x="4616" y="12041"/>
                  </a:moveTo>
                  <a:lnTo>
                    <a:pt x="4714" y="12090"/>
                  </a:lnTo>
                  <a:lnTo>
                    <a:pt x="4909" y="12212"/>
                  </a:lnTo>
                  <a:lnTo>
                    <a:pt x="5105" y="12334"/>
                  </a:lnTo>
                  <a:lnTo>
                    <a:pt x="5178" y="12383"/>
                  </a:lnTo>
                  <a:lnTo>
                    <a:pt x="5227" y="12481"/>
                  </a:lnTo>
                  <a:lnTo>
                    <a:pt x="5227" y="12554"/>
                  </a:lnTo>
                  <a:lnTo>
                    <a:pt x="5202" y="12652"/>
                  </a:lnTo>
                  <a:lnTo>
                    <a:pt x="5154" y="12725"/>
                  </a:lnTo>
                  <a:lnTo>
                    <a:pt x="5105" y="12749"/>
                  </a:lnTo>
                  <a:lnTo>
                    <a:pt x="5056" y="12774"/>
                  </a:lnTo>
                  <a:lnTo>
                    <a:pt x="4983" y="12798"/>
                  </a:lnTo>
                  <a:lnTo>
                    <a:pt x="4885" y="12774"/>
                  </a:lnTo>
                  <a:lnTo>
                    <a:pt x="4641" y="12627"/>
                  </a:lnTo>
                  <a:lnTo>
                    <a:pt x="4421" y="12481"/>
                  </a:lnTo>
                  <a:lnTo>
                    <a:pt x="4348" y="12407"/>
                  </a:lnTo>
                  <a:lnTo>
                    <a:pt x="4323" y="12310"/>
                  </a:lnTo>
                  <a:lnTo>
                    <a:pt x="4323" y="12236"/>
                  </a:lnTo>
                  <a:lnTo>
                    <a:pt x="4372" y="12139"/>
                  </a:lnTo>
                  <a:lnTo>
                    <a:pt x="4445" y="12066"/>
                  </a:lnTo>
                  <a:lnTo>
                    <a:pt x="4543" y="12041"/>
                  </a:lnTo>
                  <a:close/>
                  <a:moveTo>
                    <a:pt x="0" y="1"/>
                  </a:moveTo>
                  <a:lnTo>
                    <a:pt x="0" y="5325"/>
                  </a:lnTo>
                  <a:lnTo>
                    <a:pt x="74" y="5349"/>
                  </a:lnTo>
                  <a:lnTo>
                    <a:pt x="147" y="5422"/>
                  </a:lnTo>
                  <a:lnTo>
                    <a:pt x="171" y="5496"/>
                  </a:lnTo>
                  <a:lnTo>
                    <a:pt x="171" y="5569"/>
                  </a:lnTo>
                  <a:lnTo>
                    <a:pt x="171" y="5642"/>
                  </a:lnTo>
                  <a:lnTo>
                    <a:pt x="122" y="5716"/>
                  </a:lnTo>
                  <a:lnTo>
                    <a:pt x="74" y="5764"/>
                  </a:lnTo>
                  <a:lnTo>
                    <a:pt x="0" y="5789"/>
                  </a:lnTo>
                  <a:lnTo>
                    <a:pt x="0" y="13360"/>
                  </a:lnTo>
                  <a:lnTo>
                    <a:pt x="6179" y="16486"/>
                  </a:lnTo>
                  <a:lnTo>
                    <a:pt x="6179" y="13116"/>
                  </a:lnTo>
                  <a:lnTo>
                    <a:pt x="5935" y="13091"/>
                  </a:lnTo>
                  <a:lnTo>
                    <a:pt x="5691" y="13042"/>
                  </a:lnTo>
                  <a:lnTo>
                    <a:pt x="5593" y="12994"/>
                  </a:lnTo>
                  <a:lnTo>
                    <a:pt x="5520" y="12945"/>
                  </a:lnTo>
                  <a:lnTo>
                    <a:pt x="5495" y="12847"/>
                  </a:lnTo>
                  <a:lnTo>
                    <a:pt x="5495" y="12749"/>
                  </a:lnTo>
                  <a:lnTo>
                    <a:pt x="5520" y="12676"/>
                  </a:lnTo>
                  <a:lnTo>
                    <a:pt x="5593" y="12603"/>
                  </a:lnTo>
                  <a:lnTo>
                    <a:pt x="5691" y="12554"/>
                  </a:lnTo>
                  <a:lnTo>
                    <a:pt x="5789" y="12554"/>
                  </a:lnTo>
                  <a:lnTo>
                    <a:pt x="6179" y="12627"/>
                  </a:lnTo>
                  <a:lnTo>
                    <a:pt x="6179" y="3127"/>
                  </a:lnTo>
                  <a:lnTo>
                    <a:pt x="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 name="Shape 284">
              <a:extLst>
                <a:ext uri="{FF2B5EF4-FFF2-40B4-BE49-F238E27FC236}">
                  <a16:creationId xmlns="" xmlns:a16="http://schemas.microsoft.com/office/drawing/2014/main" id="{9340D9EA-30D1-4E52-8661-0B29CCD14C72}"/>
                </a:ext>
              </a:extLst>
            </p:cNvPr>
            <p:cNvSpPr/>
            <p:nvPr/>
          </p:nvSpPr>
          <p:spPr>
            <a:xfrm>
              <a:off x="3918650" y="293075"/>
              <a:ext cx="153900" cy="407275"/>
            </a:xfrm>
            <a:custGeom>
              <a:avLst/>
              <a:gdLst/>
              <a:ahLst/>
              <a:cxnLst/>
              <a:rect l="0" t="0" r="0" b="0"/>
              <a:pathLst>
                <a:path w="6156" h="16291" extrusionOk="0">
                  <a:moveTo>
                    <a:pt x="5349" y="5495"/>
                  </a:moveTo>
                  <a:lnTo>
                    <a:pt x="5447" y="5520"/>
                  </a:lnTo>
                  <a:lnTo>
                    <a:pt x="5520" y="5569"/>
                  </a:lnTo>
                  <a:lnTo>
                    <a:pt x="5569" y="5666"/>
                  </a:lnTo>
                  <a:lnTo>
                    <a:pt x="5569" y="5764"/>
                  </a:lnTo>
                  <a:lnTo>
                    <a:pt x="5545" y="5837"/>
                  </a:lnTo>
                  <a:lnTo>
                    <a:pt x="5496" y="5935"/>
                  </a:lnTo>
                  <a:lnTo>
                    <a:pt x="5423" y="5984"/>
                  </a:lnTo>
                  <a:lnTo>
                    <a:pt x="5203" y="6057"/>
                  </a:lnTo>
                  <a:lnTo>
                    <a:pt x="5008" y="6155"/>
                  </a:lnTo>
                  <a:lnTo>
                    <a:pt x="4934" y="6179"/>
                  </a:lnTo>
                  <a:lnTo>
                    <a:pt x="4812" y="6179"/>
                  </a:lnTo>
                  <a:lnTo>
                    <a:pt x="4763" y="6155"/>
                  </a:lnTo>
                  <a:lnTo>
                    <a:pt x="4714" y="6106"/>
                  </a:lnTo>
                  <a:lnTo>
                    <a:pt x="4666" y="6057"/>
                  </a:lnTo>
                  <a:lnTo>
                    <a:pt x="4641" y="5959"/>
                  </a:lnTo>
                  <a:lnTo>
                    <a:pt x="4641" y="5862"/>
                  </a:lnTo>
                  <a:lnTo>
                    <a:pt x="4690" y="5788"/>
                  </a:lnTo>
                  <a:lnTo>
                    <a:pt x="4763" y="5740"/>
                  </a:lnTo>
                  <a:lnTo>
                    <a:pt x="5008" y="5617"/>
                  </a:lnTo>
                  <a:lnTo>
                    <a:pt x="5252" y="5520"/>
                  </a:lnTo>
                  <a:lnTo>
                    <a:pt x="5349" y="5495"/>
                  </a:lnTo>
                  <a:close/>
                  <a:moveTo>
                    <a:pt x="4250" y="6155"/>
                  </a:moveTo>
                  <a:lnTo>
                    <a:pt x="4348" y="6179"/>
                  </a:lnTo>
                  <a:lnTo>
                    <a:pt x="4421" y="6252"/>
                  </a:lnTo>
                  <a:lnTo>
                    <a:pt x="4470" y="6326"/>
                  </a:lnTo>
                  <a:lnTo>
                    <a:pt x="4470" y="6423"/>
                  </a:lnTo>
                  <a:lnTo>
                    <a:pt x="4446" y="6497"/>
                  </a:lnTo>
                  <a:lnTo>
                    <a:pt x="4397" y="6594"/>
                  </a:lnTo>
                  <a:lnTo>
                    <a:pt x="4226" y="6741"/>
                  </a:lnTo>
                  <a:lnTo>
                    <a:pt x="4079" y="6912"/>
                  </a:lnTo>
                  <a:lnTo>
                    <a:pt x="3982" y="6985"/>
                  </a:lnTo>
                  <a:lnTo>
                    <a:pt x="3884" y="7010"/>
                  </a:lnTo>
                  <a:lnTo>
                    <a:pt x="3811" y="6985"/>
                  </a:lnTo>
                  <a:lnTo>
                    <a:pt x="3738" y="6936"/>
                  </a:lnTo>
                  <a:lnTo>
                    <a:pt x="3664" y="6863"/>
                  </a:lnTo>
                  <a:lnTo>
                    <a:pt x="3640" y="6790"/>
                  </a:lnTo>
                  <a:lnTo>
                    <a:pt x="3664" y="6692"/>
                  </a:lnTo>
                  <a:lnTo>
                    <a:pt x="3713" y="6594"/>
                  </a:lnTo>
                  <a:lnTo>
                    <a:pt x="3884" y="6399"/>
                  </a:lnTo>
                  <a:lnTo>
                    <a:pt x="4079" y="6228"/>
                  </a:lnTo>
                  <a:lnTo>
                    <a:pt x="4153" y="6179"/>
                  </a:lnTo>
                  <a:lnTo>
                    <a:pt x="4250" y="6155"/>
                  </a:lnTo>
                  <a:close/>
                  <a:moveTo>
                    <a:pt x="3469" y="7156"/>
                  </a:moveTo>
                  <a:lnTo>
                    <a:pt x="3542" y="7205"/>
                  </a:lnTo>
                  <a:lnTo>
                    <a:pt x="3615" y="7254"/>
                  </a:lnTo>
                  <a:lnTo>
                    <a:pt x="3664" y="7351"/>
                  </a:lnTo>
                  <a:lnTo>
                    <a:pt x="3664" y="7449"/>
                  </a:lnTo>
                  <a:lnTo>
                    <a:pt x="3640" y="7547"/>
                  </a:lnTo>
                  <a:lnTo>
                    <a:pt x="3396" y="7962"/>
                  </a:lnTo>
                  <a:lnTo>
                    <a:pt x="3371" y="8011"/>
                  </a:lnTo>
                  <a:lnTo>
                    <a:pt x="3298" y="8060"/>
                  </a:lnTo>
                  <a:lnTo>
                    <a:pt x="3249" y="8084"/>
                  </a:lnTo>
                  <a:lnTo>
                    <a:pt x="3176" y="8084"/>
                  </a:lnTo>
                  <a:lnTo>
                    <a:pt x="3078" y="8060"/>
                  </a:lnTo>
                  <a:lnTo>
                    <a:pt x="3005" y="8011"/>
                  </a:lnTo>
                  <a:lnTo>
                    <a:pt x="2956" y="7913"/>
                  </a:lnTo>
                  <a:lnTo>
                    <a:pt x="2932" y="7840"/>
                  </a:lnTo>
                  <a:lnTo>
                    <a:pt x="2956" y="7742"/>
                  </a:lnTo>
                  <a:lnTo>
                    <a:pt x="3225" y="7278"/>
                  </a:lnTo>
                  <a:lnTo>
                    <a:pt x="3273" y="7205"/>
                  </a:lnTo>
                  <a:lnTo>
                    <a:pt x="3371" y="7180"/>
                  </a:lnTo>
                  <a:lnTo>
                    <a:pt x="3469" y="7156"/>
                  </a:lnTo>
                  <a:close/>
                  <a:moveTo>
                    <a:pt x="2858" y="8328"/>
                  </a:moveTo>
                  <a:lnTo>
                    <a:pt x="2956" y="8353"/>
                  </a:lnTo>
                  <a:lnTo>
                    <a:pt x="3029" y="8402"/>
                  </a:lnTo>
                  <a:lnTo>
                    <a:pt x="3078" y="8475"/>
                  </a:lnTo>
                  <a:lnTo>
                    <a:pt x="3103" y="8573"/>
                  </a:lnTo>
                  <a:lnTo>
                    <a:pt x="3103" y="8670"/>
                  </a:lnTo>
                  <a:lnTo>
                    <a:pt x="2932" y="9110"/>
                  </a:lnTo>
                  <a:lnTo>
                    <a:pt x="2907" y="9183"/>
                  </a:lnTo>
                  <a:lnTo>
                    <a:pt x="2858" y="9232"/>
                  </a:lnTo>
                  <a:lnTo>
                    <a:pt x="2785" y="9281"/>
                  </a:lnTo>
                  <a:lnTo>
                    <a:pt x="2638" y="9281"/>
                  </a:lnTo>
                  <a:lnTo>
                    <a:pt x="2541" y="9232"/>
                  </a:lnTo>
                  <a:lnTo>
                    <a:pt x="2492" y="9159"/>
                  </a:lnTo>
                  <a:lnTo>
                    <a:pt x="2468" y="9061"/>
                  </a:lnTo>
                  <a:lnTo>
                    <a:pt x="2468" y="8963"/>
                  </a:lnTo>
                  <a:lnTo>
                    <a:pt x="2638" y="8499"/>
                  </a:lnTo>
                  <a:lnTo>
                    <a:pt x="2687" y="8402"/>
                  </a:lnTo>
                  <a:lnTo>
                    <a:pt x="2761" y="8353"/>
                  </a:lnTo>
                  <a:lnTo>
                    <a:pt x="2858" y="8328"/>
                  </a:lnTo>
                  <a:close/>
                  <a:moveTo>
                    <a:pt x="2541" y="9574"/>
                  </a:moveTo>
                  <a:lnTo>
                    <a:pt x="2638" y="9623"/>
                  </a:lnTo>
                  <a:lnTo>
                    <a:pt x="2712" y="9696"/>
                  </a:lnTo>
                  <a:lnTo>
                    <a:pt x="2736" y="9769"/>
                  </a:lnTo>
                  <a:lnTo>
                    <a:pt x="2736" y="9867"/>
                  </a:lnTo>
                  <a:lnTo>
                    <a:pt x="2638" y="10355"/>
                  </a:lnTo>
                  <a:lnTo>
                    <a:pt x="2590" y="10429"/>
                  </a:lnTo>
                  <a:lnTo>
                    <a:pt x="2541" y="10502"/>
                  </a:lnTo>
                  <a:lnTo>
                    <a:pt x="2468" y="10526"/>
                  </a:lnTo>
                  <a:lnTo>
                    <a:pt x="2394" y="10551"/>
                  </a:lnTo>
                  <a:lnTo>
                    <a:pt x="2345" y="10551"/>
                  </a:lnTo>
                  <a:lnTo>
                    <a:pt x="2248" y="10502"/>
                  </a:lnTo>
                  <a:lnTo>
                    <a:pt x="2199" y="10429"/>
                  </a:lnTo>
                  <a:lnTo>
                    <a:pt x="2150" y="10355"/>
                  </a:lnTo>
                  <a:lnTo>
                    <a:pt x="2150" y="10258"/>
                  </a:lnTo>
                  <a:lnTo>
                    <a:pt x="2248" y="9769"/>
                  </a:lnTo>
                  <a:lnTo>
                    <a:pt x="2297" y="9672"/>
                  </a:lnTo>
                  <a:lnTo>
                    <a:pt x="2370" y="9598"/>
                  </a:lnTo>
                  <a:lnTo>
                    <a:pt x="2443" y="9574"/>
                  </a:lnTo>
                  <a:close/>
                  <a:moveTo>
                    <a:pt x="2297" y="10844"/>
                  </a:moveTo>
                  <a:lnTo>
                    <a:pt x="2394" y="10868"/>
                  </a:lnTo>
                  <a:lnTo>
                    <a:pt x="2468" y="10942"/>
                  </a:lnTo>
                  <a:lnTo>
                    <a:pt x="2516" y="11015"/>
                  </a:lnTo>
                  <a:lnTo>
                    <a:pt x="2516" y="11113"/>
                  </a:lnTo>
                  <a:lnTo>
                    <a:pt x="2492" y="11357"/>
                  </a:lnTo>
                  <a:lnTo>
                    <a:pt x="2468" y="11430"/>
                  </a:lnTo>
                  <a:lnTo>
                    <a:pt x="2419" y="11503"/>
                  </a:lnTo>
                  <a:lnTo>
                    <a:pt x="2345" y="11552"/>
                  </a:lnTo>
                  <a:lnTo>
                    <a:pt x="2248" y="11577"/>
                  </a:lnTo>
                  <a:lnTo>
                    <a:pt x="2223" y="11577"/>
                  </a:lnTo>
                  <a:lnTo>
                    <a:pt x="2126" y="11552"/>
                  </a:lnTo>
                  <a:lnTo>
                    <a:pt x="2052" y="11503"/>
                  </a:lnTo>
                  <a:lnTo>
                    <a:pt x="2028" y="11406"/>
                  </a:lnTo>
                  <a:lnTo>
                    <a:pt x="2003" y="11308"/>
                  </a:lnTo>
                  <a:lnTo>
                    <a:pt x="2028" y="11064"/>
                  </a:lnTo>
                  <a:lnTo>
                    <a:pt x="2052" y="10966"/>
                  </a:lnTo>
                  <a:lnTo>
                    <a:pt x="2126" y="10893"/>
                  </a:lnTo>
                  <a:lnTo>
                    <a:pt x="2199" y="10844"/>
                  </a:lnTo>
                  <a:close/>
                  <a:moveTo>
                    <a:pt x="6155" y="0"/>
                  </a:moveTo>
                  <a:lnTo>
                    <a:pt x="538" y="2858"/>
                  </a:lnTo>
                  <a:lnTo>
                    <a:pt x="416" y="2906"/>
                  </a:lnTo>
                  <a:lnTo>
                    <a:pt x="318" y="3004"/>
                  </a:lnTo>
                  <a:lnTo>
                    <a:pt x="221" y="3102"/>
                  </a:lnTo>
                  <a:lnTo>
                    <a:pt x="147" y="3224"/>
                  </a:lnTo>
                  <a:lnTo>
                    <a:pt x="74" y="3322"/>
                  </a:lnTo>
                  <a:lnTo>
                    <a:pt x="25" y="3444"/>
                  </a:lnTo>
                  <a:lnTo>
                    <a:pt x="1" y="3566"/>
                  </a:lnTo>
                  <a:lnTo>
                    <a:pt x="1" y="3688"/>
                  </a:lnTo>
                  <a:lnTo>
                    <a:pt x="1" y="15924"/>
                  </a:lnTo>
                  <a:lnTo>
                    <a:pt x="1" y="16046"/>
                  </a:lnTo>
                  <a:lnTo>
                    <a:pt x="50" y="16119"/>
                  </a:lnTo>
                  <a:lnTo>
                    <a:pt x="98" y="16193"/>
                  </a:lnTo>
                  <a:lnTo>
                    <a:pt x="172" y="16241"/>
                  </a:lnTo>
                  <a:lnTo>
                    <a:pt x="245" y="16266"/>
                  </a:lnTo>
                  <a:lnTo>
                    <a:pt x="343" y="16290"/>
                  </a:lnTo>
                  <a:lnTo>
                    <a:pt x="465" y="16266"/>
                  </a:lnTo>
                  <a:lnTo>
                    <a:pt x="563" y="16217"/>
                  </a:lnTo>
                  <a:lnTo>
                    <a:pt x="6155" y="13360"/>
                  </a:lnTo>
                  <a:lnTo>
                    <a:pt x="6155" y="5813"/>
                  </a:lnTo>
                  <a:lnTo>
                    <a:pt x="6009" y="5813"/>
                  </a:lnTo>
                  <a:lnTo>
                    <a:pt x="5936" y="5764"/>
                  </a:lnTo>
                  <a:lnTo>
                    <a:pt x="5887" y="5691"/>
                  </a:lnTo>
                  <a:lnTo>
                    <a:pt x="5862" y="5593"/>
                  </a:lnTo>
                  <a:lnTo>
                    <a:pt x="5887" y="5495"/>
                  </a:lnTo>
                  <a:lnTo>
                    <a:pt x="5936" y="5422"/>
                  </a:lnTo>
                  <a:lnTo>
                    <a:pt x="6009" y="5373"/>
                  </a:lnTo>
                  <a:lnTo>
                    <a:pt x="6082" y="5349"/>
                  </a:lnTo>
                  <a:lnTo>
                    <a:pt x="6155" y="5324"/>
                  </a:lnTo>
                  <a:lnTo>
                    <a:pt x="6155"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 name="Shape 285">
              <a:extLst>
                <a:ext uri="{FF2B5EF4-FFF2-40B4-BE49-F238E27FC236}">
                  <a16:creationId xmlns="" xmlns:a16="http://schemas.microsoft.com/office/drawing/2014/main" id="{0E1C432D-EC94-4E50-93B0-B7FEB332C4EE}"/>
                </a:ext>
              </a:extLst>
            </p:cNvPr>
            <p:cNvSpPr/>
            <p:nvPr/>
          </p:nvSpPr>
          <p:spPr>
            <a:xfrm>
              <a:off x="4253250" y="298550"/>
              <a:ext cx="153900" cy="406675"/>
            </a:xfrm>
            <a:custGeom>
              <a:avLst/>
              <a:gdLst/>
              <a:ahLst/>
              <a:cxnLst/>
              <a:rect l="0" t="0" r="0" b="0"/>
              <a:pathLst>
                <a:path w="6156" h="16267" extrusionOk="0">
                  <a:moveTo>
                    <a:pt x="3713" y="4348"/>
                  </a:moveTo>
                  <a:lnTo>
                    <a:pt x="3737" y="4373"/>
                  </a:lnTo>
                  <a:lnTo>
                    <a:pt x="3786" y="4397"/>
                  </a:lnTo>
                  <a:lnTo>
                    <a:pt x="3811" y="4421"/>
                  </a:lnTo>
                  <a:lnTo>
                    <a:pt x="3835" y="4544"/>
                  </a:lnTo>
                  <a:lnTo>
                    <a:pt x="3811" y="4666"/>
                  </a:lnTo>
                  <a:lnTo>
                    <a:pt x="3737" y="4812"/>
                  </a:lnTo>
                  <a:lnTo>
                    <a:pt x="3224" y="5716"/>
                  </a:lnTo>
                  <a:lnTo>
                    <a:pt x="3762" y="6009"/>
                  </a:lnTo>
                  <a:lnTo>
                    <a:pt x="3786" y="6033"/>
                  </a:lnTo>
                  <a:lnTo>
                    <a:pt x="3811" y="6082"/>
                  </a:lnTo>
                  <a:lnTo>
                    <a:pt x="3835" y="6180"/>
                  </a:lnTo>
                  <a:lnTo>
                    <a:pt x="3811" y="6326"/>
                  </a:lnTo>
                  <a:lnTo>
                    <a:pt x="3762" y="6473"/>
                  </a:lnTo>
                  <a:lnTo>
                    <a:pt x="3664" y="6595"/>
                  </a:lnTo>
                  <a:lnTo>
                    <a:pt x="3566" y="6668"/>
                  </a:lnTo>
                  <a:lnTo>
                    <a:pt x="3444" y="6717"/>
                  </a:lnTo>
                  <a:lnTo>
                    <a:pt x="3395" y="6717"/>
                  </a:lnTo>
                  <a:lnTo>
                    <a:pt x="3371" y="6693"/>
                  </a:lnTo>
                  <a:lnTo>
                    <a:pt x="2834" y="6400"/>
                  </a:lnTo>
                  <a:lnTo>
                    <a:pt x="2321" y="7303"/>
                  </a:lnTo>
                  <a:lnTo>
                    <a:pt x="2223" y="7426"/>
                  </a:lnTo>
                  <a:lnTo>
                    <a:pt x="2125" y="7499"/>
                  </a:lnTo>
                  <a:lnTo>
                    <a:pt x="2003" y="7548"/>
                  </a:lnTo>
                  <a:lnTo>
                    <a:pt x="1954" y="7548"/>
                  </a:lnTo>
                  <a:lnTo>
                    <a:pt x="1930" y="7523"/>
                  </a:lnTo>
                  <a:lnTo>
                    <a:pt x="1881" y="7499"/>
                  </a:lnTo>
                  <a:lnTo>
                    <a:pt x="1857" y="7450"/>
                  </a:lnTo>
                  <a:lnTo>
                    <a:pt x="1832" y="7352"/>
                  </a:lnTo>
                  <a:lnTo>
                    <a:pt x="1857" y="7206"/>
                  </a:lnTo>
                  <a:lnTo>
                    <a:pt x="1930" y="7059"/>
                  </a:lnTo>
                  <a:lnTo>
                    <a:pt x="2443" y="6156"/>
                  </a:lnTo>
                  <a:lnTo>
                    <a:pt x="1906" y="5862"/>
                  </a:lnTo>
                  <a:lnTo>
                    <a:pt x="1881" y="5838"/>
                  </a:lnTo>
                  <a:lnTo>
                    <a:pt x="1857" y="5789"/>
                  </a:lnTo>
                  <a:lnTo>
                    <a:pt x="1832" y="5691"/>
                  </a:lnTo>
                  <a:lnTo>
                    <a:pt x="1857" y="5569"/>
                  </a:lnTo>
                  <a:lnTo>
                    <a:pt x="1906" y="5423"/>
                  </a:lnTo>
                  <a:lnTo>
                    <a:pt x="2003" y="5301"/>
                  </a:lnTo>
                  <a:lnTo>
                    <a:pt x="2101" y="5203"/>
                  </a:lnTo>
                  <a:lnTo>
                    <a:pt x="2223" y="5179"/>
                  </a:lnTo>
                  <a:lnTo>
                    <a:pt x="2272" y="5179"/>
                  </a:lnTo>
                  <a:lnTo>
                    <a:pt x="2296" y="5203"/>
                  </a:lnTo>
                  <a:lnTo>
                    <a:pt x="2834" y="5496"/>
                  </a:lnTo>
                  <a:lnTo>
                    <a:pt x="3347" y="4592"/>
                  </a:lnTo>
                  <a:lnTo>
                    <a:pt x="3444" y="4470"/>
                  </a:lnTo>
                  <a:lnTo>
                    <a:pt x="3542" y="4373"/>
                  </a:lnTo>
                  <a:lnTo>
                    <a:pt x="3664" y="4348"/>
                  </a:lnTo>
                  <a:close/>
                  <a:moveTo>
                    <a:pt x="3176" y="7303"/>
                  </a:moveTo>
                  <a:lnTo>
                    <a:pt x="3249" y="7328"/>
                  </a:lnTo>
                  <a:lnTo>
                    <a:pt x="3322" y="7401"/>
                  </a:lnTo>
                  <a:lnTo>
                    <a:pt x="3371" y="7474"/>
                  </a:lnTo>
                  <a:lnTo>
                    <a:pt x="3420" y="7743"/>
                  </a:lnTo>
                  <a:lnTo>
                    <a:pt x="3420" y="7841"/>
                  </a:lnTo>
                  <a:lnTo>
                    <a:pt x="3371" y="7914"/>
                  </a:lnTo>
                  <a:lnTo>
                    <a:pt x="3298" y="7987"/>
                  </a:lnTo>
                  <a:lnTo>
                    <a:pt x="3224" y="8012"/>
                  </a:lnTo>
                  <a:lnTo>
                    <a:pt x="3102" y="8012"/>
                  </a:lnTo>
                  <a:lnTo>
                    <a:pt x="3029" y="7963"/>
                  </a:lnTo>
                  <a:lnTo>
                    <a:pt x="2956" y="7914"/>
                  </a:lnTo>
                  <a:lnTo>
                    <a:pt x="2931" y="7816"/>
                  </a:lnTo>
                  <a:lnTo>
                    <a:pt x="2883" y="7596"/>
                  </a:lnTo>
                  <a:lnTo>
                    <a:pt x="2883" y="7499"/>
                  </a:lnTo>
                  <a:lnTo>
                    <a:pt x="2907" y="7426"/>
                  </a:lnTo>
                  <a:lnTo>
                    <a:pt x="2980" y="7352"/>
                  </a:lnTo>
                  <a:lnTo>
                    <a:pt x="3078" y="7303"/>
                  </a:lnTo>
                  <a:close/>
                  <a:moveTo>
                    <a:pt x="3249" y="8354"/>
                  </a:moveTo>
                  <a:lnTo>
                    <a:pt x="3347" y="8378"/>
                  </a:lnTo>
                  <a:lnTo>
                    <a:pt x="3444" y="8427"/>
                  </a:lnTo>
                  <a:lnTo>
                    <a:pt x="3493" y="8500"/>
                  </a:lnTo>
                  <a:lnTo>
                    <a:pt x="3518" y="8598"/>
                  </a:lnTo>
                  <a:lnTo>
                    <a:pt x="3542" y="9013"/>
                  </a:lnTo>
                  <a:lnTo>
                    <a:pt x="3518" y="9111"/>
                  </a:lnTo>
                  <a:lnTo>
                    <a:pt x="3518" y="9208"/>
                  </a:lnTo>
                  <a:lnTo>
                    <a:pt x="3469" y="9282"/>
                  </a:lnTo>
                  <a:lnTo>
                    <a:pt x="3371" y="9331"/>
                  </a:lnTo>
                  <a:lnTo>
                    <a:pt x="3273" y="9355"/>
                  </a:lnTo>
                  <a:lnTo>
                    <a:pt x="3176" y="9331"/>
                  </a:lnTo>
                  <a:lnTo>
                    <a:pt x="3102" y="9282"/>
                  </a:lnTo>
                  <a:lnTo>
                    <a:pt x="3054" y="9184"/>
                  </a:lnTo>
                  <a:lnTo>
                    <a:pt x="3029" y="9086"/>
                  </a:lnTo>
                  <a:lnTo>
                    <a:pt x="3054" y="9013"/>
                  </a:lnTo>
                  <a:lnTo>
                    <a:pt x="3029" y="8622"/>
                  </a:lnTo>
                  <a:lnTo>
                    <a:pt x="3054" y="8525"/>
                  </a:lnTo>
                  <a:lnTo>
                    <a:pt x="3102" y="8451"/>
                  </a:lnTo>
                  <a:lnTo>
                    <a:pt x="3176" y="8378"/>
                  </a:lnTo>
                  <a:lnTo>
                    <a:pt x="3249" y="8354"/>
                  </a:lnTo>
                  <a:close/>
                  <a:moveTo>
                    <a:pt x="3249" y="9648"/>
                  </a:moveTo>
                  <a:lnTo>
                    <a:pt x="3347" y="9697"/>
                  </a:lnTo>
                  <a:lnTo>
                    <a:pt x="3420" y="9746"/>
                  </a:lnTo>
                  <a:lnTo>
                    <a:pt x="3469" y="9843"/>
                  </a:lnTo>
                  <a:lnTo>
                    <a:pt x="3469" y="9941"/>
                  </a:lnTo>
                  <a:lnTo>
                    <a:pt x="3347" y="10454"/>
                  </a:lnTo>
                  <a:lnTo>
                    <a:pt x="3322" y="10527"/>
                  </a:lnTo>
                  <a:lnTo>
                    <a:pt x="3273" y="10576"/>
                  </a:lnTo>
                  <a:lnTo>
                    <a:pt x="3200" y="10601"/>
                  </a:lnTo>
                  <a:lnTo>
                    <a:pt x="3127" y="10625"/>
                  </a:lnTo>
                  <a:lnTo>
                    <a:pt x="3054" y="10625"/>
                  </a:lnTo>
                  <a:lnTo>
                    <a:pt x="2956" y="10576"/>
                  </a:lnTo>
                  <a:lnTo>
                    <a:pt x="2907" y="10503"/>
                  </a:lnTo>
                  <a:lnTo>
                    <a:pt x="2883" y="10405"/>
                  </a:lnTo>
                  <a:lnTo>
                    <a:pt x="2883" y="10307"/>
                  </a:lnTo>
                  <a:lnTo>
                    <a:pt x="2980" y="9868"/>
                  </a:lnTo>
                  <a:lnTo>
                    <a:pt x="3005" y="9770"/>
                  </a:lnTo>
                  <a:lnTo>
                    <a:pt x="3078" y="9697"/>
                  </a:lnTo>
                  <a:lnTo>
                    <a:pt x="3151" y="9648"/>
                  </a:lnTo>
                  <a:close/>
                  <a:moveTo>
                    <a:pt x="2858" y="10869"/>
                  </a:moveTo>
                  <a:lnTo>
                    <a:pt x="2931" y="10894"/>
                  </a:lnTo>
                  <a:lnTo>
                    <a:pt x="3005" y="10967"/>
                  </a:lnTo>
                  <a:lnTo>
                    <a:pt x="3054" y="11040"/>
                  </a:lnTo>
                  <a:lnTo>
                    <a:pt x="3078" y="11138"/>
                  </a:lnTo>
                  <a:lnTo>
                    <a:pt x="3029" y="11236"/>
                  </a:lnTo>
                  <a:lnTo>
                    <a:pt x="2907" y="11480"/>
                  </a:lnTo>
                  <a:lnTo>
                    <a:pt x="2736" y="11700"/>
                  </a:lnTo>
                  <a:lnTo>
                    <a:pt x="2663" y="11748"/>
                  </a:lnTo>
                  <a:lnTo>
                    <a:pt x="2565" y="11773"/>
                  </a:lnTo>
                  <a:lnTo>
                    <a:pt x="2467" y="11773"/>
                  </a:lnTo>
                  <a:lnTo>
                    <a:pt x="2394" y="11724"/>
                  </a:lnTo>
                  <a:lnTo>
                    <a:pt x="2345" y="11651"/>
                  </a:lnTo>
                  <a:lnTo>
                    <a:pt x="2321" y="11577"/>
                  </a:lnTo>
                  <a:lnTo>
                    <a:pt x="2321" y="11480"/>
                  </a:lnTo>
                  <a:lnTo>
                    <a:pt x="2370" y="11382"/>
                  </a:lnTo>
                  <a:lnTo>
                    <a:pt x="2492" y="11211"/>
                  </a:lnTo>
                  <a:lnTo>
                    <a:pt x="2614" y="11016"/>
                  </a:lnTo>
                  <a:lnTo>
                    <a:pt x="2663" y="10918"/>
                  </a:lnTo>
                  <a:lnTo>
                    <a:pt x="2760" y="10894"/>
                  </a:lnTo>
                  <a:lnTo>
                    <a:pt x="2858" y="10869"/>
                  </a:lnTo>
                  <a:close/>
                  <a:moveTo>
                    <a:pt x="2028" y="11846"/>
                  </a:moveTo>
                  <a:lnTo>
                    <a:pt x="2101" y="11871"/>
                  </a:lnTo>
                  <a:lnTo>
                    <a:pt x="2174" y="11944"/>
                  </a:lnTo>
                  <a:lnTo>
                    <a:pt x="2223" y="12041"/>
                  </a:lnTo>
                  <a:lnTo>
                    <a:pt x="2223" y="12115"/>
                  </a:lnTo>
                  <a:lnTo>
                    <a:pt x="2174" y="12212"/>
                  </a:lnTo>
                  <a:lnTo>
                    <a:pt x="2125" y="12286"/>
                  </a:lnTo>
                  <a:lnTo>
                    <a:pt x="1881" y="12432"/>
                  </a:lnTo>
                  <a:lnTo>
                    <a:pt x="1661" y="12554"/>
                  </a:lnTo>
                  <a:lnTo>
                    <a:pt x="1539" y="12579"/>
                  </a:lnTo>
                  <a:lnTo>
                    <a:pt x="1490" y="12554"/>
                  </a:lnTo>
                  <a:lnTo>
                    <a:pt x="1417" y="12530"/>
                  </a:lnTo>
                  <a:lnTo>
                    <a:pt x="1368" y="12481"/>
                  </a:lnTo>
                  <a:lnTo>
                    <a:pt x="1319" y="12432"/>
                  </a:lnTo>
                  <a:lnTo>
                    <a:pt x="1295" y="12335"/>
                  </a:lnTo>
                  <a:lnTo>
                    <a:pt x="1319" y="12237"/>
                  </a:lnTo>
                  <a:lnTo>
                    <a:pt x="1368" y="12164"/>
                  </a:lnTo>
                  <a:lnTo>
                    <a:pt x="1442" y="12115"/>
                  </a:lnTo>
                  <a:lnTo>
                    <a:pt x="1637" y="11993"/>
                  </a:lnTo>
                  <a:lnTo>
                    <a:pt x="1832" y="11871"/>
                  </a:lnTo>
                  <a:lnTo>
                    <a:pt x="1930" y="11846"/>
                  </a:lnTo>
                  <a:close/>
                  <a:moveTo>
                    <a:pt x="831" y="12335"/>
                  </a:moveTo>
                  <a:lnTo>
                    <a:pt x="929" y="12383"/>
                  </a:lnTo>
                  <a:lnTo>
                    <a:pt x="1002" y="12432"/>
                  </a:lnTo>
                  <a:lnTo>
                    <a:pt x="1026" y="12530"/>
                  </a:lnTo>
                  <a:lnTo>
                    <a:pt x="1026" y="12628"/>
                  </a:lnTo>
                  <a:lnTo>
                    <a:pt x="1002" y="12701"/>
                  </a:lnTo>
                  <a:lnTo>
                    <a:pt x="929" y="12774"/>
                  </a:lnTo>
                  <a:lnTo>
                    <a:pt x="855" y="12823"/>
                  </a:lnTo>
                  <a:lnTo>
                    <a:pt x="318" y="12896"/>
                  </a:lnTo>
                  <a:lnTo>
                    <a:pt x="294" y="12896"/>
                  </a:lnTo>
                  <a:lnTo>
                    <a:pt x="220" y="12872"/>
                  </a:lnTo>
                  <a:lnTo>
                    <a:pt x="147" y="12823"/>
                  </a:lnTo>
                  <a:lnTo>
                    <a:pt x="74" y="12774"/>
                  </a:lnTo>
                  <a:lnTo>
                    <a:pt x="49" y="12676"/>
                  </a:lnTo>
                  <a:lnTo>
                    <a:pt x="74" y="12579"/>
                  </a:lnTo>
                  <a:lnTo>
                    <a:pt x="123" y="12506"/>
                  </a:lnTo>
                  <a:lnTo>
                    <a:pt x="196" y="12432"/>
                  </a:lnTo>
                  <a:lnTo>
                    <a:pt x="269" y="12408"/>
                  </a:lnTo>
                  <a:lnTo>
                    <a:pt x="733" y="12335"/>
                  </a:lnTo>
                  <a:close/>
                  <a:moveTo>
                    <a:pt x="5691" y="1"/>
                  </a:moveTo>
                  <a:lnTo>
                    <a:pt x="5593" y="50"/>
                  </a:lnTo>
                  <a:lnTo>
                    <a:pt x="1" y="2907"/>
                  </a:lnTo>
                  <a:lnTo>
                    <a:pt x="1" y="16267"/>
                  </a:lnTo>
                  <a:lnTo>
                    <a:pt x="5618" y="13409"/>
                  </a:lnTo>
                  <a:lnTo>
                    <a:pt x="5740" y="13360"/>
                  </a:lnTo>
                  <a:lnTo>
                    <a:pt x="5838" y="13263"/>
                  </a:lnTo>
                  <a:lnTo>
                    <a:pt x="5935" y="13165"/>
                  </a:lnTo>
                  <a:lnTo>
                    <a:pt x="6009" y="13067"/>
                  </a:lnTo>
                  <a:lnTo>
                    <a:pt x="6082" y="12945"/>
                  </a:lnTo>
                  <a:lnTo>
                    <a:pt x="6131" y="12823"/>
                  </a:lnTo>
                  <a:lnTo>
                    <a:pt x="6155" y="12701"/>
                  </a:lnTo>
                  <a:lnTo>
                    <a:pt x="6155" y="12579"/>
                  </a:lnTo>
                  <a:lnTo>
                    <a:pt x="6155" y="343"/>
                  </a:lnTo>
                  <a:lnTo>
                    <a:pt x="6155" y="221"/>
                  </a:lnTo>
                  <a:lnTo>
                    <a:pt x="6106" y="147"/>
                  </a:lnTo>
                  <a:lnTo>
                    <a:pt x="6058" y="74"/>
                  </a:lnTo>
                  <a:lnTo>
                    <a:pt x="5984" y="25"/>
                  </a:lnTo>
                  <a:lnTo>
                    <a:pt x="591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31" name="Shape 286">
            <a:extLst>
              <a:ext uri="{FF2B5EF4-FFF2-40B4-BE49-F238E27FC236}">
                <a16:creationId xmlns="" xmlns:a16="http://schemas.microsoft.com/office/drawing/2014/main" id="{A15C6FC7-EC3B-4AEC-A6B3-20CEDA356D80}"/>
              </a:ext>
            </a:extLst>
          </p:cNvPr>
          <p:cNvGrpSpPr/>
          <p:nvPr userDrawn="1"/>
        </p:nvGrpSpPr>
        <p:grpSpPr>
          <a:xfrm>
            <a:off x="8748423" y="1543270"/>
            <a:ext cx="335905" cy="397142"/>
            <a:chOff x="4636075" y="261925"/>
            <a:chExt cx="401800" cy="475050"/>
          </a:xfrm>
          <a:solidFill>
            <a:schemeClr val="bg1">
              <a:lumMod val="50000"/>
            </a:schemeClr>
          </a:solidFill>
        </p:grpSpPr>
        <p:sp>
          <p:nvSpPr>
            <p:cNvPr id="32" name="Shape 287">
              <a:extLst>
                <a:ext uri="{FF2B5EF4-FFF2-40B4-BE49-F238E27FC236}">
                  <a16:creationId xmlns="" xmlns:a16="http://schemas.microsoft.com/office/drawing/2014/main" id="{3A5B7B8F-E1DA-4D8D-A7D2-EACD8CCA159A}"/>
                </a:ext>
              </a:extLst>
            </p:cNvPr>
            <p:cNvSpPr/>
            <p:nvPr/>
          </p:nvSpPr>
          <p:spPr>
            <a:xfrm>
              <a:off x="4665400" y="326650"/>
              <a:ext cx="372475" cy="97100"/>
            </a:xfrm>
            <a:custGeom>
              <a:avLst/>
              <a:gdLst/>
              <a:ahLst/>
              <a:cxnLst/>
              <a:rect l="0" t="0" r="0" b="0"/>
              <a:pathLst>
                <a:path w="14899" h="3884" extrusionOk="0">
                  <a:moveTo>
                    <a:pt x="928" y="0"/>
                  </a:moveTo>
                  <a:lnTo>
                    <a:pt x="733" y="25"/>
                  </a:lnTo>
                  <a:lnTo>
                    <a:pt x="562" y="74"/>
                  </a:lnTo>
                  <a:lnTo>
                    <a:pt x="391" y="171"/>
                  </a:lnTo>
                  <a:lnTo>
                    <a:pt x="269" y="269"/>
                  </a:lnTo>
                  <a:lnTo>
                    <a:pt x="147" y="416"/>
                  </a:lnTo>
                  <a:lnTo>
                    <a:pt x="73" y="562"/>
                  </a:lnTo>
                  <a:lnTo>
                    <a:pt x="0" y="733"/>
                  </a:lnTo>
                  <a:lnTo>
                    <a:pt x="0" y="928"/>
                  </a:lnTo>
                  <a:lnTo>
                    <a:pt x="0" y="2956"/>
                  </a:lnTo>
                  <a:lnTo>
                    <a:pt x="0" y="3151"/>
                  </a:lnTo>
                  <a:lnTo>
                    <a:pt x="73" y="3322"/>
                  </a:lnTo>
                  <a:lnTo>
                    <a:pt x="147" y="3468"/>
                  </a:lnTo>
                  <a:lnTo>
                    <a:pt x="269" y="3615"/>
                  </a:lnTo>
                  <a:lnTo>
                    <a:pt x="391" y="3737"/>
                  </a:lnTo>
                  <a:lnTo>
                    <a:pt x="562" y="3810"/>
                  </a:lnTo>
                  <a:lnTo>
                    <a:pt x="733" y="3859"/>
                  </a:lnTo>
                  <a:lnTo>
                    <a:pt x="928" y="3884"/>
                  </a:lnTo>
                  <a:lnTo>
                    <a:pt x="12798" y="3884"/>
                  </a:lnTo>
                  <a:lnTo>
                    <a:pt x="14898" y="1954"/>
                  </a:lnTo>
                  <a:lnTo>
                    <a:pt x="12798"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 name="Shape 288">
              <a:extLst>
                <a:ext uri="{FF2B5EF4-FFF2-40B4-BE49-F238E27FC236}">
                  <a16:creationId xmlns="" xmlns:a16="http://schemas.microsoft.com/office/drawing/2014/main" id="{3C284BFF-F172-4E1F-A2D1-6D9B98E6DBE5}"/>
                </a:ext>
              </a:extLst>
            </p:cNvPr>
            <p:cNvSpPr/>
            <p:nvPr/>
          </p:nvSpPr>
          <p:spPr>
            <a:xfrm>
              <a:off x="4636075" y="438375"/>
              <a:ext cx="372475" cy="97125"/>
            </a:xfrm>
            <a:custGeom>
              <a:avLst/>
              <a:gdLst/>
              <a:ahLst/>
              <a:cxnLst/>
              <a:rect l="0" t="0" r="0" b="0"/>
              <a:pathLst>
                <a:path w="14899" h="3885" extrusionOk="0">
                  <a:moveTo>
                    <a:pt x="2101" y="1"/>
                  </a:moveTo>
                  <a:lnTo>
                    <a:pt x="1" y="1930"/>
                  </a:lnTo>
                  <a:lnTo>
                    <a:pt x="2101" y="3884"/>
                  </a:lnTo>
                  <a:lnTo>
                    <a:pt x="13971" y="3884"/>
                  </a:lnTo>
                  <a:lnTo>
                    <a:pt x="14166" y="3860"/>
                  </a:lnTo>
                  <a:lnTo>
                    <a:pt x="14337" y="3811"/>
                  </a:lnTo>
                  <a:lnTo>
                    <a:pt x="14508" y="3713"/>
                  </a:lnTo>
                  <a:lnTo>
                    <a:pt x="14630" y="3615"/>
                  </a:lnTo>
                  <a:lnTo>
                    <a:pt x="14752" y="3469"/>
                  </a:lnTo>
                  <a:lnTo>
                    <a:pt x="14826" y="3322"/>
                  </a:lnTo>
                  <a:lnTo>
                    <a:pt x="14899" y="3151"/>
                  </a:lnTo>
                  <a:lnTo>
                    <a:pt x="14899" y="2956"/>
                  </a:lnTo>
                  <a:lnTo>
                    <a:pt x="14899" y="929"/>
                  </a:lnTo>
                  <a:lnTo>
                    <a:pt x="14899" y="733"/>
                  </a:lnTo>
                  <a:lnTo>
                    <a:pt x="14826" y="563"/>
                  </a:lnTo>
                  <a:lnTo>
                    <a:pt x="14752" y="416"/>
                  </a:lnTo>
                  <a:lnTo>
                    <a:pt x="14630" y="269"/>
                  </a:lnTo>
                  <a:lnTo>
                    <a:pt x="14508" y="147"/>
                  </a:lnTo>
                  <a:lnTo>
                    <a:pt x="14337" y="74"/>
                  </a:lnTo>
                  <a:lnTo>
                    <a:pt x="14166" y="25"/>
                  </a:lnTo>
                  <a:lnTo>
                    <a:pt x="1397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 name="Shape 289">
              <a:extLst>
                <a:ext uri="{FF2B5EF4-FFF2-40B4-BE49-F238E27FC236}">
                  <a16:creationId xmlns="" xmlns:a16="http://schemas.microsoft.com/office/drawing/2014/main" id="{839EBC5E-269E-4746-B8F8-019ECBE3903B}"/>
                </a:ext>
              </a:extLst>
            </p:cNvPr>
            <p:cNvSpPr/>
            <p:nvPr/>
          </p:nvSpPr>
          <p:spPr>
            <a:xfrm>
              <a:off x="4814975" y="261925"/>
              <a:ext cx="44000" cy="50100"/>
            </a:xfrm>
            <a:custGeom>
              <a:avLst/>
              <a:gdLst/>
              <a:ahLst/>
              <a:cxnLst/>
              <a:rect l="0" t="0" r="0" b="0"/>
              <a:pathLst>
                <a:path w="1760" h="2004" extrusionOk="0">
                  <a:moveTo>
                    <a:pt x="563" y="1"/>
                  </a:moveTo>
                  <a:lnTo>
                    <a:pt x="465" y="25"/>
                  </a:lnTo>
                  <a:lnTo>
                    <a:pt x="343" y="49"/>
                  </a:lnTo>
                  <a:lnTo>
                    <a:pt x="245" y="98"/>
                  </a:lnTo>
                  <a:lnTo>
                    <a:pt x="172" y="171"/>
                  </a:lnTo>
                  <a:lnTo>
                    <a:pt x="99" y="269"/>
                  </a:lnTo>
                  <a:lnTo>
                    <a:pt x="25" y="367"/>
                  </a:lnTo>
                  <a:lnTo>
                    <a:pt x="1" y="465"/>
                  </a:lnTo>
                  <a:lnTo>
                    <a:pt x="1" y="587"/>
                  </a:lnTo>
                  <a:lnTo>
                    <a:pt x="1" y="2003"/>
                  </a:lnTo>
                  <a:lnTo>
                    <a:pt x="1759" y="2003"/>
                  </a:lnTo>
                  <a:lnTo>
                    <a:pt x="1759" y="587"/>
                  </a:lnTo>
                  <a:lnTo>
                    <a:pt x="1759" y="465"/>
                  </a:lnTo>
                  <a:lnTo>
                    <a:pt x="1735" y="367"/>
                  </a:lnTo>
                  <a:lnTo>
                    <a:pt x="1662" y="269"/>
                  </a:lnTo>
                  <a:lnTo>
                    <a:pt x="1588" y="171"/>
                  </a:lnTo>
                  <a:lnTo>
                    <a:pt x="1515" y="98"/>
                  </a:lnTo>
                  <a:lnTo>
                    <a:pt x="1417" y="49"/>
                  </a:lnTo>
                  <a:lnTo>
                    <a:pt x="1295" y="25"/>
                  </a:lnTo>
                  <a:lnTo>
                    <a:pt x="119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 name="Shape 290">
              <a:extLst>
                <a:ext uri="{FF2B5EF4-FFF2-40B4-BE49-F238E27FC236}">
                  <a16:creationId xmlns="" xmlns:a16="http://schemas.microsoft.com/office/drawing/2014/main" id="{B5977835-3833-4804-B968-216A40FC8DC6}"/>
                </a:ext>
              </a:extLst>
            </p:cNvPr>
            <p:cNvSpPr/>
            <p:nvPr/>
          </p:nvSpPr>
          <p:spPr>
            <a:xfrm>
              <a:off x="4814975" y="550125"/>
              <a:ext cx="44000" cy="186850"/>
            </a:xfrm>
            <a:custGeom>
              <a:avLst/>
              <a:gdLst/>
              <a:ahLst/>
              <a:cxnLst/>
              <a:rect l="0" t="0" r="0" b="0"/>
              <a:pathLst>
                <a:path w="1760" h="7474" extrusionOk="0">
                  <a:moveTo>
                    <a:pt x="1" y="0"/>
                  </a:moveTo>
                  <a:lnTo>
                    <a:pt x="1" y="7474"/>
                  </a:lnTo>
                  <a:lnTo>
                    <a:pt x="1759" y="7474"/>
                  </a:lnTo>
                  <a:lnTo>
                    <a:pt x="1759"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36" name="Shape 291">
            <a:extLst>
              <a:ext uri="{FF2B5EF4-FFF2-40B4-BE49-F238E27FC236}">
                <a16:creationId xmlns="" xmlns:a16="http://schemas.microsoft.com/office/drawing/2014/main" id="{9E575FA0-5490-45B2-B8AC-F0A45A941A0A}"/>
              </a:ext>
            </a:extLst>
          </p:cNvPr>
          <p:cNvSpPr/>
          <p:nvPr userDrawn="1"/>
        </p:nvSpPr>
        <p:spPr>
          <a:xfrm>
            <a:off x="9287624" y="1573898"/>
            <a:ext cx="384894" cy="335905"/>
          </a:xfrm>
          <a:custGeom>
            <a:avLst/>
            <a:gdLst/>
            <a:ahLst/>
            <a:cxnLst/>
            <a:rect l="0" t="0" r="0" b="0"/>
            <a:pathLst>
              <a:path w="18416" h="16072" extrusionOk="0">
                <a:moveTo>
                  <a:pt x="9208" y="1"/>
                </a:moveTo>
                <a:lnTo>
                  <a:pt x="1" y="8866"/>
                </a:lnTo>
                <a:lnTo>
                  <a:pt x="2882" y="8866"/>
                </a:lnTo>
                <a:lnTo>
                  <a:pt x="2882" y="15290"/>
                </a:lnTo>
                <a:lnTo>
                  <a:pt x="2907" y="15461"/>
                </a:lnTo>
                <a:lnTo>
                  <a:pt x="2956" y="15607"/>
                </a:lnTo>
                <a:lnTo>
                  <a:pt x="3029" y="15729"/>
                </a:lnTo>
                <a:lnTo>
                  <a:pt x="3102" y="15851"/>
                </a:lnTo>
                <a:lnTo>
                  <a:pt x="3224" y="15949"/>
                </a:lnTo>
                <a:lnTo>
                  <a:pt x="3371" y="16022"/>
                </a:lnTo>
                <a:lnTo>
                  <a:pt x="3517" y="16071"/>
                </a:lnTo>
                <a:lnTo>
                  <a:pt x="7425" y="16071"/>
                </a:lnTo>
                <a:lnTo>
                  <a:pt x="7425" y="13458"/>
                </a:lnTo>
                <a:lnTo>
                  <a:pt x="7450" y="13165"/>
                </a:lnTo>
                <a:lnTo>
                  <a:pt x="7547" y="12896"/>
                </a:lnTo>
                <a:lnTo>
                  <a:pt x="7669" y="12652"/>
                </a:lnTo>
                <a:lnTo>
                  <a:pt x="7840" y="12457"/>
                </a:lnTo>
                <a:lnTo>
                  <a:pt x="8060" y="12286"/>
                </a:lnTo>
                <a:lnTo>
                  <a:pt x="8280" y="12164"/>
                </a:lnTo>
                <a:lnTo>
                  <a:pt x="8549" y="12066"/>
                </a:lnTo>
                <a:lnTo>
                  <a:pt x="8842" y="12041"/>
                </a:lnTo>
                <a:lnTo>
                  <a:pt x="9574" y="12041"/>
                </a:lnTo>
                <a:lnTo>
                  <a:pt x="9867" y="12066"/>
                </a:lnTo>
                <a:lnTo>
                  <a:pt x="10136" y="12164"/>
                </a:lnTo>
                <a:lnTo>
                  <a:pt x="10356" y="12286"/>
                </a:lnTo>
                <a:lnTo>
                  <a:pt x="10576" y="12457"/>
                </a:lnTo>
                <a:lnTo>
                  <a:pt x="10747" y="12652"/>
                </a:lnTo>
                <a:lnTo>
                  <a:pt x="10869" y="12896"/>
                </a:lnTo>
                <a:lnTo>
                  <a:pt x="10967" y="13165"/>
                </a:lnTo>
                <a:lnTo>
                  <a:pt x="10991" y="13458"/>
                </a:lnTo>
                <a:lnTo>
                  <a:pt x="10991" y="16071"/>
                </a:lnTo>
                <a:lnTo>
                  <a:pt x="14899" y="16071"/>
                </a:lnTo>
                <a:lnTo>
                  <a:pt x="15045" y="16022"/>
                </a:lnTo>
                <a:lnTo>
                  <a:pt x="15192" y="15949"/>
                </a:lnTo>
                <a:lnTo>
                  <a:pt x="15314" y="15851"/>
                </a:lnTo>
                <a:lnTo>
                  <a:pt x="15387" y="15729"/>
                </a:lnTo>
                <a:lnTo>
                  <a:pt x="15460" y="15607"/>
                </a:lnTo>
                <a:lnTo>
                  <a:pt x="15509" y="15461"/>
                </a:lnTo>
                <a:lnTo>
                  <a:pt x="15534" y="15290"/>
                </a:lnTo>
                <a:lnTo>
                  <a:pt x="15534" y="8866"/>
                </a:lnTo>
                <a:lnTo>
                  <a:pt x="18416" y="8866"/>
                </a:lnTo>
                <a:lnTo>
                  <a:pt x="9208"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37" name="Shape 292">
            <a:extLst>
              <a:ext uri="{FF2B5EF4-FFF2-40B4-BE49-F238E27FC236}">
                <a16:creationId xmlns="" xmlns:a16="http://schemas.microsoft.com/office/drawing/2014/main" id="{9512F31C-6CD2-4AD0-84FE-484CEA1FFEDF}"/>
              </a:ext>
            </a:extLst>
          </p:cNvPr>
          <p:cNvGrpSpPr/>
          <p:nvPr userDrawn="1"/>
        </p:nvGrpSpPr>
        <p:grpSpPr>
          <a:xfrm>
            <a:off x="9874975" y="1576459"/>
            <a:ext cx="336908" cy="330262"/>
            <a:chOff x="5983625" y="301625"/>
            <a:chExt cx="403000" cy="395050"/>
          </a:xfrm>
          <a:solidFill>
            <a:schemeClr val="bg1">
              <a:lumMod val="50000"/>
            </a:schemeClr>
          </a:solidFill>
        </p:grpSpPr>
        <p:sp>
          <p:nvSpPr>
            <p:cNvPr id="38" name="Shape 293">
              <a:extLst>
                <a:ext uri="{FF2B5EF4-FFF2-40B4-BE49-F238E27FC236}">
                  <a16:creationId xmlns="" xmlns:a16="http://schemas.microsoft.com/office/drawing/2014/main" id="{2A52AF45-C2E3-4E6F-A3DD-2A2C8E3A8B1B}"/>
                </a:ext>
              </a:extLst>
            </p:cNvPr>
            <p:cNvSpPr/>
            <p:nvPr/>
          </p:nvSpPr>
          <p:spPr>
            <a:xfrm>
              <a:off x="5983625" y="319925"/>
              <a:ext cx="403000" cy="67200"/>
            </a:xfrm>
            <a:custGeom>
              <a:avLst/>
              <a:gdLst/>
              <a:ahLst/>
              <a:cxnLst/>
              <a:rect l="0" t="0" r="0" b="0"/>
              <a:pathLst>
                <a:path w="16120" h="2688" extrusionOk="0">
                  <a:moveTo>
                    <a:pt x="3102" y="416"/>
                  </a:moveTo>
                  <a:lnTo>
                    <a:pt x="3273" y="465"/>
                  </a:lnTo>
                  <a:lnTo>
                    <a:pt x="3444" y="562"/>
                  </a:lnTo>
                  <a:lnTo>
                    <a:pt x="3566" y="660"/>
                  </a:lnTo>
                  <a:lnTo>
                    <a:pt x="3688" y="807"/>
                  </a:lnTo>
                  <a:lnTo>
                    <a:pt x="3762" y="953"/>
                  </a:lnTo>
                  <a:lnTo>
                    <a:pt x="3810" y="1124"/>
                  </a:lnTo>
                  <a:lnTo>
                    <a:pt x="3835" y="1320"/>
                  </a:lnTo>
                  <a:lnTo>
                    <a:pt x="3810" y="1491"/>
                  </a:lnTo>
                  <a:lnTo>
                    <a:pt x="3762" y="1661"/>
                  </a:lnTo>
                  <a:lnTo>
                    <a:pt x="3688" y="1808"/>
                  </a:lnTo>
                  <a:lnTo>
                    <a:pt x="3566" y="1955"/>
                  </a:lnTo>
                  <a:lnTo>
                    <a:pt x="3444" y="2052"/>
                  </a:lnTo>
                  <a:lnTo>
                    <a:pt x="3273" y="2150"/>
                  </a:lnTo>
                  <a:lnTo>
                    <a:pt x="3102" y="2199"/>
                  </a:lnTo>
                  <a:lnTo>
                    <a:pt x="2931" y="2223"/>
                  </a:lnTo>
                  <a:lnTo>
                    <a:pt x="2760" y="2199"/>
                  </a:lnTo>
                  <a:lnTo>
                    <a:pt x="2589" y="2150"/>
                  </a:lnTo>
                  <a:lnTo>
                    <a:pt x="2418" y="2052"/>
                  </a:lnTo>
                  <a:lnTo>
                    <a:pt x="2296" y="1955"/>
                  </a:lnTo>
                  <a:lnTo>
                    <a:pt x="2174" y="1808"/>
                  </a:lnTo>
                  <a:lnTo>
                    <a:pt x="2101" y="1661"/>
                  </a:lnTo>
                  <a:lnTo>
                    <a:pt x="2052" y="1491"/>
                  </a:lnTo>
                  <a:lnTo>
                    <a:pt x="2028" y="1320"/>
                  </a:lnTo>
                  <a:lnTo>
                    <a:pt x="2052" y="1124"/>
                  </a:lnTo>
                  <a:lnTo>
                    <a:pt x="2101" y="953"/>
                  </a:lnTo>
                  <a:lnTo>
                    <a:pt x="2174" y="807"/>
                  </a:lnTo>
                  <a:lnTo>
                    <a:pt x="2296" y="660"/>
                  </a:lnTo>
                  <a:lnTo>
                    <a:pt x="2418" y="562"/>
                  </a:lnTo>
                  <a:lnTo>
                    <a:pt x="2589" y="465"/>
                  </a:lnTo>
                  <a:lnTo>
                    <a:pt x="2760" y="416"/>
                  </a:lnTo>
                  <a:close/>
                  <a:moveTo>
                    <a:pt x="13360" y="416"/>
                  </a:moveTo>
                  <a:lnTo>
                    <a:pt x="13531" y="465"/>
                  </a:lnTo>
                  <a:lnTo>
                    <a:pt x="13702" y="562"/>
                  </a:lnTo>
                  <a:lnTo>
                    <a:pt x="13824" y="660"/>
                  </a:lnTo>
                  <a:lnTo>
                    <a:pt x="13946" y="807"/>
                  </a:lnTo>
                  <a:lnTo>
                    <a:pt x="14019" y="953"/>
                  </a:lnTo>
                  <a:lnTo>
                    <a:pt x="14068" y="1124"/>
                  </a:lnTo>
                  <a:lnTo>
                    <a:pt x="14093" y="1320"/>
                  </a:lnTo>
                  <a:lnTo>
                    <a:pt x="14068" y="1491"/>
                  </a:lnTo>
                  <a:lnTo>
                    <a:pt x="14019" y="1661"/>
                  </a:lnTo>
                  <a:lnTo>
                    <a:pt x="13946" y="1808"/>
                  </a:lnTo>
                  <a:lnTo>
                    <a:pt x="13824" y="1955"/>
                  </a:lnTo>
                  <a:lnTo>
                    <a:pt x="13702" y="2052"/>
                  </a:lnTo>
                  <a:lnTo>
                    <a:pt x="13531" y="2150"/>
                  </a:lnTo>
                  <a:lnTo>
                    <a:pt x="13360" y="2199"/>
                  </a:lnTo>
                  <a:lnTo>
                    <a:pt x="13189" y="2223"/>
                  </a:lnTo>
                  <a:lnTo>
                    <a:pt x="13018" y="2199"/>
                  </a:lnTo>
                  <a:lnTo>
                    <a:pt x="12847" y="2150"/>
                  </a:lnTo>
                  <a:lnTo>
                    <a:pt x="12676" y="2052"/>
                  </a:lnTo>
                  <a:lnTo>
                    <a:pt x="12554" y="1955"/>
                  </a:lnTo>
                  <a:lnTo>
                    <a:pt x="12432" y="1808"/>
                  </a:lnTo>
                  <a:lnTo>
                    <a:pt x="12359" y="1661"/>
                  </a:lnTo>
                  <a:lnTo>
                    <a:pt x="12310" y="1491"/>
                  </a:lnTo>
                  <a:lnTo>
                    <a:pt x="12285" y="1320"/>
                  </a:lnTo>
                  <a:lnTo>
                    <a:pt x="12310" y="1124"/>
                  </a:lnTo>
                  <a:lnTo>
                    <a:pt x="12359" y="953"/>
                  </a:lnTo>
                  <a:lnTo>
                    <a:pt x="12432" y="807"/>
                  </a:lnTo>
                  <a:lnTo>
                    <a:pt x="12554" y="660"/>
                  </a:lnTo>
                  <a:lnTo>
                    <a:pt x="12676" y="562"/>
                  </a:lnTo>
                  <a:lnTo>
                    <a:pt x="12847" y="465"/>
                  </a:lnTo>
                  <a:lnTo>
                    <a:pt x="13018" y="416"/>
                  </a:lnTo>
                  <a:close/>
                  <a:moveTo>
                    <a:pt x="0" y="1"/>
                  </a:moveTo>
                  <a:lnTo>
                    <a:pt x="0" y="2687"/>
                  </a:lnTo>
                  <a:lnTo>
                    <a:pt x="16120" y="2687"/>
                  </a:lnTo>
                  <a:lnTo>
                    <a:pt x="1612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 name="Shape 294">
              <a:extLst>
                <a:ext uri="{FF2B5EF4-FFF2-40B4-BE49-F238E27FC236}">
                  <a16:creationId xmlns="" xmlns:a16="http://schemas.microsoft.com/office/drawing/2014/main" id="{48BF282D-02F6-453F-813C-5089C9B68257}"/>
                </a:ext>
              </a:extLst>
            </p:cNvPr>
            <p:cNvSpPr/>
            <p:nvPr/>
          </p:nvSpPr>
          <p:spPr>
            <a:xfrm>
              <a:off x="5983625" y="664900"/>
              <a:ext cx="403000" cy="31775"/>
            </a:xfrm>
            <a:custGeom>
              <a:avLst/>
              <a:gdLst/>
              <a:ahLst/>
              <a:cxnLst/>
              <a:rect l="0" t="0" r="0" b="0"/>
              <a:pathLst>
                <a:path w="16120" h="1271" extrusionOk="0">
                  <a:moveTo>
                    <a:pt x="0" y="1"/>
                  </a:moveTo>
                  <a:lnTo>
                    <a:pt x="0" y="489"/>
                  </a:lnTo>
                  <a:lnTo>
                    <a:pt x="25" y="660"/>
                  </a:lnTo>
                  <a:lnTo>
                    <a:pt x="74" y="807"/>
                  </a:lnTo>
                  <a:lnTo>
                    <a:pt x="147" y="929"/>
                  </a:lnTo>
                  <a:lnTo>
                    <a:pt x="220" y="1051"/>
                  </a:lnTo>
                  <a:lnTo>
                    <a:pt x="342" y="1149"/>
                  </a:lnTo>
                  <a:lnTo>
                    <a:pt x="489" y="1222"/>
                  </a:lnTo>
                  <a:lnTo>
                    <a:pt x="635" y="1271"/>
                  </a:lnTo>
                  <a:lnTo>
                    <a:pt x="15485" y="1271"/>
                  </a:lnTo>
                  <a:lnTo>
                    <a:pt x="15631" y="1222"/>
                  </a:lnTo>
                  <a:lnTo>
                    <a:pt x="15778" y="1149"/>
                  </a:lnTo>
                  <a:lnTo>
                    <a:pt x="15900" y="1051"/>
                  </a:lnTo>
                  <a:lnTo>
                    <a:pt x="15973" y="929"/>
                  </a:lnTo>
                  <a:lnTo>
                    <a:pt x="16046" y="807"/>
                  </a:lnTo>
                  <a:lnTo>
                    <a:pt x="16095" y="660"/>
                  </a:lnTo>
                  <a:lnTo>
                    <a:pt x="16120" y="489"/>
                  </a:lnTo>
                  <a:lnTo>
                    <a:pt x="16120" y="1"/>
                  </a:lnTo>
                  <a:lnTo>
                    <a:pt x="16095" y="172"/>
                  </a:lnTo>
                  <a:lnTo>
                    <a:pt x="16046" y="318"/>
                  </a:lnTo>
                  <a:lnTo>
                    <a:pt x="15973" y="440"/>
                  </a:lnTo>
                  <a:lnTo>
                    <a:pt x="15900" y="562"/>
                  </a:lnTo>
                  <a:lnTo>
                    <a:pt x="15778" y="660"/>
                  </a:lnTo>
                  <a:lnTo>
                    <a:pt x="15631" y="733"/>
                  </a:lnTo>
                  <a:lnTo>
                    <a:pt x="15485" y="782"/>
                  </a:lnTo>
                  <a:lnTo>
                    <a:pt x="635" y="782"/>
                  </a:lnTo>
                  <a:lnTo>
                    <a:pt x="489" y="733"/>
                  </a:lnTo>
                  <a:lnTo>
                    <a:pt x="342" y="660"/>
                  </a:lnTo>
                  <a:lnTo>
                    <a:pt x="220" y="562"/>
                  </a:lnTo>
                  <a:lnTo>
                    <a:pt x="147" y="440"/>
                  </a:lnTo>
                  <a:lnTo>
                    <a:pt x="74" y="318"/>
                  </a:lnTo>
                  <a:lnTo>
                    <a:pt x="25" y="172"/>
                  </a:lnTo>
                  <a:lnTo>
                    <a:pt x="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0" name="Shape 295">
              <a:extLst>
                <a:ext uri="{FF2B5EF4-FFF2-40B4-BE49-F238E27FC236}">
                  <a16:creationId xmlns="" xmlns:a16="http://schemas.microsoft.com/office/drawing/2014/main" id="{DD9A825E-3ECC-4AD7-BA00-C85392DE8FC8}"/>
                </a:ext>
              </a:extLst>
            </p:cNvPr>
            <p:cNvSpPr/>
            <p:nvPr/>
          </p:nvSpPr>
          <p:spPr>
            <a:xfrm>
              <a:off x="6041025" y="301625"/>
              <a:ext cx="29325" cy="63500"/>
            </a:xfrm>
            <a:custGeom>
              <a:avLst/>
              <a:gdLst/>
              <a:ahLst/>
              <a:cxnLst/>
              <a:rect l="0" t="0" r="0" b="0"/>
              <a:pathLst>
                <a:path w="1173" h="2540" extrusionOk="0">
                  <a:moveTo>
                    <a:pt x="391" y="0"/>
                  </a:moveTo>
                  <a:lnTo>
                    <a:pt x="293"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3" y="2491"/>
                  </a:lnTo>
                  <a:lnTo>
                    <a:pt x="391" y="2540"/>
                  </a:lnTo>
                  <a:lnTo>
                    <a:pt x="782" y="2540"/>
                  </a:lnTo>
                  <a:lnTo>
                    <a:pt x="879"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79" y="49"/>
                  </a:lnTo>
                  <a:lnTo>
                    <a:pt x="78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1" name="Shape 296">
              <a:extLst>
                <a:ext uri="{FF2B5EF4-FFF2-40B4-BE49-F238E27FC236}">
                  <a16:creationId xmlns="" xmlns:a16="http://schemas.microsoft.com/office/drawing/2014/main" id="{BB184729-171F-415B-BAA2-42B31BE609DB}"/>
                </a:ext>
              </a:extLst>
            </p:cNvPr>
            <p:cNvSpPr/>
            <p:nvPr/>
          </p:nvSpPr>
          <p:spPr>
            <a:xfrm>
              <a:off x="6297450" y="301625"/>
              <a:ext cx="29350" cy="63500"/>
            </a:xfrm>
            <a:custGeom>
              <a:avLst/>
              <a:gdLst/>
              <a:ahLst/>
              <a:cxnLst/>
              <a:rect l="0" t="0" r="0" b="0"/>
              <a:pathLst>
                <a:path w="1174" h="2540" extrusionOk="0">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2" name="Shape 297">
              <a:extLst>
                <a:ext uri="{FF2B5EF4-FFF2-40B4-BE49-F238E27FC236}">
                  <a16:creationId xmlns="" xmlns:a16="http://schemas.microsoft.com/office/drawing/2014/main" id="{901C4A7F-3361-4013-9E3D-0B62000F1598}"/>
                </a:ext>
              </a:extLst>
            </p:cNvPr>
            <p:cNvSpPr/>
            <p:nvPr/>
          </p:nvSpPr>
          <p:spPr>
            <a:xfrm>
              <a:off x="6097200" y="509200"/>
              <a:ext cx="50700" cy="53775"/>
            </a:xfrm>
            <a:custGeom>
              <a:avLst/>
              <a:gdLst/>
              <a:ahLst/>
              <a:cxnLst/>
              <a:rect l="0" t="0" r="0" b="0"/>
              <a:pathLst>
                <a:path w="2028" h="2151" extrusionOk="0">
                  <a:moveTo>
                    <a:pt x="0" y="1"/>
                  </a:moveTo>
                  <a:lnTo>
                    <a:pt x="0" y="2150"/>
                  </a:lnTo>
                  <a:lnTo>
                    <a:pt x="2027" y="2150"/>
                  </a:lnTo>
                  <a:lnTo>
                    <a:pt x="2027"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3" name="Shape 298">
              <a:extLst>
                <a:ext uri="{FF2B5EF4-FFF2-40B4-BE49-F238E27FC236}">
                  <a16:creationId xmlns="" xmlns:a16="http://schemas.microsoft.com/office/drawing/2014/main" id="{ABCC3953-AD72-4885-8094-3639EDAAE150}"/>
                </a:ext>
              </a:extLst>
            </p:cNvPr>
            <p:cNvSpPr/>
            <p:nvPr/>
          </p:nvSpPr>
          <p:spPr>
            <a:xfrm>
              <a:off x="6097200" y="448150"/>
              <a:ext cx="50700" cy="48875"/>
            </a:xfrm>
            <a:custGeom>
              <a:avLst/>
              <a:gdLst/>
              <a:ahLst/>
              <a:cxnLst/>
              <a:rect l="0" t="0" r="0" b="0"/>
              <a:pathLst>
                <a:path w="2028" h="1955" extrusionOk="0">
                  <a:moveTo>
                    <a:pt x="0" y="1"/>
                  </a:moveTo>
                  <a:lnTo>
                    <a:pt x="0" y="1954"/>
                  </a:lnTo>
                  <a:lnTo>
                    <a:pt x="2027" y="1954"/>
                  </a:lnTo>
                  <a:lnTo>
                    <a:pt x="2027"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4" name="Shape 299">
              <a:extLst>
                <a:ext uri="{FF2B5EF4-FFF2-40B4-BE49-F238E27FC236}">
                  <a16:creationId xmlns="" xmlns:a16="http://schemas.microsoft.com/office/drawing/2014/main" id="{CACA9FF3-8BC3-4B65-B6F1-EB7BA22CD2CA}"/>
                </a:ext>
              </a:extLst>
            </p:cNvPr>
            <p:cNvSpPr/>
            <p:nvPr/>
          </p:nvSpPr>
          <p:spPr>
            <a:xfrm>
              <a:off x="6097200" y="575150"/>
              <a:ext cx="50700" cy="48875"/>
            </a:xfrm>
            <a:custGeom>
              <a:avLst/>
              <a:gdLst/>
              <a:ahLst/>
              <a:cxnLst/>
              <a:rect l="0" t="0" r="0" b="0"/>
              <a:pathLst>
                <a:path w="2028" h="1955" extrusionOk="0">
                  <a:moveTo>
                    <a:pt x="0" y="1"/>
                  </a:moveTo>
                  <a:lnTo>
                    <a:pt x="0" y="1954"/>
                  </a:lnTo>
                  <a:lnTo>
                    <a:pt x="2027" y="1954"/>
                  </a:lnTo>
                  <a:lnTo>
                    <a:pt x="2027"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5" name="Shape 300">
              <a:extLst>
                <a:ext uri="{FF2B5EF4-FFF2-40B4-BE49-F238E27FC236}">
                  <a16:creationId xmlns="" xmlns:a16="http://schemas.microsoft.com/office/drawing/2014/main" id="{7D6AC49D-7C83-43D5-9FD5-B97EF30D094B}"/>
                </a:ext>
              </a:extLst>
            </p:cNvPr>
            <p:cNvSpPr/>
            <p:nvPr/>
          </p:nvSpPr>
          <p:spPr>
            <a:xfrm>
              <a:off x="6160075" y="575150"/>
              <a:ext cx="50100" cy="48875"/>
            </a:xfrm>
            <a:custGeom>
              <a:avLst/>
              <a:gdLst/>
              <a:ahLst/>
              <a:cxnLst/>
              <a:rect l="0" t="0" r="0" b="0"/>
              <a:pathLst>
                <a:path w="2004" h="1955" extrusionOk="0">
                  <a:moveTo>
                    <a:pt x="1" y="1"/>
                  </a:moveTo>
                  <a:lnTo>
                    <a:pt x="1" y="1954"/>
                  </a:lnTo>
                  <a:lnTo>
                    <a:pt x="2003" y="1954"/>
                  </a:lnTo>
                  <a:lnTo>
                    <a:pt x="200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6" name="Shape 301">
              <a:extLst>
                <a:ext uri="{FF2B5EF4-FFF2-40B4-BE49-F238E27FC236}">
                  <a16:creationId xmlns="" xmlns:a16="http://schemas.microsoft.com/office/drawing/2014/main" id="{2B827037-1F4B-4D1A-8DF1-8ABB60FDE397}"/>
                </a:ext>
              </a:extLst>
            </p:cNvPr>
            <p:cNvSpPr/>
            <p:nvPr/>
          </p:nvSpPr>
          <p:spPr>
            <a:xfrm>
              <a:off x="6034300" y="509200"/>
              <a:ext cx="50700" cy="53775"/>
            </a:xfrm>
            <a:custGeom>
              <a:avLst/>
              <a:gdLst/>
              <a:ahLst/>
              <a:cxnLst/>
              <a:rect l="0" t="0" r="0" b="0"/>
              <a:pathLst>
                <a:path w="2028" h="2151" extrusionOk="0">
                  <a:moveTo>
                    <a:pt x="1" y="1"/>
                  </a:moveTo>
                  <a:lnTo>
                    <a:pt x="1" y="2150"/>
                  </a:lnTo>
                  <a:lnTo>
                    <a:pt x="2028" y="2150"/>
                  </a:lnTo>
                  <a:lnTo>
                    <a:pt x="202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7" name="Shape 302">
              <a:extLst>
                <a:ext uri="{FF2B5EF4-FFF2-40B4-BE49-F238E27FC236}">
                  <a16:creationId xmlns="" xmlns:a16="http://schemas.microsoft.com/office/drawing/2014/main" id="{379D7525-DBCF-41AE-BE61-0CF2DD96A30D}"/>
                </a:ext>
              </a:extLst>
            </p:cNvPr>
            <p:cNvSpPr/>
            <p:nvPr/>
          </p:nvSpPr>
          <p:spPr>
            <a:xfrm>
              <a:off x="6034300" y="575150"/>
              <a:ext cx="50700" cy="48875"/>
            </a:xfrm>
            <a:custGeom>
              <a:avLst/>
              <a:gdLst/>
              <a:ahLst/>
              <a:cxnLst/>
              <a:rect l="0" t="0" r="0" b="0"/>
              <a:pathLst>
                <a:path w="2028" h="1955" extrusionOk="0">
                  <a:moveTo>
                    <a:pt x="1" y="1"/>
                  </a:moveTo>
                  <a:lnTo>
                    <a:pt x="1" y="1954"/>
                  </a:lnTo>
                  <a:lnTo>
                    <a:pt x="2028" y="1954"/>
                  </a:lnTo>
                  <a:lnTo>
                    <a:pt x="202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8" name="Shape 303">
              <a:extLst>
                <a:ext uri="{FF2B5EF4-FFF2-40B4-BE49-F238E27FC236}">
                  <a16:creationId xmlns="" xmlns:a16="http://schemas.microsoft.com/office/drawing/2014/main" id="{2EF13D50-E42E-40BC-8AD9-E2232DA39D35}"/>
                </a:ext>
              </a:extLst>
            </p:cNvPr>
            <p:cNvSpPr/>
            <p:nvPr/>
          </p:nvSpPr>
          <p:spPr>
            <a:xfrm>
              <a:off x="6034300" y="448150"/>
              <a:ext cx="50700" cy="48875"/>
            </a:xfrm>
            <a:custGeom>
              <a:avLst/>
              <a:gdLst/>
              <a:ahLst/>
              <a:cxnLst/>
              <a:rect l="0" t="0" r="0" b="0"/>
              <a:pathLst>
                <a:path w="2028" h="1955" extrusionOk="0">
                  <a:moveTo>
                    <a:pt x="1" y="1"/>
                  </a:moveTo>
                  <a:lnTo>
                    <a:pt x="1" y="1954"/>
                  </a:lnTo>
                  <a:lnTo>
                    <a:pt x="2028" y="1954"/>
                  </a:lnTo>
                  <a:lnTo>
                    <a:pt x="202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9" name="Shape 304">
              <a:extLst>
                <a:ext uri="{FF2B5EF4-FFF2-40B4-BE49-F238E27FC236}">
                  <a16:creationId xmlns="" xmlns:a16="http://schemas.microsoft.com/office/drawing/2014/main" id="{16FC422F-F1EE-4D74-9FCF-85013D772D41}"/>
                </a:ext>
              </a:extLst>
            </p:cNvPr>
            <p:cNvSpPr/>
            <p:nvPr/>
          </p:nvSpPr>
          <p:spPr>
            <a:xfrm>
              <a:off x="6160075" y="509200"/>
              <a:ext cx="50100" cy="53775"/>
            </a:xfrm>
            <a:custGeom>
              <a:avLst/>
              <a:gdLst/>
              <a:ahLst/>
              <a:cxnLst/>
              <a:rect l="0" t="0" r="0" b="0"/>
              <a:pathLst>
                <a:path w="2004" h="2151" extrusionOk="0">
                  <a:moveTo>
                    <a:pt x="1" y="1"/>
                  </a:moveTo>
                  <a:lnTo>
                    <a:pt x="1" y="2150"/>
                  </a:lnTo>
                  <a:lnTo>
                    <a:pt x="2003" y="2150"/>
                  </a:lnTo>
                  <a:lnTo>
                    <a:pt x="200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0" name="Shape 305">
              <a:extLst>
                <a:ext uri="{FF2B5EF4-FFF2-40B4-BE49-F238E27FC236}">
                  <a16:creationId xmlns="" xmlns:a16="http://schemas.microsoft.com/office/drawing/2014/main" id="{27AF9B8D-5438-4FDB-80DD-D237FDFE481B}"/>
                </a:ext>
              </a:extLst>
            </p:cNvPr>
            <p:cNvSpPr/>
            <p:nvPr/>
          </p:nvSpPr>
          <p:spPr>
            <a:xfrm>
              <a:off x="5983625" y="399300"/>
              <a:ext cx="403000" cy="272950"/>
            </a:xfrm>
            <a:custGeom>
              <a:avLst/>
              <a:gdLst/>
              <a:ahLst/>
              <a:cxnLst/>
              <a:rect l="0" t="0" r="0" b="0"/>
              <a:pathLst>
                <a:path w="16120" h="10918" extrusionOk="0">
                  <a:moveTo>
                    <a:pt x="14434" y="1466"/>
                  </a:moveTo>
                  <a:lnTo>
                    <a:pt x="14508" y="1515"/>
                  </a:lnTo>
                  <a:lnTo>
                    <a:pt x="14557" y="1613"/>
                  </a:lnTo>
                  <a:lnTo>
                    <a:pt x="14581" y="1710"/>
                  </a:lnTo>
                  <a:lnTo>
                    <a:pt x="14581" y="9233"/>
                  </a:lnTo>
                  <a:lnTo>
                    <a:pt x="14557" y="9330"/>
                  </a:lnTo>
                  <a:lnTo>
                    <a:pt x="14508" y="9404"/>
                  </a:lnTo>
                  <a:lnTo>
                    <a:pt x="14434" y="9452"/>
                  </a:lnTo>
                  <a:lnTo>
                    <a:pt x="14337" y="9477"/>
                  </a:lnTo>
                  <a:lnTo>
                    <a:pt x="1783" y="9477"/>
                  </a:lnTo>
                  <a:lnTo>
                    <a:pt x="1686" y="9452"/>
                  </a:lnTo>
                  <a:lnTo>
                    <a:pt x="1612" y="9404"/>
                  </a:lnTo>
                  <a:lnTo>
                    <a:pt x="1564" y="9330"/>
                  </a:lnTo>
                  <a:lnTo>
                    <a:pt x="1539" y="9233"/>
                  </a:lnTo>
                  <a:lnTo>
                    <a:pt x="1539" y="1710"/>
                  </a:lnTo>
                  <a:lnTo>
                    <a:pt x="1564" y="1613"/>
                  </a:lnTo>
                  <a:lnTo>
                    <a:pt x="1612" y="1515"/>
                  </a:lnTo>
                  <a:lnTo>
                    <a:pt x="1686" y="1466"/>
                  </a:lnTo>
                  <a:close/>
                  <a:moveTo>
                    <a:pt x="0" y="1"/>
                  </a:moveTo>
                  <a:lnTo>
                    <a:pt x="0" y="10332"/>
                  </a:lnTo>
                  <a:lnTo>
                    <a:pt x="25" y="10429"/>
                  </a:lnTo>
                  <a:lnTo>
                    <a:pt x="74" y="10527"/>
                  </a:lnTo>
                  <a:lnTo>
                    <a:pt x="147" y="10625"/>
                  </a:lnTo>
                  <a:lnTo>
                    <a:pt x="220" y="10722"/>
                  </a:lnTo>
                  <a:lnTo>
                    <a:pt x="342" y="10796"/>
                  </a:lnTo>
                  <a:lnTo>
                    <a:pt x="489" y="10869"/>
                  </a:lnTo>
                  <a:lnTo>
                    <a:pt x="635" y="10918"/>
                  </a:lnTo>
                  <a:lnTo>
                    <a:pt x="15485" y="10918"/>
                  </a:lnTo>
                  <a:lnTo>
                    <a:pt x="15631" y="10869"/>
                  </a:lnTo>
                  <a:lnTo>
                    <a:pt x="15778" y="10796"/>
                  </a:lnTo>
                  <a:lnTo>
                    <a:pt x="15900" y="10698"/>
                  </a:lnTo>
                  <a:lnTo>
                    <a:pt x="15973" y="10576"/>
                  </a:lnTo>
                  <a:lnTo>
                    <a:pt x="16046" y="10454"/>
                  </a:lnTo>
                  <a:lnTo>
                    <a:pt x="16095" y="10307"/>
                  </a:lnTo>
                  <a:lnTo>
                    <a:pt x="16120" y="10136"/>
                  </a:lnTo>
                  <a:lnTo>
                    <a:pt x="1612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1" name="Shape 306">
              <a:extLst>
                <a:ext uri="{FF2B5EF4-FFF2-40B4-BE49-F238E27FC236}">
                  <a16:creationId xmlns="" xmlns:a16="http://schemas.microsoft.com/office/drawing/2014/main" id="{ED13C1BE-CE0B-47BF-93CA-0E6AA3CE0344}"/>
                </a:ext>
              </a:extLst>
            </p:cNvPr>
            <p:cNvSpPr/>
            <p:nvPr/>
          </p:nvSpPr>
          <p:spPr>
            <a:xfrm>
              <a:off x="6285250" y="575150"/>
              <a:ext cx="50700" cy="48875"/>
            </a:xfrm>
            <a:custGeom>
              <a:avLst/>
              <a:gdLst/>
              <a:ahLst/>
              <a:cxnLst/>
              <a:rect l="0" t="0" r="0" b="0"/>
              <a:pathLst>
                <a:path w="2028" h="1955" extrusionOk="0">
                  <a:moveTo>
                    <a:pt x="0" y="1"/>
                  </a:moveTo>
                  <a:lnTo>
                    <a:pt x="0" y="1954"/>
                  </a:lnTo>
                  <a:lnTo>
                    <a:pt x="2028" y="1954"/>
                  </a:lnTo>
                  <a:lnTo>
                    <a:pt x="202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2" name="Shape 307">
              <a:extLst>
                <a:ext uri="{FF2B5EF4-FFF2-40B4-BE49-F238E27FC236}">
                  <a16:creationId xmlns="" xmlns:a16="http://schemas.microsoft.com/office/drawing/2014/main" id="{E3DA5542-1ED5-4F1A-9FD9-A050F9A530BE}"/>
                </a:ext>
              </a:extLst>
            </p:cNvPr>
            <p:cNvSpPr/>
            <p:nvPr/>
          </p:nvSpPr>
          <p:spPr>
            <a:xfrm>
              <a:off x="6285250" y="509200"/>
              <a:ext cx="50700" cy="53775"/>
            </a:xfrm>
            <a:custGeom>
              <a:avLst/>
              <a:gdLst/>
              <a:ahLst/>
              <a:cxnLst/>
              <a:rect l="0" t="0" r="0" b="0"/>
              <a:pathLst>
                <a:path w="2028" h="2151" extrusionOk="0">
                  <a:moveTo>
                    <a:pt x="0" y="1"/>
                  </a:moveTo>
                  <a:lnTo>
                    <a:pt x="0" y="2150"/>
                  </a:lnTo>
                  <a:lnTo>
                    <a:pt x="2028" y="2150"/>
                  </a:lnTo>
                  <a:lnTo>
                    <a:pt x="202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3" name="Shape 308">
              <a:extLst>
                <a:ext uri="{FF2B5EF4-FFF2-40B4-BE49-F238E27FC236}">
                  <a16:creationId xmlns="" xmlns:a16="http://schemas.microsoft.com/office/drawing/2014/main" id="{211E5CFF-36F7-417E-B476-B5FD6D25B409}"/>
                </a:ext>
              </a:extLst>
            </p:cNvPr>
            <p:cNvSpPr/>
            <p:nvPr/>
          </p:nvSpPr>
          <p:spPr>
            <a:xfrm>
              <a:off x="6285250" y="448150"/>
              <a:ext cx="50700" cy="48875"/>
            </a:xfrm>
            <a:custGeom>
              <a:avLst/>
              <a:gdLst/>
              <a:ahLst/>
              <a:cxnLst/>
              <a:rect l="0" t="0" r="0" b="0"/>
              <a:pathLst>
                <a:path w="2028" h="1955" extrusionOk="0">
                  <a:moveTo>
                    <a:pt x="0" y="1"/>
                  </a:moveTo>
                  <a:lnTo>
                    <a:pt x="0" y="1954"/>
                  </a:lnTo>
                  <a:lnTo>
                    <a:pt x="2028" y="1954"/>
                  </a:lnTo>
                  <a:lnTo>
                    <a:pt x="202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4" name="Shape 309">
              <a:extLst>
                <a:ext uri="{FF2B5EF4-FFF2-40B4-BE49-F238E27FC236}">
                  <a16:creationId xmlns="" xmlns:a16="http://schemas.microsoft.com/office/drawing/2014/main" id="{6FA410FF-00EA-4C03-84FA-ECD34FF90040}"/>
                </a:ext>
              </a:extLst>
            </p:cNvPr>
            <p:cNvSpPr/>
            <p:nvPr/>
          </p:nvSpPr>
          <p:spPr>
            <a:xfrm>
              <a:off x="6222350" y="575150"/>
              <a:ext cx="50700" cy="48875"/>
            </a:xfrm>
            <a:custGeom>
              <a:avLst/>
              <a:gdLst/>
              <a:ahLst/>
              <a:cxnLst/>
              <a:rect l="0" t="0" r="0" b="0"/>
              <a:pathLst>
                <a:path w="2028" h="1955" extrusionOk="0">
                  <a:moveTo>
                    <a:pt x="1" y="1"/>
                  </a:moveTo>
                  <a:lnTo>
                    <a:pt x="1" y="1954"/>
                  </a:lnTo>
                  <a:lnTo>
                    <a:pt x="2028" y="1954"/>
                  </a:lnTo>
                  <a:lnTo>
                    <a:pt x="202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5" name="Shape 310">
              <a:extLst>
                <a:ext uri="{FF2B5EF4-FFF2-40B4-BE49-F238E27FC236}">
                  <a16:creationId xmlns="" xmlns:a16="http://schemas.microsoft.com/office/drawing/2014/main" id="{237B95A8-2311-4F1C-80E9-689353C52732}"/>
                </a:ext>
              </a:extLst>
            </p:cNvPr>
            <p:cNvSpPr/>
            <p:nvPr/>
          </p:nvSpPr>
          <p:spPr>
            <a:xfrm>
              <a:off x="6160075" y="448150"/>
              <a:ext cx="50100" cy="48875"/>
            </a:xfrm>
            <a:custGeom>
              <a:avLst/>
              <a:gdLst/>
              <a:ahLst/>
              <a:cxnLst/>
              <a:rect l="0" t="0" r="0" b="0"/>
              <a:pathLst>
                <a:path w="2004" h="1955" extrusionOk="0">
                  <a:moveTo>
                    <a:pt x="1" y="1"/>
                  </a:moveTo>
                  <a:lnTo>
                    <a:pt x="1" y="1954"/>
                  </a:lnTo>
                  <a:lnTo>
                    <a:pt x="2003" y="1954"/>
                  </a:lnTo>
                  <a:lnTo>
                    <a:pt x="200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6" name="Shape 311">
              <a:extLst>
                <a:ext uri="{FF2B5EF4-FFF2-40B4-BE49-F238E27FC236}">
                  <a16:creationId xmlns="" xmlns:a16="http://schemas.microsoft.com/office/drawing/2014/main" id="{EC26D468-F8CF-480F-B66B-94E5387C7D87}"/>
                </a:ext>
              </a:extLst>
            </p:cNvPr>
            <p:cNvSpPr/>
            <p:nvPr/>
          </p:nvSpPr>
          <p:spPr>
            <a:xfrm>
              <a:off x="6222350" y="509200"/>
              <a:ext cx="50700" cy="53775"/>
            </a:xfrm>
            <a:custGeom>
              <a:avLst/>
              <a:gdLst/>
              <a:ahLst/>
              <a:cxnLst/>
              <a:rect l="0" t="0" r="0" b="0"/>
              <a:pathLst>
                <a:path w="2028" h="2151" extrusionOk="0">
                  <a:moveTo>
                    <a:pt x="1" y="1"/>
                  </a:moveTo>
                  <a:lnTo>
                    <a:pt x="1" y="2150"/>
                  </a:lnTo>
                  <a:lnTo>
                    <a:pt x="2028" y="2150"/>
                  </a:lnTo>
                  <a:lnTo>
                    <a:pt x="202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7" name="Shape 312">
              <a:extLst>
                <a:ext uri="{FF2B5EF4-FFF2-40B4-BE49-F238E27FC236}">
                  <a16:creationId xmlns="" xmlns:a16="http://schemas.microsoft.com/office/drawing/2014/main" id="{7D810757-E2BF-48B2-B526-42C152DD4DEC}"/>
                </a:ext>
              </a:extLst>
            </p:cNvPr>
            <p:cNvSpPr/>
            <p:nvPr/>
          </p:nvSpPr>
          <p:spPr>
            <a:xfrm>
              <a:off x="6222350" y="448150"/>
              <a:ext cx="50700" cy="48875"/>
            </a:xfrm>
            <a:custGeom>
              <a:avLst/>
              <a:gdLst/>
              <a:ahLst/>
              <a:cxnLst/>
              <a:rect l="0" t="0" r="0" b="0"/>
              <a:pathLst>
                <a:path w="2028" h="1955" extrusionOk="0">
                  <a:moveTo>
                    <a:pt x="1" y="1"/>
                  </a:moveTo>
                  <a:lnTo>
                    <a:pt x="1" y="1954"/>
                  </a:lnTo>
                  <a:lnTo>
                    <a:pt x="2028" y="1954"/>
                  </a:lnTo>
                  <a:lnTo>
                    <a:pt x="202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58" name="Shape 313">
            <a:extLst>
              <a:ext uri="{FF2B5EF4-FFF2-40B4-BE49-F238E27FC236}">
                <a16:creationId xmlns="" xmlns:a16="http://schemas.microsoft.com/office/drawing/2014/main" id="{7F375253-83D5-4831-B9BA-97A270A16BD2}"/>
              </a:ext>
            </a:extLst>
          </p:cNvPr>
          <p:cNvGrpSpPr/>
          <p:nvPr userDrawn="1"/>
        </p:nvGrpSpPr>
        <p:grpSpPr>
          <a:xfrm>
            <a:off x="10441051" y="1573888"/>
            <a:ext cx="331808" cy="331307"/>
            <a:chOff x="6660750" y="298550"/>
            <a:chExt cx="396900" cy="396300"/>
          </a:xfrm>
          <a:solidFill>
            <a:schemeClr val="bg1">
              <a:lumMod val="50000"/>
            </a:schemeClr>
          </a:solidFill>
        </p:grpSpPr>
        <p:sp>
          <p:nvSpPr>
            <p:cNvPr id="59" name="Shape 314">
              <a:extLst>
                <a:ext uri="{FF2B5EF4-FFF2-40B4-BE49-F238E27FC236}">
                  <a16:creationId xmlns="" xmlns:a16="http://schemas.microsoft.com/office/drawing/2014/main" id="{02503F3A-E23F-4531-AC0B-78887AA6D48F}"/>
                </a:ext>
              </a:extLst>
            </p:cNvPr>
            <p:cNvSpPr/>
            <p:nvPr/>
          </p:nvSpPr>
          <p:spPr>
            <a:xfrm>
              <a:off x="6660750" y="298550"/>
              <a:ext cx="396900" cy="396300"/>
            </a:xfrm>
            <a:custGeom>
              <a:avLst/>
              <a:gdLst/>
              <a:ahLst/>
              <a:cxnLst/>
              <a:rect l="0" t="0" r="0" b="0"/>
              <a:pathLst>
                <a:path w="15876" h="15852" extrusionOk="0">
                  <a:moveTo>
                    <a:pt x="8304" y="978"/>
                  </a:moveTo>
                  <a:lnTo>
                    <a:pt x="8646" y="1002"/>
                  </a:lnTo>
                  <a:lnTo>
                    <a:pt x="8988" y="1051"/>
                  </a:lnTo>
                  <a:lnTo>
                    <a:pt x="9330" y="1100"/>
                  </a:lnTo>
                  <a:lnTo>
                    <a:pt x="9672" y="1198"/>
                  </a:lnTo>
                  <a:lnTo>
                    <a:pt x="10014" y="1271"/>
                  </a:lnTo>
                  <a:lnTo>
                    <a:pt x="10332" y="1393"/>
                  </a:lnTo>
                  <a:lnTo>
                    <a:pt x="10649" y="1515"/>
                  </a:lnTo>
                  <a:lnTo>
                    <a:pt x="10942" y="1662"/>
                  </a:lnTo>
                  <a:lnTo>
                    <a:pt x="11260" y="1808"/>
                  </a:lnTo>
                  <a:lnTo>
                    <a:pt x="11553" y="1979"/>
                  </a:lnTo>
                  <a:lnTo>
                    <a:pt x="11821" y="2150"/>
                  </a:lnTo>
                  <a:lnTo>
                    <a:pt x="12090" y="2346"/>
                  </a:lnTo>
                  <a:lnTo>
                    <a:pt x="12359" y="2565"/>
                  </a:lnTo>
                  <a:lnTo>
                    <a:pt x="12603" y="2785"/>
                  </a:lnTo>
                  <a:lnTo>
                    <a:pt x="12847" y="3005"/>
                  </a:lnTo>
                  <a:lnTo>
                    <a:pt x="13091" y="3249"/>
                  </a:lnTo>
                  <a:lnTo>
                    <a:pt x="13311" y="3493"/>
                  </a:lnTo>
                  <a:lnTo>
                    <a:pt x="13507" y="3762"/>
                  </a:lnTo>
                  <a:lnTo>
                    <a:pt x="13702" y="4031"/>
                  </a:lnTo>
                  <a:lnTo>
                    <a:pt x="13897" y="4324"/>
                  </a:lnTo>
                  <a:lnTo>
                    <a:pt x="14044" y="4617"/>
                  </a:lnTo>
                  <a:lnTo>
                    <a:pt x="14215" y="4910"/>
                  </a:lnTo>
                  <a:lnTo>
                    <a:pt x="14337" y="5227"/>
                  </a:lnTo>
                  <a:lnTo>
                    <a:pt x="14483" y="5545"/>
                  </a:lnTo>
                  <a:lnTo>
                    <a:pt x="14581" y="5862"/>
                  </a:lnTo>
                  <a:lnTo>
                    <a:pt x="14679" y="6180"/>
                  </a:lnTo>
                  <a:lnTo>
                    <a:pt x="14752" y="6522"/>
                  </a:lnTo>
                  <a:lnTo>
                    <a:pt x="14825" y="6864"/>
                  </a:lnTo>
                  <a:lnTo>
                    <a:pt x="14850" y="7206"/>
                  </a:lnTo>
                  <a:lnTo>
                    <a:pt x="14899" y="7572"/>
                  </a:lnTo>
                  <a:lnTo>
                    <a:pt x="14899" y="7938"/>
                  </a:lnTo>
                  <a:lnTo>
                    <a:pt x="14899" y="8280"/>
                  </a:lnTo>
                  <a:lnTo>
                    <a:pt x="14850" y="8647"/>
                  </a:lnTo>
                  <a:lnTo>
                    <a:pt x="14825" y="8989"/>
                  </a:lnTo>
                  <a:lnTo>
                    <a:pt x="14752" y="9331"/>
                  </a:lnTo>
                  <a:lnTo>
                    <a:pt x="14679" y="9672"/>
                  </a:lnTo>
                  <a:lnTo>
                    <a:pt x="14581" y="9990"/>
                  </a:lnTo>
                  <a:lnTo>
                    <a:pt x="14483" y="10307"/>
                  </a:lnTo>
                  <a:lnTo>
                    <a:pt x="14337" y="10625"/>
                  </a:lnTo>
                  <a:lnTo>
                    <a:pt x="14215" y="10942"/>
                  </a:lnTo>
                  <a:lnTo>
                    <a:pt x="14044" y="11236"/>
                  </a:lnTo>
                  <a:lnTo>
                    <a:pt x="13897" y="11529"/>
                  </a:lnTo>
                  <a:lnTo>
                    <a:pt x="13702" y="11822"/>
                  </a:lnTo>
                  <a:lnTo>
                    <a:pt x="13507" y="12090"/>
                  </a:lnTo>
                  <a:lnTo>
                    <a:pt x="13311" y="12359"/>
                  </a:lnTo>
                  <a:lnTo>
                    <a:pt x="13091" y="12603"/>
                  </a:lnTo>
                  <a:lnTo>
                    <a:pt x="12847" y="12847"/>
                  </a:lnTo>
                  <a:lnTo>
                    <a:pt x="12603" y="13067"/>
                  </a:lnTo>
                  <a:lnTo>
                    <a:pt x="12359" y="13287"/>
                  </a:lnTo>
                  <a:lnTo>
                    <a:pt x="12090" y="13507"/>
                  </a:lnTo>
                  <a:lnTo>
                    <a:pt x="11821" y="13702"/>
                  </a:lnTo>
                  <a:lnTo>
                    <a:pt x="11553" y="13873"/>
                  </a:lnTo>
                  <a:lnTo>
                    <a:pt x="11260" y="14044"/>
                  </a:lnTo>
                  <a:lnTo>
                    <a:pt x="10942" y="14191"/>
                  </a:lnTo>
                  <a:lnTo>
                    <a:pt x="10649" y="14337"/>
                  </a:lnTo>
                  <a:lnTo>
                    <a:pt x="10332" y="14459"/>
                  </a:lnTo>
                  <a:lnTo>
                    <a:pt x="10014" y="14581"/>
                  </a:lnTo>
                  <a:lnTo>
                    <a:pt x="9672" y="14655"/>
                  </a:lnTo>
                  <a:lnTo>
                    <a:pt x="9330" y="14752"/>
                  </a:lnTo>
                  <a:lnTo>
                    <a:pt x="8988" y="14801"/>
                  </a:lnTo>
                  <a:lnTo>
                    <a:pt x="8646" y="14850"/>
                  </a:lnTo>
                  <a:lnTo>
                    <a:pt x="8304" y="14875"/>
                  </a:lnTo>
                  <a:lnTo>
                    <a:pt x="7572" y="14875"/>
                  </a:lnTo>
                  <a:lnTo>
                    <a:pt x="7230" y="14850"/>
                  </a:lnTo>
                  <a:lnTo>
                    <a:pt x="6888" y="14801"/>
                  </a:lnTo>
                  <a:lnTo>
                    <a:pt x="6546" y="14752"/>
                  </a:lnTo>
                  <a:lnTo>
                    <a:pt x="6204" y="14655"/>
                  </a:lnTo>
                  <a:lnTo>
                    <a:pt x="5862" y="14581"/>
                  </a:lnTo>
                  <a:lnTo>
                    <a:pt x="5545" y="14459"/>
                  </a:lnTo>
                  <a:lnTo>
                    <a:pt x="5227" y="14337"/>
                  </a:lnTo>
                  <a:lnTo>
                    <a:pt x="4934" y="14191"/>
                  </a:lnTo>
                  <a:lnTo>
                    <a:pt x="4617" y="14044"/>
                  </a:lnTo>
                  <a:lnTo>
                    <a:pt x="4324" y="13873"/>
                  </a:lnTo>
                  <a:lnTo>
                    <a:pt x="4055" y="13702"/>
                  </a:lnTo>
                  <a:lnTo>
                    <a:pt x="3786" y="13507"/>
                  </a:lnTo>
                  <a:lnTo>
                    <a:pt x="3518" y="13287"/>
                  </a:lnTo>
                  <a:lnTo>
                    <a:pt x="3273" y="13067"/>
                  </a:lnTo>
                  <a:lnTo>
                    <a:pt x="3029" y="12847"/>
                  </a:lnTo>
                  <a:lnTo>
                    <a:pt x="2785" y="12603"/>
                  </a:lnTo>
                  <a:lnTo>
                    <a:pt x="2565" y="12359"/>
                  </a:lnTo>
                  <a:lnTo>
                    <a:pt x="2370" y="12090"/>
                  </a:lnTo>
                  <a:lnTo>
                    <a:pt x="2174" y="11822"/>
                  </a:lnTo>
                  <a:lnTo>
                    <a:pt x="1979" y="11529"/>
                  </a:lnTo>
                  <a:lnTo>
                    <a:pt x="1832" y="11236"/>
                  </a:lnTo>
                  <a:lnTo>
                    <a:pt x="1661" y="10942"/>
                  </a:lnTo>
                  <a:lnTo>
                    <a:pt x="1539" y="10625"/>
                  </a:lnTo>
                  <a:lnTo>
                    <a:pt x="1393" y="10307"/>
                  </a:lnTo>
                  <a:lnTo>
                    <a:pt x="1295" y="9990"/>
                  </a:lnTo>
                  <a:lnTo>
                    <a:pt x="1197" y="9672"/>
                  </a:lnTo>
                  <a:lnTo>
                    <a:pt x="1124" y="9331"/>
                  </a:lnTo>
                  <a:lnTo>
                    <a:pt x="1051" y="8989"/>
                  </a:lnTo>
                  <a:lnTo>
                    <a:pt x="1026" y="8647"/>
                  </a:lnTo>
                  <a:lnTo>
                    <a:pt x="978" y="8280"/>
                  </a:lnTo>
                  <a:lnTo>
                    <a:pt x="978" y="7938"/>
                  </a:lnTo>
                  <a:lnTo>
                    <a:pt x="978" y="7572"/>
                  </a:lnTo>
                  <a:lnTo>
                    <a:pt x="1026" y="7206"/>
                  </a:lnTo>
                  <a:lnTo>
                    <a:pt x="1051" y="6864"/>
                  </a:lnTo>
                  <a:lnTo>
                    <a:pt x="1124" y="6522"/>
                  </a:lnTo>
                  <a:lnTo>
                    <a:pt x="1197" y="6180"/>
                  </a:lnTo>
                  <a:lnTo>
                    <a:pt x="1295" y="5862"/>
                  </a:lnTo>
                  <a:lnTo>
                    <a:pt x="1393" y="5545"/>
                  </a:lnTo>
                  <a:lnTo>
                    <a:pt x="1539" y="5227"/>
                  </a:lnTo>
                  <a:lnTo>
                    <a:pt x="1661" y="4910"/>
                  </a:lnTo>
                  <a:lnTo>
                    <a:pt x="1832" y="4617"/>
                  </a:lnTo>
                  <a:lnTo>
                    <a:pt x="1979" y="4324"/>
                  </a:lnTo>
                  <a:lnTo>
                    <a:pt x="2174" y="4031"/>
                  </a:lnTo>
                  <a:lnTo>
                    <a:pt x="2370" y="3762"/>
                  </a:lnTo>
                  <a:lnTo>
                    <a:pt x="2565" y="3493"/>
                  </a:lnTo>
                  <a:lnTo>
                    <a:pt x="2785" y="3249"/>
                  </a:lnTo>
                  <a:lnTo>
                    <a:pt x="3029" y="3005"/>
                  </a:lnTo>
                  <a:lnTo>
                    <a:pt x="3273" y="2785"/>
                  </a:lnTo>
                  <a:lnTo>
                    <a:pt x="3518" y="2565"/>
                  </a:lnTo>
                  <a:lnTo>
                    <a:pt x="3786" y="2346"/>
                  </a:lnTo>
                  <a:lnTo>
                    <a:pt x="4055" y="2150"/>
                  </a:lnTo>
                  <a:lnTo>
                    <a:pt x="4324" y="1979"/>
                  </a:lnTo>
                  <a:lnTo>
                    <a:pt x="4617" y="1808"/>
                  </a:lnTo>
                  <a:lnTo>
                    <a:pt x="4934" y="1662"/>
                  </a:lnTo>
                  <a:lnTo>
                    <a:pt x="5227" y="1515"/>
                  </a:lnTo>
                  <a:lnTo>
                    <a:pt x="5545" y="1393"/>
                  </a:lnTo>
                  <a:lnTo>
                    <a:pt x="5862" y="1271"/>
                  </a:lnTo>
                  <a:lnTo>
                    <a:pt x="6204" y="1198"/>
                  </a:lnTo>
                  <a:lnTo>
                    <a:pt x="6546" y="1100"/>
                  </a:lnTo>
                  <a:lnTo>
                    <a:pt x="6888" y="1051"/>
                  </a:lnTo>
                  <a:lnTo>
                    <a:pt x="7230" y="1002"/>
                  </a:lnTo>
                  <a:lnTo>
                    <a:pt x="7572" y="978"/>
                  </a:lnTo>
                  <a:close/>
                  <a:moveTo>
                    <a:pt x="7523" y="1"/>
                  </a:moveTo>
                  <a:lnTo>
                    <a:pt x="7132" y="25"/>
                  </a:lnTo>
                  <a:lnTo>
                    <a:pt x="6741" y="74"/>
                  </a:lnTo>
                  <a:lnTo>
                    <a:pt x="6351" y="147"/>
                  </a:lnTo>
                  <a:lnTo>
                    <a:pt x="5960" y="245"/>
                  </a:lnTo>
                  <a:lnTo>
                    <a:pt x="5569" y="343"/>
                  </a:lnTo>
                  <a:lnTo>
                    <a:pt x="5203" y="465"/>
                  </a:lnTo>
                  <a:lnTo>
                    <a:pt x="4861" y="611"/>
                  </a:lnTo>
                  <a:lnTo>
                    <a:pt x="4494" y="782"/>
                  </a:lnTo>
                  <a:lnTo>
                    <a:pt x="4153" y="953"/>
                  </a:lnTo>
                  <a:lnTo>
                    <a:pt x="3835" y="1149"/>
                  </a:lnTo>
                  <a:lnTo>
                    <a:pt x="3493" y="1344"/>
                  </a:lnTo>
                  <a:lnTo>
                    <a:pt x="3200" y="1564"/>
                  </a:lnTo>
                  <a:lnTo>
                    <a:pt x="2883" y="1808"/>
                  </a:lnTo>
                  <a:lnTo>
                    <a:pt x="2614" y="2052"/>
                  </a:lnTo>
                  <a:lnTo>
                    <a:pt x="2321" y="2321"/>
                  </a:lnTo>
                  <a:lnTo>
                    <a:pt x="2077" y="2590"/>
                  </a:lnTo>
                  <a:lnTo>
                    <a:pt x="1808" y="2883"/>
                  </a:lnTo>
                  <a:lnTo>
                    <a:pt x="1588" y="3176"/>
                  </a:lnTo>
                  <a:lnTo>
                    <a:pt x="1368" y="3493"/>
                  </a:lnTo>
                  <a:lnTo>
                    <a:pt x="1149" y="3811"/>
                  </a:lnTo>
                  <a:lnTo>
                    <a:pt x="953" y="4153"/>
                  </a:lnTo>
                  <a:lnTo>
                    <a:pt x="782" y="4495"/>
                  </a:lnTo>
                  <a:lnTo>
                    <a:pt x="636" y="4837"/>
                  </a:lnTo>
                  <a:lnTo>
                    <a:pt x="489" y="5203"/>
                  </a:lnTo>
                  <a:lnTo>
                    <a:pt x="367" y="5569"/>
                  </a:lnTo>
                  <a:lnTo>
                    <a:pt x="245" y="5936"/>
                  </a:lnTo>
                  <a:lnTo>
                    <a:pt x="172" y="6326"/>
                  </a:lnTo>
                  <a:lnTo>
                    <a:pt x="98" y="6717"/>
                  </a:lnTo>
                  <a:lnTo>
                    <a:pt x="49" y="7108"/>
                  </a:lnTo>
                  <a:lnTo>
                    <a:pt x="25" y="7523"/>
                  </a:lnTo>
                  <a:lnTo>
                    <a:pt x="1" y="7938"/>
                  </a:lnTo>
                  <a:lnTo>
                    <a:pt x="25" y="8329"/>
                  </a:lnTo>
                  <a:lnTo>
                    <a:pt x="49" y="8744"/>
                  </a:lnTo>
                  <a:lnTo>
                    <a:pt x="98" y="9135"/>
                  </a:lnTo>
                  <a:lnTo>
                    <a:pt x="172" y="9526"/>
                  </a:lnTo>
                  <a:lnTo>
                    <a:pt x="245" y="9917"/>
                  </a:lnTo>
                  <a:lnTo>
                    <a:pt x="367" y="10283"/>
                  </a:lnTo>
                  <a:lnTo>
                    <a:pt x="489" y="10649"/>
                  </a:lnTo>
                  <a:lnTo>
                    <a:pt x="636" y="11016"/>
                  </a:lnTo>
                  <a:lnTo>
                    <a:pt x="782" y="11358"/>
                  </a:lnTo>
                  <a:lnTo>
                    <a:pt x="953" y="11700"/>
                  </a:lnTo>
                  <a:lnTo>
                    <a:pt x="1149" y="12041"/>
                  </a:lnTo>
                  <a:lnTo>
                    <a:pt x="1368" y="12359"/>
                  </a:lnTo>
                  <a:lnTo>
                    <a:pt x="1588" y="12676"/>
                  </a:lnTo>
                  <a:lnTo>
                    <a:pt x="1808" y="12970"/>
                  </a:lnTo>
                  <a:lnTo>
                    <a:pt x="2077" y="13263"/>
                  </a:lnTo>
                  <a:lnTo>
                    <a:pt x="2321" y="13531"/>
                  </a:lnTo>
                  <a:lnTo>
                    <a:pt x="2614" y="13800"/>
                  </a:lnTo>
                  <a:lnTo>
                    <a:pt x="2883" y="14044"/>
                  </a:lnTo>
                  <a:lnTo>
                    <a:pt x="3200" y="14288"/>
                  </a:lnTo>
                  <a:lnTo>
                    <a:pt x="3493" y="14508"/>
                  </a:lnTo>
                  <a:lnTo>
                    <a:pt x="3835" y="14704"/>
                  </a:lnTo>
                  <a:lnTo>
                    <a:pt x="4153" y="14899"/>
                  </a:lnTo>
                  <a:lnTo>
                    <a:pt x="4494" y="15070"/>
                  </a:lnTo>
                  <a:lnTo>
                    <a:pt x="4861" y="15241"/>
                  </a:lnTo>
                  <a:lnTo>
                    <a:pt x="5203" y="15387"/>
                  </a:lnTo>
                  <a:lnTo>
                    <a:pt x="5569" y="15510"/>
                  </a:lnTo>
                  <a:lnTo>
                    <a:pt x="5960" y="15607"/>
                  </a:lnTo>
                  <a:lnTo>
                    <a:pt x="6351" y="15705"/>
                  </a:lnTo>
                  <a:lnTo>
                    <a:pt x="6741" y="15778"/>
                  </a:lnTo>
                  <a:lnTo>
                    <a:pt x="7132" y="15827"/>
                  </a:lnTo>
                  <a:lnTo>
                    <a:pt x="7523" y="15851"/>
                  </a:lnTo>
                  <a:lnTo>
                    <a:pt x="8353" y="15851"/>
                  </a:lnTo>
                  <a:lnTo>
                    <a:pt x="8744" y="15827"/>
                  </a:lnTo>
                  <a:lnTo>
                    <a:pt x="9135" y="15778"/>
                  </a:lnTo>
                  <a:lnTo>
                    <a:pt x="9526" y="15705"/>
                  </a:lnTo>
                  <a:lnTo>
                    <a:pt x="9916" y="15607"/>
                  </a:lnTo>
                  <a:lnTo>
                    <a:pt x="10307" y="15510"/>
                  </a:lnTo>
                  <a:lnTo>
                    <a:pt x="10673" y="15387"/>
                  </a:lnTo>
                  <a:lnTo>
                    <a:pt x="11015" y="15241"/>
                  </a:lnTo>
                  <a:lnTo>
                    <a:pt x="11382" y="15070"/>
                  </a:lnTo>
                  <a:lnTo>
                    <a:pt x="11724" y="14899"/>
                  </a:lnTo>
                  <a:lnTo>
                    <a:pt x="12041" y="14704"/>
                  </a:lnTo>
                  <a:lnTo>
                    <a:pt x="12383" y="14508"/>
                  </a:lnTo>
                  <a:lnTo>
                    <a:pt x="12676" y="14288"/>
                  </a:lnTo>
                  <a:lnTo>
                    <a:pt x="12994" y="14044"/>
                  </a:lnTo>
                  <a:lnTo>
                    <a:pt x="13262" y="13800"/>
                  </a:lnTo>
                  <a:lnTo>
                    <a:pt x="13555" y="13531"/>
                  </a:lnTo>
                  <a:lnTo>
                    <a:pt x="13800" y="13263"/>
                  </a:lnTo>
                  <a:lnTo>
                    <a:pt x="14068" y="12970"/>
                  </a:lnTo>
                  <a:lnTo>
                    <a:pt x="14288" y="12676"/>
                  </a:lnTo>
                  <a:lnTo>
                    <a:pt x="14508" y="12359"/>
                  </a:lnTo>
                  <a:lnTo>
                    <a:pt x="14728" y="12041"/>
                  </a:lnTo>
                  <a:lnTo>
                    <a:pt x="14923" y="11700"/>
                  </a:lnTo>
                  <a:lnTo>
                    <a:pt x="15094" y="11358"/>
                  </a:lnTo>
                  <a:lnTo>
                    <a:pt x="15241" y="11016"/>
                  </a:lnTo>
                  <a:lnTo>
                    <a:pt x="15387" y="10649"/>
                  </a:lnTo>
                  <a:lnTo>
                    <a:pt x="15509" y="10283"/>
                  </a:lnTo>
                  <a:lnTo>
                    <a:pt x="15631" y="9917"/>
                  </a:lnTo>
                  <a:lnTo>
                    <a:pt x="15705" y="9526"/>
                  </a:lnTo>
                  <a:lnTo>
                    <a:pt x="15778" y="9135"/>
                  </a:lnTo>
                  <a:lnTo>
                    <a:pt x="15827" y="8744"/>
                  </a:lnTo>
                  <a:lnTo>
                    <a:pt x="15851" y="8329"/>
                  </a:lnTo>
                  <a:lnTo>
                    <a:pt x="15876" y="7938"/>
                  </a:lnTo>
                  <a:lnTo>
                    <a:pt x="15851" y="7523"/>
                  </a:lnTo>
                  <a:lnTo>
                    <a:pt x="15827" y="7108"/>
                  </a:lnTo>
                  <a:lnTo>
                    <a:pt x="15778" y="6717"/>
                  </a:lnTo>
                  <a:lnTo>
                    <a:pt x="15705" y="6326"/>
                  </a:lnTo>
                  <a:lnTo>
                    <a:pt x="15631" y="5936"/>
                  </a:lnTo>
                  <a:lnTo>
                    <a:pt x="15509" y="5569"/>
                  </a:lnTo>
                  <a:lnTo>
                    <a:pt x="15387" y="5203"/>
                  </a:lnTo>
                  <a:lnTo>
                    <a:pt x="15241" y="4837"/>
                  </a:lnTo>
                  <a:lnTo>
                    <a:pt x="15094" y="4495"/>
                  </a:lnTo>
                  <a:lnTo>
                    <a:pt x="14923" y="4153"/>
                  </a:lnTo>
                  <a:lnTo>
                    <a:pt x="14728" y="3811"/>
                  </a:lnTo>
                  <a:lnTo>
                    <a:pt x="14508" y="3493"/>
                  </a:lnTo>
                  <a:lnTo>
                    <a:pt x="14288" y="3176"/>
                  </a:lnTo>
                  <a:lnTo>
                    <a:pt x="14068" y="2883"/>
                  </a:lnTo>
                  <a:lnTo>
                    <a:pt x="13800" y="2590"/>
                  </a:lnTo>
                  <a:lnTo>
                    <a:pt x="13555" y="2321"/>
                  </a:lnTo>
                  <a:lnTo>
                    <a:pt x="13262" y="2052"/>
                  </a:lnTo>
                  <a:lnTo>
                    <a:pt x="12994" y="1808"/>
                  </a:lnTo>
                  <a:lnTo>
                    <a:pt x="12676" y="1564"/>
                  </a:lnTo>
                  <a:lnTo>
                    <a:pt x="12383" y="1344"/>
                  </a:lnTo>
                  <a:lnTo>
                    <a:pt x="12041" y="1149"/>
                  </a:lnTo>
                  <a:lnTo>
                    <a:pt x="11724" y="953"/>
                  </a:lnTo>
                  <a:lnTo>
                    <a:pt x="11382" y="782"/>
                  </a:lnTo>
                  <a:lnTo>
                    <a:pt x="11015" y="611"/>
                  </a:lnTo>
                  <a:lnTo>
                    <a:pt x="10673" y="465"/>
                  </a:lnTo>
                  <a:lnTo>
                    <a:pt x="10307" y="343"/>
                  </a:lnTo>
                  <a:lnTo>
                    <a:pt x="9916" y="245"/>
                  </a:lnTo>
                  <a:lnTo>
                    <a:pt x="9526" y="147"/>
                  </a:lnTo>
                  <a:lnTo>
                    <a:pt x="9135" y="74"/>
                  </a:lnTo>
                  <a:lnTo>
                    <a:pt x="8744" y="25"/>
                  </a:lnTo>
                  <a:lnTo>
                    <a:pt x="835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0" name="Shape 315">
              <a:extLst>
                <a:ext uri="{FF2B5EF4-FFF2-40B4-BE49-F238E27FC236}">
                  <a16:creationId xmlns="" xmlns:a16="http://schemas.microsoft.com/office/drawing/2014/main" id="{7403AD7B-98E6-43FB-827A-3128CD47AC80}"/>
                </a:ext>
              </a:extLst>
            </p:cNvPr>
            <p:cNvSpPr/>
            <p:nvPr/>
          </p:nvSpPr>
          <p:spPr>
            <a:xfrm>
              <a:off x="6697400" y="335200"/>
              <a:ext cx="323625" cy="323025"/>
            </a:xfrm>
            <a:custGeom>
              <a:avLst/>
              <a:gdLst/>
              <a:ahLst/>
              <a:cxnLst/>
              <a:rect l="0" t="0" r="0" b="0"/>
              <a:pathLst>
                <a:path w="12945" h="12921" extrusionOk="0">
                  <a:moveTo>
                    <a:pt x="6472" y="1319"/>
                  </a:moveTo>
                  <a:lnTo>
                    <a:pt x="6545" y="1344"/>
                  </a:lnTo>
                  <a:lnTo>
                    <a:pt x="6619" y="1368"/>
                  </a:lnTo>
                  <a:lnTo>
                    <a:pt x="6741" y="1441"/>
                  </a:lnTo>
                  <a:lnTo>
                    <a:pt x="6838" y="1563"/>
                  </a:lnTo>
                  <a:lnTo>
                    <a:pt x="6863" y="1637"/>
                  </a:lnTo>
                  <a:lnTo>
                    <a:pt x="6863" y="1710"/>
                  </a:lnTo>
                  <a:lnTo>
                    <a:pt x="6863" y="6301"/>
                  </a:lnTo>
                  <a:lnTo>
                    <a:pt x="9061" y="8475"/>
                  </a:lnTo>
                  <a:lnTo>
                    <a:pt x="9110" y="8548"/>
                  </a:lnTo>
                  <a:lnTo>
                    <a:pt x="9134" y="8622"/>
                  </a:lnTo>
                  <a:lnTo>
                    <a:pt x="9159" y="8768"/>
                  </a:lnTo>
                  <a:lnTo>
                    <a:pt x="9134" y="8915"/>
                  </a:lnTo>
                  <a:lnTo>
                    <a:pt x="9110" y="8988"/>
                  </a:lnTo>
                  <a:lnTo>
                    <a:pt x="9061" y="9037"/>
                  </a:lnTo>
                  <a:lnTo>
                    <a:pt x="8988" y="9086"/>
                  </a:lnTo>
                  <a:lnTo>
                    <a:pt x="8914" y="9135"/>
                  </a:lnTo>
                  <a:lnTo>
                    <a:pt x="8768" y="9159"/>
                  </a:lnTo>
                  <a:lnTo>
                    <a:pt x="8621" y="9135"/>
                  </a:lnTo>
                  <a:lnTo>
                    <a:pt x="8548" y="9086"/>
                  </a:lnTo>
                  <a:lnTo>
                    <a:pt x="8499" y="9037"/>
                  </a:lnTo>
                  <a:lnTo>
                    <a:pt x="6203" y="6741"/>
                  </a:lnTo>
                  <a:lnTo>
                    <a:pt x="6130" y="6595"/>
                  </a:lnTo>
                  <a:lnTo>
                    <a:pt x="6081" y="6472"/>
                  </a:lnTo>
                  <a:lnTo>
                    <a:pt x="6081" y="1710"/>
                  </a:lnTo>
                  <a:lnTo>
                    <a:pt x="6081" y="1637"/>
                  </a:lnTo>
                  <a:lnTo>
                    <a:pt x="6106" y="1563"/>
                  </a:lnTo>
                  <a:lnTo>
                    <a:pt x="6203" y="1441"/>
                  </a:lnTo>
                  <a:lnTo>
                    <a:pt x="6326" y="1368"/>
                  </a:lnTo>
                  <a:lnTo>
                    <a:pt x="6399" y="1344"/>
                  </a:lnTo>
                  <a:lnTo>
                    <a:pt x="6472" y="1319"/>
                  </a:lnTo>
                  <a:close/>
                  <a:moveTo>
                    <a:pt x="6228" y="0"/>
                  </a:moveTo>
                  <a:lnTo>
                    <a:pt x="5862" y="25"/>
                  </a:lnTo>
                  <a:lnTo>
                    <a:pt x="5495" y="74"/>
                  </a:lnTo>
                  <a:lnTo>
                    <a:pt x="5129" y="122"/>
                  </a:lnTo>
                  <a:lnTo>
                    <a:pt x="4787" y="220"/>
                  </a:lnTo>
                  <a:lnTo>
                    <a:pt x="4445" y="318"/>
                  </a:lnTo>
                  <a:lnTo>
                    <a:pt x="4103" y="440"/>
                  </a:lnTo>
                  <a:lnTo>
                    <a:pt x="3761" y="586"/>
                  </a:lnTo>
                  <a:lnTo>
                    <a:pt x="3444" y="733"/>
                  </a:lnTo>
                  <a:lnTo>
                    <a:pt x="3639" y="1050"/>
                  </a:lnTo>
                  <a:lnTo>
                    <a:pt x="3663" y="1148"/>
                  </a:lnTo>
                  <a:lnTo>
                    <a:pt x="3663" y="1246"/>
                  </a:lnTo>
                  <a:lnTo>
                    <a:pt x="3615" y="1344"/>
                  </a:lnTo>
                  <a:lnTo>
                    <a:pt x="3541" y="1392"/>
                  </a:lnTo>
                  <a:lnTo>
                    <a:pt x="3493" y="1417"/>
                  </a:lnTo>
                  <a:lnTo>
                    <a:pt x="3370" y="1417"/>
                  </a:lnTo>
                  <a:lnTo>
                    <a:pt x="3297" y="1392"/>
                  </a:lnTo>
                  <a:lnTo>
                    <a:pt x="3248" y="1368"/>
                  </a:lnTo>
                  <a:lnTo>
                    <a:pt x="3224" y="1295"/>
                  </a:lnTo>
                  <a:lnTo>
                    <a:pt x="3028" y="977"/>
                  </a:lnTo>
                  <a:lnTo>
                    <a:pt x="2735" y="1197"/>
                  </a:lnTo>
                  <a:lnTo>
                    <a:pt x="2442" y="1417"/>
                  </a:lnTo>
                  <a:lnTo>
                    <a:pt x="2174" y="1637"/>
                  </a:lnTo>
                  <a:lnTo>
                    <a:pt x="1905" y="1881"/>
                  </a:lnTo>
                  <a:lnTo>
                    <a:pt x="1661" y="2150"/>
                  </a:lnTo>
                  <a:lnTo>
                    <a:pt x="1417" y="2418"/>
                  </a:lnTo>
                  <a:lnTo>
                    <a:pt x="1197" y="2711"/>
                  </a:lnTo>
                  <a:lnTo>
                    <a:pt x="1001" y="3029"/>
                  </a:lnTo>
                  <a:lnTo>
                    <a:pt x="1319" y="3200"/>
                  </a:lnTo>
                  <a:lnTo>
                    <a:pt x="1392" y="3273"/>
                  </a:lnTo>
                  <a:lnTo>
                    <a:pt x="1441" y="3346"/>
                  </a:lnTo>
                  <a:lnTo>
                    <a:pt x="1441" y="3444"/>
                  </a:lnTo>
                  <a:lnTo>
                    <a:pt x="1417" y="3542"/>
                  </a:lnTo>
                  <a:lnTo>
                    <a:pt x="1368" y="3590"/>
                  </a:lnTo>
                  <a:lnTo>
                    <a:pt x="1319" y="3639"/>
                  </a:lnTo>
                  <a:lnTo>
                    <a:pt x="1246" y="3664"/>
                  </a:lnTo>
                  <a:lnTo>
                    <a:pt x="1123" y="3664"/>
                  </a:lnTo>
                  <a:lnTo>
                    <a:pt x="1075" y="3639"/>
                  </a:lnTo>
                  <a:lnTo>
                    <a:pt x="757" y="3444"/>
                  </a:lnTo>
                  <a:lnTo>
                    <a:pt x="586" y="3761"/>
                  </a:lnTo>
                  <a:lnTo>
                    <a:pt x="464" y="4079"/>
                  </a:lnTo>
                  <a:lnTo>
                    <a:pt x="342" y="4421"/>
                  </a:lnTo>
                  <a:lnTo>
                    <a:pt x="220" y="4763"/>
                  </a:lnTo>
                  <a:lnTo>
                    <a:pt x="147" y="5129"/>
                  </a:lnTo>
                  <a:lnTo>
                    <a:pt x="73" y="5471"/>
                  </a:lnTo>
                  <a:lnTo>
                    <a:pt x="24" y="5837"/>
                  </a:lnTo>
                  <a:lnTo>
                    <a:pt x="0" y="6228"/>
                  </a:lnTo>
                  <a:lnTo>
                    <a:pt x="659" y="6228"/>
                  </a:lnTo>
                  <a:lnTo>
                    <a:pt x="757" y="6277"/>
                  </a:lnTo>
                  <a:lnTo>
                    <a:pt x="806" y="6375"/>
                  </a:lnTo>
                  <a:lnTo>
                    <a:pt x="806" y="6472"/>
                  </a:lnTo>
                  <a:lnTo>
                    <a:pt x="806" y="6546"/>
                  </a:lnTo>
                  <a:lnTo>
                    <a:pt x="757" y="6643"/>
                  </a:lnTo>
                  <a:lnTo>
                    <a:pt x="659" y="6692"/>
                  </a:lnTo>
                  <a:lnTo>
                    <a:pt x="562" y="6717"/>
                  </a:lnTo>
                  <a:lnTo>
                    <a:pt x="0" y="6717"/>
                  </a:lnTo>
                  <a:lnTo>
                    <a:pt x="24" y="7083"/>
                  </a:lnTo>
                  <a:lnTo>
                    <a:pt x="73" y="7449"/>
                  </a:lnTo>
                  <a:lnTo>
                    <a:pt x="147" y="7791"/>
                  </a:lnTo>
                  <a:lnTo>
                    <a:pt x="220" y="8158"/>
                  </a:lnTo>
                  <a:lnTo>
                    <a:pt x="342" y="8500"/>
                  </a:lnTo>
                  <a:lnTo>
                    <a:pt x="464" y="8841"/>
                  </a:lnTo>
                  <a:lnTo>
                    <a:pt x="586" y="9159"/>
                  </a:lnTo>
                  <a:lnTo>
                    <a:pt x="757" y="9476"/>
                  </a:lnTo>
                  <a:lnTo>
                    <a:pt x="1075" y="9305"/>
                  </a:lnTo>
                  <a:lnTo>
                    <a:pt x="1172" y="9257"/>
                  </a:lnTo>
                  <a:lnTo>
                    <a:pt x="1270" y="9281"/>
                  </a:lnTo>
                  <a:lnTo>
                    <a:pt x="1343" y="9305"/>
                  </a:lnTo>
                  <a:lnTo>
                    <a:pt x="1417" y="9379"/>
                  </a:lnTo>
                  <a:lnTo>
                    <a:pt x="1441" y="9476"/>
                  </a:lnTo>
                  <a:lnTo>
                    <a:pt x="1441" y="9574"/>
                  </a:lnTo>
                  <a:lnTo>
                    <a:pt x="1392" y="9647"/>
                  </a:lnTo>
                  <a:lnTo>
                    <a:pt x="1319" y="9721"/>
                  </a:lnTo>
                  <a:lnTo>
                    <a:pt x="1001" y="9892"/>
                  </a:lnTo>
                  <a:lnTo>
                    <a:pt x="1197" y="10209"/>
                  </a:lnTo>
                  <a:lnTo>
                    <a:pt x="1417" y="10502"/>
                  </a:lnTo>
                  <a:lnTo>
                    <a:pt x="1661" y="10771"/>
                  </a:lnTo>
                  <a:lnTo>
                    <a:pt x="1905" y="11040"/>
                  </a:lnTo>
                  <a:lnTo>
                    <a:pt x="2174" y="11284"/>
                  </a:lnTo>
                  <a:lnTo>
                    <a:pt x="2442" y="11504"/>
                  </a:lnTo>
                  <a:lnTo>
                    <a:pt x="2735" y="11723"/>
                  </a:lnTo>
                  <a:lnTo>
                    <a:pt x="3028" y="11943"/>
                  </a:lnTo>
                  <a:lnTo>
                    <a:pt x="3224" y="11626"/>
                  </a:lnTo>
                  <a:lnTo>
                    <a:pt x="3273" y="11552"/>
                  </a:lnTo>
                  <a:lnTo>
                    <a:pt x="3370" y="11504"/>
                  </a:lnTo>
                  <a:lnTo>
                    <a:pt x="3468" y="11504"/>
                  </a:lnTo>
                  <a:lnTo>
                    <a:pt x="3541" y="11528"/>
                  </a:lnTo>
                  <a:lnTo>
                    <a:pt x="3615" y="11601"/>
                  </a:lnTo>
                  <a:lnTo>
                    <a:pt x="3663" y="11675"/>
                  </a:lnTo>
                  <a:lnTo>
                    <a:pt x="3663" y="11772"/>
                  </a:lnTo>
                  <a:lnTo>
                    <a:pt x="3639" y="11870"/>
                  </a:lnTo>
                  <a:lnTo>
                    <a:pt x="3444" y="12187"/>
                  </a:lnTo>
                  <a:lnTo>
                    <a:pt x="3761" y="12334"/>
                  </a:lnTo>
                  <a:lnTo>
                    <a:pt x="4103" y="12480"/>
                  </a:lnTo>
                  <a:lnTo>
                    <a:pt x="4445" y="12603"/>
                  </a:lnTo>
                  <a:lnTo>
                    <a:pt x="4787" y="12700"/>
                  </a:lnTo>
                  <a:lnTo>
                    <a:pt x="5129" y="12798"/>
                  </a:lnTo>
                  <a:lnTo>
                    <a:pt x="5495" y="12847"/>
                  </a:lnTo>
                  <a:lnTo>
                    <a:pt x="5862" y="12896"/>
                  </a:lnTo>
                  <a:lnTo>
                    <a:pt x="6228" y="12920"/>
                  </a:lnTo>
                  <a:lnTo>
                    <a:pt x="6228" y="12358"/>
                  </a:lnTo>
                  <a:lnTo>
                    <a:pt x="6252" y="12261"/>
                  </a:lnTo>
                  <a:lnTo>
                    <a:pt x="6301" y="12187"/>
                  </a:lnTo>
                  <a:lnTo>
                    <a:pt x="6374" y="12139"/>
                  </a:lnTo>
                  <a:lnTo>
                    <a:pt x="6472" y="12114"/>
                  </a:lnTo>
                  <a:lnTo>
                    <a:pt x="6570" y="12139"/>
                  </a:lnTo>
                  <a:lnTo>
                    <a:pt x="6643" y="12187"/>
                  </a:lnTo>
                  <a:lnTo>
                    <a:pt x="6692" y="12261"/>
                  </a:lnTo>
                  <a:lnTo>
                    <a:pt x="6716" y="12358"/>
                  </a:lnTo>
                  <a:lnTo>
                    <a:pt x="6716" y="12920"/>
                  </a:lnTo>
                  <a:lnTo>
                    <a:pt x="7083" y="12896"/>
                  </a:lnTo>
                  <a:lnTo>
                    <a:pt x="7449" y="12847"/>
                  </a:lnTo>
                  <a:lnTo>
                    <a:pt x="7815" y="12798"/>
                  </a:lnTo>
                  <a:lnTo>
                    <a:pt x="8157" y="12700"/>
                  </a:lnTo>
                  <a:lnTo>
                    <a:pt x="8499" y="12603"/>
                  </a:lnTo>
                  <a:lnTo>
                    <a:pt x="8841" y="12480"/>
                  </a:lnTo>
                  <a:lnTo>
                    <a:pt x="9183" y="12334"/>
                  </a:lnTo>
                  <a:lnTo>
                    <a:pt x="9501" y="12187"/>
                  </a:lnTo>
                  <a:lnTo>
                    <a:pt x="9305" y="11870"/>
                  </a:lnTo>
                  <a:lnTo>
                    <a:pt x="9281" y="11772"/>
                  </a:lnTo>
                  <a:lnTo>
                    <a:pt x="9281" y="11675"/>
                  </a:lnTo>
                  <a:lnTo>
                    <a:pt x="9330" y="11601"/>
                  </a:lnTo>
                  <a:lnTo>
                    <a:pt x="9403" y="11528"/>
                  </a:lnTo>
                  <a:lnTo>
                    <a:pt x="9476" y="11504"/>
                  </a:lnTo>
                  <a:lnTo>
                    <a:pt x="9574" y="11504"/>
                  </a:lnTo>
                  <a:lnTo>
                    <a:pt x="9672" y="11552"/>
                  </a:lnTo>
                  <a:lnTo>
                    <a:pt x="9720" y="11626"/>
                  </a:lnTo>
                  <a:lnTo>
                    <a:pt x="9916" y="11943"/>
                  </a:lnTo>
                  <a:lnTo>
                    <a:pt x="10209" y="11723"/>
                  </a:lnTo>
                  <a:lnTo>
                    <a:pt x="10502" y="11504"/>
                  </a:lnTo>
                  <a:lnTo>
                    <a:pt x="10771" y="11284"/>
                  </a:lnTo>
                  <a:lnTo>
                    <a:pt x="11039" y="11040"/>
                  </a:lnTo>
                  <a:lnTo>
                    <a:pt x="11283" y="10771"/>
                  </a:lnTo>
                  <a:lnTo>
                    <a:pt x="11528" y="10502"/>
                  </a:lnTo>
                  <a:lnTo>
                    <a:pt x="11747" y="10209"/>
                  </a:lnTo>
                  <a:lnTo>
                    <a:pt x="11943" y="9892"/>
                  </a:lnTo>
                  <a:lnTo>
                    <a:pt x="11625" y="9721"/>
                  </a:lnTo>
                  <a:lnTo>
                    <a:pt x="11552" y="9647"/>
                  </a:lnTo>
                  <a:lnTo>
                    <a:pt x="11503" y="9574"/>
                  </a:lnTo>
                  <a:lnTo>
                    <a:pt x="11503" y="9476"/>
                  </a:lnTo>
                  <a:lnTo>
                    <a:pt x="11528" y="9379"/>
                  </a:lnTo>
                  <a:lnTo>
                    <a:pt x="11601" y="9305"/>
                  </a:lnTo>
                  <a:lnTo>
                    <a:pt x="11674" y="9281"/>
                  </a:lnTo>
                  <a:lnTo>
                    <a:pt x="11772" y="9257"/>
                  </a:lnTo>
                  <a:lnTo>
                    <a:pt x="11870" y="9305"/>
                  </a:lnTo>
                  <a:lnTo>
                    <a:pt x="12187" y="9476"/>
                  </a:lnTo>
                  <a:lnTo>
                    <a:pt x="12358" y="9159"/>
                  </a:lnTo>
                  <a:lnTo>
                    <a:pt x="12480" y="8841"/>
                  </a:lnTo>
                  <a:lnTo>
                    <a:pt x="12602" y="8500"/>
                  </a:lnTo>
                  <a:lnTo>
                    <a:pt x="12724" y="8158"/>
                  </a:lnTo>
                  <a:lnTo>
                    <a:pt x="12798" y="7791"/>
                  </a:lnTo>
                  <a:lnTo>
                    <a:pt x="12871" y="7449"/>
                  </a:lnTo>
                  <a:lnTo>
                    <a:pt x="12920" y="7083"/>
                  </a:lnTo>
                  <a:lnTo>
                    <a:pt x="12944" y="6717"/>
                  </a:lnTo>
                  <a:lnTo>
                    <a:pt x="12382" y="6717"/>
                  </a:lnTo>
                  <a:lnTo>
                    <a:pt x="12285" y="6692"/>
                  </a:lnTo>
                  <a:lnTo>
                    <a:pt x="12187" y="6643"/>
                  </a:lnTo>
                  <a:lnTo>
                    <a:pt x="12138" y="6546"/>
                  </a:lnTo>
                  <a:lnTo>
                    <a:pt x="12138" y="6472"/>
                  </a:lnTo>
                  <a:lnTo>
                    <a:pt x="12138" y="6375"/>
                  </a:lnTo>
                  <a:lnTo>
                    <a:pt x="12187" y="6277"/>
                  </a:lnTo>
                  <a:lnTo>
                    <a:pt x="12285" y="6228"/>
                  </a:lnTo>
                  <a:lnTo>
                    <a:pt x="12944" y="6228"/>
                  </a:lnTo>
                  <a:lnTo>
                    <a:pt x="12920" y="5837"/>
                  </a:lnTo>
                  <a:lnTo>
                    <a:pt x="12871" y="5471"/>
                  </a:lnTo>
                  <a:lnTo>
                    <a:pt x="12798" y="5129"/>
                  </a:lnTo>
                  <a:lnTo>
                    <a:pt x="12724" y="4763"/>
                  </a:lnTo>
                  <a:lnTo>
                    <a:pt x="12602" y="4421"/>
                  </a:lnTo>
                  <a:lnTo>
                    <a:pt x="12480" y="4079"/>
                  </a:lnTo>
                  <a:lnTo>
                    <a:pt x="12358" y="3761"/>
                  </a:lnTo>
                  <a:lnTo>
                    <a:pt x="12187" y="3444"/>
                  </a:lnTo>
                  <a:lnTo>
                    <a:pt x="11870" y="3639"/>
                  </a:lnTo>
                  <a:lnTo>
                    <a:pt x="11821" y="3664"/>
                  </a:lnTo>
                  <a:lnTo>
                    <a:pt x="11699" y="3664"/>
                  </a:lnTo>
                  <a:lnTo>
                    <a:pt x="11625" y="3639"/>
                  </a:lnTo>
                  <a:lnTo>
                    <a:pt x="11577" y="3590"/>
                  </a:lnTo>
                  <a:lnTo>
                    <a:pt x="11528" y="3542"/>
                  </a:lnTo>
                  <a:lnTo>
                    <a:pt x="11503" y="3444"/>
                  </a:lnTo>
                  <a:lnTo>
                    <a:pt x="11503" y="3346"/>
                  </a:lnTo>
                  <a:lnTo>
                    <a:pt x="11552" y="3273"/>
                  </a:lnTo>
                  <a:lnTo>
                    <a:pt x="11625" y="3200"/>
                  </a:lnTo>
                  <a:lnTo>
                    <a:pt x="11943" y="3029"/>
                  </a:lnTo>
                  <a:lnTo>
                    <a:pt x="11747" y="2711"/>
                  </a:lnTo>
                  <a:lnTo>
                    <a:pt x="11528" y="2418"/>
                  </a:lnTo>
                  <a:lnTo>
                    <a:pt x="11283" y="2150"/>
                  </a:lnTo>
                  <a:lnTo>
                    <a:pt x="11039" y="1881"/>
                  </a:lnTo>
                  <a:lnTo>
                    <a:pt x="10771" y="1637"/>
                  </a:lnTo>
                  <a:lnTo>
                    <a:pt x="10502" y="1417"/>
                  </a:lnTo>
                  <a:lnTo>
                    <a:pt x="10209" y="1197"/>
                  </a:lnTo>
                  <a:lnTo>
                    <a:pt x="9916" y="977"/>
                  </a:lnTo>
                  <a:lnTo>
                    <a:pt x="9720" y="1295"/>
                  </a:lnTo>
                  <a:lnTo>
                    <a:pt x="9696" y="1368"/>
                  </a:lnTo>
                  <a:lnTo>
                    <a:pt x="9647" y="1392"/>
                  </a:lnTo>
                  <a:lnTo>
                    <a:pt x="9574" y="1417"/>
                  </a:lnTo>
                  <a:lnTo>
                    <a:pt x="9452" y="1417"/>
                  </a:lnTo>
                  <a:lnTo>
                    <a:pt x="9403" y="1392"/>
                  </a:lnTo>
                  <a:lnTo>
                    <a:pt x="9330" y="1344"/>
                  </a:lnTo>
                  <a:lnTo>
                    <a:pt x="9281" y="1246"/>
                  </a:lnTo>
                  <a:lnTo>
                    <a:pt x="9281" y="1148"/>
                  </a:lnTo>
                  <a:lnTo>
                    <a:pt x="9305" y="1050"/>
                  </a:lnTo>
                  <a:lnTo>
                    <a:pt x="9501" y="733"/>
                  </a:lnTo>
                  <a:lnTo>
                    <a:pt x="9183" y="586"/>
                  </a:lnTo>
                  <a:lnTo>
                    <a:pt x="8841" y="440"/>
                  </a:lnTo>
                  <a:lnTo>
                    <a:pt x="8499" y="318"/>
                  </a:lnTo>
                  <a:lnTo>
                    <a:pt x="8157" y="220"/>
                  </a:lnTo>
                  <a:lnTo>
                    <a:pt x="7815" y="122"/>
                  </a:lnTo>
                  <a:lnTo>
                    <a:pt x="7449" y="74"/>
                  </a:lnTo>
                  <a:lnTo>
                    <a:pt x="7083" y="25"/>
                  </a:lnTo>
                  <a:lnTo>
                    <a:pt x="6716" y="0"/>
                  </a:lnTo>
                  <a:lnTo>
                    <a:pt x="6716" y="562"/>
                  </a:lnTo>
                  <a:lnTo>
                    <a:pt x="6692" y="660"/>
                  </a:lnTo>
                  <a:lnTo>
                    <a:pt x="6643" y="733"/>
                  </a:lnTo>
                  <a:lnTo>
                    <a:pt x="6570" y="782"/>
                  </a:lnTo>
                  <a:lnTo>
                    <a:pt x="6472" y="806"/>
                  </a:lnTo>
                  <a:lnTo>
                    <a:pt x="6374" y="782"/>
                  </a:lnTo>
                  <a:lnTo>
                    <a:pt x="6301" y="733"/>
                  </a:lnTo>
                  <a:lnTo>
                    <a:pt x="6252" y="660"/>
                  </a:lnTo>
                  <a:lnTo>
                    <a:pt x="6228" y="562"/>
                  </a:lnTo>
                  <a:lnTo>
                    <a:pt x="6228"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61" name="Shape 316">
            <a:extLst>
              <a:ext uri="{FF2B5EF4-FFF2-40B4-BE49-F238E27FC236}">
                <a16:creationId xmlns="" xmlns:a16="http://schemas.microsoft.com/office/drawing/2014/main" id="{408B4FDB-BB45-4D20-A08D-5B3CF830090E}"/>
              </a:ext>
            </a:extLst>
          </p:cNvPr>
          <p:cNvGrpSpPr/>
          <p:nvPr userDrawn="1"/>
        </p:nvGrpSpPr>
        <p:grpSpPr>
          <a:xfrm>
            <a:off x="5361661" y="2095573"/>
            <a:ext cx="347107" cy="420111"/>
            <a:chOff x="584925" y="922575"/>
            <a:chExt cx="415200" cy="502525"/>
          </a:xfrm>
          <a:solidFill>
            <a:schemeClr val="bg1">
              <a:lumMod val="50000"/>
            </a:schemeClr>
          </a:solidFill>
        </p:grpSpPr>
        <p:sp>
          <p:nvSpPr>
            <p:cNvPr id="62" name="Shape 317">
              <a:extLst>
                <a:ext uri="{FF2B5EF4-FFF2-40B4-BE49-F238E27FC236}">
                  <a16:creationId xmlns="" xmlns:a16="http://schemas.microsoft.com/office/drawing/2014/main" id="{848F4951-0674-480F-947C-C432F8B29236}"/>
                </a:ext>
              </a:extLst>
            </p:cNvPr>
            <p:cNvSpPr/>
            <p:nvPr/>
          </p:nvSpPr>
          <p:spPr>
            <a:xfrm>
              <a:off x="584925" y="961025"/>
              <a:ext cx="378575" cy="464075"/>
            </a:xfrm>
            <a:custGeom>
              <a:avLst/>
              <a:gdLst/>
              <a:ahLst/>
              <a:cxnLst/>
              <a:rect l="0" t="0" r="0" b="0"/>
              <a:pathLst>
                <a:path w="15143" h="18563" extrusionOk="0">
                  <a:moveTo>
                    <a:pt x="782" y="1"/>
                  </a:moveTo>
                  <a:lnTo>
                    <a:pt x="635" y="25"/>
                  </a:lnTo>
                  <a:lnTo>
                    <a:pt x="489" y="50"/>
                  </a:lnTo>
                  <a:lnTo>
                    <a:pt x="342" y="123"/>
                  </a:lnTo>
                  <a:lnTo>
                    <a:pt x="220" y="196"/>
                  </a:lnTo>
                  <a:lnTo>
                    <a:pt x="122" y="294"/>
                  </a:lnTo>
                  <a:lnTo>
                    <a:pt x="73" y="416"/>
                  </a:lnTo>
                  <a:lnTo>
                    <a:pt x="24" y="563"/>
                  </a:lnTo>
                  <a:lnTo>
                    <a:pt x="0" y="709"/>
                  </a:lnTo>
                  <a:lnTo>
                    <a:pt x="0" y="17708"/>
                  </a:lnTo>
                  <a:lnTo>
                    <a:pt x="24" y="17879"/>
                  </a:lnTo>
                  <a:lnTo>
                    <a:pt x="73" y="18025"/>
                  </a:lnTo>
                  <a:lnTo>
                    <a:pt x="122" y="18172"/>
                  </a:lnTo>
                  <a:lnTo>
                    <a:pt x="220" y="18294"/>
                  </a:lnTo>
                  <a:lnTo>
                    <a:pt x="342" y="18416"/>
                  </a:lnTo>
                  <a:lnTo>
                    <a:pt x="489" y="18489"/>
                  </a:lnTo>
                  <a:lnTo>
                    <a:pt x="635" y="18538"/>
                  </a:lnTo>
                  <a:lnTo>
                    <a:pt x="782" y="18562"/>
                  </a:lnTo>
                  <a:lnTo>
                    <a:pt x="14361" y="18562"/>
                  </a:lnTo>
                  <a:lnTo>
                    <a:pt x="14507" y="18538"/>
                  </a:lnTo>
                  <a:lnTo>
                    <a:pt x="14654" y="18489"/>
                  </a:lnTo>
                  <a:lnTo>
                    <a:pt x="14800" y="18416"/>
                  </a:lnTo>
                  <a:lnTo>
                    <a:pt x="14923" y="18294"/>
                  </a:lnTo>
                  <a:lnTo>
                    <a:pt x="15020" y="18172"/>
                  </a:lnTo>
                  <a:lnTo>
                    <a:pt x="15069" y="18025"/>
                  </a:lnTo>
                  <a:lnTo>
                    <a:pt x="15118" y="17879"/>
                  </a:lnTo>
                  <a:lnTo>
                    <a:pt x="15142" y="17708"/>
                  </a:lnTo>
                  <a:lnTo>
                    <a:pt x="15142" y="17586"/>
                  </a:lnTo>
                  <a:lnTo>
                    <a:pt x="1759" y="17586"/>
                  </a:lnTo>
                  <a:lnTo>
                    <a:pt x="1612" y="17561"/>
                  </a:lnTo>
                  <a:lnTo>
                    <a:pt x="1465" y="17512"/>
                  </a:lnTo>
                  <a:lnTo>
                    <a:pt x="1319" y="17439"/>
                  </a:lnTo>
                  <a:lnTo>
                    <a:pt x="1197" y="17317"/>
                  </a:lnTo>
                  <a:lnTo>
                    <a:pt x="1099" y="17195"/>
                  </a:lnTo>
                  <a:lnTo>
                    <a:pt x="1050" y="17048"/>
                  </a:lnTo>
                  <a:lnTo>
                    <a:pt x="1001" y="16902"/>
                  </a:lnTo>
                  <a:lnTo>
                    <a:pt x="977" y="16731"/>
                  </a:lnTo>
                  <a:lnTo>
                    <a:pt x="977"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3" name="Shape 318">
              <a:extLst>
                <a:ext uri="{FF2B5EF4-FFF2-40B4-BE49-F238E27FC236}">
                  <a16:creationId xmlns="" xmlns:a16="http://schemas.microsoft.com/office/drawing/2014/main" id="{0A2DAB49-F151-49D9-9CE6-A85CFF1DAE73}"/>
                </a:ext>
              </a:extLst>
            </p:cNvPr>
            <p:cNvSpPr/>
            <p:nvPr/>
          </p:nvSpPr>
          <p:spPr>
            <a:xfrm>
              <a:off x="621550" y="922575"/>
              <a:ext cx="378575" cy="464050"/>
            </a:xfrm>
            <a:custGeom>
              <a:avLst/>
              <a:gdLst/>
              <a:ahLst/>
              <a:cxnLst/>
              <a:rect l="0" t="0" r="0" b="0"/>
              <a:pathLst>
                <a:path w="15143" h="18562" extrusionOk="0">
                  <a:moveTo>
                    <a:pt x="13140" y="6472"/>
                  </a:moveTo>
                  <a:lnTo>
                    <a:pt x="13238" y="6497"/>
                  </a:lnTo>
                  <a:lnTo>
                    <a:pt x="13311" y="6546"/>
                  </a:lnTo>
                  <a:lnTo>
                    <a:pt x="13360" y="6619"/>
                  </a:lnTo>
                  <a:lnTo>
                    <a:pt x="13384" y="6717"/>
                  </a:lnTo>
                  <a:lnTo>
                    <a:pt x="13360" y="6814"/>
                  </a:lnTo>
                  <a:lnTo>
                    <a:pt x="13311" y="6888"/>
                  </a:lnTo>
                  <a:lnTo>
                    <a:pt x="13238" y="6936"/>
                  </a:lnTo>
                  <a:lnTo>
                    <a:pt x="13140" y="6961"/>
                  </a:lnTo>
                  <a:lnTo>
                    <a:pt x="2003" y="6961"/>
                  </a:lnTo>
                  <a:lnTo>
                    <a:pt x="1905" y="6936"/>
                  </a:lnTo>
                  <a:lnTo>
                    <a:pt x="1832" y="6888"/>
                  </a:lnTo>
                  <a:lnTo>
                    <a:pt x="1783" y="6814"/>
                  </a:lnTo>
                  <a:lnTo>
                    <a:pt x="1759" y="6717"/>
                  </a:lnTo>
                  <a:lnTo>
                    <a:pt x="1783" y="6619"/>
                  </a:lnTo>
                  <a:lnTo>
                    <a:pt x="1832" y="6546"/>
                  </a:lnTo>
                  <a:lnTo>
                    <a:pt x="1905" y="6497"/>
                  </a:lnTo>
                  <a:lnTo>
                    <a:pt x="2003" y="6472"/>
                  </a:lnTo>
                  <a:close/>
                  <a:moveTo>
                    <a:pt x="13238" y="8793"/>
                  </a:moveTo>
                  <a:lnTo>
                    <a:pt x="13311" y="8866"/>
                  </a:lnTo>
                  <a:lnTo>
                    <a:pt x="13360" y="8939"/>
                  </a:lnTo>
                  <a:lnTo>
                    <a:pt x="13384" y="9037"/>
                  </a:lnTo>
                  <a:lnTo>
                    <a:pt x="13360" y="9135"/>
                  </a:lnTo>
                  <a:lnTo>
                    <a:pt x="13311" y="9208"/>
                  </a:lnTo>
                  <a:lnTo>
                    <a:pt x="13238" y="9257"/>
                  </a:lnTo>
                  <a:lnTo>
                    <a:pt x="13140" y="9281"/>
                  </a:lnTo>
                  <a:lnTo>
                    <a:pt x="2003" y="9281"/>
                  </a:lnTo>
                  <a:lnTo>
                    <a:pt x="1905" y="9257"/>
                  </a:lnTo>
                  <a:lnTo>
                    <a:pt x="1832" y="9208"/>
                  </a:lnTo>
                  <a:lnTo>
                    <a:pt x="1783" y="9135"/>
                  </a:lnTo>
                  <a:lnTo>
                    <a:pt x="1759" y="9037"/>
                  </a:lnTo>
                  <a:lnTo>
                    <a:pt x="1783" y="8939"/>
                  </a:lnTo>
                  <a:lnTo>
                    <a:pt x="1832" y="8866"/>
                  </a:lnTo>
                  <a:lnTo>
                    <a:pt x="1905" y="8793"/>
                  </a:lnTo>
                  <a:close/>
                  <a:moveTo>
                    <a:pt x="13140" y="11088"/>
                  </a:moveTo>
                  <a:lnTo>
                    <a:pt x="13238" y="11113"/>
                  </a:lnTo>
                  <a:lnTo>
                    <a:pt x="13311" y="11162"/>
                  </a:lnTo>
                  <a:lnTo>
                    <a:pt x="13360" y="11235"/>
                  </a:lnTo>
                  <a:lnTo>
                    <a:pt x="13384" y="11333"/>
                  </a:lnTo>
                  <a:lnTo>
                    <a:pt x="13360" y="11430"/>
                  </a:lnTo>
                  <a:lnTo>
                    <a:pt x="13311" y="11504"/>
                  </a:lnTo>
                  <a:lnTo>
                    <a:pt x="13238" y="11552"/>
                  </a:lnTo>
                  <a:lnTo>
                    <a:pt x="13140" y="11577"/>
                  </a:lnTo>
                  <a:lnTo>
                    <a:pt x="2003" y="11577"/>
                  </a:lnTo>
                  <a:lnTo>
                    <a:pt x="1905" y="11552"/>
                  </a:lnTo>
                  <a:lnTo>
                    <a:pt x="1832" y="11504"/>
                  </a:lnTo>
                  <a:lnTo>
                    <a:pt x="1783" y="11430"/>
                  </a:lnTo>
                  <a:lnTo>
                    <a:pt x="1759" y="11333"/>
                  </a:lnTo>
                  <a:lnTo>
                    <a:pt x="1783" y="11235"/>
                  </a:lnTo>
                  <a:lnTo>
                    <a:pt x="1832" y="11162"/>
                  </a:lnTo>
                  <a:lnTo>
                    <a:pt x="1905" y="11113"/>
                  </a:lnTo>
                  <a:lnTo>
                    <a:pt x="2003" y="11088"/>
                  </a:lnTo>
                  <a:close/>
                  <a:moveTo>
                    <a:pt x="8255" y="13409"/>
                  </a:moveTo>
                  <a:lnTo>
                    <a:pt x="8353" y="13433"/>
                  </a:lnTo>
                  <a:lnTo>
                    <a:pt x="8426" y="13482"/>
                  </a:lnTo>
                  <a:lnTo>
                    <a:pt x="8475" y="13555"/>
                  </a:lnTo>
                  <a:lnTo>
                    <a:pt x="8500" y="13653"/>
                  </a:lnTo>
                  <a:lnTo>
                    <a:pt x="8475" y="13750"/>
                  </a:lnTo>
                  <a:lnTo>
                    <a:pt x="8426" y="13824"/>
                  </a:lnTo>
                  <a:lnTo>
                    <a:pt x="8353" y="13873"/>
                  </a:lnTo>
                  <a:lnTo>
                    <a:pt x="8255" y="13897"/>
                  </a:lnTo>
                  <a:lnTo>
                    <a:pt x="2003" y="13897"/>
                  </a:lnTo>
                  <a:lnTo>
                    <a:pt x="1905" y="13873"/>
                  </a:lnTo>
                  <a:lnTo>
                    <a:pt x="1832" y="13824"/>
                  </a:lnTo>
                  <a:lnTo>
                    <a:pt x="1783" y="13750"/>
                  </a:lnTo>
                  <a:lnTo>
                    <a:pt x="1759" y="13653"/>
                  </a:lnTo>
                  <a:lnTo>
                    <a:pt x="1783" y="13555"/>
                  </a:lnTo>
                  <a:lnTo>
                    <a:pt x="1832" y="13482"/>
                  </a:lnTo>
                  <a:lnTo>
                    <a:pt x="1905" y="13433"/>
                  </a:lnTo>
                  <a:lnTo>
                    <a:pt x="2003" y="13409"/>
                  </a:lnTo>
                  <a:close/>
                  <a:moveTo>
                    <a:pt x="635" y="0"/>
                  </a:moveTo>
                  <a:lnTo>
                    <a:pt x="489" y="49"/>
                  </a:lnTo>
                  <a:lnTo>
                    <a:pt x="342" y="122"/>
                  </a:lnTo>
                  <a:lnTo>
                    <a:pt x="220" y="220"/>
                  </a:lnTo>
                  <a:lnTo>
                    <a:pt x="123" y="342"/>
                  </a:lnTo>
                  <a:lnTo>
                    <a:pt x="74" y="464"/>
                  </a:lnTo>
                  <a:lnTo>
                    <a:pt x="25" y="611"/>
                  </a:lnTo>
                  <a:lnTo>
                    <a:pt x="0" y="782"/>
                  </a:lnTo>
                  <a:lnTo>
                    <a:pt x="0" y="17780"/>
                  </a:lnTo>
                  <a:lnTo>
                    <a:pt x="25" y="17927"/>
                  </a:lnTo>
                  <a:lnTo>
                    <a:pt x="74" y="18073"/>
                  </a:lnTo>
                  <a:lnTo>
                    <a:pt x="123" y="18195"/>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95"/>
                  </a:lnTo>
                  <a:lnTo>
                    <a:pt x="15069" y="18073"/>
                  </a:lnTo>
                  <a:lnTo>
                    <a:pt x="15118" y="17927"/>
                  </a:lnTo>
                  <a:lnTo>
                    <a:pt x="15143" y="17780"/>
                  </a:lnTo>
                  <a:lnTo>
                    <a:pt x="15143" y="3859"/>
                  </a:lnTo>
                  <a:lnTo>
                    <a:pt x="12554" y="3859"/>
                  </a:lnTo>
                  <a:lnTo>
                    <a:pt x="12285" y="3835"/>
                  </a:lnTo>
                  <a:lnTo>
                    <a:pt x="12065" y="3761"/>
                  </a:lnTo>
                  <a:lnTo>
                    <a:pt x="11846" y="3639"/>
                  </a:lnTo>
                  <a:lnTo>
                    <a:pt x="11650" y="3468"/>
                  </a:lnTo>
                  <a:lnTo>
                    <a:pt x="11504" y="3297"/>
                  </a:lnTo>
                  <a:lnTo>
                    <a:pt x="11382" y="3078"/>
                  </a:lnTo>
                  <a:lnTo>
                    <a:pt x="11308" y="2833"/>
                  </a:lnTo>
                  <a:lnTo>
                    <a:pt x="11284" y="2589"/>
                  </a:lnTo>
                  <a:lnTo>
                    <a:pt x="1128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4" name="Shape 319">
              <a:extLst>
                <a:ext uri="{FF2B5EF4-FFF2-40B4-BE49-F238E27FC236}">
                  <a16:creationId xmlns="" xmlns:a16="http://schemas.microsoft.com/office/drawing/2014/main" id="{3FD6DE65-0EB7-4AFE-873E-F52F6F6B2A3D}"/>
                </a:ext>
              </a:extLst>
            </p:cNvPr>
            <p:cNvSpPr/>
            <p:nvPr/>
          </p:nvSpPr>
          <p:spPr>
            <a:xfrm>
              <a:off x="915850" y="922575"/>
              <a:ext cx="84275" cy="84275"/>
            </a:xfrm>
            <a:custGeom>
              <a:avLst/>
              <a:gdLst/>
              <a:ahLst/>
              <a:cxnLst/>
              <a:rect l="0" t="0" r="0" b="0"/>
              <a:pathLst>
                <a:path w="3371" h="3371" extrusionOk="0">
                  <a:moveTo>
                    <a:pt x="0" y="0"/>
                  </a:moveTo>
                  <a:lnTo>
                    <a:pt x="0" y="2589"/>
                  </a:lnTo>
                  <a:lnTo>
                    <a:pt x="0" y="2736"/>
                  </a:lnTo>
                  <a:lnTo>
                    <a:pt x="49" y="2882"/>
                  </a:lnTo>
                  <a:lnTo>
                    <a:pt x="122" y="3029"/>
                  </a:lnTo>
                  <a:lnTo>
                    <a:pt x="220" y="3126"/>
                  </a:lnTo>
                  <a:lnTo>
                    <a:pt x="342" y="3224"/>
                  </a:lnTo>
                  <a:lnTo>
                    <a:pt x="464" y="3297"/>
                  </a:lnTo>
                  <a:lnTo>
                    <a:pt x="611" y="3346"/>
                  </a:lnTo>
                  <a:lnTo>
                    <a:pt x="782" y="3371"/>
                  </a:lnTo>
                  <a:lnTo>
                    <a:pt x="3371" y="3371"/>
                  </a:lnTo>
                  <a:lnTo>
                    <a:pt x="0"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65" name="Shape 320">
            <a:extLst>
              <a:ext uri="{FF2B5EF4-FFF2-40B4-BE49-F238E27FC236}">
                <a16:creationId xmlns="" xmlns:a16="http://schemas.microsoft.com/office/drawing/2014/main" id="{4DE5687D-CE30-47CA-BD72-AFD94CA0FAB4}"/>
              </a:ext>
            </a:extLst>
          </p:cNvPr>
          <p:cNvGrpSpPr/>
          <p:nvPr userDrawn="1"/>
        </p:nvGrpSpPr>
        <p:grpSpPr>
          <a:xfrm>
            <a:off x="5914968" y="2085876"/>
            <a:ext cx="367547" cy="437980"/>
            <a:chOff x="1246775" y="910975"/>
            <a:chExt cx="439650" cy="523900"/>
          </a:xfrm>
          <a:solidFill>
            <a:schemeClr val="bg1">
              <a:lumMod val="50000"/>
            </a:schemeClr>
          </a:solidFill>
        </p:grpSpPr>
        <p:sp>
          <p:nvSpPr>
            <p:cNvPr id="66" name="Shape 321">
              <a:extLst>
                <a:ext uri="{FF2B5EF4-FFF2-40B4-BE49-F238E27FC236}">
                  <a16:creationId xmlns="" xmlns:a16="http://schemas.microsoft.com/office/drawing/2014/main" id="{650DE9F4-9D80-4561-829D-3F89E6A730A5}"/>
                </a:ext>
              </a:extLst>
            </p:cNvPr>
            <p:cNvSpPr/>
            <p:nvPr/>
          </p:nvSpPr>
          <p:spPr>
            <a:xfrm>
              <a:off x="1246775" y="970800"/>
              <a:ext cx="378575" cy="464075"/>
            </a:xfrm>
            <a:custGeom>
              <a:avLst/>
              <a:gdLst/>
              <a:ahLst/>
              <a:cxnLst/>
              <a:rect l="0" t="0" r="0" b="0"/>
              <a:pathLst>
                <a:path w="15143" h="18563" extrusionOk="0">
                  <a:moveTo>
                    <a:pt x="782" y="1"/>
                  </a:moveTo>
                  <a:lnTo>
                    <a:pt x="636" y="25"/>
                  </a:lnTo>
                  <a:lnTo>
                    <a:pt x="489" y="50"/>
                  </a:lnTo>
                  <a:lnTo>
                    <a:pt x="343" y="123"/>
                  </a:lnTo>
                  <a:lnTo>
                    <a:pt x="220" y="221"/>
                  </a:lnTo>
                  <a:lnTo>
                    <a:pt x="123" y="318"/>
                  </a:lnTo>
                  <a:lnTo>
                    <a:pt x="74" y="465"/>
                  </a:lnTo>
                  <a:lnTo>
                    <a:pt x="25" y="587"/>
                  </a:lnTo>
                  <a:lnTo>
                    <a:pt x="1" y="758"/>
                  </a:lnTo>
                  <a:lnTo>
                    <a:pt x="1" y="17756"/>
                  </a:lnTo>
                  <a:lnTo>
                    <a:pt x="25" y="17903"/>
                  </a:lnTo>
                  <a:lnTo>
                    <a:pt x="74" y="18049"/>
                  </a:lnTo>
                  <a:lnTo>
                    <a:pt x="123" y="18196"/>
                  </a:lnTo>
                  <a:lnTo>
                    <a:pt x="220" y="18318"/>
                  </a:lnTo>
                  <a:lnTo>
                    <a:pt x="343" y="18416"/>
                  </a:lnTo>
                  <a:lnTo>
                    <a:pt x="489" y="18489"/>
                  </a:lnTo>
                  <a:lnTo>
                    <a:pt x="636" y="18538"/>
                  </a:lnTo>
                  <a:lnTo>
                    <a:pt x="782" y="18562"/>
                  </a:lnTo>
                  <a:lnTo>
                    <a:pt x="14361" y="18562"/>
                  </a:lnTo>
                  <a:lnTo>
                    <a:pt x="14508" y="18538"/>
                  </a:lnTo>
                  <a:lnTo>
                    <a:pt x="14654" y="18489"/>
                  </a:lnTo>
                  <a:lnTo>
                    <a:pt x="14801" y="18416"/>
                  </a:lnTo>
                  <a:lnTo>
                    <a:pt x="14923" y="18318"/>
                  </a:lnTo>
                  <a:lnTo>
                    <a:pt x="15021" y="18196"/>
                  </a:lnTo>
                  <a:lnTo>
                    <a:pt x="15070" y="18049"/>
                  </a:lnTo>
                  <a:lnTo>
                    <a:pt x="15118" y="17903"/>
                  </a:lnTo>
                  <a:lnTo>
                    <a:pt x="15143" y="17756"/>
                  </a:lnTo>
                  <a:lnTo>
                    <a:pt x="15143" y="16608"/>
                  </a:lnTo>
                  <a:lnTo>
                    <a:pt x="2736" y="16608"/>
                  </a:lnTo>
                  <a:lnTo>
                    <a:pt x="2589" y="16584"/>
                  </a:lnTo>
                  <a:lnTo>
                    <a:pt x="2443" y="16535"/>
                  </a:lnTo>
                  <a:lnTo>
                    <a:pt x="2296" y="16462"/>
                  </a:lnTo>
                  <a:lnTo>
                    <a:pt x="2174" y="16364"/>
                  </a:lnTo>
                  <a:lnTo>
                    <a:pt x="2077" y="16242"/>
                  </a:lnTo>
                  <a:lnTo>
                    <a:pt x="2028" y="16096"/>
                  </a:lnTo>
                  <a:lnTo>
                    <a:pt x="1979" y="15949"/>
                  </a:lnTo>
                  <a:lnTo>
                    <a:pt x="1954" y="15802"/>
                  </a:lnTo>
                  <a:lnTo>
                    <a:pt x="1954"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7" name="Shape 322">
              <a:extLst>
                <a:ext uri="{FF2B5EF4-FFF2-40B4-BE49-F238E27FC236}">
                  <a16:creationId xmlns="" xmlns:a16="http://schemas.microsoft.com/office/drawing/2014/main" id="{409E3903-1A46-46BE-9BCC-3BCE88BC74D2}"/>
                </a:ext>
              </a:extLst>
            </p:cNvPr>
            <p:cNvSpPr/>
            <p:nvPr/>
          </p:nvSpPr>
          <p:spPr>
            <a:xfrm>
              <a:off x="1307825" y="910975"/>
              <a:ext cx="378600" cy="464050"/>
            </a:xfrm>
            <a:custGeom>
              <a:avLst/>
              <a:gdLst/>
              <a:ahLst/>
              <a:cxnLst/>
              <a:rect l="0" t="0" r="0" b="0"/>
              <a:pathLst>
                <a:path w="15144" h="18562" extrusionOk="0">
                  <a:moveTo>
                    <a:pt x="782" y="0"/>
                  </a:moveTo>
                  <a:lnTo>
                    <a:pt x="636" y="25"/>
                  </a:lnTo>
                  <a:lnTo>
                    <a:pt x="489" y="74"/>
                  </a:lnTo>
                  <a:lnTo>
                    <a:pt x="343" y="147"/>
                  </a:lnTo>
                  <a:lnTo>
                    <a:pt x="221" y="244"/>
                  </a:lnTo>
                  <a:lnTo>
                    <a:pt x="123" y="342"/>
                  </a:lnTo>
                  <a:lnTo>
                    <a:pt x="74" y="489"/>
                  </a:lnTo>
                  <a:lnTo>
                    <a:pt x="25" y="635"/>
                  </a:lnTo>
                  <a:lnTo>
                    <a:pt x="1" y="782"/>
                  </a:lnTo>
                  <a:lnTo>
                    <a:pt x="1" y="17780"/>
                  </a:lnTo>
                  <a:lnTo>
                    <a:pt x="25" y="17951"/>
                  </a:lnTo>
                  <a:lnTo>
                    <a:pt x="74" y="18098"/>
                  </a:lnTo>
                  <a:lnTo>
                    <a:pt x="123" y="18220"/>
                  </a:lnTo>
                  <a:lnTo>
                    <a:pt x="221" y="18342"/>
                  </a:lnTo>
                  <a:lnTo>
                    <a:pt x="343" y="18440"/>
                  </a:lnTo>
                  <a:lnTo>
                    <a:pt x="489" y="18513"/>
                  </a:lnTo>
                  <a:lnTo>
                    <a:pt x="636" y="18562"/>
                  </a:lnTo>
                  <a:lnTo>
                    <a:pt x="14508" y="18562"/>
                  </a:lnTo>
                  <a:lnTo>
                    <a:pt x="14655" y="18513"/>
                  </a:lnTo>
                  <a:lnTo>
                    <a:pt x="14801" y="18440"/>
                  </a:lnTo>
                  <a:lnTo>
                    <a:pt x="14923" y="18342"/>
                  </a:lnTo>
                  <a:lnTo>
                    <a:pt x="15021" y="18220"/>
                  </a:lnTo>
                  <a:lnTo>
                    <a:pt x="15070" y="18098"/>
                  </a:lnTo>
                  <a:lnTo>
                    <a:pt x="15119" y="17951"/>
                  </a:lnTo>
                  <a:lnTo>
                    <a:pt x="15143" y="17780"/>
                  </a:lnTo>
                  <a:lnTo>
                    <a:pt x="15143" y="3859"/>
                  </a:lnTo>
                  <a:lnTo>
                    <a:pt x="12554" y="3859"/>
                  </a:lnTo>
                  <a:lnTo>
                    <a:pt x="12286" y="3835"/>
                  </a:lnTo>
                  <a:lnTo>
                    <a:pt x="12066" y="3761"/>
                  </a:lnTo>
                  <a:lnTo>
                    <a:pt x="11846" y="3664"/>
                  </a:lnTo>
                  <a:lnTo>
                    <a:pt x="11651" y="3493"/>
                  </a:lnTo>
                  <a:lnTo>
                    <a:pt x="11504" y="3297"/>
                  </a:lnTo>
                  <a:lnTo>
                    <a:pt x="11382" y="3102"/>
                  </a:lnTo>
                  <a:lnTo>
                    <a:pt x="11309" y="2858"/>
                  </a:lnTo>
                  <a:lnTo>
                    <a:pt x="11284" y="2589"/>
                  </a:lnTo>
                  <a:lnTo>
                    <a:pt x="1128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8" name="Shape 323">
              <a:extLst>
                <a:ext uri="{FF2B5EF4-FFF2-40B4-BE49-F238E27FC236}">
                  <a16:creationId xmlns="" xmlns:a16="http://schemas.microsoft.com/office/drawing/2014/main" id="{7EC13DF4-38E1-465D-8686-C65E36A4B1A8}"/>
                </a:ext>
              </a:extLst>
            </p:cNvPr>
            <p:cNvSpPr/>
            <p:nvPr/>
          </p:nvSpPr>
          <p:spPr>
            <a:xfrm>
              <a:off x="1602125" y="910975"/>
              <a:ext cx="84300" cy="84275"/>
            </a:xfrm>
            <a:custGeom>
              <a:avLst/>
              <a:gdLst/>
              <a:ahLst/>
              <a:cxnLst/>
              <a:rect l="0" t="0" r="0" b="0"/>
              <a:pathLst>
                <a:path w="3372" h="3371" extrusionOk="0">
                  <a:moveTo>
                    <a:pt x="1" y="0"/>
                  </a:moveTo>
                  <a:lnTo>
                    <a:pt x="1" y="2589"/>
                  </a:lnTo>
                  <a:lnTo>
                    <a:pt x="1" y="2760"/>
                  </a:lnTo>
                  <a:lnTo>
                    <a:pt x="50" y="2907"/>
                  </a:lnTo>
                  <a:lnTo>
                    <a:pt x="123" y="3029"/>
                  </a:lnTo>
                  <a:lnTo>
                    <a:pt x="221" y="3151"/>
                  </a:lnTo>
                  <a:lnTo>
                    <a:pt x="343" y="3249"/>
                  </a:lnTo>
                  <a:lnTo>
                    <a:pt x="465" y="3322"/>
                  </a:lnTo>
                  <a:lnTo>
                    <a:pt x="611" y="3371"/>
                  </a:lnTo>
                  <a:lnTo>
                    <a:pt x="3371" y="3371"/>
                  </a:lnTo>
                  <a:lnTo>
                    <a:pt x="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69" name="Shape 324">
            <a:extLst>
              <a:ext uri="{FF2B5EF4-FFF2-40B4-BE49-F238E27FC236}">
                <a16:creationId xmlns="" xmlns:a16="http://schemas.microsoft.com/office/drawing/2014/main" id="{417E100D-DBBD-4BC2-874F-713D68DCCDDF}"/>
              </a:ext>
            </a:extLst>
          </p:cNvPr>
          <p:cNvGrpSpPr/>
          <p:nvPr userDrawn="1"/>
        </p:nvGrpSpPr>
        <p:grpSpPr>
          <a:xfrm>
            <a:off x="6483093" y="2156309"/>
            <a:ext cx="358351" cy="298118"/>
            <a:chOff x="1926350" y="995225"/>
            <a:chExt cx="428650" cy="356600"/>
          </a:xfrm>
          <a:solidFill>
            <a:schemeClr val="bg1">
              <a:lumMod val="50000"/>
            </a:schemeClr>
          </a:solidFill>
        </p:grpSpPr>
        <p:sp>
          <p:nvSpPr>
            <p:cNvPr id="70" name="Shape 325">
              <a:extLst>
                <a:ext uri="{FF2B5EF4-FFF2-40B4-BE49-F238E27FC236}">
                  <a16:creationId xmlns="" xmlns:a16="http://schemas.microsoft.com/office/drawing/2014/main" id="{11F0C9CD-1202-4A6D-95C6-CD51568F8569}"/>
                </a:ext>
              </a:extLst>
            </p:cNvPr>
            <p:cNvSpPr/>
            <p:nvPr/>
          </p:nvSpPr>
          <p:spPr>
            <a:xfrm>
              <a:off x="1926350" y="1298075"/>
              <a:ext cx="208225" cy="53750"/>
            </a:xfrm>
            <a:custGeom>
              <a:avLst/>
              <a:gdLst/>
              <a:ahLst/>
              <a:cxnLst/>
              <a:rect l="0" t="0" r="0" b="0"/>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1" name="Shape 326">
              <a:extLst>
                <a:ext uri="{FF2B5EF4-FFF2-40B4-BE49-F238E27FC236}">
                  <a16:creationId xmlns="" xmlns:a16="http://schemas.microsoft.com/office/drawing/2014/main" id="{CBB3B97C-5CA6-47DA-96DA-1872A1814889}"/>
                </a:ext>
              </a:extLst>
            </p:cNvPr>
            <p:cNvSpPr/>
            <p:nvPr/>
          </p:nvSpPr>
          <p:spPr>
            <a:xfrm>
              <a:off x="2146775" y="1298075"/>
              <a:ext cx="208225" cy="53750"/>
            </a:xfrm>
            <a:custGeom>
              <a:avLst/>
              <a:gdLst/>
              <a:ahLst/>
              <a:cxnLst/>
              <a:rect l="0" t="0" r="0" b="0"/>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2" name="Shape 327">
              <a:extLst>
                <a:ext uri="{FF2B5EF4-FFF2-40B4-BE49-F238E27FC236}">
                  <a16:creationId xmlns="" xmlns:a16="http://schemas.microsoft.com/office/drawing/2014/main" id="{2412C8EA-8A12-4C24-AFF5-85B8183569B1}"/>
                </a:ext>
              </a:extLst>
            </p:cNvPr>
            <p:cNvSpPr/>
            <p:nvPr/>
          </p:nvSpPr>
          <p:spPr>
            <a:xfrm>
              <a:off x="1926350" y="995225"/>
              <a:ext cx="208225" cy="332175"/>
            </a:xfrm>
            <a:custGeom>
              <a:avLst/>
              <a:gdLst/>
              <a:ahLst/>
              <a:cxnLst/>
              <a:rect l="0" t="0" r="0" b="0"/>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3" name="Shape 328">
              <a:extLst>
                <a:ext uri="{FF2B5EF4-FFF2-40B4-BE49-F238E27FC236}">
                  <a16:creationId xmlns="" xmlns:a16="http://schemas.microsoft.com/office/drawing/2014/main" id="{D811772F-65EF-4693-8E09-B8CF8F683668}"/>
                </a:ext>
              </a:extLst>
            </p:cNvPr>
            <p:cNvSpPr/>
            <p:nvPr/>
          </p:nvSpPr>
          <p:spPr>
            <a:xfrm>
              <a:off x="2146775" y="995225"/>
              <a:ext cx="208225" cy="332175"/>
            </a:xfrm>
            <a:custGeom>
              <a:avLst/>
              <a:gdLst/>
              <a:ahLst/>
              <a:cxnLst/>
              <a:rect l="0" t="0" r="0" b="0"/>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74" name="Shape 329">
            <a:extLst>
              <a:ext uri="{FF2B5EF4-FFF2-40B4-BE49-F238E27FC236}">
                <a16:creationId xmlns="" xmlns:a16="http://schemas.microsoft.com/office/drawing/2014/main" id="{67592105-85CE-4821-B707-FEC173239A81}"/>
              </a:ext>
            </a:extLst>
          </p:cNvPr>
          <p:cNvSpPr/>
          <p:nvPr userDrawn="1"/>
        </p:nvSpPr>
        <p:spPr>
          <a:xfrm>
            <a:off x="7050778" y="2131323"/>
            <a:ext cx="350200" cy="348152"/>
          </a:xfrm>
          <a:custGeom>
            <a:avLst/>
            <a:gdLst/>
            <a:ahLst/>
            <a:cxnLst/>
            <a:rect l="0" t="0" r="0" b="0"/>
            <a:pathLst>
              <a:path w="16756" h="16658" extrusionOk="0">
                <a:moveTo>
                  <a:pt x="13287" y="2565"/>
                </a:moveTo>
                <a:lnTo>
                  <a:pt x="13482" y="2590"/>
                </a:lnTo>
                <a:lnTo>
                  <a:pt x="13653" y="2663"/>
                </a:lnTo>
                <a:lnTo>
                  <a:pt x="13800" y="2736"/>
                </a:lnTo>
                <a:lnTo>
                  <a:pt x="13922" y="2858"/>
                </a:lnTo>
                <a:lnTo>
                  <a:pt x="14069" y="3005"/>
                </a:lnTo>
                <a:lnTo>
                  <a:pt x="14142" y="3176"/>
                </a:lnTo>
                <a:lnTo>
                  <a:pt x="14191" y="3371"/>
                </a:lnTo>
                <a:lnTo>
                  <a:pt x="14215" y="3567"/>
                </a:lnTo>
                <a:lnTo>
                  <a:pt x="14191" y="3738"/>
                </a:lnTo>
                <a:lnTo>
                  <a:pt x="14142" y="3884"/>
                </a:lnTo>
                <a:lnTo>
                  <a:pt x="14069" y="4055"/>
                </a:lnTo>
                <a:lnTo>
                  <a:pt x="13922" y="4202"/>
                </a:lnTo>
                <a:lnTo>
                  <a:pt x="13800" y="4348"/>
                </a:lnTo>
                <a:lnTo>
                  <a:pt x="13653" y="4446"/>
                </a:lnTo>
                <a:lnTo>
                  <a:pt x="13482" y="4495"/>
                </a:lnTo>
                <a:lnTo>
                  <a:pt x="13067" y="4495"/>
                </a:lnTo>
                <a:lnTo>
                  <a:pt x="12896" y="4446"/>
                </a:lnTo>
                <a:lnTo>
                  <a:pt x="12725" y="4348"/>
                </a:lnTo>
                <a:lnTo>
                  <a:pt x="12554" y="4202"/>
                </a:lnTo>
                <a:lnTo>
                  <a:pt x="12481" y="4055"/>
                </a:lnTo>
                <a:lnTo>
                  <a:pt x="12408" y="3884"/>
                </a:lnTo>
                <a:lnTo>
                  <a:pt x="12359" y="3738"/>
                </a:lnTo>
                <a:lnTo>
                  <a:pt x="12359" y="3567"/>
                </a:lnTo>
                <a:lnTo>
                  <a:pt x="12359" y="3371"/>
                </a:lnTo>
                <a:lnTo>
                  <a:pt x="12408" y="3176"/>
                </a:lnTo>
                <a:lnTo>
                  <a:pt x="12481" y="3005"/>
                </a:lnTo>
                <a:lnTo>
                  <a:pt x="12554" y="2858"/>
                </a:lnTo>
                <a:lnTo>
                  <a:pt x="12725" y="2736"/>
                </a:lnTo>
                <a:lnTo>
                  <a:pt x="12896" y="2663"/>
                </a:lnTo>
                <a:lnTo>
                  <a:pt x="13067" y="2590"/>
                </a:lnTo>
                <a:lnTo>
                  <a:pt x="13287" y="2565"/>
                </a:lnTo>
                <a:close/>
                <a:moveTo>
                  <a:pt x="10845" y="1"/>
                </a:moveTo>
                <a:lnTo>
                  <a:pt x="10527" y="25"/>
                </a:lnTo>
                <a:lnTo>
                  <a:pt x="10210" y="74"/>
                </a:lnTo>
                <a:lnTo>
                  <a:pt x="9868" y="172"/>
                </a:lnTo>
                <a:lnTo>
                  <a:pt x="9477" y="318"/>
                </a:lnTo>
                <a:lnTo>
                  <a:pt x="9184" y="489"/>
                </a:lnTo>
                <a:lnTo>
                  <a:pt x="8891" y="660"/>
                </a:lnTo>
                <a:lnTo>
                  <a:pt x="8622" y="831"/>
                </a:lnTo>
                <a:lnTo>
                  <a:pt x="8525" y="953"/>
                </a:lnTo>
                <a:lnTo>
                  <a:pt x="8427" y="1051"/>
                </a:lnTo>
                <a:lnTo>
                  <a:pt x="416" y="8866"/>
                </a:lnTo>
                <a:lnTo>
                  <a:pt x="270" y="9086"/>
                </a:lnTo>
                <a:lnTo>
                  <a:pt x="123" y="9355"/>
                </a:lnTo>
                <a:lnTo>
                  <a:pt x="25" y="9624"/>
                </a:lnTo>
                <a:lnTo>
                  <a:pt x="1" y="9746"/>
                </a:lnTo>
                <a:lnTo>
                  <a:pt x="1" y="9917"/>
                </a:lnTo>
                <a:lnTo>
                  <a:pt x="1" y="10039"/>
                </a:lnTo>
                <a:lnTo>
                  <a:pt x="25" y="10136"/>
                </a:lnTo>
                <a:lnTo>
                  <a:pt x="123" y="10381"/>
                </a:lnTo>
                <a:lnTo>
                  <a:pt x="270" y="10625"/>
                </a:lnTo>
                <a:lnTo>
                  <a:pt x="416" y="10869"/>
                </a:lnTo>
                <a:lnTo>
                  <a:pt x="5911" y="16242"/>
                </a:lnTo>
                <a:lnTo>
                  <a:pt x="6009" y="16340"/>
                </a:lnTo>
                <a:lnTo>
                  <a:pt x="6131" y="16438"/>
                </a:lnTo>
                <a:lnTo>
                  <a:pt x="6253" y="16511"/>
                </a:lnTo>
                <a:lnTo>
                  <a:pt x="6400" y="16560"/>
                </a:lnTo>
                <a:lnTo>
                  <a:pt x="6522" y="16609"/>
                </a:lnTo>
                <a:lnTo>
                  <a:pt x="6668" y="16633"/>
                </a:lnTo>
                <a:lnTo>
                  <a:pt x="6961" y="16657"/>
                </a:lnTo>
                <a:lnTo>
                  <a:pt x="7206" y="16633"/>
                </a:lnTo>
                <a:lnTo>
                  <a:pt x="7474" y="16560"/>
                </a:lnTo>
                <a:lnTo>
                  <a:pt x="7596" y="16511"/>
                </a:lnTo>
                <a:lnTo>
                  <a:pt x="7719" y="16438"/>
                </a:lnTo>
                <a:lnTo>
                  <a:pt x="7816" y="16340"/>
                </a:lnTo>
                <a:lnTo>
                  <a:pt x="7914" y="16242"/>
                </a:lnTo>
                <a:lnTo>
                  <a:pt x="15803" y="8427"/>
                </a:lnTo>
                <a:lnTo>
                  <a:pt x="15974" y="8183"/>
                </a:lnTo>
                <a:lnTo>
                  <a:pt x="16169" y="7938"/>
                </a:lnTo>
                <a:lnTo>
                  <a:pt x="16242" y="7792"/>
                </a:lnTo>
                <a:lnTo>
                  <a:pt x="16340" y="7645"/>
                </a:lnTo>
                <a:lnTo>
                  <a:pt x="16389" y="7474"/>
                </a:lnTo>
                <a:lnTo>
                  <a:pt x="16438" y="7279"/>
                </a:lnTo>
                <a:lnTo>
                  <a:pt x="16584" y="6961"/>
                </a:lnTo>
                <a:lnTo>
                  <a:pt x="16682" y="6644"/>
                </a:lnTo>
                <a:lnTo>
                  <a:pt x="16731" y="6326"/>
                </a:lnTo>
                <a:lnTo>
                  <a:pt x="16755" y="6009"/>
                </a:lnTo>
                <a:lnTo>
                  <a:pt x="16755" y="1491"/>
                </a:lnTo>
                <a:lnTo>
                  <a:pt x="16731" y="1173"/>
                </a:lnTo>
                <a:lnTo>
                  <a:pt x="16706" y="1051"/>
                </a:lnTo>
                <a:lnTo>
                  <a:pt x="16657" y="905"/>
                </a:lnTo>
                <a:lnTo>
                  <a:pt x="16609" y="782"/>
                </a:lnTo>
                <a:lnTo>
                  <a:pt x="16535" y="660"/>
                </a:lnTo>
                <a:lnTo>
                  <a:pt x="16438" y="538"/>
                </a:lnTo>
                <a:lnTo>
                  <a:pt x="16340" y="416"/>
                </a:lnTo>
                <a:lnTo>
                  <a:pt x="16144" y="270"/>
                </a:lnTo>
                <a:lnTo>
                  <a:pt x="15900" y="123"/>
                </a:lnTo>
                <a:lnTo>
                  <a:pt x="15632" y="50"/>
                </a:lnTo>
                <a:lnTo>
                  <a:pt x="15509"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5" name="Shape 330">
            <a:extLst>
              <a:ext uri="{FF2B5EF4-FFF2-40B4-BE49-F238E27FC236}">
                <a16:creationId xmlns="" xmlns:a16="http://schemas.microsoft.com/office/drawing/2014/main" id="{AF0D85A9-0991-4550-91CA-21D85CE902C7}"/>
              </a:ext>
            </a:extLst>
          </p:cNvPr>
          <p:cNvSpPr/>
          <p:nvPr userDrawn="1"/>
        </p:nvSpPr>
        <p:spPr>
          <a:xfrm>
            <a:off x="7614849" y="2148691"/>
            <a:ext cx="349155" cy="313437"/>
          </a:xfrm>
          <a:custGeom>
            <a:avLst/>
            <a:gdLst/>
            <a:ahLst/>
            <a:cxnLst/>
            <a:rect l="0" t="0" r="0" b="0"/>
            <a:pathLst>
              <a:path w="16706" h="14997" extrusionOk="0">
                <a:moveTo>
                  <a:pt x="4299" y="0"/>
                </a:moveTo>
                <a:lnTo>
                  <a:pt x="3859" y="25"/>
                </a:lnTo>
                <a:lnTo>
                  <a:pt x="3444" y="74"/>
                </a:lnTo>
                <a:lnTo>
                  <a:pt x="3029" y="196"/>
                </a:lnTo>
                <a:lnTo>
                  <a:pt x="2614" y="342"/>
                </a:lnTo>
                <a:lnTo>
                  <a:pt x="2247" y="513"/>
                </a:lnTo>
                <a:lnTo>
                  <a:pt x="1905" y="733"/>
                </a:lnTo>
                <a:lnTo>
                  <a:pt x="1563" y="977"/>
                </a:lnTo>
                <a:lnTo>
                  <a:pt x="1270" y="1246"/>
                </a:lnTo>
                <a:lnTo>
                  <a:pt x="977" y="1563"/>
                </a:lnTo>
                <a:lnTo>
                  <a:pt x="733" y="1881"/>
                </a:lnTo>
                <a:lnTo>
                  <a:pt x="513" y="2247"/>
                </a:lnTo>
                <a:lnTo>
                  <a:pt x="342" y="2614"/>
                </a:lnTo>
                <a:lnTo>
                  <a:pt x="196" y="3004"/>
                </a:lnTo>
                <a:lnTo>
                  <a:pt x="98" y="3420"/>
                </a:lnTo>
                <a:lnTo>
                  <a:pt x="25" y="3859"/>
                </a:lnTo>
                <a:lnTo>
                  <a:pt x="0" y="4299"/>
                </a:lnTo>
                <a:lnTo>
                  <a:pt x="0" y="4592"/>
                </a:lnTo>
                <a:lnTo>
                  <a:pt x="25" y="4885"/>
                </a:lnTo>
                <a:lnTo>
                  <a:pt x="122" y="5447"/>
                </a:lnTo>
                <a:lnTo>
                  <a:pt x="245" y="6008"/>
                </a:lnTo>
                <a:lnTo>
                  <a:pt x="440" y="6546"/>
                </a:lnTo>
                <a:lnTo>
                  <a:pt x="660" y="7059"/>
                </a:lnTo>
                <a:lnTo>
                  <a:pt x="928" y="7547"/>
                </a:lnTo>
                <a:lnTo>
                  <a:pt x="1197" y="8011"/>
                </a:lnTo>
                <a:lnTo>
                  <a:pt x="1515" y="8475"/>
                </a:lnTo>
                <a:lnTo>
                  <a:pt x="1856" y="8915"/>
                </a:lnTo>
                <a:lnTo>
                  <a:pt x="2198" y="9330"/>
                </a:lnTo>
                <a:lnTo>
                  <a:pt x="2565" y="9745"/>
                </a:lnTo>
                <a:lnTo>
                  <a:pt x="2931" y="10136"/>
                </a:lnTo>
                <a:lnTo>
                  <a:pt x="3639" y="10869"/>
                </a:lnTo>
                <a:lnTo>
                  <a:pt x="4299" y="11528"/>
                </a:lnTo>
                <a:lnTo>
                  <a:pt x="4861" y="12065"/>
                </a:lnTo>
                <a:lnTo>
                  <a:pt x="5496" y="12627"/>
                </a:lnTo>
                <a:lnTo>
                  <a:pt x="6839" y="13775"/>
                </a:lnTo>
                <a:lnTo>
                  <a:pt x="7913" y="14654"/>
                </a:lnTo>
                <a:lnTo>
                  <a:pt x="8353" y="14996"/>
                </a:lnTo>
                <a:lnTo>
                  <a:pt x="8793" y="14654"/>
                </a:lnTo>
                <a:lnTo>
                  <a:pt x="9843" y="13799"/>
                </a:lnTo>
                <a:lnTo>
                  <a:pt x="11186" y="12651"/>
                </a:lnTo>
                <a:lnTo>
                  <a:pt x="11821" y="12090"/>
                </a:lnTo>
                <a:lnTo>
                  <a:pt x="12407" y="11528"/>
                </a:lnTo>
                <a:lnTo>
                  <a:pt x="13067" y="10869"/>
                </a:lnTo>
                <a:lnTo>
                  <a:pt x="13775" y="10136"/>
                </a:lnTo>
                <a:lnTo>
                  <a:pt x="14141" y="9745"/>
                </a:lnTo>
                <a:lnTo>
                  <a:pt x="14508" y="9330"/>
                </a:lnTo>
                <a:lnTo>
                  <a:pt x="14850" y="8915"/>
                </a:lnTo>
                <a:lnTo>
                  <a:pt x="15191" y="8475"/>
                </a:lnTo>
                <a:lnTo>
                  <a:pt x="15509" y="8011"/>
                </a:lnTo>
                <a:lnTo>
                  <a:pt x="15778" y="7547"/>
                </a:lnTo>
                <a:lnTo>
                  <a:pt x="16046" y="7059"/>
                </a:lnTo>
                <a:lnTo>
                  <a:pt x="16266" y="6546"/>
                </a:lnTo>
                <a:lnTo>
                  <a:pt x="16461" y="6008"/>
                </a:lnTo>
                <a:lnTo>
                  <a:pt x="16584" y="5447"/>
                </a:lnTo>
                <a:lnTo>
                  <a:pt x="16681" y="4885"/>
                </a:lnTo>
                <a:lnTo>
                  <a:pt x="16706" y="4592"/>
                </a:lnTo>
                <a:lnTo>
                  <a:pt x="16706" y="4299"/>
                </a:lnTo>
                <a:lnTo>
                  <a:pt x="16681" y="3859"/>
                </a:lnTo>
                <a:lnTo>
                  <a:pt x="16608" y="3420"/>
                </a:lnTo>
                <a:lnTo>
                  <a:pt x="16510" y="3004"/>
                </a:lnTo>
                <a:lnTo>
                  <a:pt x="16364" y="2614"/>
                </a:lnTo>
                <a:lnTo>
                  <a:pt x="16193" y="2247"/>
                </a:lnTo>
                <a:lnTo>
                  <a:pt x="15973" y="1881"/>
                </a:lnTo>
                <a:lnTo>
                  <a:pt x="15729" y="1563"/>
                </a:lnTo>
                <a:lnTo>
                  <a:pt x="15436" y="1246"/>
                </a:lnTo>
                <a:lnTo>
                  <a:pt x="15143" y="977"/>
                </a:lnTo>
                <a:lnTo>
                  <a:pt x="14801" y="733"/>
                </a:lnTo>
                <a:lnTo>
                  <a:pt x="14459" y="513"/>
                </a:lnTo>
                <a:lnTo>
                  <a:pt x="14092" y="342"/>
                </a:lnTo>
                <a:lnTo>
                  <a:pt x="13677" y="196"/>
                </a:lnTo>
                <a:lnTo>
                  <a:pt x="13262" y="74"/>
                </a:lnTo>
                <a:lnTo>
                  <a:pt x="12847" y="25"/>
                </a:lnTo>
                <a:lnTo>
                  <a:pt x="12407" y="0"/>
                </a:lnTo>
                <a:lnTo>
                  <a:pt x="12065" y="0"/>
                </a:lnTo>
                <a:lnTo>
                  <a:pt x="11723" y="49"/>
                </a:lnTo>
                <a:lnTo>
                  <a:pt x="11381" y="122"/>
                </a:lnTo>
                <a:lnTo>
                  <a:pt x="11064" y="196"/>
                </a:lnTo>
                <a:lnTo>
                  <a:pt x="10746" y="318"/>
                </a:lnTo>
                <a:lnTo>
                  <a:pt x="10453" y="464"/>
                </a:lnTo>
                <a:lnTo>
                  <a:pt x="10160" y="611"/>
                </a:lnTo>
                <a:lnTo>
                  <a:pt x="9892" y="806"/>
                </a:lnTo>
                <a:lnTo>
                  <a:pt x="9647" y="1002"/>
                </a:lnTo>
                <a:lnTo>
                  <a:pt x="9403" y="1221"/>
                </a:lnTo>
                <a:lnTo>
                  <a:pt x="9183" y="1466"/>
                </a:lnTo>
                <a:lnTo>
                  <a:pt x="8964" y="1710"/>
                </a:lnTo>
                <a:lnTo>
                  <a:pt x="8793" y="1979"/>
                </a:lnTo>
                <a:lnTo>
                  <a:pt x="8622" y="2272"/>
                </a:lnTo>
                <a:lnTo>
                  <a:pt x="8475" y="2565"/>
                </a:lnTo>
                <a:lnTo>
                  <a:pt x="8353" y="2858"/>
                </a:lnTo>
                <a:lnTo>
                  <a:pt x="8231" y="2565"/>
                </a:lnTo>
                <a:lnTo>
                  <a:pt x="8084" y="2272"/>
                </a:lnTo>
                <a:lnTo>
                  <a:pt x="7913" y="1979"/>
                </a:lnTo>
                <a:lnTo>
                  <a:pt x="7742" y="1710"/>
                </a:lnTo>
                <a:lnTo>
                  <a:pt x="7523" y="1466"/>
                </a:lnTo>
                <a:lnTo>
                  <a:pt x="7303" y="1221"/>
                </a:lnTo>
                <a:lnTo>
                  <a:pt x="7059" y="1002"/>
                </a:lnTo>
                <a:lnTo>
                  <a:pt x="6814" y="806"/>
                </a:lnTo>
                <a:lnTo>
                  <a:pt x="6546" y="611"/>
                </a:lnTo>
                <a:lnTo>
                  <a:pt x="6253" y="464"/>
                </a:lnTo>
                <a:lnTo>
                  <a:pt x="5960" y="318"/>
                </a:lnTo>
                <a:lnTo>
                  <a:pt x="5642" y="196"/>
                </a:lnTo>
                <a:lnTo>
                  <a:pt x="5325" y="122"/>
                </a:lnTo>
                <a:lnTo>
                  <a:pt x="4983" y="49"/>
                </a:lnTo>
                <a:lnTo>
                  <a:pt x="4641"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6" name="Shape 331">
            <a:extLst>
              <a:ext uri="{FF2B5EF4-FFF2-40B4-BE49-F238E27FC236}">
                <a16:creationId xmlns="" xmlns:a16="http://schemas.microsoft.com/office/drawing/2014/main" id="{7450BCF5-72CC-4356-A646-862B73ACE935}"/>
              </a:ext>
            </a:extLst>
          </p:cNvPr>
          <p:cNvSpPr/>
          <p:nvPr userDrawn="1"/>
        </p:nvSpPr>
        <p:spPr>
          <a:xfrm>
            <a:off x="8183497" y="2151241"/>
            <a:ext cx="338956" cy="308317"/>
          </a:xfrm>
          <a:custGeom>
            <a:avLst/>
            <a:gdLst/>
            <a:ahLst/>
            <a:cxnLst/>
            <a:rect l="0" t="0" r="0" b="0"/>
            <a:pathLst>
              <a:path w="16218" h="14752" extrusionOk="0">
                <a:moveTo>
                  <a:pt x="7694" y="0"/>
                </a:moveTo>
                <a:lnTo>
                  <a:pt x="7279" y="25"/>
                </a:lnTo>
                <a:lnTo>
                  <a:pt x="6863" y="74"/>
                </a:lnTo>
                <a:lnTo>
                  <a:pt x="6473" y="123"/>
                </a:lnTo>
                <a:lnTo>
                  <a:pt x="6082" y="196"/>
                </a:lnTo>
                <a:lnTo>
                  <a:pt x="5691" y="293"/>
                </a:lnTo>
                <a:lnTo>
                  <a:pt x="5325" y="416"/>
                </a:lnTo>
                <a:lnTo>
                  <a:pt x="4958" y="538"/>
                </a:lnTo>
                <a:lnTo>
                  <a:pt x="4592" y="660"/>
                </a:lnTo>
                <a:lnTo>
                  <a:pt x="4250" y="831"/>
                </a:lnTo>
                <a:lnTo>
                  <a:pt x="3908" y="977"/>
                </a:lnTo>
                <a:lnTo>
                  <a:pt x="3566" y="1173"/>
                </a:lnTo>
                <a:lnTo>
                  <a:pt x="3249" y="1368"/>
                </a:lnTo>
                <a:lnTo>
                  <a:pt x="2956" y="1563"/>
                </a:lnTo>
                <a:lnTo>
                  <a:pt x="2663" y="1783"/>
                </a:lnTo>
                <a:lnTo>
                  <a:pt x="2370" y="2003"/>
                </a:lnTo>
                <a:lnTo>
                  <a:pt x="2101" y="2247"/>
                </a:lnTo>
                <a:lnTo>
                  <a:pt x="1857" y="2492"/>
                </a:lnTo>
                <a:lnTo>
                  <a:pt x="1612" y="2760"/>
                </a:lnTo>
                <a:lnTo>
                  <a:pt x="1393" y="3029"/>
                </a:lnTo>
                <a:lnTo>
                  <a:pt x="1173" y="3298"/>
                </a:lnTo>
                <a:lnTo>
                  <a:pt x="977" y="3591"/>
                </a:lnTo>
                <a:lnTo>
                  <a:pt x="807" y="3884"/>
                </a:lnTo>
                <a:lnTo>
                  <a:pt x="636" y="4201"/>
                </a:lnTo>
                <a:lnTo>
                  <a:pt x="489" y="4519"/>
                </a:lnTo>
                <a:lnTo>
                  <a:pt x="367" y="4836"/>
                </a:lnTo>
                <a:lnTo>
                  <a:pt x="245" y="5154"/>
                </a:lnTo>
                <a:lnTo>
                  <a:pt x="172" y="5496"/>
                </a:lnTo>
                <a:lnTo>
                  <a:pt x="98" y="5838"/>
                </a:lnTo>
                <a:lnTo>
                  <a:pt x="49" y="6179"/>
                </a:lnTo>
                <a:lnTo>
                  <a:pt x="1" y="6521"/>
                </a:lnTo>
                <a:lnTo>
                  <a:pt x="1" y="6888"/>
                </a:lnTo>
                <a:lnTo>
                  <a:pt x="1" y="7254"/>
                </a:lnTo>
                <a:lnTo>
                  <a:pt x="49" y="7645"/>
                </a:lnTo>
                <a:lnTo>
                  <a:pt x="98" y="8011"/>
                </a:lnTo>
                <a:lnTo>
                  <a:pt x="196" y="8353"/>
                </a:lnTo>
                <a:lnTo>
                  <a:pt x="294" y="8719"/>
                </a:lnTo>
                <a:lnTo>
                  <a:pt x="416" y="9061"/>
                </a:lnTo>
                <a:lnTo>
                  <a:pt x="562" y="9403"/>
                </a:lnTo>
                <a:lnTo>
                  <a:pt x="733" y="9745"/>
                </a:lnTo>
                <a:lnTo>
                  <a:pt x="904" y="10063"/>
                </a:lnTo>
                <a:lnTo>
                  <a:pt x="1100" y="10356"/>
                </a:lnTo>
                <a:lnTo>
                  <a:pt x="1344" y="10673"/>
                </a:lnTo>
                <a:lnTo>
                  <a:pt x="1564" y="10966"/>
                </a:lnTo>
                <a:lnTo>
                  <a:pt x="1832" y="11235"/>
                </a:lnTo>
                <a:lnTo>
                  <a:pt x="2101" y="11504"/>
                </a:lnTo>
                <a:lnTo>
                  <a:pt x="2394" y="11772"/>
                </a:lnTo>
                <a:lnTo>
                  <a:pt x="2687" y="12017"/>
                </a:lnTo>
                <a:lnTo>
                  <a:pt x="2492" y="12383"/>
                </a:lnTo>
                <a:lnTo>
                  <a:pt x="2272" y="12749"/>
                </a:lnTo>
                <a:lnTo>
                  <a:pt x="2028" y="13140"/>
                </a:lnTo>
                <a:lnTo>
                  <a:pt x="1710" y="13506"/>
                </a:lnTo>
                <a:lnTo>
                  <a:pt x="1368" y="13873"/>
                </a:lnTo>
                <a:lnTo>
                  <a:pt x="1173" y="14044"/>
                </a:lnTo>
                <a:lnTo>
                  <a:pt x="953" y="14190"/>
                </a:lnTo>
                <a:lnTo>
                  <a:pt x="733" y="14337"/>
                </a:lnTo>
                <a:lnTo>
                  <a:pt x="513" y="14483"/>
                </a:lnTo>
                <a:lnTo>
                  <a:pt x="269" y="14581"/>
                </a:lnTo>
                <a:lnTo>
                  <a:pt x="1" y="14703"/>
                </a:lnTo>
                <a:lnTo>
                  <a:pt x="123" y="14703"/>
                </a:lnTo>
                <a:lnTo>
                  <a:pt x="489" y="14752"/>
                </a:lnTo>
                <a:lnTo>
                  <a:pt x="1368" y="14752"/>
                </a:lnTo>
                <a:lnTo>
                  <a:pt x="1710" y="14728"/>
                </a:lnTo>
                <a:lnTo>
                  <a:pt x="2101" y="14654"/>
                </a:lnTo>
                <a:lnTo>
                  <a:pt x="2492" y="14581"/>
                </a:lnTo>
                <a:lnTo>
                  <a:pt x="2907" y="14459"/>
                </a:lnTo>
                <a:lnTo>
                  <a:pt x="3322" y="14312"/>
                </a:lnTo>
                <a:lnTo>
                  <a:pt x="3762" y="14117"/>
                </a:lnTo>
                <a:lnTo>
                  <a:pt x="4177" y="13873"/>
                </a:lnTo>
                <a:lnTo>
                  <a:pt x="4592" y="13604"/>
                </a:lnTo>
                <a:lnTo>
                  <a:pt x="4983" y="13238"/>
                </a:lnTo>
                <a:lnTo>
                  <a:pt x="5349" y="13360"/>
                </a:lnTo>
                <a:lnTo>
                  <a:pt x="5716" y="13482"/>
                </a:lnTo>
                <a:lnTo>
                  <a:pt x="6106" y="13555"/>
                </a:lnTo>
                <a:lnTo>
                  <a:pt x="6497" y="13628"/>
                </a:lnTo>
                <a:lnTo>
                  <a:pt x="6888" y="13702"/>
                </a:lnTo>
                <a:lnTo>
                  <a:pt x="7279" y="13751"/>
                </a:lnTo>
                <a:lnTo>
                  <a:pt x="7694" y="13775"/>
                </a:lnTo>
                <a:lnTo>
                  <a:pt x="8524" y="13775"/>
                </a:lnTo>
                <a:lnTo>
                  <a:pt x="8939" y="13751"/>
                </a:lnTo>
                <a:lnTo>
                  <a:pt x="9355" y="13702"/>
                </a:lnTo>
                <a:lnTo>
                  <a:pt x="9745" y="13628"/>
                </a:lnTo>
                <a:lnTo>
                  <a:pt x="10136" y="13555"/>
                </a:lnTo>
                <a:lnTo>
                  <a:pt x="10527" y="13458"/>
                </a:lnTo>
                <a:lnTo>
                  <a:pt x="10893" y="13360"/>
                </a:lnTo>
                <a:lnTo>
                  <a:pt x="11260" y="13238"/>
                </a:lnTo>
                <a:lnTo>
                  <a:pt x="11626" y="13091"/>
                </a:lnTo>
                <a:lnTo>
                  <a:pt x="11968" y="12945"/>
                </a:lnTo>
                <a:lnTo>
                  <a:pt x="12310" y="12774"/>
                </a:lnTo>
                <a:lnTo>
                  <a:pt x="12652" y="12603"/>
                </a:lnTo>
                <a:lnTo>
                  <a:pt x="12969" y="12407"/>
                </a:lnTo>
                <a:lnTo>
                  <a:pt x="13262" y="12212"/>
                </a:lnTo>
                <a:lnTo>
                  <a:pt x="13555" y="11992"/>
                </a:lnTo>
                <a:lnTo>
                  <a:pt x="13848" y="11748"/>
                </a:lnTo>
                <a:lnTo>
                  <a:pt x="14117" y="11528"/>
                </a:lnTo>
                <a:lnTo>
                  <a:pt x="14361" y="11259"/>
                </a:lnTo>
                <a:lnTo>
                  <a:pt x="14606" y="11015"/>
                </a:lnTo>
                <a:lnTo>
                  <a:pt x="14825" y="10747"/>
                </a:lnTo>
                <a:lnTo>
                  <a:pt x="15045" y="10453"/>
                </a:lnTo>
                <a:lnTo>
                  <a:pt x="15241" y="10160"/>
                </a:lnTo>
                <a:lnTo>
                  <a:pt x="15412" y="9867"/>
                </a:lnTo>
                <a:lnTo>
                  <a:pt x="15582" y="9574"/>
                </a:lnTo>
                <a:lnTo>
                  <a:pt x="15729" y="9257"/>
                </a:lnTo>
                <a:lnTo>
                  <a:pt x="15851" y="8939"/>
                </a:lnTo>
                <a:lnTo>
                  <a:pt x="15973" y="8597"/>
                </a:lnTo>
                <a:lnTo>
                  <a:pt x="16047" y="8280"/>
                </a:lnTo>
                <a:lnTo>
                  <a:pt x="16120" y="7938"/>
                </a:lnTo>
                <a:lnTo>
                  <a:pt x="16169" y="7596"/>
                </a:lnTo>
                <a:lnTo>
                  <a:pt x="16217" y="7230"/>
                </a:lnTo>
                <a:lnTo>
                  <a:pt x="16217" y="6888"/>
                </a:lnTo>
                <a:lnTo>
                  <a:pt x="16217" y="6521"/>
                </a:lnTo>
                <a:lnTo>
                  <a:pt x="16169" y="6179"/>
                </a:lnTo>
                <a:lnTo>
                  <a:pt x="16120" y="5838"/>
                </a:lnTo>
                <a:lnTo>
                  <a:pt x="16047" y="5496"/>
                </a:lnTo>
                <a:lnTo>
                  <a:pt x="15973" y="5154"/>
                </a:lnTo>
                <a:lnTo>
                  <a:pt x="15851" y="4836"/>
                </a:lnTo>
                <a:lnTo>
                  <a:pt x="15729" y="4519"/>
                </a:lnTo>
                <a:lnTo>
                  <a:pt x="15582" y="4201"/>
                </a:lnTo>
                <a:lnTo>
                  <a:pt x="15412" y="3884"/>
                </a:lnTo>
                <a:lnTo>
                  <a:pt x="15241" y="3591"/>
                </a:lnTo>
                <a:lnTo>
                  <a:pt x="15045" y="3298"/>
                </a:lnTo>
                <a:lnTo>
                  <a:pt x="14825" y="3029"/>
                </a:lnTo>
                <a:lnTo>
                  <a:pt x="14606" y="2760"/>
                </a:lnTo>
                <a:lnTo>
                  <a:pt x="14361" y="2492"/>
                </a:lnTo>
                <a:lnTo>
                  <a:pt x="14117" y="2247"/>
                </a:lnTo>
                <a:lnTo>
                  <a:pt x="13848" y="2003"/>
                </a:lnTo>
                <a:lnTo>
                  <a:pt x="13555" y="1783"/>
                </a:lnTo>
                <a:lnTo>
                  <a:pt x="13262" y="1563"/>
                </a:lnTo>
                <a:lnTo>
                  <a:pt x="12969" y="1368"/>
                </a:lnTo>
                <a:lnTo>
                  <a:pt x="12652" y="1173"/>
                </a:lnTo>
                <a:lnTo>
                  <a:pt x="12310" y="977"/>
                </a:lnTo>
                <a:lnTo>
                  <a:pt x="11968" y="831"/>
                </a:lnTo>
                <a:lnTo>
                  <a:pt x="11626" y="660"/>
                </a:lnTo>
                <a:lnTo>
                  <a:pt x="11260" y="538"/>
                </a:lnTo>
                <a:lnTo>
                  <a:pt x="10893" y="416"/>
                </a:lnTo>
                <a:lnTo>
                  <a:pt x="10527" y="293"/>
                </a:lnTo>
                <a:lnTo>
                  <a:pt x="10136" y="196"/>
                </a:lnTo>
                <a:lnTo>
                  <a:pt x="9745" y="123"/>
                </a:lnTo>
                <a:lnTo>
                  <a:pt x="9355" y="74"/>
                </a:lnTo>
                <a:lnTo>
                  <a:pt x="8939" y="25"/>
                </a:lnTo>
                <a:lnTo>
                  <a:pt x="8524"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7" name="Shape 332">
            <a:extLst>
              <a:ext uri="{FF2B5EF4-FFF2-40B4-BE49-F238E27FC236}">
                <a16:creationId xmlns="" xmlns:a16="http://schemas.microsoft.com/office/drawing/2014/main" id="{6E7BF1B7-90F4-44D5-A1A4-FBAE2A466E3E}"/>
              </a:ext>
            </a:extLst>
          </p:cNvPr>
          <p:cNvSpPr/>
          <p:nvPr userDrawn="1"/>
        </p:nvSpPr>
        <p:spPr>
          <a:xfrm>
            <a:off x="8758269" y="2154293"/>
            <a:ext cx="316510" cy="302214"/>
          </a:xfrm>
          <a:custGeom>
            <a:avLst/>
            <a:gdLst/>
            <a:ahLst/>
            <a:cxnLst/>
            <a:rect l="0" t="0" r="0" b="0"/>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78" name="Shape 333">
            <a:extLst>
              <a:ext uri="{FF2B5EF4-FFF2-40B4-BE49-F238E27FC236}">
                <a16:creationId xmlns="" xmlns:a16="http://schemas.microsoft.com/office/drawing/2014/main" id="{20A18867-EE15-4C98-B6A8-C76283F9D7C6}"/>
              </a:ext>
            </a:extLst>
          </p:cNvPr>
          <p:cNvGrpSpPr/>
          <p:nvPr userDrawn="1"/>
        </p:nvGrpSpPr>
        <p:grpSpPr>
          <a:xfrm>
            <a:off x="9305324" y="2133862"/>
            <a:ext cx="349155" cy="349657"/>
            <a:chOff x="5302225" y="968375"/>
            <a:chExt cx="417650" cy="418250"/>
          </a:xfrm>
          <a:solidFill>
            <a:schemeClr val="bg1">
              <a:lumMod val="50000"/>
            </a:schemeClr>
          </a:solidFill>
        </p:grpSpPr>
        <p:sp>
          <p:nvSpPr>
            <p:cNvPr id="79" name="Shape 334">
              <a:extLst>
                <a:ext uri="{FF2B5EF4-FFF2-40B4-BE49-F238E27FC236}">
                  <a16:creationId xmlns="" xmlns:a16="http://schemas.microsoft.com/office/drawing/2014/main" id="{2CFC019A-B9DB-48F3-8D6E-DAB6D0A4D679}"/>
                </a:ext>
              </a:extLst>
            </p:cNvPr>
            <p:cNvSpPr/>
            <p:nvPr/>
          </p:nvSpPr>
          <p:spPr>
            <a:xfrm>
              <a:off x="5333350" y="991575"/>
              <a:ext cx="152075" cy="155100"/>
            </a:xfrm>
            <a:custGeom>
              <a:avLst/>
              <a:gdLst/>
              <a:ahLst/>
              <a:cxnLst/>
              <a:rect l="0" t="0" r="0" b="0"/>
              <a:pathLst>
                <a:path w="6083" h="6204" extrusionOk="0">
                  <a:moveTo>
                    <a:pt x="2541" y="0"/>
                  </a:moveTo>
                  <a:lnTo>
                    <a:pt x="2468" y="25"/>
                  </a:lnTo>
                  <a:lnTo>
                    <a:pt x="2443" y="147"/>
                  </a:lnTo>
                  <a:lnTo>
                    <a:pt x="2101" y="1807"/>
                  </a:lnTo>
                  <a:lnTo>
                    <a:pt x="2052" y="1930"/>
                  </a:lnTo>
                  <a:lnTo>
                    <a:pt x="1979" y="2052"/>
                  </a:lnTo>
                  <a:lnTo>
                    <a:pt x="1857" y="2174"/>
                  </a:lnTo>
                  <a:lnTo>
                    <a:pt x="1735" y="2223"/>
                  </a:lnTo>
                  <a:lnTo>
                    <a:pt x="123" y="2760"/>
                  </a:lnTo>
                  <a:lnTo>
                    <a:pt x="25" y="2833"/>
                  </a:lnTo>
                  <a:lnTo>
                    <a:pt x="1" y="2882"/>
                  </a:lnTo>
                  <a:lnTo>
                    <a:pt x="25" y="2955"/>
                  </a:lnTo>
                  <a:lnTo>
                    <a:pt x="99" y="3029"/>
                  </a:lnTo>
                  <a:lnTo>
                    <a:pt x="1588" y="3859"/>
                  </a:lnTo>
                  <a:lnTo>
                    <a:pt x="1711" y="3932"/>
                  </a:lnTo>
                  <a:lnTo>
                    <a:pt x="1808" y="4054"/>
                  </a:lnTo>
                  <a:lnTo>
                    <a:pt x="1857" y="4201"/>
                  </a:lnTo>
                  <a:lnTo>
                    <a:pt x="1882" y="4323"/>
                  </a:lnTo>
                  <a:lnTo>
                    <a:pt x="1906" y="6033"/>
                  </a:lnTo>
                  <a:lnTo>
                    <a:pt x="1930" y="6130"/>
                  </a:lnTo>
                  <a:lnTo>
                    <a:pt x="1979" y="6204"/>
                  </a:lnTo>
                  <a:lnTo>
                    <a:pt x="2052" y="6204"/>
                  </a:lnTo>
                  <a:lnTo>
                    <a:pt x="2126" y="6130"/>
                  </a:lnTo>
                  <a:lnTo>
                    <a:pt x="3371" y="4982"/>
                  </a:lnTo>
                  <a:lnTo>
                    <a:pt x="3493" y="4885"/>
                  </a:lnTo>
                  <a:lnTo>
                    <a:pt x="3640" y="4836"/>
                  </a:lnTo>
                  <a:lnTo>
                    <a:pt x="3787" y="4836"/>
                  </a:lnTo>
                  <a:lnTo>
                    <a:pt x="3933" y="4860"/>
                  </a:lnTo>
                  <a:lnTo>
                    <a:pt x="5545" y="5349"/>
                  </a:lnTo>
                  <a:lnTo>
                    <a:pt x="5667" y="5373"/>
                  </a:lnTo>
                  <a:lnTo>
                    <a:pt x="5716" y="5349"/>
                  </a:lnTo>
                  <a:lnTo>
                    <a:pt x="5740" y="5275"/>
                  </a:lnTo>
                  <a:lnTo>
                    <a:pt x="5716" y="5178"/>
                  </a:lnTo>
                  <a:lnTo>
                    <a:pt x="5008" y="3615"/>
                  </a:lnTo>
                  <a:lnTo>
                    <a:pt x="4959" y="3493"/>
                  </a:lnTo>
                  <a:lnTo>
                    <a:pt x="4959" y="3346"/>
                  </a:lnTo>
                  <a:lnTo>
                    <a:pt x="4983" y="3200"/>
                  </a:lnTo>
                  <a:lnTo>
                    <a:pt x="5057" y="3077"/>
                  </a:lnTo>
                  <a:lnTo>
                    <a:pt x="6033" y="1685"/>
                  </a:lnTo>
                  <a:lnTo>
                    <a:pt x="6082" y="1588"/>
                  </a:lnTo>
                  <a:lnTo>
                    <a:pt x="6082" y="1514"/>
                  </a:lnTo>
                  <a:lnTo>
                    <a:pt x="6009" y="1465"/>
                  </a:lnTo>
                  <a:lnTo>
                    <a:pt x="5911" y="1465"/>
                  </a:lnTo>
                  <a:lnTo>
                    <a:pt x="4202" y="1661"/>
                  </a:lnTo>
                  <a:lnTo>
                    <a:pt x="4080" y="1661"/>
                  </a:lnTo>
                  <a:lnTo>
                    <a:pt x="3933" y="1612"/>
                  </a:lnTo>
                  <a:lnTo>
                    <a:pt x="3811" y="1539"/>
                  </a:lnTo>
                  <a:lnTo>
                    <a:pt x="3713" y="1441"/>
                  </a:lnTo>
                  <a:lnTo>
                    <a:pt x="2687" y="73"/>
                  </a:lnTo>
                  <a:lnTo>
                    <a:pt x="261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0" name="Shape 335">
              <a:extLst>
                <a:ext uri="{FF2B5EF4-FFF2-40B4-BE49-F238E27FC236}">
                  <a16:creationId xmlns="" xmlns:a16="http://schemas.microsoft.com/office/drawing/2014/main" id="{03A2518A-737F-492A-9264-A7EE470A0835}"/>
                </a:ext>
              </a:extLst>
            </p:cNvPr>
            <p:cNvSpPr/>
            <p:nvPr/>
          </p:nvSpPr>
          <p:spPr>
            <a:xfrm>
              <a:off x="5302225" y="968375"/>
              <a:ext cx="417650" cy="418250"/>
            </a:xfrm>
            <a:custGeom>
              <a:avLst/>
              <a:gdLst/>
              <a:ahLst/>
              <a:cxnLst/>
              <a:rect l="0" t="0" r="0" b="0"/>
              <a:pathLst>
                <a:path w="16706" h="16730" extrusionOk="0">
                  <a:moveTo>
                    <a:pt x="10331" y="0"/>
                  </a:moveTo>
                  <a:lnTo>
                    <a:pt x="10747" y="513"/>
                  </a:lnTo>
                  <a:lnTo>
                    <a:pt x="10942" y="782"/>
                  </a:lnTo>
                  <a:lnTo>
                    <a:pt x="11137" y="1050"/>
                  </a:lnTo>
                  <a:lnTo>
                    <a:pt x="11284" y="1343"/>
                  </a:lnTo>
                  <a:lnTo>
                    <a:pt x="11455" y="1636"/>
                  </a:lnTo>
                  <a:lnTo>
                    <a:pt x="11577" y="1929"/>
                  </a:lnTo>
                  <a:lnTo>
                    <a:pt x="11723" y="2223"/>
                  </a:lnTo>
                  <a:lnTo>
                    <a:pt x="11821" y="2540"/>
                  </a:lnTo>
                  <a:lnTo>
                    <a:pt x="11919" y="2858"/>
                  </a:lnTo>
                  <a:lnTo>
                    <a:pt x="12017" y="3199"/>
                  </a:lnTo>
                  <a:lnTo>
                    <a:pt x="12090" y="3517"/>
                  </a:lnTo>
                  <a:lnTo>
                    <a:pt x="12139" y="3859"/>
                  </a:lnTo>
                  <a:lnTo>
                    <a:pt x="12187" y="4201"/>
                  </a:lnTo>
                  <a:lnTo>
                    <a:pt x="12212" y="4543"/>
                  </a:lnTo>
                  <a:lnTo>
                    <a:pt x="12212" y="4909"/>
                  </a:lnTo>
                  <a:lnTo>
                    <a:pt x="12212" y="5275"/>
                  </a:lnTo>
                  <a:lnTo>
                    <a:pt x="12187" y="5642"/>
                  </a:lnTo>
                  <a:lnTo>
                    <a:pt x="12139" y="6008"/>
                  </a:lnTo>
                  <a:lnTo>
                    <a:pt x="12065" y="6374"/>
                  </a:lnTo>
                  <a:lnTo>
                    <a:pt x="11992" y="6741"/>
                  </a:lnTo>
                  <a:lnTo>
                    <a:pt x="11894" y="7083"/>
                  </a:lnTo>
                  <a:lnTo>
                    <a:pt x="11772" y="7425"/>
                  </a:lnTo>
                  <a:lnTo>
                    <a:pt x="11650" y="7742"/>
                  </a:lnTo>
                  <a:lnTo>
                    <a:pt x="11504" y="8084"/>
                  </a:lnTo>
                  <a:lnTo>
                    <a:pt x="11333" y="8402"/>
                  </a:lnTo>
                  <a:lnTo>
                    <a:pt x="11162" y="8695"/>
                  </a:lnTo>
                  <a:lnTo>
                    <a:pt x="10966" y="8988"/>
                  </a:lnTo>
                  <a:lnTo>
                    <a:pt x="10771" y="9281"/>
                  </a:lnTo>
                  <a:lnTo>
                    <a:pt x="10551" y="9549"/>
                  </a:lnTo>
                  <a:lnTo>
                    <a:pt x="10307" y="9818"/>
                  </a:lnTo>
                  <a:lnTo>
                    <a:pt x="10063" y="10087"/>
                  </a:lnTo>
                  <a:lnTo>
                    <a:pt x="9818" y="10331"/>
                  </a:lnTo>
                  <a:lnTo>
                    <a:pt x="9550" y="10551"/>
                  </a:lnTo>
                  <a:lnTo>
                    <a:pt x="9281" y="10771"/>
                  </a:lnTo>
                  <a:lnTo>
                    <a:pt x="8988" y="10966"/>
                  </a:lnTo>
                  <a:lnTo>
                    <a:pt x="8695" y="11161"/>
                  </a:lnTo>
                  <a:lnTo>
                    <a:pt x="8377" y="11332"/>
                  </a:lnTo>
                  <a:lnTo>
                    <a:pt x="8060" y="11503"/>
                  </a:lnTo>
                  <a:lnTo>
                    <a:pt x="7742" y="11650"/>
                  </a:lnTo>
                  <a:lnTo>
                    <a:pt x="7401" y="11772"/>
                  </a:lnTo>
                  <a:lnTo>
                    <a:pt x="7059" y="11894"/>
                  </a:lnTo>
                  <a:lnTo>
                    <a:pt x="6717" y="11992"/>
                  </a:lnTo>
                  <a:lnTo>
                    <a:pt x="6375" y="12065"/>
                  </a:lnTo>
                  <a:lnTo>
                    <a:pt x="6008" y="12138"/>
                  </a:lnTo>
                  <a:lnTo>
                    <a:pt x="5642" y="12187"/>
                  </a:lnTo>
                  <a:lnTo>
                    <a:pt x="5276" y="12212"/>
                  </a:lnTo>
                  <a:lnTo>
                    <a:pt x="4885" y="12236"/>
                  </a:lnTo>
                  <a:lnTo>
                    <a:pt x="4543" y="12212"/>
                  </a:lnTo>
                  <a:lnTo>
                    <a:pt x="4201" y="12187"/>
                  </a:lnTo>
                  <a:lnTo>
                    <a:pt x="3859" y="12163"/>
                  </a:lnTo>
                  <a:lnTo>
                    <a:pt x="3517" y="12089"/>
                  </a:lnTo>
                  <a:lnTo>
                    <a:pt x="3175" y="12016"/>
                  </a:lnTo>
                  <a:lnTo>
                    <a:pt x="2858" y="11943"/>
                  </a:lnTo>
                  <a:lnTo>
                    <a:pt x="2540" y="11845"/>
                  </a:lnTo>
                  <a:lnTo>
                    <a:pt x="2223" y="11723"/>
                  </a:lnTo>
                  <a:lnTo>
                    <a:pt x="1905" y="11601"/>
                  </a:lnTo>
                  <a:lnTo>
                    <a:pt x="1612" y="11454"/>
                  </a:lnTo>
                  <a:lnTo>
                    <a:pt x="1319" y="11308"/>
                  </a:lnTo>
                  <a:lnTo>
                    <a:pt x="1051" y="11137"/>
                  </a:lnTo>
                  <a:lnTo>
                    <a:pt x="757" y="10966"/>
                  </a:lnTo>
                  <a:lnTo>
                    <a:pt x="489" y="10771"/>
                  </a:lnTo>
                  <a:lnTo>
                    <a:pt x="0" y="10355"/>
                  </a:lnTo>
                  <a:lnTo>
                    <a:pt x="98" y="10697"/>
                  </a:lnTo>
                  <a:lnTo>
                    <a:pt x="196" y="11015"/>
                  </a:lnTo>
                  <a:lnTo>
                    <a:pt x="464" y="11674"/>
                  </a:lnTo>
                  <a:lnTo>
                    <a:pt x="757" y="12309"/>
                  </a:lnTo>
                  <a:lnTo>
                    <a:pt x="1124" y="12895"/>
                  </a:lnTo>
                  <a:lnTo>
                    <a:pt x="1515" y="13457"/>
                  </a:lnTo>
                  <a:lnTo>
                    <a:pt x="1979" y="13970"/>
                  </a:lnTo>
                  <a:lnTo>
                    <a:pt x="2443" y="14458"/>
                  </a:lnTo>
                  <a:lnTo>
                    <a:pt x="2980" y="14898"/>
                  </a:lnTo>
                  <a:lnTo>
                    <a:pt x="3542" y="15313"/>
                  </a:lnTo>
                  <a:lnTo>
                    <a:pt x="4128" y="15680"/>
                  </a:lnTo>
                  <a:lnTo>
                    <a:pt x="4738" y="15973"/>
                  </a:lnTo>
                  <a:lnTo>
                    <a:pt x="5398" y="16241"/>
                  </a:lnTo>
                  <a:lnTo>
                    <a:pt x="5740" y="16339"/>
                  </a:lnTo>
                  <a:lnTo>
                    <a:pt x="6082" y="16437"/>
                  </a:lnTo>
                  <a:lnTo>
                    <a:pt x="6424" y="16534"/>
                  </a:lnTo>
                  <a:lnTo>
                    <a:pt x="6766" y="16608"/>
                  </a:lnTo>
                  <a:lnTo>
                    <a:pt x="7132" y="16657"/>
                  </a:lnTo>
                  <a:lnTo>
                    <a:pt x="7474" y="16681"/>
                  </a:lnTo>
                  <a:lnTo>
                    <a:pt x="7840" y="16705"/>
                  </a:lnTo>
                  <a:lnTo>
                    <a:pt x="8231" y="16730"/>
                  </a:lnTo>
                  <a:lnTo>
                    <a:pt x="8646" y="16705"/>
                  </a:lnTo>
                  <a:lnTo>
                    <a:pt x="9086" y="16681"/>
                  </a:lnTo>
                  <a:lnTo>
                    <a:pt x="9501" y="16632"/>
                  </a:lnTo>
                  <a:lnTo>
                    <a:pt x="9941" y="16559"/>
                  </a:lnTo>
                  <a:lnTo>
                    <a:pt x="10331" y="16461"/>
                  </a:lnTo>
                  <a:lnTo>
                    <a:pt x="10747" y="16339"/>
                  </a:lnTo>
                  <a:lnTo>
                    <a:pt x="11137" y="16217"/>
                  </a:lnTo>
                  <a:lnTo>
                    <a:pt x="11528" y="16046"/>
                  </a:lnTo>
                  <a:lnTo>
                    <a:pt x="11894" y="15875"/>
                  </a:lnTo>
                  <a:lnTo>
                    <a:pt x="12261" y="15704"/>
                  </a:lnTo>
                  <a:lnTo>
                    <a:pt x="12627" y="15484"/>
                  </a:lnTo>
                  <a:lnTo>
                    <a:pt x="12969" y="15264"/>
                  </a:lnTo>
                  <a:lnTo>
                    <a:pt x="13311" y="15045"/>
                  </a:lnTo>
                  <a:lnTo>
                    <a:pt x="13628" y="14776"/>
                  </a:lnTo>
                  <a:lnTo>
                    <a:pt x="13922" y="14507"/>
                  </a:lnTo>
                  <a:lnTo>
                    <a:pt x="14215" y="14239"/>
                  </a:lnTo>
                  <a:lnTo>
                    <a:pt x="14508" y="13946"/>
                  </a:lnTo>
                  <a:lnTo>
                    <a:pt x="14776" y="13628"/>
                  </a:lnTo>
                  <a:lnTo>
                    <a:pt x="15021" y="13311"/>
                  </a:lnTo>
                  <a:lnTo>
                    <a:pt x="15265" y="12969"/>
                  </a:lnTo>
                  <a:lnTo>
                    <a:pt x="15485" y="12627"/>
                  </a:lnTo>
                  <a:lnTo>
                    <a:pt x="15680" y="12285"/>
                  </a:lnTo>
                  <a:lnTo>
                    <a:pt x="15875" y="11918"/>
                  </a:lnTo>
                  <a:lnTo>
                    <a:pt x="16046" y="11528"/>
                  </a:lnTo>
                  <a:lnTo>
                    <a:pt x="16193" y="11161"/>
                  </a:lnTo>
                  <a:lnTo>
                    <a:pt x="16339" y="10746"/>
                  </a:lnTo>
                  <a:lnTo>
                    <a:pt x="16437" y="10355"/>
                  </a:lnTo>
                  <a:lnTo>
                    <a:pt x="16535" y="9940"/>
                  </a:lnTo>
                  <a:lnTo>
                    <a:pt x="16608" y="9525"/>
                  </a:lnTo>
                  <a:lnTo>
                    <a:pt x="16657" y="9085"/>
                  </a:lnTo>
                  <a:lnTo>
                    <a:pt x="16706" y="8670"/>
                  </a:lnTo>
                  <a:lnTo>
                    <a:pt x="16706" y="8231"/>
                  </a:lnTo>
                  <a:lnTo>
                    <a:pt x="16706" y="7864"/>
                  </a:lnTo>
                  <a:lnTo>
                    <a:pt x="16681" y="7498"/>
                  </a:lnTo>
                  <a:lnTo>
                    <a:pt x="16632" y="7132"/>
                  </a:lnTo>
                  <a:lnTo>
                    <a:pt x="16584" y="6790"/>
                  </a:lnTo>
                  <a:lnTo>
                    <a:pt x="16510" y="6423"/>
                  </a:lnTo>
                  <a:lnTo>
                    <a:pt x="16437" y="6081"/>
                  </a:lnTo>
                  <a:lnTo>
                    <a:pt x="16339" y="5739"/>
                  </a:lnTo>
                  <a:lnTo>
                    <a:pt x="16242" y="5398"/>
                  </a:lnTo>
                  <a:lnTo>
                    <a:pt x="15973" y="4763"/>
                  </a:lnTo>
                  <a:lnTo>
                    <a:pt x="15656" y="4128"/>
                  </a:lnTo>
                  <a:lnTo>
                    <a:pt x="15314" y="3541"/>
                  </a:lnTo>
                  <a:lnTo>
                    <a:pt x="14898" y="2980"/>
                  </a:lnTo>
                  <a:lnTo>
                    <a:pt x="14459" y="2467"/>
                  </a:lnTo>
                  <a:lnTo>
                    <a:pt x="13970" y="1978"/>
                  </a:lnTo>
                  <a:lnTo>
                    <a:pt x="13433" y="1539"/>
                  </a:lnTo>
                  <a:lnTo>
                    <a:pt x="12871" y="1123"/>
                  </a:lnTo>
                  <a:lnTo>
                    <a:pt x="12285" y="782"/>
                  </a:lnTo>
                  <a:lnTo>
                    <a:pt x="11675" y="464"/>
                  </a:lnTo>
                  <a:lnTo>
                    <a:pt x="11015" y="220"/>
                  </a:lnTo>
                  <a:lnTo>
                    <a:pt x="10673" y="98"/>
                  </a:lnTo>
                  <a:lnTo>
                    <a:pt x="1033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81" name="Shape 336">
            <a:extLst>
              <a:ext uri="{FF2B5EF4-FFF2-40B4-BE49-F238E27FC236}">
                <a16:creationId xmlns="" xmlns:a16="http://schemas.microsoft.com/office/drawing/2014/main" id="{5395B72F-6DA0-4AAE-B1A3-0614C1CA3DAF}"/>
              </a:ext>
            </a:extLst>
          </p:cNvPr>
          <p:cNvGrpSpPr/>
          <p:nvPr userDrawn="1"/>
        </p:nvGrpSpPr>
        <p:grpSpPr>
          <a:xfrm>
            <a:off x="9826988" y="2094549"/>
            <a:ext cx="432881" cy="421637"/>
            <a:chOff x="5926225" y="921350"/>
            <a:chExt cx="517800" cy="504350"/>
          </a:xfrm>
          <a:solidFill>
            <a:schemeClr val="bg1">
              <a:lumMod val="50000"/>
            </a:schemeClr>
          </a:solidFill>
        </p:grpSpPr>
        <p:sp>
          <p:nvSpPr>
            <p:cNvPr id="82" name="Shape 337">
              <a:extLst>
                <a:ext uri="{FF2B5EF4-FFF2-40B4-BE49-F238E27FC236}">
                  <a16:creationId xmlns="" xmlns:a16="http://schemas.microsoft.com/office/drawing/2014/main" id="{D4A458A7-748C-4129-92EF-299F98D128FD}"/>
                </a:ext>
              </a:extLst>
            </p:cNvPr>
            <p:cNvSpPr/>
            <p:nvPr/>
          </p:nvSpPr>
          <p:spPr>
            <a:xfrm>
              <a:off x="5926225" y="921350"/>
              <a:ext cx="517800" cy="504350"/>
            </a:xfrm>
            <a:custGeom>
              <a:avLst/>
              <a:gdLst/>
              <a:ahLst/>
              <a:cxnLst/>
              <a:rect l="0" t="0" r="0" b="0"/>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3" name="Shape 338">
              <a:extLst>
                <a:ext uri="{FF2B5EF4-FFF2-40B4-BE49-F238E27FC236}">
                  <a16:creationId xmlns="" xmlns:a16="http://schemas.microsoft.com/office/drawing/2014/main" id="{2C4D0C12-6296-480F-8A32-0E63AE2E55C0}"/>
                </a:ext>
              </a:extLst>
            </p:cNvPr>
            <p:cNvSpPr/>
            <p:nvPr/>
          </p:nvSpPr>
          <p:spPr>
            <a:xfrm>
              <a:off x="6016600" y="1005000"/>
              <a:ext cx="337050" cy="337050"/>
            </a:xfrm>
            <a:custGeom>
              <a:avLst/>
              <a:gdLst/>
              <a:ahLst/>
              <a:cxnLst/>
              <a:rect l="0" t="0" r="0" b="0"/>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84" name="Shape 339">
            <a:extLst>
              <a:ext uri="{FF2B5EF4-FFF2-40B4-BE49-F238E27FC236}">
                <a16:creationId xmlns="" xmlns:a16="http://schemas.microsoft.com/office/drawing/2014/main" id="{4A451CFA-A939-4C42-84CB-018B8595D050}"/>
              </a:ext>
            </a:extLst>
          </p:cNvPr>
          <p:cNvGrpSpPr/>
          <p:nvPr userDrawn="1"/>
        </p:nvGrpSpPr>
        <p:grpSpPr>
          <a:xfrm>
            <a:off x="10404811" y="2102721"/>
            <a:ext cx="404290" cy="405314"/>
            <a:chOff x="6617400" y="931125"/>
            <a:chExt cx="483600" cy="484825"/>
          </a:xfrm>
          <a:solidFill>
            <a:schemeClr val="bg1">
              <a:lumMod val="50000"/>
            </a:schemeClr>
          </a:solidFill>
        </p:grpSpPr>
        <p:sp>
          <p:nvSpPr>
            <p:cNvPr id="85" name="Shape 340">
              <a:extLst>
                <a:ext uri="{FF2B5EF4-FFF2-40B4-BE49-F238E27FC236}">
                  <a16:creationId xmlns="" xmlns:a16="http://schemas.microsoft.com/office/drawing/2014/main" id="{057DA9F9-AC62-4272-A032-A32D113049AB}"/>
                </a:ext>
              </a:extLst>
            </p:cNvPr>
            <p:cNvSpPr/>
            <p:nvPr/>
          </p:nvSpPr>
          <p:spPr>
            <a:xfrm>
              <a:off x="6843925" y="1183900"/>
              <a:ext cx="121525" cy="232050"/>
            </a:xfrm>
            <a:custGeom>
              <a:avLst/>
              <a:gdLst/>
              <a:ahLst/>
              <a:cxnLst/>
              <a:rect l="0" t="0" r="0" b="0"/>
              <a:pathLst>
                <a:path w="4861" h="9282" extrusionOk="0">
                  <a:moveTo>
                    <a:pt x="1" y="0"/>
                  </a:moveTo>
                  <a:lnTo>
                    <a:pt x="1" y="6863"/>
                  </a:lnTo>
                  <a:lnTo>
                    <a:pt x="25" y="7107"/>
                  </a:lnTo>
                  <a:lnTo>
                    <a:pt x="49" y="7327"/>
                  </a:lnTo>
                  <a:lnTo>
                    <a:pt x="123" y="7572"/>
                  </a:lnTo>
                  <a:lnTo>
                    <a:pt x="196" y="7791"/>
                  </a:lnTo>
                  <a:lnTo>
                    <a:pt x="294" y="8011"/>
                  </a:lnTo>
                  <a:lnTo>
                    <a:pt x="416" y="8207"/>
                  </a:lnTo>
                  <a:lnTo>
                    <a:pt x="562" y="8402"/>
                  </a:lnTo>
                  <a:lnTo>
                    <a:pt x="709" y="8573"/>
                  </a:lnTo>
                  <a:lnTo>
                    <a:pt x="880" y="8719"/>
                  </a:lnTo>
                  <a:lnTo>
                    <a:pt x="1075" y="8866"/>
                  </a:lnTo>
                  <a:lnTo>
                    <a:pt x="1271" y="8988"/>
                  </a:lnTo>
                  <a:lnTo>
                    <a:pt x="1490" y="9086"/>
                  </a:lnTo>
                  <a:lnTo>
                    <a:pt x="1710" y="9159"/>
                  </a:lnTo>
                  <a:lnTo>
                    <a:pt x="1930" y="9232"/>
                  </a:lnTo>
                  <a:lnTo>
                    <a:pt x="2174" y="9257"/>
                  </a:lnTo>
                  <a:lnTo>
                    <a:pt x="2418" y="9281"/>
                  </a:lnTo>
                  <a:lnTo>
                    <a:pt x="2663" y="9257"/>
                  </a:lnTo>
                  <a:lnTo>
                    <a:pt x="2907" y="9232"/>
                  </a:lnTo>
                  <a:lnTo>
                    <a:pt x="3151" y="9159"/>
                  </a:lnTo>
                  <a:lnTo>
                    <a:pt x="3371" y="9086"/>
                  </a:lnTo>
                  <a:lnTo>
                    <a:pt x="3591" y="8988"/>
                  </a:lnTo>
                  <a:lnTo>
                    <a:pt x="3786" y="8866"/>
                  </a:lnTo>
                  <a:lnTo>
                    <a:pt x="3957" y="8719"/>
                  </a:lnTo>
                  <a:lnTo>
                    <a:pt x="4128" y="8573"/>
                  </a:lnTo>
                  <a:lnTo>
                    <a:pt x="4299" y="8402"/>
                  </a:lnTo>
                  <a:lnTo>
                    <a:pt x="4446" y="8207"/>
                  </a:lnTo>
                  <a:lnTo>
                    <a:pt x="4568" y="8011"/>
                  </a:lnTo>
                  <a:lnTo>
                    <a:pt x="4665" y="7791"/>
                  </a:lnTo>
                  <a:lnTo>
                    <a:pt x="4739" y="7572"/>
                  </a:lnTo>
                  <a:lnTo>
                    <a:pt x="4812" y="7327"/>
                  </a:lnTo>
                  <a:lnTo>
                    <a:pt x="4836" y="7107"/>
                  </a:lnTo>
                  <a:lnTo>
                    <a:pt x="4861" y="6863"/>
                  </a:lnTo>
                  <a:lnTo>
                    <a:pt x="4836" y="6717"/>
                  </a:lnTo>
                  <a:lnTo>
                    <a:pt x="4812" y="6619"/>
                  </a:lnTo>
                  <a:lnTo>
                    <a:pt x="4739" y="6521"/>
                  </a:lnTo>
                  <a:lnTo>
                    <a:pt x="4665" y="6424"/>
                  </a:lnTo>
                  <a:lnTo>
                    <a:pt x="4592" y="6350"/>
                  </a:lnTo>
                  <a:lnTo>
                    <a:pt x="4470" y="6302"/>
                  </a:lnTo>
                  <a:lnTo>
                    <a:pt x="4372" y="6253"/>
                  </a:lnTo>
                  <a:lnTo>
                    <a:pt x="4128" y="6253"/>
                  </a:lnTo>
                  <a:lnTo>
                    <a:pt x="4006" y="6302"/>
                  </a:lnTo>
                  <a:lnTo>
                    <a:pt x="3908" y="6350"/>
                  </a:lnTo>
                  <a:lnTo>
                    <a:pt x="3811" y="6424"/>
                  </a:lnTo>
                  <a:lnTo>
                    <a:pt x="3737" y="6521"/>
                  </a:lnTo>
                  <a:lnTo>
                    <a:pt x="3688" y="6619"/>
                  </a:lnTo>
                  <a:lnTo>
                    <a:pt x="3640" y="6717"/>
                  </a:lnTo>
                  <a:lnTo>
                    <a:pt x="3640" y="6863"/>
                  </a:lnTo>
                  <a:lnTo>
                    <a:pt x="3615" y="7083"/>
                  </a:lnTo>
                  <a:lnTo>
                    <a:pt x="3542" y="7327"/>
                  </a:lnTo>
                  <a:lnTo>
                    <a:pt x="3420" y="7523"/>
                  </a:lnTo>
                  <a:lnTo>
                    <a:pt x="3273" y="7718"/>
                  </a:lnTo>
                  <a:lnTo>
                    <a:pt x="3102" y="7865"/>
                  </a:lnTo>
                  <a:lnTo>
                    <a:pt x="2907" y="7962"/>
                  </a:lnTo>
                  <a:lnTo>
                    <a:pt x="2663" y="8036"/>
                  </a:lnTo>
                  <a:lnTo>
                    <a:pt x="2418" y="8060"/>
                  </a:lnTo>
                  <a:lnTo>
                    <a:pt x="2174" y="8036"/>
                  </a:lnTo>
                  <a:lnTo>
                    <a:pt x="1954" y="7962"/>
                  </a:lnTo>
                  <a:lnTo>
                    <a:pt x="1759" y="7865"/>
                  </a:lnTo>
                  <a:lnTo>
                    <a:pt x="1564" y="7718"/>
                  </a:lnTo>
                  <a:lnTo>
                    <a:pt x="1417" y="7523"/>
                  </a:lnTo>
                  <a:lnTo>
                    <a:pt x="1319" y="7327"/>
                  </a:lnTo>
                  <a:lnTo>
                    <a:pt x="1246" y="7083"/>
                  </a:lnTo>
                  <a:lnTo>
                    <a:pt x="1222" y="6863"/>
                  </a:lnTo>
                  <a:lnTo>
                    <a:pt x="1222" y="0"/>
                  </a:lnTo>
                  <a:lnTo>
                    <a:pt x="953" y="220"/>
                  </a:lnTo>
                  <a:lnTo>
                    <a:pt x="880" y="293"/>
                  </a:lnTo>
                  <a:lnTo>
                    <a:pt x="806" y="342"/>
                  </a:lnTo>
                  <a:lnTo>
                    <a:pt x="709" y="367"/>
                  </a:lnTo>
                  <a:lnTo>
                    <a:pt x="513" y="367"/>
                  </a:lnTo>
                  <a:lnTo>
                    <a:pt x="416" y="342"/>
                  </a:lnTo>
                  <a:lnTo>
                    <a:pt x="342" y="293"/>
                  </a:lnTo>
                  <a:lnTo>
                    <a:pt x="269" y="220"/>
                  </a:lnTo>
                  <a:lnTo>
                    <a:pt x="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6" name="Shape 341">
              <a:extLst>
                <a:ext uri="{FF2B5EF4-FFF2-40B4-BE49-F238E27FC236}">
                  <a16:creationId xmlns="" xmlns:a16="http://schemas.microsoft.com/office/drawing/2014/main" id="{1019641A-E162-4967-9B41-9F6EEC52EBC7}"/>
                </a:ext>
              </a:extLst>
            </p:cNvPr>
            <p:cNvSpPr/>
            <p:nvPr/>
          </p:nvSpPr>
          <p:spPr>
            <a:xfrm>
              <a:off x="6617400" y="931125"/>
              <a:ext cx="483600" cy="259500"/>
            </a:xfrm>
            <a:custGeom>
              <a:avLst/>
              <a:gdLst/>
              <a:ahLst/>
              <a:cxnLst/>
              <a:rect l="0" t="0" r="0" b="0"/>
              <a:pathLst>
                <a:path w="19344" h="10380" extrusionOk="0">
                  <a:moveTo>
                    <a:pt x="5252" y="9769"/>
                  </a:moveTo>
                  <a:lnTo>
                    <a:pt x="5252" y="9769"/>
                  </a:lnTo>
                  <a:lnTo>
                    <a:pt x="5252" y="9769"/>
                  </a:lnTo>
                  <a:close/>
                  <a:moveTo>
                    <a:pt x="9672" y="0"/>
                  </a:moveTo>
                  <a:lnTo>
                    <a:pt x="9550" y="25"/>
                  </a:lnTo>
                  <a:lnTo>
                    <a:pt x="9428" y="49"/>
                  </a:lnTo>
                  <a:lnTo>
                    <a:pt x="9330" y="122"/>
                  </a:lnTo>
                  <a:lnTo>
                    <a:pt x="9232" y="196"/>
                  </a:lnTo>
                  <a:lnTo>
                    <a:pt x="9159" y="269"/>
                  </a:lnTo>
                  <a:lnTo>
                    <a:pt x="9110" y="367"/>
                  </a:lnTo>
                  <a:lnTo>
                    <a:pt x="9086" y="489"/>
                  </a:lnTo>
                  <a:lnTo>
                    <a:pt x="9062" y="611"/>
                  </a:lnTo>
                  <a:lnTo>
                    <a:pt x="9062" y="1246"/>
                  </a:lnTo>
                  <a:lnTo>
                    <a:pt x="8622" y="1270"/>
                  </a:lnTo>
                  <a:lnTo>
                    <a:pt x="8182" y="1343"/>
                  </a:lnTo>
                  <a:lnTo>
                    <a:pt x="7767" y="1417"/>
                  </a:lnTo>
                  <a:lnTo>
                    <a:pt x="7328" y="1514"/>
                  </a:lnTo>
                  <a:lnTo>
                    <a:pt x="6912" y="1612"/>
                  </a:lnTo>
                  <a:lnTo>
                    <a:pt x="6497" y="1759"/>
                  </a:lnTo>
                  <a:lnTo>
                    <a:pt x="6082" y="1905"/>
                  </a:lnTo>
                  <a:lnTo>
                    <a:pt x="5691" y="2076"/>
                  </a:lnTo>
                  <a:lnTo>
                    <a:pt x="5300" y="2247"/>
                  </a:lnTo>
                  <a:lnTo>
                    <a:pt x="4910" y="2467"/>
                  </a:lnTo>
                  <a:lnTo>
                    <a:pt x="4543" y="2687"/>
                  </a:lnTo>
                  <a:lnTo>
                    <a:pt x="4177" y="2931"/>
                  </a:lnTo>
                  <a:lnTo>
                    <a:pt x="3811" y="3175"/>
                  </a:lnTo>
                  <a:lnTo>
                    <a:pt x="3469" y="3468"/>
                  </a:lnTo>
                  <a:lnTo>
                    <a:pt x="3151" y="3761"/>
                  </a:lnTo>
                  <a:lnTo>
                    <a:pt x="2834" y="4054"/>
                  </a:lnTo>
                  <a:lnTo>
                    <a:pt x="2516" y="4372"/>
                  </a:lnTo>
                  <a:lnTo>
                    <a:pt x="2223" y="4714"/>
                  </a:lnTo>
                  <a:lnTo>
                    <a:pt x="1930" y="5080"/>
                  </a:lnTo>
                  <a:lnTo>
                    <a:pt x="1686" y="5422"/>
                  </a:lnTo>
                  <a:lnTo>
                    <a:pt x="1442" y="5788"/>
                  </a:lnTo>
                  <a:lnTo>
                    <a:pt x="1222" y="6179"/>
                  </a:lnTo>
                  <a:lnTo>
                    <a:pt x="1002" y="6570"/>
                  </a:lnTo>
                  <a:lnTo>
                    <a:pt x="807" y="6961"/>
                  </a:lnTo>
                  <a:lnTo>
                    <a:pt x="660" y="7376"/>
                  </a:lnTo>
                  <a:lnTo>
                    <a:pt x="489" y="7791"/>
                  </a:lnTo>
                  <a:lnTo>
                    <a:pt x="367" y="8206"/>
                  </a:lnTo>
                  <a:lnTo>
                    <a:pt x="245" y="8622"/>
                  </a:lnTo>
                  <a:lnTo>
                    <a:pt x="172" y="9061"/>
                  </a:lnTo>
                  <a:lnTo>
                    <a:pt x="98" y="9501"/>
                  </a:lnTo>
                  <a:lnTo>
                    <a:pt x="25" y="9940"/>
                  </a:lnTo>
                  <a:lnTo>
                    <a:pt x="1" y="10380"/>
                  </a:lnTo>
                  <a:lnTo>
                    <a:pt x="196" y="10111"/>
                  </a:lnTo>
                  <a:lnTo>
                    <a:pt x="465" y="9867"/>
                  </a:lnTo>
                  <a:lnTo>
                    <a:pt x="758" y="9647"/>
                  </a:lnTo>
                  <a:lnTo>
                    <a:pt x="1075" y="9452"/>
                  </a:lnTo>
                  <a:lnTo>
                    <a:pt x="1442" y="9305"/>
                  </a:lnTo>
                  <a:lnTo>
                    <a:pt x="1808" y="9183"/>
                  </a:lnTo>
                  <a:lnTo>
                    <a:pt x="2223" y="9110"/>
                  </a:lnTo>
                  <a:lnTo>
                    <a:pt x="2638" y="9086"/>
                  </a:lnTo>
                  <a:lnTo>
                    <a:pt x="2956" y="9110"/>
                  </a:lnTo>
                  <a:lnTo>
                    <a:pt x="3249" y="9134"/>
                  </a:lnTo>
                  <a:lnTo>
                    <a:pt x="3542" y="9208"/>
                  </a:lnTo>
                  <a:lnTo>
                    <a:pt x="3811" y="9281"/>
                  </a:lnTo>
                  <a:lnTo>
                    <a:pt x="4079" y="9379"/>
                  </a:lnTo>
                  <a:lnTo>
                    <a:pt x="4323" y="9501"/>
                  </a:lnTo>
                  <a:lnTo>
                    <a:pt x="4543" y="9647"/>
                  </a:lnTo>
                  <a:lnTo>
                    <a:pt x="4763" y="9794"/>
                  </a:lnTo>
                  <a:lnTo>
                    <a:pt x="4812" y="9305"/>
                  </a:lnTo>
                  <a:lnTo>
                    <a:pt x="4934" y="8573"/>
                  </a:lnTo>
                  <a:lnTo>
                    <a:pt x="5007" y="8109"/>
                  </a:lnTo>
                  <a:lnTo>
                    <a:pt x="5129" y="7620"/>
                  </a:lnTo>
                  <a:lnTo>
                    <a:pt x="5276" y="7107"/>
                  </a:lnTo>
                  <a:lnTo>
                    <a:pt x="5447" y="6546"/>
                  </a:lnTo>
                  <a:lnTo>
                    <a:pt x="5642" y="5984"/>
                  </a:lnTo>
                  <a:lnTo>
                    <a:pt x="5887" y="5373"/>
                  </a:lnTo>
                  <a:lnTo>
                    <a:pt x="6180" y="4763"/>
                  </a:lnTo>
                  <a:lnTo>
                    <a:pt x="6522" y="4152"/>
                  </a:lnTo>
                  <a:lnTo>
                    <a:pt x="6888" y="3542"/>
                  </a:lnTo>
                  <a:lnTo>
                    <a:pt x="7303" y="2931"/>
                  </a:lnTo>
                  <a:lnTo>
                    <a:pt x="7792" y="2345"/>
                  </a:lnTo>
                  <a:lnTo>
                    <a:pt x="8329" y="1783"/>
                  </a:lnTo>
                  <a:lnTo>
                    <a:pt x="8402" y="1710"/>
                  </a:lnTo>
                  <a:lnTo>
                    <a:pt x="8597" y="1710"/>
                  </a:lnTo>
                  <a:lnTo>
                    <a:pt x="8671" y="1783"/>
                  </a:lnTo>
                  <a:lnTo>
                    <a:pt x="8720" y="1856"/>
                  </a:lnTo>
                  <a:lnTo>
                    <a:pt x="8744" y="1954"/>
                  </a:lnTo>
                  <a:lnTo>
                    <a:pt x="8720" y="2027"/>
                  </a:lnTo>
                  <a:lnTo>
                    <a:pt x="8671" y="2125"/>
                  </a:lnTo>
                  <a:lnTo>
                    <a:pt x="8182" y="2662"/>
                  </a:lnTo>
                  <a:lnTo>
                    <a:pt x="7718" y="3200"/>
                  </a:lnTo>
                  <a:lnTo>
                    <a:pt x="7328" y="3786"/>
                  </a:lnTo>
                  <a:lnTo>
                    <a:pt x="6961" y="4348"/>
                  </a:lnTo>
                  <a:lnTo>
                    <a:pt x="6668" y="4934"/>
                  </a:lnTo>
                  <a:lnTo>
                    <a:pt x="6375" y="5495"/>
                  </a:lnTo>
                  <a:lnTo>
                    <a:pt x="6155" y="6082"/>
                  </a:lnTo>
                  <a:lnTo>
                    <a:pt x="5960" y="6619"/>
                  </a:lnTo>
                  <a:lnTo>
                    <a:pt x="5789" y="7156"/>
                  </a:lnTo>
                  <a:lnTo>
                    <a:pt x="5642" y="7645"/>
                  </a:lnTo>
                  <a:lnTo>
                    <a:pt x="5520" y="8109"/>
                  </a:lnTo>
                  <a:lnTo>
                    <a:pt x="5423" y="8548"/>
                  </a:lnTo>
                  <a:lnTo>
                    <a:pt x="5300" y="9257"/>
                  </a:lnTo>
                  <a:lnTo>
                    <a:pt x="5252" y="9769"/>
                  </a:lnTo>
                  <a:lnTo>
                    <a:pt x="5471" y="9623"/>
                  </a:lnTo>
                  <a:lnTo>
                    <a:pt x="5691" y="9476"/>
                  </a:lnTo>
                  <a:lnTo>
                    <a:pt x="5935" y="9379"/>
                  </a:lnTo>
                  <a:lnTo>
                    <a:pt x="6180" y="9281"/>
                  </a:lnTo>
                  <a:lnTo>
                    <a:pt x="6448" y="9208"/>
                  </a:lnTo>
                  <a:lnTo>
                    <a:pt x="6741" y="9134"/>
                  </a:lnTo>
                  <a:lnTo>
                    <a:pt x="7034" y="9110"/>
                  </a:lnTo>
                  <a:lnTo>
                    <a:pt x="7328" y="9086"/>
                  </a:lnTo>
                  <a:lnTo>
                    <a:pt x="7645" y="9110"/>
                  </a:lnTo>
                  <a:lnTo>
                    <a:pt x="7938" y="9134"/>
                  </a:lnTo>
                  <a:lnTo>
                    <a:pt x="8207" y="9208"/>
                  </a:lnTo>
                  <a:lnTo>
                    <a:pt x="8475" y="9281"/>
                  </a:lnTo>
                  <a:lnTo>
                    <a:pt x="8744" y="9379"/>
                  </a:lnTo>
                  <a:lnTo>
                    <a:pt x="8988" y="9501"/>
                  </a:lnTo>
                  <a:lnTo>
                    <a:pt x="9208" y="9623"/>
                  </a:lnTo>
                  <a:lnTo>
                    <a:pt x="9428" y="9794"/>
                  </a:lnTo>
                  <a:lnTo>
                    <a:pt x="9428" y="1954"/>
                  </a:lnTo>
                  <a:lnTo>
                    <a:pt x="9452" y="1856"/>
                  </a:lnTo>
                  <a:lnTo>
                    <a:pt x="9501" y="1783"/>
                  </a:lnTo>
                  <a:lnTo>
                    <a:pt x="9574" y="1710"/>
                  </a:lnTo>
                  <a:lnTo>
                    <a:pt x="9770" y="1710"/>
                  </a:lnTo>
                  <a:lnTo>
                    <a:pt x="9843" y="1783"/>
                  </a:lnTo>
                  <a:lnTo>
                    <a:pt x="9892" y="1856"/>
                  </a:lnTo>
                  <a:lnTo>
                    <a:pt x="9916" y="1954"/>
                  </a:lnTo>
                  <a:lnTo>
                    <a:pt x="9916" y="9794"/>
                  </a:lnTo>
                  <a:lnTo>
                    <a:pt x="10136" y="9623"/>
                  </a:lnTo>
                  <a:lnTo>
                    <a:pt x="10356" y="9501"/>
                  </a:lnTo>
                  <a:lnTo>
                    <a:pt x="10600" y="9379"/>
                  </a:lnTo>
                  <a:lnTo>
                    <a:pt x="10869" y="9281"/>
                  </a:lnTo>
                  <a:lnTo>
                    <a:pt x="11137" y="9208"/>
                  </a:lnTo>
                  <a:lnTo>
                    <a:pt x="11406" y="9134"/>
                  </a:lnTo>
                  <a:lnTo>
                    <a:pt x="11699" y="9110"/>
                  </a:lnTo>
                  <a:lnTo>
                    <a:pt x="12017" y="9086"/>
                  </a:lnTo>
                  <a:lnTo>
                    <a:pt x="12310" y="9110"/>
                  </a:lnTo>
                  <a:lnTo>
                    <a:pt x="12603" y="9134"/>
                  </a:lnTo>
                  <a:lnTo>
                    <a:pt x="12896" y="9208"/>
                  </a:lnTo>
                  <a:lnTo>
                    <a:pt x="13165" y="9281"/>
                  </a:lnTo>
                  <a:lnTo>
                    <a:pt x="13409" y="9379"/>
                  </a:lnTo>
                  <a:lnTo>
                    <a:pt x="13653" y="9476"/>
                  </a:lnTo>
                  <a:lnTo>
                    <a:pt x="13873" y="9623"/>
                  </a:lnTo>
                  <a:lnTo>
                    <a:pt x="14093" y="9769"/>
                  </a:lnTo>
                  <a:lnTo>
                    <a:pt x="14019" y="9257"/>
                  </a:lnTo>
                  <a:lnTo>
                    <a:pt x="13897" y="8548"/>
                  </a:lnTo>
                  <a:lnTo>
                    <a:pt x="13824" y="8109"/>
                  </a:lnTo>
                  <a:lnTo>
                    <a:pt x="13702" y="7645"/>
                  </a:lnTo>
                  <a:lnTo>
                    <a:pt x="13555" y="7132"/>
                  </a:lnTo>
                  <a:lnTo>
                    <a:pt x="13384" y="6619"/>
                  </a:lnTo>
                  <a:lnTo>
                    <a:pt x="13189" y="6057"/>
                  </a:lnTo>
                  <a:lnTo>
                    <a:pt x="12945" y="5495"/>
                  </a:lnTo>
                  <a:lnTo>
                    <a:pt x="12676" y="4934"/>
                  </a:lnTo>
                  <a:lnTo>
                    <a:pt x="12359" y="4348"/>
                  </a:lnTo>
                  <a:lnTo>
                    <a:pt x="12017" y="3786"/>
                  </a:lnTo>
                  <a:lnTo>
                    <a:pt x="11626" y="3200"/>
                  </a:lnTo>
                  <a:lnTo>
                    <a:pt x="11162" y="2662"/>
                  </a:lnTo>
                  <a:lnTo>
                    <a:pt x="10673" y="2125"/>
                  </a:lnTo>
                  <a:lnTo>
                    <a:pt x="10625" y="2027"/>
                  </a:lnTo>
                  <a:lnTo>
                    <a:pt x="10600" y="1954"/>
                  </a:lnTo>
                  <a:lnTo>
                    <a:pt x="10625" y="1856"/>
                  </a:lnTo>
                  <a:lnTo>
                    <a:pt x="10673" y="1783"/>
                  </a:lnTo>
                  <a:lnTo>
                    <a:pt x="10747" y="1710"/>
                  </a:lnTo>
                  <a:lnTo>
                    <a:pt x="10942" y="1710"/>
                  </a:lnTo>
                  <a:lnTo>
                    <a:pt x="11015" y="1783"/>
                  </a:lnTo>
                  <a:lnTo>
                    <a:pt x="11553" y="2345"/>
                  </a:lnTo>
                  <a:lnTo>
                    <a:pt x="12017" y="2931"/>
                  </a:lnTo>
                  <a:lnTo>
                    <a:pt x="12456" y="3542"/>
                  </a:lnTo>
                  <a:lnTo>
                    <a:pt x="12823" y="4152"/>
                  </a:lnTo>
                  <a:lnTo>
                    <a:pt x="13165" y="4787"/>
                  </a:lnTo>
                  <a:lnTo>
                    <a:pt x="13458" y="5373"/>
                  </a:lnTo>
                  <a:lnTo>
                    <a:pt x="13702" y="5984"/>
                  </a:lnTo>
                  <a:lnTo>
                    <a:pt x="13897" y="6546"/>
                  </a:lnTo>
                  <a:lnTo>
                    <a:pt x="14068" y="7107"/>
                  </a:lnTo>
                  <a:lnTo>
                    <a:pt x="14215" y="7620"/>
                  </a:lnTo>
                  <a:lnTo>
                    <a:pt x="14337" y="8109"/>
                  </a:lnTo>
                  <a:lnTo>
                    <a:pt x="14410" y="8573"/>
                  </a:lnTo>
                  <a:lnTo>
                    <a:pt x="14532" y="9305"/>
                  </a:lnTo>
                  <a:lnTo>
                    <a:pt x="14581" y="9794"/>
                  </a:lnTo>
                  <a:lnTo>
                    <a:pt x="14801" y="9647"/>
                  </a:lnTo>
                  <a:lnTo>
                    <a:pt x="15021" y="9501"/>
                  </a:lnTo>
                  <a:lnTo>
                    <a:pt x="15265" y="9379"/>
                  </a:lnTo>
                  <a:lnTo>
                    <a:pt x="15534" y="9281"/>
                  </a:lnTo>
                  <a:lnTo>
                    <a:pt x="15802" y="9208"/>
                  </a:lnTo>
                  <a:lnTo>
                    <a:pt x="16095" y="9134"/>
                  </a:lnTo>
                  <a:lnTo>
                    <a:pt x="16388" y="9110"/>
                  </a:lnTo>
                  <a:lnTo>
                    <a:pt x="16706" y="9086"/>
                  </a:lnTo>
                  <a:lnTo>
                    <a:pt x="17121" y="9110"/>
                  </a:lnTo>
                  <a:lnTo>
                    <a:pt x="17536" y="9183"/>
                  </a:lnTo>
                  <a:lnTo>
                    <a:pt x="17903" y="9305"/>
                  </a:lnTo>
                  <a:lnTo>
                    <a:pt x="18269" y="9452"/>
                  </a:lnTo>
                  <a:lnTo>
                    <a:pt x="18587" y="9647"/>
                  </a:lnTo>
                  <a:lnTo>
                    <a:pt x="18880" y="9867"/>
                  </a:lnTo>
                  <a:lnTo>
                    <a:pt x="19148" y="10111"/>
                  </a:lnTo>
                  <a:lnTo>
                    <a:pt x="19344" y="10380"/>
                  </a:lnTo>
                  <a:lnTo>
                    <a:pt x="19319" y="9940"/>
                  </a:lnTo>
                  <a:lnTo>
                    <a:pt x="19246" y="9501"/>
                  </a:lnTo>
                  <a:lnTo>
                    <a:pt x="19173" y="9061"/>
                  </a:lnTo>
                  <a:lnTo>
                    <a:pt x="19099" y="8622"/>
                  </a:lnTo>
                  <a:lnTo>
                    <a:pt x="18977" y="8206"/>
                  </a:lnTo>
                  <a:lnTo>
                    <a:pt x="18855" y="7791"/>
                  </a:lnTo>
                  <a:lnTo>
                    <a:pt x="18684" y="7376"/>
                  </a:lnTo>
                  <a:lnTo>
                    <a:pt x="18538" y="6961"/>
                  </a:lnTo>
                  <a:lnTo>
                    <a:pt x="18342" y="6570"/>
                  </a:lnTo>
                  <a:lnTo>
                    <a:pt x="18122" y="6179"/>
                  </a:lnTo>
                  <a:lnTo>
                    <a:pt x="17903" y="5788"/>
                  </a:lnTo>
                  <a:lnTo>
                    <a:pt x="17658" y="5422"/>
                  </a:lnTo>
                  <a:lnTo>
                    <a:pt x="17414" y="5080"/>
                  </a:lnTo>
                  <a:lnTo>
                    <a:pt x="17121" y="4714"/>
                  </a:lnTo>
                  <a:lnTo>
                    <a:pt x="16828" y="4372"/>
                  </a:lnTo>
                  <a:lnTo>
                    <a:pt x="16511" y="4054"/>
                  </a:lnTo>
                  <a:lnTo>
                    <a:pt x="16193" y="3761"/>
                  </a:lnTo>
                  <a:lnTo>
                    <a:pt x="15876" y="3468"/>
                  </a:lnTo>
                  <a:lnTo>
                    <a:pt x="15534" y="3175"/>
                  </a:lnTo>
                  <a:lnTo>
                    <a:pt x="15167" y="2931"/>
                  </a:lnTo>
                  <a:lnTo>
                    <a:pt x="14801" y="2687"/>
                  </a:lnTo>
                  <a:lnTo>
                    <a:pt x="14435" y="2467"/>
                  </a:lnTo>
                  <a:lnTo>
                    <a:pt x="14044" y="2247"/>
                  </a:lnTo>
                  <a:lnTo>
                    <a:pt x="13653" y="2076"/>
                  </a:lnTo>
                  <a:lnTo>
                    <a:pt x="13262" y="1905"/>
                  </a:lnTo>
                  <a:lnTo>
                    <a:pt x="12847" y="1759"/>
                  </a:lnTo>
                  <a:lnTo>
                    <a:pt x="12432" y="1612"/>
                  </a:lnTo>
                  <a:lnTo>
                    <a:pt x="12017" y="1514"/>
                  </a:lnTo>
                  <a:lnTo>
                    <a:pt x="11577" y="1417"/>
                  </a:lnTo>
                  <a:lnTo>
                    <a:pt x="11162" y="1343"/>
                  </a:lnTo>
                  <a:lnTo>
                    <a:pt x="10722" y="1270"/>
                  </a:lnTo>
                  <a:lnTo>
                    <a:pt x="10283" y="1246"/>
                  </a:lnTo>
                  <a:lnTo>
                    <a:pt x="10283" y="611"/>
                  </a:lnTo>
                  <a:lnTo>
                    <a:pt x="10258" y="489"/>
                  </a:lnTo>
                  <a:lnTo>
                    <a:pt x="10234" y="367"/>
                  </a:lnTo>
                  <a:lnTo>
                    <a:pt x="10185" y="269"/>
                  </a:lnTo>
                  <a:lnTo>
                    <a:pt x="10112" y="196"/>
                  </a:lnTo>
                  <a:lnTo>
                    <a:pt x="10014" y="122"/>
                  </a:lnTo>
                  <a:lnTo>
                    <a:pt x="9916" y="49"/>
                  </a:lnTo>
                  <a:lnTo>
                    <a:pt x="9794" y="25"/>
                  </a:lnTo>
                  <a:lnTo>
                    <a:pt x="967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87" name="Shape 342">
            <a:extLst>
              <a:ext uri="{FF2B5EF4-FFF2-40B4-BE49-F238E27FC236}">
                <a16:creationId xmlns="" xmlns:a16="http://schemas.microsoft.com/office/drawing/2014/main" id="{C257C96E-5AB6-4E96-98BE-2B649E658242}"/>
              </a:ext>
            </a:extLst>
          </p:cNvPr>
          <p:cNvGrpSpPr/>
          <p:nvPr userDrawn="1"/>
        </p:nvGrpSpPr>
        <p:grpSpPr>
          <a:xfrm>
            <a:off x="5340218" y="2732083"/>
            <a:ext cx="389994" cy="273623"/>
            <a:chOff x="559275" y="1683950"/>
            <a:chExt cx="466500" cy="327300"/>
          </a:xfrm>
          <a:solidFill>
            <a:schemeClr val="bg1">
              <a:lumMod val="50000"/>
            </a:schemeClr>
          </a:solidFill>
        </p:grpSpPr>
        <p:sp>
          <p:nvSpPr>
            <p:cNvPr id="88" name="Shape 343">
              <a:extLst>
                <a:ext uri="{FF2B5EF4-FFF2-40B4-BE49-F238E27FC236}">
                  <a16:creationId xmlns="" xmlns:a16="http://schemas.microsoft.com/office/drawing/2014/main" id="{B673D918-4EC2-42A2-B3BF-33EF98BE2C1D}"/>
                </a:ext>
              </a:extLst>
            </p:cNvPr>
            <p:cNvSpPr/>
            <p:nvPr/>
          </p:nvSpPr>
          <p:spPr>
            <a:xfrm>
              <a:off x="559275" y="1683950"/>
              <a:ext cx="466500" cy="197850"/>
            </a:xfrm>
            <a:custGeom>
              <a:avLst/>
              <a:gdLst/>
              <a:ahLst/>
              <a:cxnLst/>
              <a:rect l="0" t="0" r="0" b="0"/>
              <a:pathLst>
                <a:path w="18660" h="7914" extrusionOk="0">
                  <a:moveTo>
                    <a:pt x="391" y="1"/>
                  </a:moveTo>
                  <a:lnTo>
                    <a:pt x="293" y="50"/>
                  </a:lnTo>
                  <a:lnTo>
                    <a:pt x="220" y="74"/>
                  </a:lnTo>
                  <a:lnTo>
                    <a:pt x="147" y="147"/>
                  </a:lnTo>
                  <a:lnTo>
                    <a:pt x="74" y="221"/>
                  </a:lnTo>
                  <a:lnTo>
                    <a:pt x="49" y="294"/>
                  </a:lnTo>
                  <a:lnTo>
                    <a:pt x="0" y="392"/>
                  </a:lnTo>
                  <a:lnTo>
                    <a:pt x="0" y="489"/>
                  </a:lnTo>
                  <a:lnTo>
                    <a:pt x="0" y="1173"/>
                  </a:lnTo>
                  <a:lnTo>
                    <a:pt x="9330" y="7914"/>
                  </a:lnTo>
                  <a:lnTo>
                    <a:pt x="18659" y="1173"/>
                  </a:lnTo>
                  <a:lnTo>
                    <a:pt x="18659" y="489"/>
                  </a:lnTo>
                  <a:lnTo>
                    <a:pt x="18659" y="392"/>
                  </a:lnTo>
                  <a:lnTo>
                    <a:pt x="18611" y="294"/>
                  </a:lnTo>
                  <a:lnTo>
                    <a:pt x="18586" y="221"/>
                  </a:lnTo>
                  <a:lnTo>
                    <a:pt x="18513" y="147"/>
                  </a:lnTo>
                  <a:lnTo>
                    <a:pt x="18440" y="74"/>
                  </a:lnTo>
                  <a:lnTo>
                    <a:pt x="18366" y="50"/>
                  </a:lnTo>
                  <a:lnTo>
                    <a:pt x="18269"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9" name="Shape 344">
              <a:extLst>
                <a:ext uri="{FF2B5EF4-FFF2-40B4-BE49-F238E27FC236}">
                  <a16:creationId xmlns="" xmlns:a16="http://schemas.microsoft.com/office/drawing/2014/main" id="{A7362E7D-6ADC-4805-86D2-1FC4522E4BF9}"/>
                </a:ext>
              </a:extLst>
            </p:cNvPr>
            <p:cNvSpPr/>
            <p:nvPr/>
          </p:nvSpPr>
          <p:spPr>
            <a:xfrm>
              <a:off x="559275" y="1727925"/>
              <a:ext cx="466500" cy="283325"/>
            </a:xfrm>
            <a:custGeom>
              <a:avLst/>
              <a:gdLst/>
              <a:ahLst/>
              <a:cxnLst/>
              <a:rect l="0" t="0" r="0" b="0"/>
              <a:pathLst>
                <a:path w="18660" h="11333" extrusionOk="0">
                  <a:moveTo>
                    <a:pt x="0" y="0"/>
                  </a:moveTo>
                  <a:lnTo>
                    <a:pt x="0" y="10844"/>
                  </a:lnTo>
                  <a:lnTo>
                    <a:pt x="0" y="10917"/>
                  </a:lnTo>
                  <a:lnTo>
                    <a:pt x="5129" y="7230"/>
                  </a:lnTo>
                  <a:lnTo>
                    <a:pt x="5227" y="7181"/>
                  </a:lnTo>
                  <a:lnTo>
                    <a:pt x="5325" y="7181"/>
                  </a:lnTo>
                  <a:lnTo>
                    <a:pt x="5398" y="7205"/>
                  </a:lnTo>
                  <a:lnTo>
                    <a:pt x="5471" y="7278"/>
                  </a:lnTo>
                  <a:lnTo>
                    <a:pt x="5520" y="7376"/>
                  </a:lnTo>
                  <a:lnTo>
                    <a:pt x="5520" y="7474"/>
                  </a:lnTo>
                  <a:lnTo>
                    <a:pt x="5471" y="7547"/>
                  </a:lnTo>
                  <a:lnTo>
                    <a:pt x="5422" y="7620"/>
                  </a:lnTo>
                  <a:lnTo>
                    <a:pt x="318" y="11308"/>
                  </a:lnTo>
                  <a:lnTo>
                    <a:pt x="415" y="11333"/>
                  </a:lnTo>
                  <a:lnTo>
                    <a:pt x="18244" y="11333"/>
                  </a:lnTo>
                  <a:lnTo>
                    <a:pt x="18342" y="11308"/>
                  </a:lnTo>
                  <a:lnTo>
                    <a:pt x="13238" y="7620"/>
                  </a:lnTo>
                  <a:lnTo>
                    <a:pt x="13189" y="7547"/>
                  </a:lnTo>
                  <a:lnTo>
                    <a:pt x="13140" y="7474"/>
                  </a:lnTo>
                  <a:lnTo>
                    <a:pt x="13140" y="7376"/>
                  </a:lnTo>
                  <a:lnTo>
                    <a:pt x="13189" y="7278"/>
                  </a:lnTo>
                  <a:lnTo>
                    <a:pt x="13262" y="7205"/>
                  </a:lnTo>
                  <a:lnTo>
                    <a:pt x="13335" y="7181"/>
                  </a:lnTo>
                  <a:lnTo>
                    <a:pt x="13433" y="7181"/>
                  </a:lnTo>
                  <a:lnTo>
                    <a:pt x="13531" y="7230"/>
                  </a:lnTo>
                  <a:lnTo>
                    <a:pt x="18659" y="10917"/>
                  </a:lnTo>
                  <a:lnTo>
                    <a:pt x="18659" y="10844"/>
                  </a:lnTo>
                  <a:lnTo>
                    <a:pt x="18659" y="0"/>
                  </a:lnTo>
                  <a:lnTo>
                    <a:pt x="9476" y="6643"/>
                  </a:lnTo>
                  <a:lnTo>
                    <a:pt x="9403" y="6692"/>
                  </a:lnTo>
                  <a:lnTo>
                    <a:pt x="9257" y="6692"/>
                  </a:lnTo>
                  <a:lnTo>
                    <a:pt x="9183" y="6643"/>
                  </a:lnTo>
                  <a:lnTo>
                    <a:pt x="0"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90" name="Shape 345">
            <a:extLst>
              <a:ext uri="{FF2B5EF4-FFF2-40B4-BE49-F238E27FC236}">
                <a16:creationId xmlns="" xmlns:a16="http://schemas.microsoft.com/office/drawing/2014/main" id="{FCC055FE-DD66-4812-A589-A065C8259168}"/>
              </a:ext>
            </a:extLst>
          </p:cNvPr>
          <p:cNvGrpSpPr/>
          <p:nvPr userDrawn="1"/>
        </p:nvGrpSpPr>
        <p:grpSpPr>
          <a:xfrm>
            <a:off x="5903745" y="2677993"/>
            <a:ext cx="389994" cy="381822"/>
            <a:chOff x="1233350" y="1619250"/>
            <a:chExt cx="466500" cy="456725"/>
          </a:xfrm>
          <a:solidFill>
            <a:schemeClr val="bg1">
              <a:lumMod val="50000"/>
            </a:schemeClr>
          </a:solidFill>
        </p:grpSpPr>
        <p:sp>
          <p:nvSpPr>
            <p:cNvPr id="91" name="Shape 346">
              <a:extLst>
                <a:ext uri="{FF2B5EF4-FFF2-40B4-BE49-F238E27FC236}">
                  <a16:creationId xmlns="" xmlns:a16="http://schemas.microsoft.com/office/drawing/2014/main" id="{6599F034-19BB-43E7-BA20-106385805E4D}"/>
                </a:ext>
              </a:extLst>
            </p:cNvPr>
            <p:cNvSpPr/>
            <p:nvPr/>
          </p:nvSpPr>
          <p:spPr>
            <a:xfrm>
              <a:off x="1233350" y="1619250"/>
              <a:ext cx="466500" cy="456725"/>
            </a:xfrm>
            <a:custGeom>
              <a:avLst/>
              <a:gdLst/>
              <a:ahLst/>
              <a:cxnLst/>
              <a:rect l="0" t="0" r="0" b="0"/>
              <a:pathLst>
                <a:path w="18660" h="18269" extrusionOk="0">
                  <a:moveTo>
                    <a:pt x="14923" y="5080"/>
                  </a:moveTo>
                  <a:lnTo>
                    <a:pt x="14923" y="9037"/>
                  </a:lnTo>
                  <a:lnTo>
                    <a:pt x="17316" y="7913"/>
                  </a:lnTo>
                  <a:lnTo>
                    <a:pt x="9476" y="13579"/>
                  </a:lnTo>
                  <a:lnTo>
                    <a:pt x="9403" y="13604"/>
                  </a:lnTo>
                  <a:lnTo>
                    <a:pt x="9330" y="13628"/>
                  </a:lnTo>
                  <a:lnTo>
                    <a:pt x="9257" y="13604"/>
                  </a:lnTo>
                  <a:lnTo>
                    <a:pt x="9183" y="13579"/>
                  </a:lnTo>
                  <a:lnTo>
                    <a:pt x="1344" y="7913"/>
                  </a:lnTo>
                  <a:lnTo>
                    <a:pt x="3737" y="9037"/>
                  </a:lnTo>
                  <a:lnTo>
                    <a:pt x="3737" y="5080"/>
                  </a:lnTo>
                  <a:close/>
                  <a:moveTo>
                    <a:pt x="9330" y="0"/>
                  </a:moveTo>
                  <a:lnTo>
                    <a:pt x="0" y="6741"/>
                  </a:lnTo>
                  <a:lnTo>
                    <a:pt x="0" y="17780"/>
                  </a:lnTo>
                  <a:lnTo>
                    <a:pt x="0" y="17853"/>
                  </a:lnTo>
                  <a:lnTo>
                    <a:pt x="5129" y="14165"/>
                  </a:lnTo>
                  <a:lnTo>
                    <a:pt x="5227" y="14117"/>
                  </a:lnTo>
                  <a:lnTo>
                    <a:pt x="5325" y="14117"/>
                  </a:lnTo>
                  <a:lnTo>
                    <a:pt x="5398" y="14141"/>
                  </a:lnTo>
                  <a:lnTo>
                    <a:pt x="5471" y="14214"/>
                  </a:lnTo>
                  <a:lnTo>
                    <a:pt x="5520" y="14312"/>
                  </a:lnTo>
                  <a:lnTo>
                    <a:pt x="5520" y="14385"/>
                  </a:lnTo>
                  <a:lnTo>
                    <a:pt x="5471" y="14483"/>
                  </a:lnTo>
                  <a:lnTo>
                    <a:pt x="5422" y="14556"/>
                  </a:lnTo>
                  <a:lnTo>
                    <a:pt x="318" y="18244"/>
                  </a:lnTo>
                  <a:lnTo>
                    <a:pt x="416" y="18244"/>
                  </a:lnTo>
                  <a:lnTo>
                    <a:pt x="489" y="18268"/>
                  </a:lnTo>
                  <a:lnTo>
                    <a:pt x="18171" y="18268"/>
                  </a:lnTo>
                  <a:lnTo>
                    <a:pt x="18244" y="18244"/>
                  </a:lnTo>
                  <a:lnTo>
                    <a:pt x="18342" y="18244"/>
                  </a:lnTo>
                  <a:lnTo>
                    <a:pt x="13238" y="14556"/>
                  </a:lnTo>
                  <a:lnTo>
                    <a:pt x="13189" y="14483"/>
                  </a:lnTo>
                  <a:lnTo>
                    <a:pt x="13140" y="14385"/>
                  </a:lnTo>
                  <a:lnTo>
                    <a:pt x="13140" y="14312"/>
                  </a:lnTo>
                  <a:lnTo>
                    <a:pt x="13189" y="14214"/>
                  </a:lnTo>
                  <a:lnTo>
                    <a:pt x="13262" y="14141"/>
                  </a:lnTo>
                  <a:lnTo>
                    <a:pt x="13335" y="14117"/>
                  </a:lnTo>
                  <a:lnTo>
                    <a:pt x="13433" y="14117"/>
                  </a:lnTo>
                  <a:lnTo>
                    <a:pt x="13531" y="14165"/>
                  </a:lnTo>
                  <a:lnTo>
                    <a:pt x="18660" y="17853"/>
                  </a:lnTo>
                  <a:lnTo>
                    <a:pt x="18660" y="17780"/>
                  </a:lnTo>
                  <a:lnTo>
                    <a:pt x="18660" y="6741"/>
                  </a:lnTo>
                  <a:lnTo>
                    <a:pt x="9330"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2" name="Shape 347">
              <a:extLst>
                <a:ext uri="{FF2B5EF4-FFF2-40B4-BE49-F238E27FC236}">
                  <a16:creationId xmlns="" xmlns:a16="http://schemas.microsoft.com/office/drawing/2014/main" id="{70971799-E481-4EB3-9D34-743D561243A1}"/>
                </a:ext>
              </a:extLst>
            </p:cNvPr>
            <p:cNvSpPr/>
            <p:nvPr/>
          </p:nvSpPr>
          <p:spPr>
            <a:xfrm>
              <a:off x="1382325" y="1792025"/>
              <a:ext cx="168550" cy="12250"/>
            </a:xfrm>
            <a:custGeom>
              <a:avLst/>
              <a:gdLst/>
              <a:ahLst/>
              <a:cxnLst/>
              <a:rect l="0" t="0" r="0" b="0"/>
              <a:pathLst>
                <a:path w="6742" h="490" extrusionOk="0">
                  <a:moveTo>
                    <a:pt x="147" y="1"/>
                  </a:move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3" name="Shape 348">
              <a:extLst>
                <a:ext uri="{FF2B5EF4-FFF2-40B4-BE49-F238E27FC236}">
                  <a16:creationId xmlns="" xmlns:a16="http://schemas.microsoft.com/office/drawing/2014/main" id="{80DAF3D5-1904-4EDA-A38B-D69FA4BA70C2}"/>
                </a:ext>
              </a:extLst>
            </p:cNvPr>
            <p:cNvSpPr/>
            <p:nvPr/>
          </p:nvSpPr>
          <p:spPr>
            <a:xfrm>
              <a:off x="1382325" y="1825000"/>
              <a:ext cx="168550" cy="12250"/>
            </a:xfrm>
            <a:custGeom>
              <a:avLst/>
              <a:gdLst/>
              <a:ahLst/>
              <a:cxnLst/>
              <a:rect l="0" t="0" r="0" b="0"/>
              <a:pathLst>
                <a:path w="6742" h="490" extrusionOk="0">
                  <a:moveTo>
                    <a:pt x="245" y="1"/>
                  </a:moveTo>
                  <a:lnTo>
                    <a:pt x="147" y="25"/>
                  </a:ln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25"/>
                  </a:lnTo>
                  <a:lnTo>
                    <a:pt x="6497"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4" name="Shape 349">
              <a:extLst>
                <a:ext uri="{FF2B5EF4-FFF2-40B4-BE49-F238E27FC236}">
                  <a16:creationId xmlns="" xmlns:a16="http://schemas.microsoft.com/office/drawing/2014/main" id="{B0B4DFEE-5D5D-4EC3-A89C-12DCC92C622B}"/>
                </a:ext>
              </a:extLst>
            </p:cNvPr>
            <p:cNvSpPr/>
            <p:nvPr/>
          </p:nvSpPr>
          <p:spPr>
            <a:xfrm>
              <a:off x="1382325" y="1858575"/>
              <a:ext cx="70850" cy="12250"/>
            </a:xfrm>
            <a:custGeom>
              <a:avLst/>
              <a:gdLst/>
              <a:ahLst/>
              <a:cxnLst/>
              <a:rect l="0" t="0" r="0" b="0"/>
              <a:pathLst>
                <a:path w="2834" h="490" extrusionOk="0">
                  <a:moveTo>
                    <a:pt x="245" y="1"/>
                  </a:moveTo>
                  <a:lnTo>
                    <a:pt x="147" y="25"/>
                  </a:lnTo>
                  <a:lnTo>
                    <a:pt x="74" y="74"/>
                  </a:lnTo>
                  <a:lnTo>
                    <a:pt x="25" y="147"/>
                  </a:lnTo>
                  <a:lnTo>
                    <a:pt x="1" y="245"/>
                  </a:lnTo>
                  <a:lnTo>
                    <a:pt x="25" y="343"/>
                  </a:lnTo>
                  <a:lnTo>
                    <a:pt x="74" y="416"/>
                  </a:lnTo>
                  <a:lnTo>
                    <a:pt x="147" y="465"/>
                  </a:lnTo>
                  <a:lnTo>
                    <a:pt x="245" y="489"/>
                  </a:lnTo>
                  <a:lnTo>
                    <a:pt x="2589" y="489"/>
                  </a:lnTo>
                  <a:lnTo>
                    <a:pt x="2687" y="465"/>
                  </a:lnTo>
                  <a:lnTo>
                    <a:pt x="2760" y="416"/>
                  </a:lnTo>
                  <a:lnTo>
                    <a:pt x="2809" y="343"/>
                  </a:lnTo>
                  <a:lnTo>
                    <a:pt x="2834" y="245"/>
                  </a:lnTo>
                  <a:lnTo>
                    <a:pt x="2809" y="147"/>
                  </a:lnTo>
                  <a:lnTo>
                    <a:pt x="2760" y="74"/>
                  </a:lnTo>
                  <a:lnTo>
                    <a:pt x="2687" y="25"/>
                  </a:lnTo>
                  <a:lnTo>
                    <a:pt x="2589"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95" name="Shape 350">
            <a:extLst>
              <a:ext uri="{FF2B5EF4-FFF2-40B4-BE49-F238E27FC236}">
                <a16:creationId xmlns="" xmlns:a16="http://schemas.microsoft.com/office/drawing/2014/main" id="{15A0D0EC-CF3B-4E90-BC33-6C8089538BF3}"/>
              </a:ext>
            </a:extLst>
          </p:cNvPr>
          <p:cNvGrpSpPr/>
          <p:nvPr userDrawn="1"/>
        </p:nvGrpSpPr>
        <p:grpSpPr>
          <a:xfrm>
            <a:off x="6479519" y="2686144"/>
            <a:ext cx="365499" cy="365499"/>
            <a:chOff x="1922075" y="1629000"/>
            <a:chExt cx="437200" cy="437200"/>
          </a:xfrm>
          <a:solidFill>
            <a:schemeClr val="bg1">
              <a:lumMod val="50000"/>
            </a:schemeClr>
          </a:solidFill>
        </p:grpSpPr>
        <p:sp>
          <p:nvSpPr>
            <p:cNvPr id="96" name="Shape 351">
              <a:extLst>
                <a:ext uri="{FF2B5EF4-FFF2-40B4-BE49-F238E27FC236}">
                  <a16:creationId xmlns="" xmlns:a16="http://schemas.microsoft.com/office/drawing/2014/main" id="{F798566D-1B5E-405A-8194-4C53E35A1DA6}"/>
                </a:ext>
              </a:extLst>
            </p:cNvPr>
            <p:cNvSpPr/>
            <p:nvPr/>
          </p:nvSpPr>
          <p:spPr>
            <a:xfrm>
              <a:off x="2208425" y="1629000"/>
              <a:ext cx="150850" cy="150850"/>
            </a:xfrm>
            <a:custGeom>
              <a:avLst/>
              <a:gdLst/>
              <a:ahLst/>
              <a:cxnLst/>
              <a:rect l="0" t="0" r="0" b="0"/>
              <a:pathLst>
                <a:path w="6034" h="6034" extrusionOk="0">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7" name="Shape 352">
              <a:extLst>
                <a:ext uri="{FF2B5EF4-FFF2-40B4-BE49-F238E27FC236}">
                  <a16:creationId xmlns="" xmlns:a16="http://schemas.microsoft.com/office/drawing/2014/main" id="{298E0393-715C-43B5-8921-54AEB88E95EF}"/>
                </a:ext>
              </a:extLst>
            </p:cNvPr>
            <p:cNvSpPr/>
            <p:nvPr/>
          </p:nvSpPr>
          <p:spPr>
            <a:xfrm>
              <a:off x="1922075" y="1686400"/>
              <a:ext cx="379800" cy="379800"/>
            </a:xfrm>
            <a:custGeom>
              <a:avLst/>
              <a:gdLst/>
              <a:ahLst/>
              <a:cxnLst/>
              <a:rect l="0" t="0" r="0" b="0"/>
              <a:pathLst>
                <a:path w="15192" h="15192" extrusionOk="0">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98" name="Shape 353">
            <a:extLst>
              <a:ext uri="{FF2B5EF4-FFF2-40B4-BE49-F238E27FC236}">
                <a16:creationId xmlns="" xmlns:a16="http://schemas.microsoft.com/office/drawing/2014/main" id="{23B2C891-9B3B-4972-8738-962918B69D9C}"/>
              </a:ext>
            </a:extLst>
          </p:cNvPr>
          <p:cNvGrpSpPr/>
          <p:nvPr userDrawn="1"/>
        </p:nvGrpSpPr>
        <p:grpSpPr>
          <a:xfrm>
            <a:off x="7041520" y="2684619"/>
            <a:ext cx="368551" cy="368551"/>
            <a:chOff x="2594325" y="1627175"/>
            <a:chExt cx="440850" cy="440850"/>
          </a:xfrm>
          <a:solidFill>
            <a:schemeClr val="bg1">
              <a:lumMod val="50000"/>
            </a:schemeClr>
          </a:solidFill>
        </p:grpSpPr>
        <p:sp>
          <p:nvSpPr>
            <p:cNvPr id="99" name="Shape 354">
              <a:extLst>
                <a:ext uri="{FF2B5EF4-FFF2-40B4-BE49-F238E27FC236}">
                  <a16:creationId xmlns="" xmlns:a16="http://schemas.microsoft.com/office/drawing/2014/main" id="{97333069-ECE1-4C0A-A9FE-B0E8A553D655}"/>
                </a:ext>
              </a:extLst>
            </p:cNvPr>
            <p:cNvSpPr/>
            <p:nvPr/>
          </p:nvSpPr>
          <p:spPr>
            <a:xfrm>
              <a:off x="2594325" y="1890950"/>
              <a:ext cx="177075" cy="177075"/>
            </a:xfrm>
            <a:custGeom>
              <a:avLst/>
              <a:gdLst/>
              <a:ahLst/>
              <a:cxnLst/>
              <a:rect l="0" t="0" r="0" b="0"/>
              <a:pathLst>
                <a:path w="7083" h="7083" extrusionOk="0">
                  <a:moveTo>
                    <a:pt x="5544" y="0"/>
                  </a:moveTo>
                  <a:lnTo>
                    <a:pt x="538" y="5984"/>
                  </a:lnTo>
                  <a:lnTo>
                    <a:pt x="0" y="7083"/>
                  </a:lnTo>
                  <a:lnTo>
                    <a:pt x="1099" y="6546"/>
                  </a:lnTo>
                  <a:lnTo>
                    <a:pt x="7083" y="1539"/>
                  </a:lnTo>
                  <a:lnTo>
                    <a:pt x="554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0" name="Shape 355">
              <a:extLst>
                <a:ext uri="{FF2B5EF4-FFF2-40B4-BE49-F238E27FC236}">
                  <a16:creationId xmlns="" xmlns:a16="http://schemas.microsoft.com/office/drawing/2014/main" id="{20F55541-4460-448E-88BF-53F500239F1E}"/>
                </a:ext>
              </a:extLst>
            </p:cNvPr>
            <p:cNvSpPr/>
            <p:nvPr/>
          </p:nvSpPr>
          <p:spPr>
            <a:xfrm>
              <a:off x="2858700" y="1627175"/>
              <a:ext cx="176475" cy="176475"/>
            </a:xfrm>
            <a:custGeom>
              <a:avLst/>
              <a:gdLst/>
              <a:ahLst/>
              <a:cxnLst/>
              <a:rect l="0" t="0" r="0" b="0"/>
              <a:pathLst>
                <a:path w="7059" h="7059" extrusionOk="0">
                  <a:moveTo>
                    <a:pt x="904" y="1"/>
                  </a:moveTo>
                  <a:lnTo>
                    <a:pt x="782" y="25"/>
                  </a:lnTo>
                  <a:lnTo>
                    <a:pt x="684" y="98"/>
                  </a:lnTo>
                  <a:lnTo>
                    <a:pt x="611" y="147"/>
                  </a:lnTo>
                  <a:lnTo>
                    <a:pt x="489" y="294"/>
                  </a:lnTo>
                  <a:lnTo>
                    <a:pt x="367" y="440"/>
                  </a:lnTo>
                  <a:lnTo>
                    <a:pt x="294" y="587"/>
                  </a:lnTo>
                  <a:lnTo>
                    <a:pt x="196" y="733"/>
                  </a:lnTo>
                  <a:lnTo>
                    <a:pt x="74" y="1051"/>
                  </a:lnTo>
                  <a:lnTo>
                    <a:pt x="0" y="1393"/>
                  </a:lnTo>
                  <a:lnTo>
                    <a:pt x="0" y="1735"/>
                  </a:lnTo>
                  <a:lnTo>
                    <a:pt x="25" y="2052"/>
                  </a:lnTo>
                  <a:lnTo>
                    <a:pt x="123" y="2394"/>
                  </a:lnTo>
                  <a:lnTo>
                    <a:pt x="269" y="2711"/>
                  </a:lnTo>
                  <a:lnTo>
                    <a:pt x="4348" y="6790"/>
                  </a:lnTo>
                  <a:lnTo>
                    <a:pt x="4665" y="6937"/>
                  </a:lnTo>
                  <a:lnTo>
                    <a:pt x="5007" y="7034"/>
                  </a:lnTo>
                  <a:lnTo>
                    <a:pt x="5325" y="7059"/>
                  </a:lnTo>
                  <a:lnTo>
                    <a:pt x="5667" y="7059"/>
                  </a:lnTo>
                  <a:lnTo>
                    <a:pt x="6008" y="6986"/>
                  </a:lnTo>
                  <a:lnTo>
                    <a:pt x="6326" y="6863"/>
                  </a:lnTo>
                  <a:lnTo>
                    <a:pt x="6473" y="6766"/>
                  </a:lnTo>
                  <a:lnTo>
                    <a:pt x="6619" y="6692"/>
                  </a:lnTo>
                  <a:lnTo>
                    <a:pt x="6766" y="6570"/>
                  </a:lnTo>
                  <a:lnTo>
                    <a:pt x="6912" y="6448"/>
                  </a:lnTo>
                  <a:lnTo>
                    <a:pt x="6961" y="6375"/>
                  </a:lnTo>
                  <a:lnTo>
                    <a:pt x="7034" y="6277"/>
                  </a:lnTo>
                  <a:lnTo>
                    <a:pt x="7059" y="6155"/>
                  </a:lnTo>
                  <a:lnTo>
                    <a:pt x="7059" y="6057"/>
                  </a:lnTo>
                  <a:lnTo>
                    <a:pt x="7059" y="5960"/>
                  </a:lnTo>
                  <a:lnTo>
                    <a:pt x="7034" y="5862"/>
                  </a:lnTo>
                  <a:lnTo>
                    <a:pt x="6961" y="5764"/>
                  </a:lnTo>
                  <a:lnTo>
                    <a:pt x="6912" y="5667"/>
                  </a:lnTo>
                  <a:lnTo>
                    <a:pt x="1393" y="147"/>
                  </a:lnTo>
                  <a:lnTo>
                    <a:pt x="1295" y="98"/>
                  </a:lnTo>
                  <a:lnTo>
                    <a:pt x="1197" y="25"/>
                  </a:lnTo>
                  <a:lnTo>
                    <a:pt x="1099"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1" name="Shape 356">
              <a:extLst>
                <a:ext uri="{FF2B5EF4-FFF2-40B4-BE49-F238E27FC236}">
                  <a16:creationId xmlns="" xmlns:a16="http://schemas.microsoft.com/office/drawing/2014/main" id="{FF8CE2B1-1068-46E6-B161-EDC0E73482B7}"/>
                </a:ext>
              </a:extLst>
            </p:cNvPr>
            <p:cNvSpPr/>
            <p:nvPr/>
          </p:nvSpPr>
          <p:spPr>
            <a:xfrm>
              <a:off x="2663325" y="1702275"/>
              <a:ext cx="296750" cy="296775"/>
            </a:xfrm>
            <a:custGeom>
              <a:avLst/>
              <a:gdLst/>
              <a:ahLst/>
              <a:cxnLst/>
              <a:rect l="0" t="0" r="0" b="0"/>
              <a:pathLst>
                <a:path w="11870" h="11871" extrusionOk="0">
                  <a:moveTo>
                    <a:pt x="7718" y="1295"/>
                  </a:moveTo>
                  <a:lnTo>
                    <a:pt x="7815" y="1319"/>
                  </a:lnTo>
                  <a:lnTo>
                    <a:pt x="7889" y="1368"/>
                  </a:lnTo>
                  <a:lnTo>
                    <a:pt x="7938" y="1442"/>
                  </a:lnTo>
                  <a:lnTo>
                    <a:pt x="7938" y="1515"/>
                  </a:lnTo>
                  <a:lnTo>
                    <a:pt x="7938" y="1588"/>
                  </a:lnTo>
                  <a:lnTo>
                    <a:pt x="7889" y="1661"/>
                  </a:lnTo>
                  <a:lnTo>
                    <a:pt x="5862" y="3664"/>
                  </a:lnTo>
                  <a:lnTo>
                    <a:pt x="5788" y="3713"/>
                  </a:lnTo>
                  <a:lnTo>
                    <a:pt x="5715" y="3737"/>
                  </a:lnTo>
                  <a:lnTo>
                    <a:pt x="5642" y="3713"/>
                  </a:lnTo>
                  <a:lnTo>
                    <a:pt x="5569" y="3664"/>
                  </a:lnTo>
                  <a:lnTo>
                    <a:pt x="5520" y="3591"/>
                  </a:lnTo>
                  <a:lnTo>
                    <a:pt x="5495" y="3517"/>
                  </a:lnTo>
                  <a:lnTo>
                    <a:pt x="5520" y="3444"/>
                  </a:lnTo>
                  <a:lnTo>
                    <a:pt x="5569" y="3371"/>
                  </a:lnTo>
                  <a:lnTo>
                    <a:pt x="7571" y="1368"/>
                  </a:lnTo>
                  <a:lnTo>
                    <a:pt x="7644" y="1319"/>
                  </a:lnTo>
                  <a:lnTo>
                    <a:pt x="7718" y="1295"/>
                  </a:lnTo>
                  <a:close/>
                  <a:moveTo>
                    <a:pt x="7767" y="1"/>
                  </a:moveTo>
                  <a:lnTo>
                    <a:pt x="4885" y="2907"/>
                  </a:lnTo>
                  <a:lnTo>
                    <a:pt x="4640" y="2809"/>
                  </a:lnTo>
                  <a:lnTo>
                    <a:pt x="4396" y="2712"/>
                  </a:lnTo>
                  <a:lnTo>
                    <a:pt x="4103" y="2614"/>
                  </a:lnTo>
                  <a:lnTo>
                    <a:pt x="3810" y="2565"/>
                  </a:lnTo>
                  <a:lnTo>
                    <a:pt x="3493" y="2492"/>
                  </a:lnTo>
                  <a:lnTo>
                    <a:pt x="3175" y="2443"/>
                  </a:lnTo>
                  <a:lnTo>
                    <a:pt x="2858" y="2418"/>
                  </a:lnTo>
                  <a:lnTo>
                    <a:pt x="2247" y="2418"/>
                  </a:lnTo>
                  <a:lnTo>
                    <a:pt x="1954" y="2443"/>
                  </a:lnTo>
                  <a:lnTo>
                    <a:pt x="1636" y="2492"/>
                  </a:lnTo>
                  <a:lnTo>
                    <a:pt x="1319" y="2565"/>
                  </a:lnTo>
                  <a:lnTo>
                    <a:pt x="1001" y="2687"/>
                  </a:lnTo>
                  <a:lnTo>
                    <a:pt x="708" y="2809"/>
                  </a:lnTo>
                  <a:lnTo>
                    <a:pt x="415" y="3005"/>
                  </a:lnTo>
                  <a:lnTo>
                    <a:pt x="147" y="3224"/>
                  </a:lnTo>
                  <a:lnTo>
                    <a:pt x="73" y="3298"/>
                  </a:lnTo>
                  <a:lnTo>
                    <a:pt x="24" y="3395"/>
                  </a:lnTo>
                  <a:lnTo>
                    <a:pt x="0" y="3493"/>
                  </a:lnTo>
                  <a:lnTo>
                    <a:pt x="0" y="3615"/>
                  </a:lnTo>
                  <a:lnTo>
                    <a:pt x="0" y="3713"/>
                  </a:lnTo>
                  <a:lnTo>
                    <a:pt x="24" y="3811"/>
                  </a:lnTo>
                  <a:lnTo>
                    <a:pt x="73" y="3908"/>
                  </a:lnTo>
                  <a:lnTo>
                    <a:pt x="147" y="4006"/>
                  </a:lnTo>
                  <a:lnTo>
                    <a:pt x="7864" y="11724"/>
                  </a:lnTo>
                  <a:lnTo>
                    <a:pt x="7962" y="11797"/>
                  </a:lnTo>
                  <a:lnTo>
                    <a:pt x="8060" y="11846"/>
                  </a:lnTo>
                  <a:lnTo>
                    <a:pt x="8157" y="11870"/>
                  </a:lnTo>
                  <a:lnTo>
                    <a:pt x="8377" y="11870"/>
                  </a:lnTo>
                  <a:lnTo>
                    <a:pt x="8475" y="11846"/>
                  </a:lnTo>
                  <a:lnTo>
                    <a:pt x="8573" y="11797"/>
                  </a:lnTo>
                  <a:lnTo>
                    <a:pt x="8646" y="11724"/>
                  </a:lnTo>
                  <a:lnTo>
                    <a:pt x="8866" y="11455"/>
                  </a:lnTo>
                  <a:lnTo>
                    <a:pt x="9061" y="11162"/>
                  </a:lnTo>
                  <a:lnTo>
                    <a:pt x="9183" y="10869"/>
                  </a:lnTo>
                  <a:lnTo>
                    <a:pt x="9305" y="10551"/>
                  </a:lnTo>
                  <a:lnTo>
                    <a:pt x="9379" y="10234"/>
                  </a:lnTo>
                  <a:lnTo>
                    <a:pt x="9427" y="9916"/>
                  </a:lnTo>
                  <a:lnTo>
                    <a:pt x="9452" y="9623"/>
                  </a:lnTo>
                  <a:lnTo>
                    <a:pt x="9452" y="9330"/>
                  </a:lnTo>
                  <a:lnTo>
                    <a:pt x="9452" y="9013"/>
                  </a:lnTo>
                  <a:lnTo>
                    <a:pt x="9427" y="8695"/>
                  </a:lnTo>
                  <a:lnTo>
                    <a:pt x="9379" y="8378"/>
                  </a:lnTo>
                  <a:lnTo>
                    <a:pt x="9305" y="8060"/>
                  </a:lnTo>
                  <a:lnTo>
                    <a:pt x="9256" y="7767"/>
                  </a:lnTo>
                  <a:lnTo>
                    <a:pt x="9159" y="7474"/>
                  </a:lnTo>
                  <a:lnTo>
                    <a:pt x="9061" y="7230"/>
                  </a:lnTo>
                  <a:lnTo>
                    <a:pt x="8963" y="6986"/>
                  </a:lnTo>
                  <a:lnTo>
                    <a:pt x="11870" y="4104"/>
                  </a:lnTo>
                  <a:lnTo>
                    <a:pt x="7767"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102" name="Shape 357">
            <a:extLst>
              <a:ext uri="{FF2B5EF4-FFF2-40B4-BE49-F238E27FC236}">
                <a16:creationId xmlns="" xmlns:a16="http://schemas.microsoft.com/office/drawing/2014/main" id="{3F2C7C83-6CE1-48D9-BA6A-4E1EE62B47F7}"/>
              </a:ext>
            </a:extLst>
          </p:cNvPr>
          <p:cNvSpPr/>
          <p:nvPr userDrawn="1"/>
        </p:nvSpPr>
        <p:spPr>
          <a:xfrm>
            <a:off x="7621475" y="2701016"/>
            <a:ext cx="335905" cy="335884"/>
          </a:xfrm>
          <a:custGeom>
            <a:avLst/>
            <a:gdLst/>
            <a:ahLst/>
            <a:cxnLst/>
            <a:rect l="0" t="0" r="0" b="0"/>
            <a:pathLst>
              <a:path w="16072" h="16071" extrusionOk="0">
                <a:moveTo>
                  <a:pt x="8036" y="0"/>
                </a:moveTo>
                <a:lnTo>
                  <a:pt x="7938" y="24"/>
                </a:lnTo>
                <a:lnTo>
                  <a:pt x="7792" y="98"/>
                </a:lnTo>
                <a:lnTo>
                  <a:pt x="7328" y="366"/>
                </a:lnTo>
                <a:lnTo>
                  <a:pt x="7059" y="537"/>
                </a:lnTo>
                <a:lnTo>
                  <a:pt x="6766" y="757"/>
                </a:lnTo>
                <a:lnTo>
                  <a:pt x="6448" y="977"/>
                </a:lnTo>
                <a:lnTo>
                  <a:pt x="6155" y="1246"/>
                </a:lnTo>
                <a:lnTo>
                  <a:pt x="5887" y="1514"/>
                </a:lnTo>
                <a:lnTo>
                  <a:pt x="5643" y="1807"/>
                </a:lnTo>
                <a:lnTo>
                  <a:pt x="5447" y="2100"/>
                </a:lnTo>
                <a:lnTo>
                  <a:pt x="5374" y="2247"/>
                </a:lnTo>
                <a:lnTo>
                  <a:pt x="5325" y="2418"/>
                </a:lnTo>
                <a:lnTo>
                  <a:pt x="5276" y="2564"/>
                </a:lnTo>
                <a:lnTo>
                  <a:pt x="5252" y="2711"/>
                </a:lnTo>
                <a:lnTo>
                  <a:pt x="5252" y="2858"/>
                </a:lnTo>
                <a:lnTo>
                  <a:pt x="5276" y="3029"/>
                </a:lnTo>
                <a:lnTo>
                  <a:pt x="5325" y="3175"/>
                </a:lnTo>
                <a:lnTo>
                  <a:pt x="5398" y="3322"/>
                </a:lnTo>
                <a:lnTo>
                  <a:pt x="5496" y="3468"/>
                </a:lnTo>
                <a:lnTo>
                  <a:pt x="5618" y="3615"/>
                </a:lnTo>
                <a:lnTo>
                  <a:pt x="5814" y="3761"/>
                </a:lnTo>
                <a:lnTo>
                  <a:pt x="6009" y="3859"/>
                </a:lnTo>
                <a:lnTo>
                  <a:pt x="6204" y="3957"/>
                </a:lnTo>
                <a:lnTo>
                  <a:pt x="6424" y="4005"/>
                </a:lnTo>
                <a:lnTo>
                  <a:pt x="6644" y="4054"/>
                </a:lnTo>
                <a:lnTo>
                  <a:pt x="6864" y="4152"/>
                </a:lnTo>
                <a:lnTo>
                  <a:pt x="7059" y="4250"/>
                </a:lnTo>
                <a:lnTo>
                  <a:pt x="7254" y="4421"/>
                </a:lnTo>
                <a:lnTo>
                  <a:pt x="7425" y="4616"/>
                </a:lnTo>
                <a:lnTo>
                  <a:pt x="7523" y="4836"/>
                </a:lnTo>
                <a:lnTo>
                  <a:pt x="7596" y="5080"/>
                </a:lnTo>
                <a:lnTo>
                  <a:pt x="7621" y="5373"/>
                </a:lnTo>
                <a:lnTo>
                  <a:pt x="7596" y="5569"/>
                </a:lnTo>
                <a:lnTo>
                  <a:pt x="7572" y="5788"/>
                </a:lnTo>
                <a:lnTo>
                  <a:pt x="7499" y="5984"/>
                </a:lnTo>
                <a:lnTo>
                  <a:pt x="7425" y="6179"/>
                </a:lnTo>
                <a:lnTo>
                  <a:pt x="7328" y="6374"/>
                </a:lnTo>
                <a:lnTo>
                  <a:pt x="7206" y="6570"/>
                </a:lnTo>
                <a:lnTo>
                  <a:pt x="7059" y="6741"/>
                </a:lnTo>
                <a:lnTo>
                  <a:pt x="6913" y="6912"/>
                </a:lnTo>
                <a:lnTo>
                  <a:pt x="6742" y="7058"/>
                </a:lnTo>
                <a:lnTo>
                  <a:pt x="6571" y="7205"/>
                </a:lnTo>
                <a:lnTo>
                  <a:pt x="6400" y="7303"/>
                </a:lnTo>
                <a:lnTo>
                  <a:pt x="6204" y="7425"/>
                </a:lnTo>
                <a:lnTo>
                  <a:pt x="6009" y="7498"/>
                </a:lnTo>
                <a:lnTo>
                  <a:pt x="5789" y="7571"/>
                </a:lnTo>
                <a:lnTo>
                  <a:pt x="5569" y="7596"/>
                </a:lnTo>
                <a:lnTo>
                  <a:pt x="5374" y="7620"/>
                </a:lnTo>
                <a:lnTo>
                  <a:pt x="5105" y="7596"/>
                </a:lnTo>
                <a:lnTo>
                  <a:pt x="4861" y="7522"/>
                </a:lnTo>
                <a:lnTo>
                  <a:pt x="4617" y="7425"/>
                </a:lnTo>
                <a:lnTo>
                  <a:pt x="4421" y="7254"/>
                </a:lnTo>
                <a:lnTo>
                  <a:pt x="4250" y="7058"/>
                </a:lnTo>
                <a:lnTo>
                  <a:pt x="4128" y="6839"/>
                </a:lnTo>
                <a:lnTo>
                  <a:pt x="4055" y="6619"/>
                </a:lnTo>
                <a:lnTo>
                  <a:pt x="3982" y="6399"/>
                </a:lnTo>
                <a:lnTo>
                  <a:pt x="3933" y="6204"/>
                </a:lnTo>
                <a:lnTo>
                  <a:pt x="3860" y="6008"/>
                </a:lnTo>
                <a:lnTo>
                  <a:pt x="3762" y="5813"/>
                </a:lnTo>
                <a:lnTo>
                  <a:pt x="3615" y="5617"/>
                </a:lnTo>
                <a:lnTo>
                  <a:pt x="3469" y="5495"/>
                </a:lnTo>
                <a:lnTo>
                  <a:pt x="3322" y="5398"/>
                </a:lnTo>
                <a:lnTo>
                  <a:pt x="3176" y="5324"/>
                </a:lnTo>
                <a:lnTo>
                  <a:pt x="3029" y="5275"/>
                </a:lnTo>
                <a:lnTo>
                  <a:pt x="2858" y="5251"/>
                </a:lnTo>
                <a:lnTo>
                  <a:pt x="2712" y="5251"/>
                </a:lnTo>
                <a:lnTo>
                  <a:pt x="2565" y="5275"/>
                </a:lnTo>
                <a:lnTo>
                  <a:pt x="2419" y="5324"/>
                </a:lnTo>
                <a:lnTo>
                  <a:pt x="2248" y="5373"/>
                </a:lnTo>
                <a:lnTo>
                  <a:pt x="2101" y="5446"/>
                </a:lnTo>
                <a:lnTo>
                  <a:pt x="1808" y="5642"/>
                </a:lnTo>
                <a:lnTo>
                  <a:pt x="1515" y="5886"/>
                </a:lnTo>
                <a:lnTo>
                  <a:pt x="1246" y="6155"/>
                </a:lnTo>
                <a:lnTo>
                  <a:pt x="978" y="6448"/>
                </a:lnTo>
                <a:lnTo>
                  <a:pt x="758" y="6765"/>
                </a:lnTo>
                <a:lnTo>
                  <a:pt x="538" y="7058"/>
                </a:lnTo>
                <a:lnTo>
                  <a:pt x="367" y="7327"/>
                </a:lnTo>
                <a:lnTo>
                  <a:pt x="99" y="7791"/>
                </a:lnTo>
                <a:lnTo>
                  <a:pt x="25" y="7938"/>
                </a:lnTo>
                <a:lnTo>
                  <a:pt x="1" y="8035"/>
                </a:lnTo>
                <a:lnTo>
                  <a:pt x="25" y="8231"/>
                </a:lnTo>
                <a:lnTo>
                  <a:pt x="74" y="8402"/>
                </a:lnTo>
                <a:lnTo>
                  <a:pt x="172" y="8597"/>
                </a:lnTo>
                <a:lnTo>
                  <a:pt x="294" y="8744"/>
                </a:lnTo>
                <a:lnTo>
                  <a:pt x="587" y="9012"/>
                </a:lnTo>
                <a:lnTo>
                  <a:pt x="880" y="9256"/>
                </a:lnTo>
                <a:lnTo>
                  <a:pt x="1417" y="9696"/>
                </a:lnTo>
                <a:lnTo>
                  <a:pt x="1906" y="10062"/>
                </a:lnTo>
                <a:lnTo>
                  <a:pt x="2101" y="10233"/>
                </a:lnTo>
                <a:lnTo>
                  <a:pt x="2297" y="10404"/>
                </a:lnTo>
                <a:lnTo>
                  <a:pt x="2419" y="10575"/>
                </a:lnTo>
                <a:lnTo>
                  <a:pt x="2541" y="10746"/>
                </a:lnTo>
                <a:lnTo>
                  <a:pt x="2590" y="10917"/>
                </a:lnTo>
                <a:lnTo>
                  <a:pt x="2590" y="11113"/>
                </a:lnTo>
                <a:lnTo>
                  <a:pt x="2541" y="11308"/>
                </a:lnTo>
                <a:lnTo>
                  <a:pt x="2443" y="11528"/>
                </a:lnTo>
                <a:lnTo>
                  <a:pt x="2272" y="11772"/>
                </a:lnTo>
                <a:lnTo>
                  <a:pt x="2004" y="12041"/>
                </a:lnTo>
                <a:lnTo>
                  <a:pt x="1833" y="12212"/>
                </a:lnTo>
                <a:lnTo>
                  <a:pt x="1637" y="12309"/>
                </a:lnTo>
                <a:lnTo>
                  <a:pt x="1417" y="12383"/>
                </a:lnTo>
                <a:lnTo>
                  <a:pt x="1222" y="12431"/>
                </a:lnTo>
                <a:lnTo>
                  <a:pt x="1002" y="12480"/>
                </a:lnTo>
                <a:lnTo>
                  <a:pt x="782" y="12578"/>
                </a:lnTo>
                <a:lnTo>
                  <a:pt x="587" y="12700"/>
                </a:lnTo>
                <a:lnTo>
                  <a:pt x="367" y="12871"/>
                </a:lnTo>
                <a:lnTo>
                  <a:pt x="196" y="13066"/>
                </a:lnTo>
                <a:lnTo>
                  <a:pt x="99" y="13286"/>
                </a:lnTo>
                <a:lnTo>
                  <a:pt x="25" y="13530"/>
                </a:lnTo>
                <a:lnTo>
                  <a:pt x="1" y="13799"/>
                </a:lnTo>
                <a:lnTo>
                  <a:pt x="25" y="14019"/>
                </a:lnTo>
                <a:lnTo>
                  <a:pt x="50" y="14239"/>
                </a:lnTo>
                <a:lnTo>
                  <a:pt x="123" y="14434"/>
                </a:lnTo>
                <a:lnTo>
                  <a:pt x="221" y="14654"/>
                </a:lnTo>
                <a:lnTo>
                  <a:pt x="318" y="14825"/>
                </a:lnTo>
                <a:lnTo>
                  <a:pt x="440" y="15020"/>
                </a:lnTo>
                <a:lnTo>
                  <a:pt x="563" y="15191"/>
                </a:lnTo>
                <a:lnTo>
                  <a:pt x="709" y="15362"/>
                </a:lnTo>
                <a:lnTo>
                  <a:pt x="880" y="15509"/>
                </a:lnTo>
                <a:lnTo>
                  <a:pt x="1051" y="15631"/>
                </a:lnTo>
                <a:lnTo>
                  <a:pt x="1246" y="15753"/>
                </a:lnTo>
                <a:lnTo>
                  <a:pt x="1442" y="15875"/>
                </a:lnTo>
                <a:lnTo>
                  <a:pt x="1637" y="15948"/>
                </a:lnTo>
                <a:lnTo>
                  <a:pt x="1857" y="16022"/>
                </a:lnTo>
                <a:lnTo>
                  <a:pt x="2052" y="16046"/>
                </a:lnTo>
                <a:lnTo>
                  <a:pt x="2272" y="16070"/>
                </a:lnTo>
                <a:lnTo>
                  <a:pt x="2541" y="16046"/>
                </a:lnTo>
                <a:lnTo>
                  <a:pt x="2785" y="15973"/>
                </a:lnTo>
                <a:lnTo>
                  <a:pt x="3005" y="15875"/>
                </a:lnTo>
                <a:lnTo>
                  <a:pt x="3200" y="15704"/>
                </a:lnTo>
                <a:lnTo>
                  <a:pt x="3371" y="15509"/>
                </a:lnTo>
                <a:lnTo>
                  <a:pt x="3493" y="15289"/>
                </a:lnTo>
                <a:lnTo>
                  <a:pt x="3567" y="15094"/>
                </a:lnTo>
                <a:lnTo>
                  <a:pt x="3615" y="14874"/>
                </a:lnTo>
                <a:lnTo>
                  <a:pt x="3689" y="14654"/>
                </a:lnTo>
                <a:lnTo>
                  <a:pt x="3762" y="14459"/>
                </a:lnTo>
                <a:lnTo>
                  <a:pt x="3860" y="14239"/>
                </a:lnTo>
                <a:lnTo>
                  <a:pt x="4031" y="14068"/>
                </a:lnTo>
                <a:lnTo>
                  <a:pt x="4299" y="13824"/>
                </a:lnTo>
                <a:lnTo>
                  <a:pt x="4544" y="13628"/>
                </a:lnTo>
                <a:lnTo>
                  <a:pt x="4763" y="13530"/>
                </a:lnTo>
                <a:lnTo>
                  <a:pt x="4959" y="13482"/>
                </a:lnTo>
                <a:lnTo>
                  <a:pt x="5154" y="13482"/>
                </a:lnTo>
                <a:lnTo>
                  <a:pt x="5325" y="13530"/>
                </a:lnTo>
                <a:lnTo>
                  <a:pt x="5496" y="13653"/>
                </a:lnTo>
                <a:lnTo>
                  <a:pt x="5667" y="13775"/>
                </a:lnTo>
                <a:lnTo>
                  <a:pt x="5838" y="13970"/>
                </a:lnTo>
                <a:lnTo>
                  <a:pt x="6009" y="14165"/>
                </a:lnTo>
                <a:lnTo>
                  <a:pt x="6375" y="14654"/>
                </a:lnTo>
                <a:lnTo>
                  <a:pt x="6815" y="15191"/>
                </a:lnTo>
                <a:lnTo>
                  <a:pt x="7059" y="15484"/>
                </a:lnTo>
                <a:lnTo>
                  <a:pt x="7328" y="15777"/>
                </a:lnTo>
                <a:lnTo>
                  <a:pt x="7474" y="15899"/>
                </a:lnTo>
                <a:lnTo>
                  <a:pt x="7670" y="15997"/>
                </a:lnTo>
                <a:lnTo>
                  <a:pt x="7841" y="16046"/>
                </a:lnTo>
                <a:lnTo>
                  <a:pt x="8036" y="16070"/>
                </a:lnTo>
                <a:lnTo>
                  <a:pt x="8134" y="16046"/>
                </a:lnTo>
                <a:lnTo>
                  <a:pt x="8280" y="15973"/>
                </a:lnTo>
                <a:lnTo>
                  <a:pt x="8744" y="15704"/>
                </a:lnTo>
                <a:lnTo>
                  <a:pt x="9013" y="15533"/>
                </a:lnTo>
                <a:lnTo>
                  <a:pt x="9306" y="15313"/>
                </a:lnTo>
                <a:lnTo>
                  <a:pt x="9623" y="15094"/>
                </a:lnTo>
                <a:lnTo>
                  <a:pt x="9917" y="14825"/>
                </a:lnTo>
                <a:lnTo>
                  <a:pt x="10185" y="14556"/>
                </a:lnTo>
                <a:lnTo>
                  <a:pt x="10429" y="14263"/>
                </a:lnTo>
                <a:lnTo>
                  <a:pt x="10625" y="13970"/>
                </a:lnTo>
                <a:lnTo>
                  <a:pt x="10698" y="13824"/>
                </a:lnTo>
                <a:lnTo>
                  <a:pt x="10747" y="13653"/>
                </a:lnTo>
                <a:lnTo>
                  <a:pt x="10796" y="13506"/>
                </a:lnTo>
                <a:lnTo>
                  <a:pt x="10820" y="13359"/>
                </a:lnTo>
                <a:lnTo>
                  <a:pt x="10820" y="13213"/>
                </a:lnTo>
                <a:lnTo>
                  <a:pt x="10796" y="13042"/>
                </a:lnTo>
                <a:lnTo>
                  <a:pt x="10747" y="12895"/>
                </a:lnTo>
                <a:lnTo>
                  <a:pt x="10674" y="12749"/>
                </a:lnTo>
                <a:lnTo>
                  <a:pt x="10576" y="12602"/>
                </a:lnTo>
                <a:lnTo>
                  <a:pt x="10454" y="12456"/>
                </a:lnTo>
                <a:lnTo>
                  <a:pt x="10258" y="12309"/>
                </a:lnTo>
                <a:lnTo>
                  <a:pt x="10063" y="12212"/>
                </a:lnTo>
                <a:lnTo>
                  <a:pt x="9868" y="12138"/>
                </a:lnTo>
                <a:lnTo>
                  <a:pt x="9648" y="12065"/>
                </a:lnTo>
                <a:lnTo>
                  <a:pt x="9428" y="12016"/>
                </a:lnTo>
                <a:lnTo>
                  <a:pt x="9208" y="11919"/>
                </a:lnTo>
                <a:lnTo>
                  <a:pt x="9013" y="11821"/>
                </a:lnTo>
                <a:lnTo>
                  <a:pt x="8818" y="11650"/>
                </a:lnTo>
                <a:lnTo>
                  <a:pt x="8647" y="11454"/>
                </a:lnTo>
                <a:lnTo>
                  <a:pt x="8549" y="11235"/>
                </a:lnTo>
                <a:lnTo>
                  <a:pt x="8476" y="10990"/>
                </a:lnTo>
                <a:lnTo>
                  <a:pt x="8451" y="10697"/>
                </a:lnTo>
                <a:lnTo>
                  <a:pt x="8476" y="10502"/>
                </a:lnTo>
                <a:lnTo>
                  <a:pt x="8500" y="10282"/>
                </a:lnTo>
                <a:lnTo>
                  <a:pt x="8573" y="10087"/>
                </a:lnTo>
                <a:lnTo>
                  <a:pt x="8647" y="9891"/>
                </a:lnTo>
                <a:lnTo>
                  <a:pt x="8744" y="9696"/>
                </a:lnTo>
                <a:lnTo>
                  <a:pt x="8866" y="9501"/>
                </a:lnTo>
                <a:lnTo>
                  <a:pt x="9013" y="9330"/>
                </a:lnTo>
                <a:lnTo>
                  <a:pt x="9159" y="9159"/>
                </a:lnTo>
                <a:lnTo>
                  <a:pt x="9330" y="9012"/>
                </a:lnTo>
                <a:lnTo>
                  <a:pt x="9501" y="8890"/>
                </a:lnTo>
                <a:lnTo>
                  <a:pt x="9672" y="8768"/>
                </a:lnTo>
                <a:lnTo>
                  <a:pt x="9868" y="8646"/>
                </a:lnTo>
                <a:lnTo>
                  <a:pt x="10063" y="8573"/>
                </a:lnTo>
                <a:lnTo>
                  <a:pt x="10283" y="8499"/>
                </a:lnTo>
                <a:lnTo>
                  <a:pt x="10503" y="8475"/>
                </a:lnTo>
                <a:lnTo>
                  <a:pt x="10698" y="8450"/>
                </a:lnTo>
                <a:lnTo>
                  <a:pt x="10967" y="8475"/>
                </a:lnTo>
                <a:lnTo>
                  <a:pt x="11211" y="8548"/>
                </a:lnTo>
                <a:lnTo>
                  <a:pt x="11455" y="8646"/>
                </a:lnTo>
                <a:lnTo>
                  <a:pt x="11651" y="8817"/>
                </a:lnTo>
                <a:lnTo>
                  <a:pt x="11822" y="9012"/>
                </a:lnTo>
                <a:lnTo>
                  <a:pt x="11944" y="9232"/>
                </a:lnTo>
                <a:lnTo>
                  <a:pt x="12017" y="9452"/>
                </a:lnTo>
                <a:lnTo>
                  <a:pt x="12090" y="9672"/>
                </a:lnTo>
                <a:lnTo>
                  <a:pt x="12139" y="9867"/>
                </a:lnTo>
                <a:lnTo>
                  <a:pt x="12212" y="10062"/>
                </a:lnTo>
                <a:lnTo>
                  <a:pt x="12310" y="10258"/>
                </a:lnTo>
                <a:lnTo>
                  <a:pt x="12457" y="10453"/>
                </a:lnTo>
                <a:lnTo>
                  <a:pt x="12603" y="10575"/>
                </a:lnTo>
                <a:lnTo>
                  <a:pt x="12750" y="10673"/>
                </a:lnTo>
                <a:lnTo>
                  <a:pt x="12896" y="10746"/>
                </a:lnTo>
                <a:lnTo>
                  <a:pt x="13043" y="10795"/>
                </a:lnTo>
                <a:lnTo>
                  <a:pt x="13214" y="10819"/>
                </a:lnTo>
                <a:lnTo>
                  <a:pt x="13360" y="10819"/>
                </a:lnTo>
                <a:lnTo>
                  <a:pt x="13507" y="10795"/>
                </a:lnTo>
                <a:lnTo>
                  <a:pt x="13653" y="10746"/>
                </a:lnTo>
                <a:lnTo>
                  <a:pt x="13824" y="10697"/>
                </a:lnTo>
                <a:lnTo>
                  <a:pt x="13971" y="10624"/>
                </a:lnTo>
                <a:lnTo>
                  <a:pt x="14264" y="10429"/>
                </a:lnTo>
                <a:lnTo>
                  <a:pt x="14557" y="10184"/>
                </a:lnTo>
                <a:lnTo>
                  <a:pt x="14826" y="9916"/>
                </a:lnTo>
                <a:lnTo>
                  <a:pt x="15094" y="9623"/>
                </a:lnTo>
                <a:lnTo>
                  <a:pt x="15314" y="9305"/>
                </a:lnTo>
                <a:lnTo>
                  <a:pt x="15534" y="9012"/>
                </a:lnTo>
                <a:lnTo>
                  <a:pt x="15705" y="8744"/>
                </a:lnTo>
                <a:lnTo>
                  <a:pt x="15973" y="8279"/>
                </a:lnTo>
                <a:lnTo>
                  <a:pt x="16047" y="8133"/>
                </a:lnTo>
                <a:lnTo>
                  <a:pt x="16071" y="8035"/>
                </a:lnTo>
                <a:lnTo>
                  <a:pt x="16047" y="7840"/>
                </a:lnTo>
                <a:lnTo>
                  <a:pt x="15998" y="7669"/>
                </a:lnTo>
                <a:lnTo>
                  <a:pt x="15900" y="7474"/>
                </a:lnTo>
                <a:lnTo>
                  <a:pt x="15778" y="7327"/>
                </a:lnTo>
                <a:lnTo>
                  <a:pt x="15485" y="7058"/>
                </a:lnTo>
                <a:lnTo>
                  <a:pt x="15192" y="6814"/>
                </a:lnTo>
                <a:lnTo>
                  <a:pt x="14655" y="6374"/>
                </a:lnTo>
                <a:lnTo>
                  <a:pt x="14166" y="6008"/>
                </a:lnTo>
                <a:lnTo>
                  <a:pt x="13971" y="5837"/>
                </a:lnTo>
                <a:lnTo>
                  <a:pt x="13775" y="5666"/>
                </a:lnTo>
                <a:lnTo>
                  <a:pt x="13653" y="5495"/>
                </a:lnTo>
                <a:lnTo>
                  <a:pt x="13531" y="5324"/>
                </a:lnTo>
                <a:lnTo>
                  <a:pt x="13482" y="5153"/>
                </a:lnTo>
                <a:lnTo>
                  <a:pt x="13482" y="4958"/>
                </a:lnTo>
                <a:lnTo>
                  <a:pt x="13531" y="4763"/>
                </a:lnTo>
                <a:lnTo>
                  <a:pt x="13629" y="4543"/>
                </a:lnTo>
                <a:lnTo>
                  <a:pt x="13800" y="4299"/>
                </a:lnTo>
                <a:lnTo>
                  <a:pt x="14068" y="4030"/>
                </a:lnTo>
                <a:lnTo>
                  <a:pt x="14239" y="3859"/>
                </a:lnTo>
                <a:lnTo>
                  <a:pt x="14435" y="3761"/>
                </a:lnTo>
                <a:lnTo>
                  <a:pt x="14655" y="3688"/>
                </a:lnTo>
                <a:lnTo>
                  <a:pt x="14850" y="3639"/>
                </a:lnTo>
                <a:lnTo>
                  <a:pt x="15070" y="3590"/>
                </a:lnTo>
                <a:lnTo>
                  <a:pt x="15290" y="3493"/>
                </a:lnTo>
                <a:lnTo>
                  <a:pt x="15485" y="3370"/>
                </a:lnTo>
                <a:lnTo>
                  <a:pt x="15705" y="3199"/>
                </a:lnTo>
                <a:lnTo>
                  <a:pt x="15876" y="3004"/>
                </a:lnTo>
                <a:lnTo>
                  <a:pt x="15973" y="2784"/>
                </a:lnTo>
                <a:lnTo>
                  <a:pt x="16047" y="2540"/>
                </a:lnTo>
                <a:lnTo>
                  <a:pt x="16071" y="2271"/>
                </a:lnTo>
                <a:lnTo>
                  <a:pt x="16047" y="2052"/>
                </a:lnTo>
                <a:lnTo>
                  <a:pt x="16022" y="1832"/>
                </a:lnTo>
                <a:lnTo>
                  <a:pt x="15949" y="1636"/>
                </a:lnTo>
                <a:lnTo>
                  <a:pt x="15851" y="1417"/>
                </a:lnTo>
                <a:lnTo>
                  <a:pt x="15754" y="1246"/>
                </a:lnTo>
                <a:lnTo>
                  <a:pt x="15632" y="1050"/>
                </a:lnTo>
                <a:lnTo>
                  <a:pt x="15509" y="879"/>
                </a:lnTo>
                <a:lnTo>
                  <a:pt x="15363" y="708"/>
                </a:lnTo>
                <a:lnTo>
                  <a:pt x="15192" y="562"/>
                </a:lnTo>
                <a:lnTo>
                  <a:pt x="15021" y="440"/>
                </a:lnTo>
                <a:lnTo>
                  <a:pt x="14826" y="318"/>
                </a:lnTo>
                <a:lnTo>
                  <a:pt x="14630" y="195"/>
                </a:lnTo>
                <a:lnTo>
                  <a:pt x="14435" y="122"/>
                </a:lnTo>
                <a:lnTo>
                  <a:pt x="14215" y="49"/>
                </a:lnTo>
                <a:lnTo>
                  <a:pt x="14020" y="24"/>
                </a:lnTo>
                <a:lnTo>
                  <a:pt x="13800" y="0"/>
                </a:lnTo>
                <a:lnTo>
                  <a:pt x="13531" y="24"/>
                </a:lnTo>
                <a:lnTo>
                  <a:pt x="13287" y="98"/>
                </a:lnTo>
                <a:lnTo>
                  <a:pt x="13067" y="195"/>
                </a:lnTo>
                <a:lnTo>
                  <a:pt x="12872" y="366"/>
                </a:lnTo>
                <a:lnTo>
                  <a:pt x="12701" y="562"/>
                </a:lnTo>
                <a:lnTo>
                  <a:pt x="12579" y="782"/>
                </a:lnTo>
                <a:lnTo>
                  <a:pt x="12505" y="977"/>
                </a:lnTo>
                <a:lnTo>
                  <a:pt x="12457" y="1197"/>
                </a:lnTo>
                <a:lnTo>
                  <a:pt x="12383" y="1417"/>
                </a:lnTo>
                <a:lnTo>
                  <a:pt x="12310" y="1612"/>
                </a:lnTo>
                <a:lnTo>
                  <a:pt x="12212" y="1832"/>
                </a:lnTo>
                <a:lnTo>
                  <a:pt x="12041" y="2003"/>
                </a:lnTo>
                <a:lnTo>
                  <a:pt x="11773" y="2271"/>
                </a:lnTo>
                <a:lnTo>
                  <a:pt x="11528" y="2442"/>
                </a:lnTo>
                <a:lnTo>
                  <a:pt x="11309" y="2540"/>
                </a:lnTo>
                <a:lnTo>
                  <a:pt x="11113" y="2589"/>
                </a:lnTo>
                <a:lnTo>
                  <a:pt x="10918" y="2589"/>
                </a:lnTo>
                <a:lnTo>
                  <a:pt x="10747" y="2540"/>
                </a:lnTo>
                <a:lnTo>
                  <a:pt x="10576" y="2418"/>
                </a:lnTo>
                <a:lnTo>
                  <a:pt x="10405" y="2296"/>
                </a:lnTo>
                <a:lnTo>
                  <a:pt x="10234" y="2100"/>
                </a:lnTo>
                <a:lnTo>
                  <a:pt x="10063" y="1905"/>
                </a:lnTo>
                <a:lnTo>
                  <a:pt x="9697" y="1417"/>
                </a:lnTo>
                <a:lnTo>
                  <a:pt x="9257" y="879"/>
                </a:lnTo>
                <a:lnTo>
                  <a:pt x="9013" y="586"/>
                </a:lnTo>
                <a:lnTo>
                  <a:pt x="8744" y="293"/>
                </a:lnTo>
                <a:lnTo>
                  <a:pt x="8598" y="171"/>
                </a:lnTo>
                <a:lnTo>
                  <a:pt x="8402" y="73"/>
                </a:lnTo>
                <a:lnTo>
                  <a:pt x="8231" y="24"/>
                </a:lnTo>
                <a:lnTo>
                  <a:pt x="8036"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103" name="Shape 358">
            <a:extLst>
              <a:ext uri="{FF2B5EF4-FFF2-40B4-BE49-F238E27FC236}">
                <a16:creationId xmlns="" xmlns:a16="http://schemas.microsoft.com/office/drawing/2014/main" id="{CD045681-FAD6-415A-8C3D-B68B7A8D5EFB}"/>
              </a:ext>
            </a:extLst>
          </p:cNvPr>
          <p:cNvGrpSpPr/>
          <p:nvPr userDrawn="1"/>
        </p:nvGrpSpPr>
        <p:grpSpPr>
          <a:xfrm>
            <a:off x="8203288" y="2657052"/>
            <a:ext cx="299121" cy="423685"/>
            <a:chOff x="3984000" y="1594200"/>
            <a:chExt cx="357800" cy="506800"/>
          </a:xfrm>
          <a:solidFill>
            <a:schemeClr val="bg1">
              <a:lumMod val="50000"/>
            </a:schemeClr>
          </a:solidFill>
        </p:grpSpPr>
        <p:sp>
          <p:nvSpPr>
            <p:cNvPr id="104" name="Shape 359">
              <a:extLst>
                <a:ext uri="{FF2B5EF4-FFF2-40B4-BE49-F238E27FC236}">
                  <a16:creationId xmlns="" xmlns:a16="http://schemas.microsoft.com/office/drawing/2014/main" id="{EB91FE57-9340-4D53-99F1-4149F83D6B08}"/>
                </a:ext>
              </a:extLst>
            </p:cNvPr>
            <p:cNvSpPr/>
            <p:nvPr/>
          </p:nvSpPr>
          <p:spPr>
            <a:xfrm>
              <a:off x="3984000" y="1597875"/>
              <a:ext cx="44575" cy="503125"/>
            </a:xfrm>
            <a:custGeom>
              <a:avLst/>
              <a:gdLst/>
              <a:ahLst/>
              <a:cxnLst/>
              <a:rect l="0" t="0" r="0" b="0"/>
              <a:pathLst>
                <a:path w="1783" h="20125" extrusionOk="0">
                  <a:moveTo>
                    <a:pt x="391" y="0"/>
                  </a:moveTo>
                  <a:lnTo>
                    <a:pt x="293" y="25"/>
                  </a:lnTo>
                  <a:lnTo>
                    <a:pt x="220" y="73"/>
                  </a:lnTo>
                  <a:lnTo>
                    <a:pt x="147" y="147"/>
                  </a:lnTo>
                  <a:lnTo>
                    <a:pt x="98" y="220"/>
                  </a:lnTo>
                  <a:lnTo>
                    <a:pt x="49" y="293"/>
                  </a:lnTo>
                  <a:lnTo>
                    <a:pt x="24" y="391"/>
                  </a:lnTo>
                  <a:lnTo>
                    <a:pt x="0" y="489"/>
                  </a:lnTo>
                  <a:lnTo>
                    <a:pt x="0" y="20125"/>
                  </a:lnTo>
                  <a:lnTo>
                    <a:pt x="1783" y="20125"/>
                  </a:lnTo>
                  <a:lnTo>
                    <a:pt x="1783" y="489"/>
                  </a:lnTo>
                  <a:lnTo>
                    <a:pt x="1783" y="391"/>
                  </a:lnTo>
                  <a:lnTo>
                    <a:pt x="1734" y="293"/>
                  </a:lnTo>
                  <a:lnTo>
                    <a:pt x="1710" y="220"/>
                  </a:lnTo>
                  <a:lnTo>
                    <a:pt x="1636" y="147"/>
                  </a:lnTo>
                  <a:lnTo>
                    <a:pt x="1563" y="73"/>
                  </a:lnTo>
                  <a:lnTo>
                    <a:pt x="1490" y="25"/>
                  </a:lnTo>
                  <a:lnTo>
                    <a:pt x="139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5" name="Shape 360">
              <a:extLst>
                <a:ext uri="{FF2B5EF4-FFF2-40B4-BE49-F238E27FC236}">
                  <a16:creationId xmlns="" xmlns:a16="http://schemas.microsoft.com/office/drawing/2014/main" id="{AA873F37-B1E0-402A-A15E-27853E6E9D08}"/>
                </a:ext>
              </a:extLst>
            </p:cNvPr>
            <p:cNvSpPr/>
            <p:nvPr/>
          </p:nvSpPr>
          <p:spPr>
            <a:xfrm>
              <a:off x="4041375" y="1594200"/>
              <a:ext cx="300425" cy="229600"/>
            </a:xfrm>
            <a:custGeom>
              <a:avLst/>
              <a:gdLst/>
              <a:ahLst/>
              <a:cxnLst/>
              <a:rect l="0" t="0" r="0" b="0"/>
              <a:pathLst>
                <a:path w="12017" h="9184" extrusionOk="0">
                  <a:moveTo>
                    <a:pt x="2541" y="1"/>
                  </a:moveTo>
                  <a:lnTo>
                    <a:pt x="2174" y="25"/>
                  </a:lnTo>
                  <a:lnTo>
                    <a:pt x="1808" y="74"/>
                  </a:lnTo>
                  <a:lnTo>
                    <a:pt x="1442" y="123"/>
                  </a:lnTo>
                  <a:lnTo>
                    <a:pt x="1100" y="245"/>
                  </a:lnTo>
                  <a:lnTo>
                    <a:pt x="734" y="367"/>
                  </a:lnTo>
                  <a:lnTo>
                    <a:pt x="367" y="538"/>
                  </a:lnTo>
                  <a:lnTo>
                    <a:pt x="1" y="758"/>
                  </a:lnTo>
                  <a:lnTo>
                    <a:pt x="1" y="8427"/>
                  </a:lnTo>
                  <a:lnTo>
                    <a:pt x="367" y="8207"/>
                  </a:lnTo>
                  <a:lnTo>
                    <a:pt x="734" y="8036"/>
                  </a:lnTo>
                  <a:lnTo>
                    <a:pt x="1100" y="7889"/>
                  </a:lnTo>
                  <a:lnTo>
                    <a:pt x="1442" y="7792"/>
                  </a:lnTo>
                  <a:lnTo>
                    <a:pt x="1808" y="7718"/>
                  </a:lnTo>
                  <a:lnTo>
                    <a:pt x="2174" y="7694"/>
                  </a:lnTo>
                  <a:lnTo>
                    <a:pt x="2541" y="7670"/>
                  </a:lnTo>
                  <a:lnTo>
                    <a:pt x="2883" y="7694"/>
                  </a:lnTo>
                  <a:lnTo>
                    <a:pt x="3249" y="7718"/>
                  </a:lnTo>
                  <a:lnTo>
                    <a:pt x="3615" y="7767"/>
                  </a:lnTo>
                  <a:lnTo>
                    <a:pt x="3982" y="7840"/>
                  </a:lnTo>
                  <a:lnTo>
                    <a:pt x="4324" y="7914"/>
                  </a:lnTo>
                  <a:lnTo>
                    <a:pt x="5056" y="8134"/>
                  </a:lnTo>
                  <a:lnTo>
                    <a:pt x="5765" y="8353"/>
                  </a:lnTo>
                  <a:lnTo>
                    <a:pt x="6497" y="8573"/>
                  </a:lnTo>
                  <a:lnTo>
                    <a:pt x="7206" y="8793"/>
                  </a:lnTo>
                  <a:lnTo>
                    <a:pt x="7938" y="8988"/>
                  </a:lnTo>
                  <a:lnTo>
                    <a:pt x="8305" y="9062"/>
                  </a:lnTo>
                  <a:lnTo>
                    <a:pt x="8647" y="9110"/>
                  </a:lnTo>
                  <a:lnTo>
                    <a:pt x="9013" y="9159"/>
                  </a:lnTo>
                  <a:lnTo>
                    <a:pt x="9379" y="9184"/>
                  </a:lnTo>
                  <a:lnTo>
                    <a:pt x="9746" y="9159"/>
                  </a:lnTo>
                  <a:lnTo>
                    <a:pt x="10088" y="9135"/>
                  </a:lnTo>
                  <a:lnTo>
                    <a:pt x="10454" y="9086"/>
                  </a:lnTo>
                  <a:lnTo>
                    <a:pt x="10820" y="8988"/>
                  </a:lnTo>
                  <a:lnTo>
                    <a:pt x="11187" y="8866"/>
                  </a:lnTo>
                  <a:lnTo>
                    <a:pt x="11529" y="8695"/>
                  </a:lnTo>
                  <a:lnTo>
                    <a:pt x="11699" y="8598"/>
                  </a:lnTo>
                  <a:lnTo>
                    <a:pt x="11822" y="8500"/>
                  </a:lnTo>
                  <a:lnTo>
                    <a:pt x="11895" y="8378"/>
                  </a:lnTo>
                  <a:lnTo>
                    <a:pt x="11968" y="8256"/>
                  </a:lnTo>
                  <a:lnTo>
                    <a:pt x="12017" y="8134"/>
                  </a:lnTo>
                  <a:lnTo>
                    <a:pt x="12017" y="8011"/>
                  </a:lnTo>
                  <a:lnTo>
                    <a:pt x="11968" y="7914"/>
                  </a:lnTo>
                  <a:lnTo>
                    <a:pt x="11919" y="7816"/>
                  </a:lnTo>
                  <a:lnTo>
                    <a:pt x="11529" y="7425"/>
                  </a:lnTo>
                  <a:lnTo>
                    <a:pt x="11138" y="6961"/>
                  </a:lnTo>
                  <a:lnTo>
                    <a:pt x="10771" y="6473"/>
                  </a:lnTo>
                  <a:lnTo>
                    <a:pt x="10381" y="5960"/>
                  </a:lnTo>
                  <a:lnTo>
                    <a:pt x="10307" y="5813"/>
                  </a:lnTo>
                  <a:lnTo>
                    <a:pt x="10259" y="5667"/>
                  </a:lnTo>
                  <a:lnTo>
                    <a:pt x="10234" y="5496"/>
                  </a:lnTo>
                  <a:lnTo>
                    <a:pt x="10210" y="5300"/>
                  </a:lnTo>
                  <a:lnTo>
                    <a:pt x="10234" y="5130"/>
                  </a:lnTo>
                  <a:lnTo>
                    <a:pt x="10259" y="4959"/>
                  </a:lnTo>
                  <a:lnTo>
                    <a:pt x="10307" y="4788"/>
                  </a:lnTo>
                  <a:lnTo>
                    <a:pt x="10381" y="4617"/>
                  </a:lnTo>
                  <a:lnTo>
                    <a:pt x="10771" y="3884"/>
                  </a:lnTo>
                  <a:lnTo>
                    <a:pt x="11138" y="3127"/>
                  </a:lnTo>
                  <a:lnTo>
                    <a:pt x="11529" y="2345"/>
                  </a:lnTo>
                  <a:lnTo>
                    <a:pt x="11919" y="1490"/>
                  </a:lnTo>
                  <a:lnTo>
                    <a:pt x="11993" y="1320"/>
                  </a:lnTo>
                  <a:lnTo>
                    <a:pt x="12017" y="1173"/>
                  </a:lnTo>
                  <a:lnTo>
                    <a:pt x="12017" y="1051"/>
                  </a:lnTo>
                  <a:lnTo>
                    <a:pt x="11968" y="978"/>
                  </a:lnTo>
                  <a:lnTo>
                    <a:pt x="11895" y="953"/>
                  </a:lnTo>
                  <a:lnTo>
                    <a:pt x="11822" y="929"/>
                  </a:lnTo>
                  <a:lnTo>
                    <a:pt x="11699" y="978"/>
                  </a:lnTo>
                  <a:lnTo>
                    <a:pt x="11529" y="1026"/>
                  </a:lnTo>
                  <a:lnTo>
                    <a:pt x="11187" y="1197"/>
                  </a:lnTo>
                  <a:lnTo>
                    <a:pt x="10820" y="1320"/>
                  </a:lnTo>
                  <a:lnTo>
                    <a:pt x="10454" y="1417"/>
                  </a:lnTo>
                  <a:lnTo>
                    <a:pt x="10088" y="1466"/>
                  </a:lnTo>
                  <a:lnTo>
                    <a:pt x="9746" y="1515"/>
                  </a:lnTo>
                  <a:lnTo>
                    <a:pt x="9379" y="1515"/>
                  </a:lnTo>
                  <a:lnTo>
                    <a:pt x="9013" y="1490"/>
                  </a:lnTo>
                  <a:lnTo>
                    <a:pt x="8647" y="1466"/>
                  </a:lnTo>
                  <a:lnTo>
                    <a:pt x="8305" y="1393"/>
                  </a:lnTo>
                  <a:lnTo>
                    <a:pt x="7938" y="1320"/>
                  </a:lnTo>
                  <a:lnTo>
                    <a:pt x="7206" y="1149"/>
                  </a:lnTo>
                  <a:lnTo>
                    <a:pt x="6497" y="929"/>
                  </a:lnTo>
                  <a:lnTo>
                    <a:pt x="5765" y="685"/>
                  </a:lnTo>
                  <a:lnTo>
                    <a:pt x="5056" y="465"/>
                  </a:lnTo>
                  <a:lnTo>
                    <a:pt x="4324" y="269"/>
                  </a:lnTo>
                  <a:lnTo>
                    <a:pt x="3982" y="172"/>
                  </a:lnTo>
                  <a:lnTo>
                    <a:pt x="3615" y="98"/>
                  </a:lnTo>
                  <a:lnTo>
                    <a:pt x="3249" y="50"/>
                  </a:lnTo>
                  <a:lnTo>
                    <a:pt x="2883" y="25"/>
                  </a:lnTo>
                  <a:lnTo>
                    <a:pt x="254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06" name="Shape 361">
            <a:extLst>
              <a:ext uri="{FF2B5EF4-FFF2-40B4-BE49-F238E27FC236}">
                <a16:creationId xmlns="" xmlns:a16="http://schemas.microsoft.com/office/drawing/2014/main" id="{59EC2FF6-DDD9-4DFD-BF08-A84877CD64FD}"/>
              </a:ext>
            </a:extLst>
          </p:cNvPr>
          <p:cNvGrpSpPr/>
          <p:nvPr userDrawn="1"/>
        </p:nvGrpSpPr>
        <p:grpSpPr>
          <a:xfrm>
            <a:off x="8719330" y="2747904"/>
            <a:ext cx="394090" cy="241980"/>
            <a:chOff x="4601275" y="1702875"/>
            <a:chExt cx="471400" cy="289450"/>
          </a:xfrm>
          <a:solidFill>
            <a:schemeClr val="bg1">
              <a:lumMod val="50000"/>
            </a:schemeClr>
          </a:solidFill>
        </p:grpSpPr>
        <p:sp>
          <p:nvSpPr>
            <p:cNvPr id="107" name="Shape 362">
              <a:extLst>
                <a:ext uri="{FF2B5EF4-FFF2-40B4-BE49-F238E27FC236}">
                  <a16:creationId xmlns="" xmlns:a16="http://schemas.microsoft.com/office/drawing/2014/main" id="{B4409C67-7AE7-41EC-BC1B-467A0538E76D}"/>
                </a:ext>
              </a:extLst>
            </p:cNvPr>
            <p:cNvSpPr/>
            <p:nvPr/>
          </p:nvSpPr>
          <p:spPr>
            <a:xfrm>
              <a:off x="4816200" y="1702875"/>
              <a:ext cx="41550" cy="41550"/>
            </a:xfrm>
            <a:custGeom>
              <a:avLst/>
              <a:gdLst/>
              <a:ahLst/>
              <a:cxnLst/>
              <a:rect l="0" t="0" r="0" b="0"/>
              <a:pathLst>
                <a:path w="1662" h="1662" extrusionOk="0">
                  <a:moveTo>
                    <a:pt x="831" y="1"/>
                  </a:moveTo>
                  <a:lnTo>
                    <a:pt x="660" y="25"/>
                  </a:lnTo>
                  <a:lnTo>
                    <a:pt x="514" y="74"/>
                  </a:lnTo>
                  <a:lnTo>
                    <a:pt x="367" y="148"/>
                  </a:lnTo>
                  <a:lnTo>
                    <a:pt x="245" y="245"/>
                  </a:lnTo>
                  <a:lnTo>
                    <a:pt x="147" y="367"/>
                  </a:lnTo>
                  <a:lnTo>
                    <a:pt x="74" y="514"/>
                  </a:lnTo>
                  <a:lnTo>
                    <a:pt x="25" y="660"/>
                  </a:lnTo>
                  <a:lnTo>
                    <a:pt x="1" y="831"/>
                  </a:lnTo>
                  <a:lnTo>
                    <a:pt x="25" y="1002"/>
                  </a:lnTo>
                  <a:lnTo>
                    <a:pt x="74" y="1173"/>
                  </a:lnTo>
                  <a:lnTo>
                    <a:pt x="147" y="1295"/>
                  </a:lnTo>
                  <a:lnTo>
                    <a:pt x="245" y="1418"/>
                  </a:lnTo>
                  <a:lnTo>
                    <a:pt x="367" y="1540"/>
                  </a:lnTo>
                  <a:lnTo>
                    <a:pt x="514" y="1613"/>
                  </a:lnTo>
                  <a:lnTo>
                    <a:pt x="660" y="1662"/>
                  </a:lnTo>
                  <a:lnTo>
                    <a:pt x="1002" y="1662"/>
                  </a:lnTo>
                  <a:lnTo>
                    <a:pt x="1149" y="1613"/>
                  </a:lnTo>
                  <a:lnTo>
                    <a:pt x="1295" y="1540"/>
                  </a:lnTo>
                  <a:lnTo>
                    <a:pt x="1417" y="1418"/>
                  </a:lnTo>
                  <a:lnTo>
                    <a:pt x="1515" y="1295"/>
                  </a:lnTo>
                  <a:lnTo>
                    <a:pt x="1588" y="1173"/>
                  </a:lnTo>
                  <a:lnTo>
                    <a:pt x="1637" y="1002"/>
                  </a:lnTo>
                  <a:lnTo>
                    <a:pt x="1661" y="831"/>
                  </a:lnTo>
                  <a:lnTo>
                    <a:pt x="1637" y="660"/>
                  </a:lnTo>
                  <a:lnTo>
                    <a:pt x="1588" y="514"/>
                  </a:lnTo>
                  <a:lnTo>
                    <a:pt x="1515" y="367"/>
                  </a:lnTo>
                  <a:lnTo>
                    <a:pt x="1417" y="245"/>
                  </a:lnTo>
                  <a:lnTo>
                    <a:pt x="1295" y="148"/>
                  </a:lnTo>
                  <a:lnTo>
                    <a:pt x="1149" y="74"/>
                  </a:lnTo>
                  <a:lnTo>
                    <a:pt x="1002" y="25"/>
                  </a:lnTo>
                  <a:lnTo>
                    <a:pt x="83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8" name="Shape 363">
              <a:extLst>
                <a:ext uri="{FF2B5EF4-FFF2-40B4-BE49-F238E27FC236}">
                  <a16:creationId xmlns="" xmlns:a16="http://schemas.microsoft.com/office/drawing/2014/main" id="{22358BAA-7D1D-4640-9890-07958088CF2C}"/>
                </a:ext>
              </a:extLst>
            </p:cNvPr>
            <p:cNvSpPr/>
            <p:nvPr/>
          </p:nvSpPr>
          <p:spPr>
            <a:xfrm>
              <a:off x="5031125" y="1757225"/>
              <a:ext cx="41550" cy="41550"/>
            </a:xfrm>
            <a:custGeom>
              <a:avLst/>
              <a:gdLst/>
              <a:ahLst/>
              <a:cxnLst/>
              <a:rect l="0" t="0" r="0" b="0"/>
              <a:pathLst>
                <a:path w="1662" h="1662" extrusionOk="0">
                  <a:moveTo>
                    <a:pt x="831" y="1"/>
                  </a:moveTo>
                  <a:lnTo>
                    <a:pt x="660" y="25"/>
                  </a:lnTo>
                  <a:lnTo>
                    <a:pt x="513" y="74"/>
                  </a:lnTo>
                  <a:lnTo>
                    <a:pt x="367" y="147"/>
                  </a:lnTo>
                  <a:lnTo>
                    <a:pt x="245" y="245"/>
                  </a:lnTo>
                  <a:lnTo>
                    <a:pt x="147" y="367"/>
                  </a:lnTo>
                  <a:lnTo>
                    <a:pt x="74" y="514"/>
                  </a:lnTo>
                  <a:lnTo>
                    <a:pt x="25" y="684"/>
                  </a:lnTo>
                  <a:lnTo>
                    <a:pt x="1" y="831"/>
                  </a:lnTo>
                  <a:lnTo>
                    <a:pt x="25" y="1002"/>
                  </a:lnTo>
                  <a:lnTo>
                    <a:pt x="74" y="1173"/>
                  </a:lnTo>
                  <a:lnTo>
                    <a:pt x="147" y="1295"/>
                  </a:lnTo>
                  <a:lnTo>
                    <a:pt x="245" y="1417"/>
                  </a:lnTo>
                  <a:lnTo>
                    <a:pt x="367" y="1539"/>
                  </a:lnTo>
                  <a:lnTo>
                    <a:pt x="513" y="1613"/>
                  </a:lnTo>
                  <a:lnTo>
                    <a:pt x="660" y="1661"/>
                  </a:lnTo>
                  <a:lnTo>
                    <a:pt x="1002" y="1661"/>
                  </a:lnTo>
                  <a:lnTo>
                    <a:pt x="1148" y="1613"/>
                  </a:lnTo>
                  <a:lnTo>
                    <a:pt x="1295" y="1539"/>
                  </a:lnTo>
                  <a:lnTo>
                    <a:pt x="1417" y="1417"/>
                  </a:lnTo>
                  <a:lnTo>
                    <a:pt x="1515" y="1295"/>
                  </a:lnTo>
                  <a:lnTo>
                    <a:pt x="1588" y="1173"/>
                  </a:lnTo>
                  <a:lnTo>
                    <a:pt x="1637" y="1002"/>
                  </a:lnTo>
                  <a:lnTo>
                    <a:pt x="1661" y="831"/>
                  </a:lnTo>
                  <a:lnTo>
                    <a:pt x="1637" y="684"/>
                  </a:lnTo>
                  <a:lnTo>
                    <a:pt x="1588" y="514"/>
                  </a:lnTo>
                  <a:lnTo>
                    <a:pt x="1515" y="367"/>
                  </a:lnTo>
                  <a:lnTo>
                    <a:pt x="1417" y="245"/>
                  </a:lnTo>
                  <a:lnTo>
                    <a:pt x="1295" y="147"/>
                  </a:lnTo>
                  <a:lnTo>
                    <a:pt x="1148" y="74"/>
                  </a:lnTo>
                  <a:lnTo>
                    <a:pt x="1002" y="25"/>
                  </a:lnTo>
                  <a:lnTo>
                    <a:pt x="83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9" name="Shape 364">
              <a:extLst>
                <a:ext uri="{FF2B5EF4-FFF2-40B4-BE49-F238E27FC236}">
                  <a16:creationId xmlns="" xmlns:a16="http://schemas.microsoft.com/office/drawing/2014/main" id="{5571ABDF-DD45-4A42-A4D9-515F16137DD5}"/>
                </a:ext>
              </a:extLst>
            </p:cNvPr>
            <p:cNvSpPr/>
            <p:nvPr/>
          </p:nvSpPr>
          <p:spPr>
            <a:xfrm>
              <a:off x="4634875" y="1756000"/>
              <a:ext cx="404225" cy="178325"/>
            </a:xfrm>
            <a:custGeom>
              <a:avLst/>
              <a:gdLst/>
              <a:ahLst/>
              <a:cxnLst/>
              <a:rect l="0" t="0" r="0" b="0"/>
              <a:pathLst>
                <a:path w="16169" h="7133" extrusionOk="0">
                  <a:moveTo>
                    <a:pt x="7742" y="1"/>
                  </a:moveTo>
                  <a:lnTo>
                    <a:pt x="5007" y="3444"/>
                  </a:lnTo>
                  <a:lnTo>
                    <a:pt x="464" y="1784"/>
                  </a:lnTo>
                  <a:lnTo>
                    <a:pt x="366" y="1881"/>
                  </a:lnTo>
                  <a:lnTo>
                    <a:pt x="244" y="1979"/>
                  </a:lnTo>
                  <a:lnTo>
                    <a:pt x="122" y="2052"/>
                  </a:lnTo>
                  <a:lnTo>
                    <a:pt x="0" y="2101"/>
                  </a:lnTo>
                  <a:lnTo>
                    <a:pt x="1465" y="7132"/>
                  </a:lnTo>
                  <a:lnTo>
                    <a:pt x="14703" y="7132"/>
                  </a:lnTo>
                  <a:lnTo>
                    <a:pt x="16168" y="2101"/>
                  </a:lnTo>
                  <a:lnTo>
                    <a:pt x="16046" y="2052"/>
                  </a:lnTo>
                  <a:lnTo>
                    <a:pt x="15924" y="1979"/>
                  </a:lnTo>
                  <a:lnTo>
                    <a:pt x="15802" y="1881"/>
                  </a:lnTo>
                  <a:lnTo>
                    <a:pt x="15704" y="1784"/>
                  </a:lnTo>
                  <a:lnTo>
                    <a:pt x="11161" y="3444"/>
                  </a:lnTo>
                  <a:lnTo>
                    <a:pt x="8426" y="1"/>
                  </a:lnTo>
                  <a:lnTo>
                    <a:pt x="8255" y="25"/>
                  </a:lnTo>
                  <a:lnTo>
                    <a:pt x="7913" y="25"/>
                  </a:lnTo>
                  <a:lnTo>
                    <a:pt x="7742"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0" name="Shape 365">
              <a:extLst>
                <a:ext uri="{FF2B5EF4-FFF2-40B4-BE49-F238E27FC236}">
                  <a16:creationId xmlns="" xmlns:a16="http://schemas.microsoft.com/office/drawing/2014/main" id="{8687F890-FCDB-4D18-8E72-6CDB767EE0BA}"/>
                </a:ext>
              </a:extLst>
            </p:cNvPr>
            <p:cNvSpPr/>
            <p:nvPr/>
          </p:nvSpPr>
          <p:spPr>
            <a:xfrm>
              <a:off x="4601275" y="1757225"/>
              <a:ext cx="41550" cy="41550"/>
            </a:xfrm>
            <a:custGeom>
              <a:avLst/>
              <a:gdLst/>
              <a:ahLst/>
              <a:cxnLst/>
              <a:rect l="0" t="0" r="0" b="0"/>
              <a:pathLst>
                <a:path w="1662" h="1662" extrusionOk="0">
                  <a:moveTo>
                    <a:pt x="831" y="1"/>
                  </a:moveTo>
                  <a:lnTo>
                    <a:pt x="660" y="25"/>
                  </a:lnTo>
                  <a:lnTo>
                    <a:pt x="514" y="74"/>
                  </a:lnTo>
                  <a:lnTo>
                    <a:pt x="367" y="147"/>
                  </a:lnTo>
                  <a:lnTo>
                    <a:pt x="245" y="245"/>
                  </a:lnTo>
                  <a:lnTo>
                    <a:pt x="147" y="367"/>
                  </a:lnTo>
                  <a:lnTo>
                    <a:pt x="74" y="514"/>
                  </a:lnTo>
                  <a:lnTo>
                    <a:pt x="25" y="684"/>
                  </a:lnTo>
                  <a:lnTo>
                    <a:pt x="1" y="831"/>
                  </a:lnTo>
                  <a:lnTo>
                    <a:pt x="25" y="1002"/>
                  </a:lnTo>
                  <a:lnTo>
                    <a:pt x="74" y="1173"/>
                  </a:lnTo>
                  <a:lnTo>
                    <a:pt x="147" y="1295"/>
                  </a:lnTo>
                  <a:lnTo>
                    <a:pt x="245" y="1417"/>
                  </a:lnTo>
                  <a:lnTo>
                    <a:pt x="367" y="1539"/>
                  </a:lnTo>
                  <a:lnTo>
                    <a:pt x="514" y="1613"/>
                  </a:lnTo>
                  <a:lnTo>
                    <a:pt x="660" y="1661"/>
                  </a:lnTo>
                  <a:lnTo>
                    <a:pt x="1002" y="1661"/>
                  </a:lnTo>
                  <a:lnTo>
                    <a:pt x="1149" y="1613"/>
                  </a:lnTo>
                  <a:lnTo>
                    <a:pt x="1295" y="1539"/>
                  </a:lnTo>
                  <a:lnTo>
                    <a:pt x="1417" y="1417"/>
                  </a:lnTo>
                  <a:lnTo>
                    <a:pt x="1515" y="1295"/>
                  </a:lnTo>
                  <a:lnTo>
                    <a:pt x="1588" y="1173"/>
                  </a:lnTo>
                  <a:lnTo>
                    <a:pt x="1637" y="1002"/>
                  </a:lnTo>
                  <a:lnTo>
                    <a:pt x="1662" y="831"/>
                  </a:lnTo>
                  <a:lnTo>
                    <a:pt x="1637" y="684"/>
                  </a:lnTo>
                  <a:lnTo>
                    <a:pt x="1588" y="514"/>
                  </a:lnTo>
                  <a:lnTo>
                    <a:pt x="1515" y="367"/>
                  </a:lnTo>
                  <a:lnTo>
                    <a:pt x="1417" y="245"/>
                  </a:lnTo>
                  <a:lnTo>
                    <a:pt x="1295" y="147"/>
                  </a:lnTo>
                  <a:lnTo>
                    <a:pt x="1149" y="74"/>
                  </a:lnTo>
                  <a:lnTo>
                    <a:pt x="1002" y="25"/>
                  </a:lnTo>
                  <a:lnTo>
                    <a:pt x="83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1" name="Shape 366">
              <a:extLst>
                <a:ext uri="{FF2B5EF4-FFF2-40B4-BE49-F238E27FC236}">
                  <a16:creationId xmlns="" xmlns:a16="http://schemas.microsoft.com/office/drawing/2014/main" id="{02B27969-BA1E-40FE-AE4A-E2FCEF84DD2A}"/>
                </a:ext>
              </a:extLst>
            </p:cNvPr>
            <p:cNvSpPr/>
            <p:nvPr/>
          </p:nvSpPr>
          <p:spPr>
            <a:xfrm>
              <a:off x="4673325" y="1947725"/>
              <a:ext cx="327300" cy="44600"/>
            </a:xfrm>
            <a:custGeom>
              <a:avLst/>
              <a:gdLst/>
              <a:ahLst/>
              <a:cxnLst/>
              <a:rect l="0" t="0" r="0" b="0"/>
              <a:pathLst>
                <a:path w="13092" h="1784" extrusionOk="0">
                  <a:moveTo>
                    <a:pt x="1" y="1"/>
                  </a:moveTo>
                  <a:lnTo>
                    <a:pt x="514" y="1784"/>
                  </a:lnTo>
                  <a:lnTo>
                    <a:pt x="1808" y="1686"/>
                  </a:lnTo>
                  <a:lnTo>
                    <a:pt x="3249" y="1588"/>
                  </a:lnTo>
                  <a:lnTo>
                    <a:pt x="4836" y="1539"/>
                  </a:lnTo>
                  <a:lnTo>
                    <a:pt x="8256" y="1539"/>
                  </a:lnTo>
                  <a:lnTo>
                    <a:pt x="9843" y="1588"/>
                  </a:lnTo>
                  <a:lnTo>
                    <a:pt x="11284" y="1661"/>
                  </a:lnTo>
                  <a:lnTo>
                    <a:pt x="12579" y="1784"/>
                  </a:lnTo>
                  <a:lnTo>
                    <a:pt x="1309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12" name="Shape 367">
            <a:extLst>
              <a:ext uri="{FF2B5EF4-FFF2-40B4-BE49-F238E27FC236}">
                <a16:creationId xmlns="" xmlns:a16="http://schemas.microsoft.com/office/drawing/2014/main" id="{2239A4F3-3948-48CC-A07D-D7434D55D06E}"/>
              </a:ext>
            </a:extLst>
          </p:cNvPr>
          <p:cNvGrpSpPr/>
          <p:nvPr userDrawn="1"/>
        </p:nvGrpSpPr>
        <p:grpSpPr>
          <a:xfrm>
            <a:off x="9301750" y="2688694"/>
            <a:ext cx="356303" cy="360400"/>
            <a:chOff x="5297950" y="1632050"/>
            <a:chExt cx="426200" cy="431100"/>
          </a:xfrm>
          <a:solidFill>
            <a:schemeClr val="bg1">
              <a:lumMod val="50000"/>
            </a:schemeClr>
          </a:solidFill>
        </p:grpSpPr>
        <p:sp>
          <p:nvSpPr>
            <p:cNvPr id="113" name="Shape 368">
              <a:extLst>
                <a:ext uri="{FF2B5EF4-FFF2-40B4-BE49-F238E27FC236}">
                  <a16:creationId xmlns="" xmlns:a16="http://schemas.microsoft.com/office/drawing/2014/main" id="{873888A0-F605-426D-BD19-8C71CEC8D15A}"/>
                </a:ext>
              </a:extLst>
            </p:cNvPr>
            <p:cNvSpPr/>
            <p:nvPr/>
          </p:nvSpPr>
          <p:spPr>
            <a:xfrm>
              <a:off x="5404800" y="1936125"/>
              <a:ext cx="212500" cy="127025"/>
            </a:xfrm>
            <a:custGeom>
              <a:avLst/>
              <a:gdLst/>
              <a:ahLst/>
              <a:cxnLst/>
              <a:rect l="0" t="0" r="0" b="0"/>
              <a:pathLst>
                <a:path w="8500" h="5081" extrusionOk="0">
                  <a:moveTo>
                    <a:pt x="3175" y="1"/>
                  </a:moveTo>
                  <a:lnTo>
                    <a:pt x="3175" y="2834"/>
                  </a:lnTo>
                  <a:lnTo>
                    <a:pt x="2614" y="2956"/>
                  </a:lnTo>
                  <a:lnTo>
                    <a:pt x="2076" y="3102"/>
                  </a:lnTo>
                  <a:lnTo>
                    <a:pt x="1588" y="3298"/>
                  </a:lnTo>
                  <a:lnTo>
                    <a:pt x="1148" y="3493"/>
                  </a:lnTo>
                  <a:lnTo>
                    <a:pt x="782" y="3713"/>
                  </a:lnTo>
                  <a:lnTo>
                    <a:pt x="611" y="3859"/>
                  </a:lnTo>
                  <a:lnTo>
                    <a:pt x="464" y="3982"/>
                  </a:lnTo>
                  <a:lnTo>
                    <a:pt x="318" y="4128"/>
                  </a:lnTo>
                  <a:lnTo>
                    <a:pt x="196" y="4275"/>
                  </a:lnTo>
                  <a:lnTo>
                    <a:pt x="74" y="4421"/>
                  </a:lnTo>
                  <a:lnTo>
                    <a:pt x="0" y="4592"/>
                  </a:lnTo>
                  <a:lnTo>
                    <a:pt x="171" y="4665"/>
                  </a:lnTo>
                  <a:lnTo>
                    <a:pt x="416" y="4739"/>
                  </a:lnTo>
                  <a:lnTo>
                    <a:pt x="782" y="4836"/>
                  </a:lnTo>
                  <a:lnTo>
                    <a:pt x="1344" y="4910"/>
                  </a:lnTo>
                  <a:lnTo>
                    <a:pt x="2101" y="5007"/>
                  </a:lnTo>
                  <a:lnTo>
                    <a:pt x="3053" y="5056"/>
                  </a:lnTo>
                  <a:lnTo>
                    <a:pt x="4250" y="5081"/>
                  </a:lnTo>
                  <a:lnTo>
                    <a:pt x="5447" y="5056"/>
                  </a:lnTo>
                  <a:lnTo>
                    <a:pt x="6399" y="5007"/>
                  </a:lnTo>
                  <a:lnTo>
                    <a:pt x="7156" y="4910"/>
                  </a:lnTo>
                  <a:lnTo>
                    <a:pt x="7718" y="4836"/>
                  </a:lnTo>
                  <a:lnTo>
                    <a:pt x="8084" y="4739"/>
                  </a:lnTo>
                  <a:lnTo>
                    <a:pt x="8329" y="4665"/>
                  </a:lnTo>
                  <a:lnTo>
                    <a:pt x="8500" y="4592"/>
                  </a:lnTo>
                  <a:lnTo>
                    <a:pt x="8426" y="4421"/>
                  </a:lnTo>
                  <a:lnTo>
                    <a:pt x="8304" y="4275"/>
                  </a:lnTo>
                  <a:lnTo>
                    <a:pt x="8182" y="4128"/>
                  </a:lnTo>
                  <a:lnTo>
                    <a:pt x="8036" y="3982"/>
                  </a:lnTo>
                  <a:lnTo>
                    <a:pt x="7889" y="3859"/>
                  </a:lnTo>
                  <a:lnTo>
                    <a:pt x="7718" y="3713"/>
                  </a:lnTo>
                  <a:lnTo>
                    <a:pt x="7352" y="3493"/>
                  </a:lnTo>
                  <a:lnTo>
                    <a:pt x="6912" y="3298"/>
                  </a:lnTo>
                  <a:lnTo>
                    <a:pt x="6424" y="3102"/>
                  </a:lnTo>
                  <a:lnTo>
                    <a:pt x="5886" y="2956"/>
                  </a:lnTo>
                  <a:lnTo>
                    <a:pt x="5325" y="2834"/>
                  </a:lnTo>
                  <a:lnTo>
                    <a:pt x="5325" y="1"/>
                  </a:lnTo>
                  <a:lnTo>
                    <a:pt x="5032" y="49"/>
                  </a:lnTo>
                  <a:lnTo>
                    <a:pt x="4763" y="98"/>
                  </a:lnTo>
                  <a:lnTo>
                    <a:pt x="4250" y="123"/>
                  </a:lnTo>
                  <a:lnTo>
                    <a:pt x="3737" y="98"/>
                  </a:lnTo>
                  <a:lnTo>
                    <a:pt x="3469" y="49"/>
                  </a:lnTo>
                  <a:lnTo>
                    <a:pt x="3175"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4" name="Shape 369">
              <a:extLst>
                <a:ext uri="{FF2B5EF4-FFF2-40B4-BE49-F238E27FC236}">
                  <a16:creationId xmlns="" xmlns:a16="http://schemas.microsoft.com/office/drawing/2014/main" id="{324C0FD7-45B8-4ABB-B998-B1648B77A262}"/>
                </a:ext>
              </a:extLst>
            </p:cNvPr>
            <p:cNvSpPr/>
            <p:nvPr/>
          </p:nvSpPr>
          <p:spPr>
            <a:xfrm>
              <a:off x="5297950" y="1632050"/>
              <a:ext cx="426200" cy="294950"/>
            </a:xfrm>
            <a:custGeom>
              <a:avLst/>
              <a:gdLst/>
              <a:ahLst/>
              <a:cxnLst/>
              <a:rect l="0" t="0" r="0" b="0"/>
              <a:pathLst>
                <a:path w="17048" h="11798" extrusionOk="0">
                  <a:moveTo>
                    <a:pt x="8524" y="2956"/>
                  </a:moveTo>
                  <a:lnTo>
                    <a:pt x="8573" y="2981"/>
                  </a:lnTo>
                  <a:lnTo>
                    <a:pt x="8622" y="3054"/>
                  </a:lnTo>
                  <a:lnTo>
                    <a:pt x="9086" y="4128"/>
                  </a:lnTo>
                  <a:lnTo>
                    <a:pt x="9135" y="4202"/>
                  </a:lnTo>
                  <a:lnTo>
                    <a:pt x="9208" y="4275"/>
                  </a:lnTo>
                  <a:lnTo>
                    <a:pt x="9306" y="4324"/>
                  </a:lnTo>
                  <a:lnTo>
                    <a:pt x="9403" y="4348"/>
                  </a:lnTo>
                  <a:lnTo>
                    <a:pt x="10576" y="4470"/>
                  </a:lnTo>
                  <a:lnTo>
                    <a:pt x="10649" y="4495"/>
                  </a:lnTo>
                  <a:lnTo>
                    <a:pt x="10698" y="4519"/>
                  </a:lnTo>
                  <a:lnTo>
                    <a:pt x="10673" y="4592"/>
                  </a:lnTo>
                  <a:lnTo>
                    <a:pt x="10624" y="4641"/>
                  </a:lnTo>
                  <a:lnTo>
                    <a:pt x="9745" y="5423"/>
                  </a:lnTo>
                  <a:lnTo>
                    <a:pt x="9696" y="5496"/>
                  </a:lnTo>
                  <a:lnTo>
                    <a:pt x="9648" y="5594"/>
                  </a:lnTo>
                  <a:lnTo>
                    <a:pt x="9623" y="5691"/>
                  </a:lnTo>
                  <a:lnTo>
                    <a:pt x="9623" y="5789"/>
                  </a:lnTo>
                  <a:lnTo>
                    <a:pt x="9892" y="6961"/>
                  </a:lnTo>
                  <a:lnTo>
                    <a:pt x="9892" y="7035"/>
                  </a:lnTo>
                  <a:lnTo>
                    <a:pt x="9867" y="7084"/>
                  </a:lnTo>
                  <a:lnTo>
                    <a:pt x="9818" y="7084"/>
                  </a:lnTo>
                  <a:lnTo>
                    <a:pt x="9745" y="7059"/>
                  </a:lnTo>
                  <a:lnTo>
                    <a:pt x="8719" y="6473"/>
                  </a:lnTo>
                  <a:lnTo>
                    <a:pt x="8622" y="6424"/>
                  </a:lnTo>
                  <a:lnTo>
                    <a:pt x="8426" y="6424"/>
                  </a:lnTo>
                  <a:lnTo>
                    <a:pt x="8329" y="6473"/>
                  </a:lnTo>
                  <a:lnTo>
                    <a:pt x="7303" y="7059"/>
                  </a:lnTo>
                  <a:lnTo>
                    <a:pt x="7230" y="7084"/>
                  </a:lnTo>
                  <a:lnTo>
                    <a:pt x="7181" y="7084"/>
                  </a:lnTo>
                  <a:lnTo>
                    <a:pt x="7156" y="7035"/>
                  </a:lnTo>
                  <a:lnTo>
                    <a:pt x="7156" y="6961"/>
                  </a:lnTo>
                  <a:lnTo>
                    <a:pt x="7425" y="5789"/>
                  </a:lnTo>
                  <a:lnTo>
                    <a:pt x="7425" y="5691"/>
                  </a:lnTo>
                  <a:lnTo>
                    <a:pt x="7401" y="5594"/>
                  </a:lnTo>
                  <a:lnTo>
                    <a:pt x="7352" y="5496"/>
                  </a:lnTo>
                  <a:lnTo>
                    <a:pt x="7303" y="5423"/>
                  </a:lnTo>
                  <a:lnTo>
                    <a:pt x="6424" y="4641"/>
                  </a:lnTo>
                  <a:lnTo>
                    <a:pt x="6375" y="4592"/>
                  </a:lnTo>
                  <a:lnTo>
                    <a:pt x="6350" y="4519"/>
                  </a:lnTo>
                  <a:lnTo>
                    <a:pt x="6399" y="4495"/>
                  </a:lnTo>
                  <a:lnTo>
                    <a:pt x="6473" y="4470"/>
                  </a:lnTo>
                  <a:lnTo>
                    <a:pt x="7645" y="4348"/>
                  </a:lnTo>
                  <a:lnTo>
                    <a:pt x="7743" y="4324"/>
                  </a:lnTo>
                  <a:lnTo>
                    <a:pt x="7840" y="4275"/>
                  </a:lnTo>
                  <a:lnTo>
                    <a:pt x="7913" y="4202"/>
                  </a:lnTo>
                  <a:lnTo>
                    <a:pt x="7962" y="4128"/>
                  </a:lnTo>
                  <a:lnTo>
                    <a:pt x="8426" y="3054"/>
                  </a:lnTo>
                  <a:lnTo>
                    <a:pt x="8475" y="2981"/>
                  </a:lnTo>
                  <a:lnTo>
                    <a:pt x="8524" y="2956"/>
                  </a:lnTo>
                  <a:close/>
                  <a:moveTo>
                    <a:pt x="15973" y="2150"/>
                  </a:moveTo>
                  <a:lnTo>
                    <a:pt x="15973" y="2516"/>
                  </a:lnTo>
                  <a:lnTo>
                    <a:pt x="15924" y="2932"/>
                  </a:lnTo>
                  <a:lnTo>
                    <a:pt x="15875" y="3371"/>
                  </a:lnTo>
                  <a:lnTo>
                    <a:pt x="15802" y="3835"/>
                  </a:lnTo>
                  <a:lnTo>
                    <a:pt x="15704" y="4299"/>
                  </a:lnTo>
                  <a:lnTo>
                    <a:pt x="15558" y="4788"/>
                  </a:lnTo>
                  <a:lnTo>
                    <a:pt x="15411" y="5252"/>
                  </a:lnTo>
                  <a:lnTo>
                    <a:pt x="15216" y="5740"/>
                  </a:lnTo>
                  <a:lnTo>
                    <a:pt x="14996" y="6204"/>
                  </a:lnTo>
                  <a:lnTo>
                    <a:pt x="14752" y="6620"/>
                  </a:lnTo>
                  <a:lnTo>
                    <a:pt x="14459" y="7035"/>
                  </a:lnTo>
                  <a:lnTo>
                    <a:pt x="14141" y="7426"/>
                  </a:lnTo>
                  <a:lnTo>
                    <a:pt x="13799" y="7767"/>
                  </a:lnTo>
                  <a:lnTo>
                    <a:pt x="13604" y="7914"/>
                  </a:lnTo>
                  <a:lnTo>
                    <a:pt x="13409" y="8061"/>
                  </a:lnTo>
                  <a:lnTo>
                    <a:pt x="13213" y="8183"/>
                  </a:lnTo>
                  <a:lnTo>
                    <a:pt x="12993" y="8305"/>
                  </a:lnTo>
                  <a:lnTo>
                    <a:pt x="12774" y="8402"/>
                  </a:lnTo>
                  <a:lnTo>
                    <a:pt x="12529" y="8476"/>
                  </a:lnTo>
                  <a:lnTo>
                    <a:pt x="12529" y="8476"/>
                  </a:lnTo>
                  <a:lnTo>
                    <a:pt x="12823" y="7767"/>
                  </a:lnTo>
                  <a:lnTo>
                    <a:pt x="13042" y="7059"/>
                  </a:lnTo>
                  <a:lnTo>
                    <a:pt x="13262" y="6351"/>
                  </a:lnTo>
                  <a:lnTo>
                    <a:pt x="13433" y="5618"/>
                  </a:lnTo>
                  <a:lnTo>
                    <a:pt x="13555" y="4837"/>
                  </a:lnTo>
                  <a:lnTo>
                    <a:pt x="13677" y="4031"/>
                  </a:lnTo>
                  <a:lnTo>
                    <a:pt x="13751" y="3127"/>
                  </a:lnTo>
                  <a:lnTo>
                    <a:pt x="13799" y="2150"/>
                  </a:lnTo>
                  <a:close/>
                  <a:moveTo>
                    <a:pt x="3249" y="2150"/>
                  </a:moveTo>
                  <a:lnTo>
                    <a:pt x="3298" y="3127"/>
                  </a:lnTo>
                  <a:lnTo>
                    <a:pt x="3371" y="4031"/>
                  </a:lnTo>
                  <a:lnTo>
                    <a:pt x="3493" y="4837"/>
                  </a:lnTo>
                  <a:lnTo>
                    <a:pt x="3615" y="5618"/>
                  </a:lnTo>
                  <a:lnTo>
                    <a:pt x="3786" y="6351"/>
                  </a:lnTo>
                  <a:lnTo>
                    <a:pt x="4006" y="7059"/>
                  </a:lnTo>
                  <a:lnTo>
                    <a:pt x="4226" y="7767"/>
                  </a:lnTo>
                  <a:lnTo>
                    <a:pt x="4519" y="8476"/>
                  </a:lnTo>
                  <a:lnTo>
                    <a:pt x="4274" y="8402"/>
                  </a:lnTo>
                  <a:lnTo>
                    <a:pt x="4055" y="8305"/>
                  </a:lnTo>
                  <a:lnTo>
                    <a:pt x="3835" y="8183"/>
                  </a:lnTo>
                  <a:lnTo>
                    <a:pt x="3639" y="8061"/>
                  </a:lnTo>
                  <a:lnTo>
                    <a:pt x="3444" y="7914"/>
                  </a:lnTo>
                  <a:lnTo>
                    <a:pt x="3249" y="7767"/>
                  </a:lnTo>
                  <a:lnTo>
                    <a:pt x="2907" y="7426"/>
                  </a:lnTo>
                  <a:lnTo>
                    <a:pt x="2589" y="7035"/>
                  </a:lnTo>
                  <a:lnTo>
                    <a:pt x="2296" y="6620"/>
                  </a:lnTo>
                  <a:lnTo>
                    <a:pt x="2052" y="6204"/>
                  </a:lnTo>
                  <a:lnTo>
                    <a:pt x="1832" y="5740"/>
                  </a:lnTo>
                  <a:lnTo>
                    <a:pt x="1637" y="5252"/>
                  </a:lnTo>
                  <a:lnTo>
                    <a:pt x="1490" y="4788"/>
                  </a:lnTo>
                  <a:lnTo>
                    <a:pt x="1344" y="4299"/>
                  </a:lnTo>
                  <a:lnTo>
                    <a:pt x="1246" y="3835"/>
                  </a:lnTo>
                  <a:lnTo>
                    <a:pt x="1173" y="3371"/>
                  </a:lnTo>
                  <a:lnTo>
                    <a:pt x="1124" y="2932"/>
                  </a:lnTo>
                  <a:lnTo>
                    <a:pt x="1075" y="2516"/>
                  </a:lnTo>
                  <a:lnTo>
                    <a:pt x="1075" y="2150"/>
                  </a:lnTo>
                  <a:close/>
                  <a:moveTo>
                    <a:pt x="3737" y="1"/>
                  </a:moveTo>
                  <a:lnTo>
                    <a:pt x="3639" y="25"/>
                  </a:lnTo>
                  <a:lnTo>
                    <a:pt x="3542" y="50"/>
                  </a:lnTo>
                  <a:lnTo>
                    <a:pt x="3444" y="99"/>
                  </a:lnTo>
                  <a:lnTo>
                    <a:pt x="3371" y="147"/>
                  </a:lnTo>
                  <a:lnTo>
                    <a:pt x="3322" y="221"/>
                  </a:lnTo>
                  <a:lnTo>
                    <a:pt x="3249" y="294"/>
                  </a:lnTo>
                  <a:lnTo>
                    <a:pt x="3224" y="392"/>
                  </a:lnTo>
                  <a:lnTo>
                    <a:pt x="3200" y="489"/>
                  </a:lnTo>
                  <a:lnTo>
                    <a:pt x="3224" y="1076"/>
                  </a:lnTo>
                  <a:lnTo>
                    <a:pt x="1075" y="1076"/>
                  </a:lnTo>
                  <a:lnTo>
                    <a:pt x="855" y="1100"/>
                  </a:lnTo>
                  <a:lnTo>
                    <a:pt x="660" y="1149"/>
                  </a:lnTo>
                  <a:lnTo>
                    <a:pt x="489" y="1246"/>
                  </a:lnTo>
                  <a:lnTo>
                    <a:pt x="318" y="1393"/>
                  </a:lnTo>
                  <a:lnTo>
                    <a:pt x="196" y="1540"/>
                  </a:lnTo>
                  <a:lnTo>
                    <a:pt x="98" y="1735"/>
                  </a:lnTo>
                  <a:lnTo>
                    <a:pt x="25" y="1930"/>
                  </a:lnTo>
                  <a:lnTo>
                    <a:pt x="0" y="2150"/>
                  </a:lnTo>
                  <a:lnTo>
                    <a:pt x="25" y="2614"/>
                  </a:lnTo>
                  <a:lnTo>
                    <a:pt x="49" y="3078"/>
                  </a:lnTo>
                  <a:lnTo>
                    <a:pt x="98" y="3518"/>
                  </a:lnTo>
                  <a:lnTo>
                    <a:pt x="171" y="3957"/>
                  </a:lnTo>
                  <a:lnTo>
                    <a:pt x="269" y="4348"/>
                  </a:lnTo>
                  <a:lnTo>
                    <a:pt x="367" y="4739"/>
                  </a:lnTo>
                  <a:lnTo>
                    <a:pt x="489" y="5130"/>
                  </a:lnTo>
                  <a:lnTo>
                    <a:pt x="635" y="5496"/>
                  </a:lnTo>
                  <a:lnTo>
                    <a:pt x="782" y="5838"/>
                  </a:lnTo>
                  <a:lnTo>
                    <a:pt x="928" y="6156"/>
                  </a:lnTo>
                  <a:lnTo>
                    <a:pt x="1099" y="6473"/>
                  </a:lnTo>
                  <a:lnTo>
                    <a:pt x="1295" y="6766"/>
                  </a:lnTo>
                  <a:lnTo>
                    <a:pt x="1466" y="7059"/>
                  </a:lnTo>
                  <a:lnTo>
                    <a:pt x="1661" y="7328"/>
                  </a:lnTo>
                  <a:lnTo>
                    <a:pt x="2076" y="7816"/>
                  </a:lnTo>
                  <a:lnTo>
                    <a:pt x="2516" y="8256"/>
                  </a:lnTo>
                  <a:lnTo>
                    <a:pt x="2931" y="8622"/>
                  </a:lnTo>
                  <a:lnTo>
                    <a:pt x="3346" y="8940"/>
                  </a:lnTo>
                  <a:lnTo>
                    <a:pt x="3762" y="9184"/>
                  </a:lnTo>
                  <a:lnTo>
                    <a:pt x="4152" y="9379"/>
                  </a:lnTo>
                  <a:lnTo>
                    <a:pt x="4519" y="9526"/>
                  </a:lnTo>
                  <a:lnTo>
                    <a:pt x="4836" y="9624"/>
                  </a:lnTo>
                  <a:lnTo>
                    <a:pt x="5105" y="9672"/>
                  </a:lnTo>
                  <a:lnTo>
                    <a:pt x="5422" y="10136"/>
                  </a:lnTo>
                  <a:lnTo>
                    <a:pt x="5764" y="10576"/>
                  </a:lnTo>
                  <a:lnTo>
                    <a:pt x="5935" y="10747"/>
                  </a:lnTo>
                  <a:lnTo>
                    <a:pt x="6131" y="10918"/>
                  </a:lnTo>
                  <a:lnTo>
                    <a:pt x="6326" y="11089"/>
                  </a:lnTo>
                  <a:lnTo>
                    <a:pt x="6546" y="11236"/>
                  </a:lnTo>
                  <a:lnTo>
                    <a:pt x="6766" y="11358"/>
                  </a:lnTo>
                  <a:lnTo>
                    <a:pt x="6985" y="11480"/>
                  </a:lnTo>
                  <a:lnTo>
                    <a:pt x="7230" y="11577"/>
                  </a:lnTo>
                  <a:lnTo>
                    <a:pt x="7474" y="11651"/>
                  </a:lnTo>
                  <a:lnTo>
                    <a:pt x="7718" y="11724"/>
                  </a:lnTo>
                  <a:lnTo>
                    <a:pt x="7987" y="11773"/>
                  </a:lnTo>
                  <a:lnTo>
                    <a:pt x="8255" y="11797"/>
                  </a:lnTo>
                  <a:lnTo>
                    <a:pt x="8793" y="11797"/>
                  </a:lnTo>
                  <a:lnTo>
                    <a:pt x="9061" y="11773"/>
                  </a:lnTo>
                  <a:lnTo>
                    <a:pt x="9330" y="11724"/>
                  </a:lnTo>
                  <a:lnTo>
                    <a:pt x="9574" y="11651"/>
                  </a:lnTo>
                  <a:lnTo>
                    <a:pt x="9818" y="11577"/>
                  </a:lnTo>
                  <a:lnTo>
                    <a:pt x="10063" y="11480"/>
                  </a:lnTo>
                  <a:lnTo>
                    <a:pt x="10283" y="11358"/>
                  </a:lnTo>
                  <a:lnTo>
                    <a:pt x="10502" y="11236"/>
                  </a:lnTo>
                  <a:lnTo>
                    <a:pt x="10722" y="11089"/>
                  </a:lnTo>
                  <a:lnTo>
                    <a:pt x="10918" y="10918"/>
                  </a:lnTo>
                  <a:lnTo>
                    <a:pt x="11113" y="10747"/>
                  </a:lnTo>
                  <a:lnTo>
                    <a:pt x="11284" y="10576"/>
                  </a:lnTo>
                  <a:lnTo>
                    <a:pt x="11626" y="10136"/>
                  </a:lnTo>
                  <a:lnTo>
                    <a:pt x="11943" y="9672"/>
                  </a:lnTo>
                  <a:lnTo>
                    <a:pt x="12212" y="9624"/>
                  </a:lnTo>
                  <a:lnTo>
                    <a:pt x="12529" y="9550"/>
                  </a:lnTo>
                  <a:lnTo>
                    <a:pt x="12896" y="9404"/>
                  </a:lnTo>
                  <a:lnTo>
                    <a:pt x="13287" y="9208"/>
                  </a:lnTo>
                  <a:lnTo>
                    <a:pt x="13702" y="8964"/>
                  </a:lnTo>
                  <a:lnTo>
                    <a:pt x="14117" y="8647"/>
                  </a:lnTo>
                  <a:lnTo>
                    <a:pt x="14557" y="8280"/>
                  </a:lnTo>
                  <a:lnTo>
                    <a:pt x="14972" y="7865"/>
                  </a:lnTo>
                  <a:lnTo>
                    <a:pt x="15387" y="7377"/>
                  </a:lnTo>
                  <a:lnTo>
                    <a:pt x="15582" y="7108"/>
                  </a:lnTo>
                  <a:lnTo>
                    <a:pt x="15753" y="6815"/>
                  </a:lnTo>
                  <a:lnTo>
                    <a:pt x="15949" y="6522"/>
                  </a:lnTo>
                  <a:lnTo>
                    <a:pt x="16120" y="6204"/>
                  </a:lnTo>
                  <a:lnTo>
                    <a:pt x="16266" y="5887"/>
                  </a:lnTo>
                  <a:lnTo>
                    <a:pt x="16413" y="5521"/>
                  </a:lnTo>
                  <a:lnTo>
                    <a:pt x="16559" y="5179"/>
                  </a:lnTo>
                  <a:lnTo>
                    <a:pt x="16681" y="4788"/>
                  </a:lnTo>
                  <a:lnTo>
                    <a:pt x="16779" y="4397"/>
                  </a:lnTo>
                  <a:lnTo>
                    <a:pt x="16877" y="3982"/>
                  </a:lnTo>
                  <a:lnTo>
                    <a:pt x="16950" y="3542"/>
                  </a:lnTo>
                  <a:lnTo>
                    <a:pt x="16999" y="3103"/>
                  </a:lnTo>
                  <a:lnTo>
                    <a:pt x="17023" y="2614"/>
                  </a:lnTo>
                  <a:lnTo>
                    <a:pt x="17048" y="2150"/>
                  </a:lnTo>
                  <a:lnTo>
                    <a:pt x="17023" y="1930"/>
                  </a:lnTo>
                  <a:lnTo>
                    <a:pt x="16950" y="1735"/>
                  </a:lnTo>
                  <a:lnTo>
                    <a:pt x="16852" y="1540"/>
                  </a:lnTo>
                  <a:lnTo>
                    <a:pt x="16730" y="1393"/>
                  </a:lnTo>
                  <a:lnTo>
                    <a:pt x="16559" y="1246"/>
                  </a:lnTo>
                  <a:lnTo>
                    <a:pt x="16388" y="1149"/>
                  </a:lnTo>
                  <a:lnTo>
                    <a:pt x="16193" y="1100"/>
                  </a:lnTo>
                  <a:lnTo>
                    <a:pt x="15973" y="1076"/>
                  </a:lnTo>
                  <a:lnTo>
                    <a:pt x="13824" y="1076"/>
                  </a:lnTo>
                  <a:lnTo>
                    <a:pt x="13848" y="489"/>
                  </a:lnTo>
                  <a:lnTo>
                    <a:pt x="13824" y="392"/>
                  </a:lnTo>
                  <a:lnTo>
                    <a:pt x="13799" y="294"/>
                  </a:lnTo>
                  <a:lnTo>
                    <a:pt x="13726" y="221"/>
                  </a:lnTo>
                  <a:lnTo>
                    <a:pt x="13677" y="147"/>
                  </a:lnTo>
                  <a:lnTo>
                    <a:pt x="13604" y="99"/>
                  </a:lnTo>
                  <a:lnTo>
                    <a:pt x="13506" y="50"/>
                  </a:lnTo>
                  <a:lnTo>
                    <a:pt x="13409" y="25"/>
                  </a:lnTo>
                  <a:lnTo>
                    <a:pt x="1331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15" name="Shape 370">
            <a:extLst>
              <a:ext uri="{FF2B5EF4-FFF2-40B4-BE49-F238E27FC236}">
                <a16:creationId xmlns="" xmlns:a16="http://schemas.microsoft.com/office/drawing/2014/main" id="{E02A45C6-90BA-4048-A244-A32B307904D3}"/>
              </a:ext>
            </a:extLst>
          </p:cNvPr>
          <p:cNvGrpSpPr/>
          <p:nvPr userDrawn="1"/>
        </p:nvGrpSpPr>
        <p:grpSpPr>
          <a:xfrm>
            <a:off x="9864253" y="2677993"/>
            <a:ext cx="358351" cy="381822"/>
            <a:chOff x="5970800" y="1619250"/>
            <a:chExt cx="428650" cy="456725"/>
          </a:xfrm>
          <a:solidFill>
            <a:schemeClr val="bg1">
              <a:lumMod val="50000"/>
            </a:schemeClr>
          </a:solidFill>
        </p:grpSpPr>
        <p:sp>
          <p:nvSpPr>
            <p:cNvPr id="116" name="Shape 371">
              <a:extLst>
                <a:ext uri="{FF2B5EF4-FFF2-40B4-BE49-F238E27FC236}">
                  <a16:creationId xmlns="" xmlns:a16="http://schemas.microsoft.com/office/drawing/2014/main" id="{C7F8C2DD-5C73-4600-98C6-645E211160D0}"/>
                </a:ext>
              </a:extLst>
            </p:cNvPr>
            <p:cNvSpPr/>
            <p:nvPr/>
          </p:nvSpPr>
          <p:spPr>
            <a:xfrm>
              <a:off x="5970800" y="1674200"/>
              <a:ext cx="377975" cy="377950"/>
            </a:xfrm>
            <a:custGeom>
              <a:avLst/>
              <a:gdLst/>
              <a:ahLst/>
              <a:cxnLst/>
              <a:rect l="0" t="0" r="0" b="0"/>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7" name="Shape 372">
              <a:extLst>
                <a:ext uri="{FF2B5EF4-FFF2-40B4-BE49-F238E27FC236}">
                  <a16:creationId xmlns="" xmlns:a16="http://schemas.microsoft.com/office/drawing/2014/main" id="{6EE357C9-FA17-4289-98AF-058D38CC2FFA}"/>
                </a:ext>
              </a:extLst>
            </p:cNvPr>
            <p:cNvSpPr/>
            <p:nvPr/>
          </p:nvSpPr>
          <p:spPr>
            <a:xfrm>
              <a:off x="6068500" y="1771875"/>
              <a:ext cx="182575" cy="182600"/>
            </a:xfrm>
            <a:custGeom>
              <a:avLst/>
              <a:gdLst/>
              <a:ahLst/>
              <a:cxnLst/>
              <a:rect l="0" t="0" r="0" b="0"/>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8" name="Shape 373">
              <a:extLst>
                <a:ext uri="{FF2B5EF4-FFF2-40B4-BE49-F238E27FC236}">
                  <a16:creationId xmlns="" xmlns:a16="http://schemas.microsoft.com/office/drawing/2014/main" id="{91D1085A-899E-46BF-887C-B987E0A6DD65}"/>
                </a:ext>
              </a:extLst>
            </p:cNvPr>
            <p:cNvSpPr/>
            <p:nvPr/>
          </p:nvSpPr>
          <p:spPr>
            <a:xfrm>
              <a:off x="5981175" y="2005125"/>
              <a:ext cx="75125" cy="70850"/>
            </a:xfrm>
            <a:custGeom>
              <a:avLst/>
              <a:gdLst/>
              <a:ahLst/>
              <a:cxnLst/>
              <a:rect l="0" t="0" r="0" b="0"/>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9" name="Shape 374">
              <a:extLst>
                <a:ext uri="{FF2B5EF4-FFF2-40B4-BE49-F238E27FC236}">
                  <a16:creationId xmlns="" xmlns:a16="http://schemas.microsoft.com/office/drawing/2014/main" id="{A5485C4C-5378-42EB-B626-2DC41CD0F18D}"/>
                </a:ext>
              </a:extLst>
            </p:cNvPr>
            <p:cNvSpPr/>
            <p:nvPr/>
          </p:nvSpPr>
          <p:spPr>
            <a:xfrm>
              <a:off x="6263875" y="2005125"/>
              <a:ext cx="74525" cy="70850"/>
            </a:xfrm>
            <a:custGeom>
              <a:avLst/>
              <a:gdLst/>
              <a:ahLst/>
              <a:cxnLst/>
              <a:rect l="0" t="0" r="0" b="0"/>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0" name="Shape 375">
              <a:extLst>
                <a:ext uri="{FF2B5EF4-FFF2-40B4-BE49-F238E27FC236}">
                  <a16:creationId xmlns="" xmlns:a16="http://schemas.microsoft.com/office/drawing/2014/main" id="{705A2D10-9FBB-4495-8730-68C39AF798BC}"/>
                </a:ext>
              </a:extLst>
            </p:cNvPr>
            <p:cNvSpPr/>
            <p:nvPr/>
          </p:nvSpPr>
          <p:spPr>
            <a:xfrm>
              <a:off x="6147875" y="1619250"/>
              <a:ext cx="251575" cy="255850"/>
            </a:xfrm>
            <a:custGeom>
              <a:avLst/>
              <a:gdLst/>
              <a:ahLst/>
              <a:cxnLst/>
              <a:rect l="0" t="0" r="0" b="0"/>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21" name="Shape 376">
            <a:extLst>
              <a:ext uri="{FF2B5EF4-FFF2-40B4-BE49-F238E27FC236}">
                <a16:creationId xmlns="" xmlns:a16="http://schemas.microsoft.com/office/drawing/2014/main" id="{E3E62D8B-A438-4359-B082-4DDF7A1DCCB2}"/>
              </a:ext>
            </a:extLst>
          </p:cNvPr>
          <p:cNvGrpSpPr/>
          <p:nvPr userDrawn="1"/>
        </p:nvGrpSpPr>
        <p:grpSpPr>
          <a:xfrm>
            <a:off x="10411457" y="2673395"/>
            <a:ext cx="401719" cy="366502"/>
            <a:chOff x="6625350" y="1613750"/>
            <a:chExt cx="480525" cy="438400"/>
          </a:xfrm>
          <a:solidFill>
            <a:schemeClr val="bg1">
              <a:lumMod val="50000"/>
            </a:schemeClr>
          </a:solidFill>
        </p:grpSpPr>
        <p:sp>
          <p:nvSpPr>
            <p:cNvPr id="122" name="Shape 377">
              <a:extLst>
                <a:ext uri="{FF2B5EF4-FFF2-40B4-BE49-F238E27FC236}">
                  <a16:creationId xmlns="" xmlns:a16="http://schemas.microsoft.com/office/drawing/2014/main" id="{578A3323-A757-4AAE-9B63-0447A2D3E219}"/>
                </a:ext>
              </a:extLst>
            </p:cNvPr>
            <p:cNvSpPr/>
            <p:nvPr/>
          </p:nvSpPr>
          <p:spPr>
            <a:xfrm>
              <a:off x="6670525" y="1887275"/>
              <a:ext cx="117875" cy="164875"/>
            </a:xfrm>
            <a:custGeom>
              <a:avLst/>
              <a:gdLst/>
              <a:ahLst/>
              <a:cxnLst/>
              <a:rect l="0" t="0" r="0" b="0"/>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3" name="Shape 378">
              <a:extLst>
                <a:ext uri="{FF2B5EF4-FFF2-40B4-BE49-F238E27FC236}">
                  <a16:creationId xmlns="" xmlns:a16="http://schemas.microsoft.com/office/drawing/2014/main" id="{E945EB49-DA09-4DDB-B867-1AB5CD761941}"/>
                </a:ext>
              </a:extLst>
            </p:cNvPr>
            <p:cNvSpPr/>
            <p:nvPr/>
          </p:nvSpPr>
          <p:spPr>
            <a:xfrm>
              <a:off x="7075950" y="1754175"/>
              <a:ext cx="29925" cy="99550"/>
            </a:xfrm>
            <a:custGeom>
              <a:avLst/>
              <a:gdLst/>
              <a:ahLst/>
              <a:cxnLst/>
              <a:rect l="0" t="0" r="0" b="0"/>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4" name="Shape 379">
              <a:extLst>
                <a:ext uri="{FF2B5EF4-FFF2-40B4-BE49-F238E27FC236}">
                  <a16:creationId xmlns="" xmlns:a16="http://schemas.microsoft.com/office/drawing/2014/main" id="{912BF9FF-7FD6-4599-93F1-44898C108405}"/>
                </a:ext>
              </a:extLst>
            </p:cNvPr>
            <p:cNvSpPr/>
            <p:nvPr/>
          </p:nvSpPr>
          <p:spPr>
            <a:xfrm>
              <a:off x="6625350" y="1729750"/>
              <a:ext cx="97700" cy="147175"/>
            </a:xfrm>
            <a:custGeom>
              <a:avLst/>
              <a:gdLst/>
              <a:ahLst/>
              <a:cxnLst/>
              <a:rect l="0" t="0" r="0" b="0"/>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5" name="Shape 380">
              <a:extLst>
                <a:ext uri="{FF2B5EF4-FFF2-40B4-BE49-F238E27FC236}">
                  <a16:creationId xmlns="" xmlns:a16="http://schemas.microsoft.com/office/drawing/2014/main" id="{45EAA6BF-B7EA-41BA-9D38-BD180847BF91}"/>
                </a:ext>
              </a:extLst>
            </p:cNvPr>
            <p:cNvSpPr/>
            <p:nvPr/>
          </p:nvSpPr>
          <p:spPr>
            <a:xfrm>
              <a:off x="6736475" y="1638175"/>
              <a:ext cx="279650" cy="330325"/>
            </a:xfrm>
            <a:custGeom>
              <a:avLst/>
              <a:gdLst/>
              <a:ahLst/>
              <a:cxnLst/>
              <a:rect l="0" t="0" r="0" b="0"/>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6" name="Shape 381">
              <a:extLst>
                <a:ext uri="{FF2B5EF4-FFF2-40B4-BE49-F238E27FC236}">
                  <a16:creationId xmlns="" xmlns:a16="http://schemas.microsoft.com/office/drawing/2014/main" id="{F16FE29A-2516-4241-A57F-390CE0EB091F}"/>
                </a:ext>
              </a:extLst>
            </p:cNvPr>
            <p:cNvSpPr/>
            <p:nvPr/>
          </p:nvSpPr>
          <p:spPr>
            <a:xfrm>
              <a:off x="7029550" y="1613750"/>
              <a:ext cx="34200" cy="379800"/>
            </a:xfrm>
            <a:custGeom>
              <a:avLst/>
              <a:gdLst/>
              <a:ahLst/>
              <a:cxnLst/>
              <a:rect l="0" t="0" r="0" b="0"/>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27" name="Shape 382">
            <a:extLst>
              <a:ext uri="{FF2B5EF4-FFF2-40B4-BE49-F238E27FC236}">
                <a16:creationId xmlns="" xmlns:a16="http://schemas.microsoft.com/office/drawing/2014/main" id="{E83863F9-6EE6-489B-8AC1-971BF1062B37}"/>
              </a:ext>
            </a:extLst>
          </p:cNvPr>
          <p:cNvGrpSpPr/>
          <p:nvPr userDrawn="1"/>
        </p:nvGrpSpPr>
        <p:grpSpPr>
          <a:xfrm>
            <a:off x="5383606" y="3269589"/>
            <a:ext cx="303217" cy="325685"/>
            <a:chOff x="611175" y="2326900"/>
            <a:chExt cx="362700" cy="389575"/>
          </a:xfrm>
          <a:solidFill>
            <a:schemeClr val="bg1">
              <a:lumMod val="50000"/>
            </a:schemeClr>
          </a:solidFill>
        </p:grpSpPr>
        <p:sp>
          <p:nvSpPr>
            <p:cNvPr id="128" name="Shape 383">
              <a:extLst>
                <a:ext uri="{FF2B5EF4-FFF2-40B4-BE49-F238E27FC236}">
                  <a16:creationId xmlns="" xmlns:a16="http://schemas.microsoft.com/office/drawing/2014/main" id="{F07C357C-E925-4B26-A698-F844C3AEC41C}"/>
                </a:ext>
              </a:extLst>
            </p:cNvPr>
            <p:cNvSpPr/>
            <p:nvPr/>
          </p:nvSpPr>
          <p:spPr>
            <a:xfrm>
              <a:off x="611175" y="2326900"/>
              <a:ext cx="362700" cy="389575"/>
            </a:xfrm>
            <a:custGeom>
              <a:avLst/>
              <a:gdLst/>
              <a:ahLst/>
              <a:cxnLst/>
              <a:rect l="0" t="0" r="0" b="0"/>
              <a:pathLst>
                <a:path w="14508" h="15583" extrusionOk="0">
                  <a:moveTo>
                    <a:pt x="9647" y="489"/>
                  </a:moveTo>
                  <a:lnTo>
                    <a:pt x="9769" y="513"/>
                  </a:lnTo>
                  <a:lnTo>
                    <a:pt x="9916" y="562"/>
                  </a:lnTo>
                  <a:lnTo>
                    <a:pt x="10014" y="660"/>
                  </a:lnTo>
                  <a:lnTo>
                    <a:pt x="10087" y="782"/>
                  </a:lnTo>
                  <a:lnTo>
                    <a:pt x="10111" y="928"/>
                  </a:lnTo>
                  <a:lnTo>
                    <a:pt x="10111" y="1075"/>
                  </a:lnTo>
                  <a:lnTo>
                    <a:pt x="10063" y="1197"/>
                  </a:lnTo>
                  <a:lnTo>
                    <a:pt x="9989" y="1319"/>
                  </a:lnTo>
                  <a:lnTo>
                    <a:pt x="9281" y="2003"/>
                  </a:lnTo>
                  <a:lnTo>
                    <a:pt x="9232" y="2076"/>
                  </a:lnTo>
                  <a:lnTo>
                    <a:pt x="9183" y="2174"/>
                  </a:lnTo>
                  <a:lnTo>
                    <a:pt x="9159" y="2247"/>
                  </a:lnTo>
                  <a:lnTo>
                    <a:pt x="9159" y="2345"/>
                  </a:lnTo>
                  <a:lnTo>
                    <a:pt x="9159" y="6497"/>
                  </a:lnTo>
                  <a:lnTo>
                    <a:pt x="9183" y="6643"/>
                  </a:lnTo>
                  <a:lnTo>
                    <a:pt x="9232" y="6790"/>
                  </a:lnTo>
                  <a:lnTo>
                    <a:pt x="10575" y="8671"/>
                  </a:lnTo>
                  <a:lnTo>
                    <a:pt x="3932" y="8671"/>
                  </a:lnTo>
                  <a:lnTo>
                    <a:pt x="5276" y="6790"/>
                  </a:lnTo>
                  <a:lnTo>
                    <a:pt x="5324" y="6643"/>
                  </a:lnTo>
                  <a:lnTo>
                    <a:pt x="5349" y="6497"/>
                  </a:lnTo>
                  <a:lnTo>
                    <a:pt x="5349" y="2345"/>
                  </a:lnTo>
                  <a:lnTo>
                    <a:pt x="5349" y="2247"/>
                  </a:lnTo>
                  <a:lnTo>
                    <a:pt x="5324" y="2174"/>
                  </a:lnTo>
                  <a:lnTo>
                    <a:pt x="5276" y="2076"/>
                  </a:lnTo>
                  <a:lnTo>
                    <a:pt x="5227" y="2003"/>
                  </a:lnTo>
                  <a:lnTo>
                    <a:pt x="4519" y="1319"/>
                  </a:lnTo>
                  <a:lnTo>
                    <a:pt x="4445" y="1197"/>
                  </a:lnTo>
                  <a:lnTo>
                    <a:pt x="4396" y="1075"/>
                  </a:lnTo>
                  <a:lnTo>
                    <a:pt x="4396" y="928"/>
                  </a:lnTo>
                  <a:lnTo>
                    <a:pt x="4421" y="782"/>
                  </a:lnTo>
                  <a:lnTo>
                    <a:pt x="4494" y="660"/>
                  </a:lnTo>
                  <a:lnTo>
                    <a:pt x="4592" y="562"/>
                  </a:lnTo>
                  <a:lnTo>
                    <a:pt x="4738" y="513"/>
                  </a:lnTo>
                  <a:lnTo>
                    <a:pt x="4860" y="489"/>
                  </a:lnTo>
                  <a:close/>
                  <a:moveTo>
                    <a:pt x="6717" y="9574"/>
                  </a:moveTo>
                  <a:lnTo>
                    <a:pt x="6912" y="9647"/>
                  </a:lnTo>
                  <a:lnTo>
                    <a:pt x="7083" y="9745"/>
                  </a:lnTo>
                  <a:lnTo>
                    <a:pt x="7254" y="9892"/>
                  </a:lnTo>
                  <a:lnTo>
                    <a:pt x="7376" y="10038"/>
                  </a:lnTo>
                  <a:lnTo>
                    <a:pt x="7474" y="10234"/>
                  </a:lnTo>
                  <a:lnTo>
                    <a:pt x="7547" y="10429"/>
                  </a:lnTo>
                  <a:lnTo>
                    <a:pt x="7571" y="10649"/>
                  </a:lnTo>
                  <a:lnTo>
                    <a:pt x="7547" y="10869"/>
                  </a:lnTo>
                  <a:lnTo>
                    <a:pt x="7474" y="11064"/>
                  </a:lnTo>
                  <a:lnTo>
                    <a:pt x="7376" y="11259"/>
                  </a:lnTo>
                  <a:lnTo>
                    <a:pt x="7254" y="11406"/>
                  </a:lnTo>
                  <a:lnTo>
                    <a:pt x="7083" y="11552"/>
                  </a:lnTo>
                  <a:lnTo>
                    <a:pt x="6912" y="11650"/>
                  </a:lnTo>
                  <a:lnTo>
                    <a:pt x="6717" y="11699"/>
                  </a:lnTo>
                  <a:lnTo>
                    <a:pt x="6497" y="11723"/>
                  </a:lnTo>
                  <a:lnTo>
                    <a:pt x="6277" y="11699"/>
                  </a:lnTo>
                  <a:lnTo>
                    <a:pt x="6057" y="11650"/>
                  </a:lnTo>
                  <a:lnTo>
                    <a:pt x="5886" y="11552"/>
                  </a:lnTo>
                  <a:lnTo>
                    <a:pt x="5715" y="11406"/>
                  </a:lnTo>
                  <a:lnTo>
                    <a:pt x="5593" y="11259"/>
                  </a:lnTo>
                  <a:lnTo>
                    <a:pt x="5495" y="11064"/>
                  </a:lnTo>
                  <a:lnTo>
                    <a:pt x="5422" y="10869"/>
                  </a:lnTo>
                  <a:lnTo>
                    <a:pt x="5398" y="10649"/>
                  </a:lnTo>
                  <a:lnTo>
                    <a:pt x="5422" y="10429"/>
                  </a:lnTo>
                  <a:lnTo>
                    <a:pt x="5495" y="10234"/>
                  </a:lnTo>
                  <a:lnTo>
                    <a:pt x="5593" y="10038"/>
                  </a:lnTo>
                  <a:lnTo>
                    <a:pt x="5715" y="9892"/>
                  </a:lnTo>
                  <a:lnTo>
                    <a:pt x="5886" y="9745"/>
                  </a:lnTo>
                  <a:lnTo>
                    <a:pt x="6057" y="9647"/>
                  </a:lnTo>
                  <a:lnTo>
                    <a:pt x="6277" y="9574"/>
                  </a:lnTo>
                  <a:close/>
                  <a:moveTo>
                    <a:pt x="8475" y="11894"/>
                  </a:moveTo>
                  <a:lnTo>
                    <a:pt x="8597" y="11919"/>
                  </a:lnTo>
                  <a:lnTo>
                    <a:pt x="8695" y="11943"/>
                  </a:lnTo>
                  <a:lnTo>
                    <a:pt x="8817" y="11992"/>
                  </a:lnTo>
                  <a:lnTo>
                    <a:pt x="8915" y="12065"/>
                  </a:lnTo>
                  <a:lnTo>
                    <a:pt x="8988" y="12163"/>
                  </a:lnTo>
                  <a:lnTo>
                    <a:pt x="9037" y="12285"/>
                  </a:lnTo>
                  <a:lnTo>
                    <a:pt x="9086" y="12383"/>
                  </a:lnTo>
                  <a:lnTo>
                    <a:pt x="9086" y="12529"/>
                  </a:lnTo>
                  <a:lnTo>
                    <a:pt x="9086" y="12652"/>
                  </a:lnTo>
                  <a:lnTo>
                    <a:pt x="9037" y="12749"/>
                  </a:lnTo>
                  <a:lnTo>
                    <a:pt x="8988" y="12871"/>
                  </a:lnTo>
                  <a:lnTo>
                    <a:pt x="8915" y="12969"/>
                  </a:lnTo>
                  <a:lnTo>
                    <a:pt x="8817" y="13042"/>
                  </a:lnTo>
                  <a:lnTo>
                    <a:pt x="8695" y="13091"/>
                  </a:lnTo>
                  <a:lnTo>
                    <a:pt x="8597" y="13140"/>
                  </a:lnTo>
                  <a:lnTo>
                    <a:pt x="8329" y="13140"/>
                  </a:lnTo>
                  <a:lnTo>
                    <a:pt x="8231" y="13091"/>
                  </a:lnTo>
                  <a:lnTo>
                    <a:pt x="8109" y="13042"/>
                  </a:lnTo>
                  <a:lnTo>
                    <a:pt x="8011" y="12969"/>
                  </a:lnTo>
                  <a:lnTo>
                    <a:pt x="7938" y="12871"/>
                  </a:lnTo>
                  <a:lnTo>
                    <a:pt x="7889" y="12749"/>
                  </a:lnTo>
                  <a:lnTo>
                    <a:pt x="7864" y="12652"/>
                  </a:lnTo>
                  <a:lnTo>
                    <a:pt x="7840" y="12529"/>
                  </a:lnTo>
                  <a:lnTo>
                    <a:pt x="7864" y="12383"/>
                  </a:lnTo>
                  <a:lnTo>
                    <a:pt x="7889" y="12285"/>
                  </a:lnTo>
                  <a:lnTo>
                    <a:pt x="7938" y="12163"/>
                  </a:lnTo>
                  <a:lnTo>
                    <a:pt x="8011" y="12065"/>
                  </a:lnTo>
                  <a:lnTo>
                    <a:pt x="8109" y="11992"/>
                  </a:lnTo>
                  <a:lnTo>
                    <a:pt x="8231" y="11943"/>
                  </a:lnTo>
                  <a:lnTo>
                    <a:pt x="8329" y="11919"/>
                  </a:lnTo>
                  <a:lnTo>
                    <a:pt x="8475" y="11894"/>
                  </a:lnTo>
                  <a:close/>
                  <a:moveTo>
                    <a:pt x="6741" y="13360"/>
                  </a:moveTo>
                  <a:lnTo>
                    <a:pt x="6814" y="13384"/>
                  </a:lnTo>
                  <a:lnTo>
                    <a:pt x="6912" y="13433"/>
                  </a:lnTo>
                  <a:lnTo>
                    <a:pt x="6985" y="13482"/>
                  </a:lnTo>
                  <a:lnTo>
                    <a:pt x="7034" y="13555"/>
                  </a:lnTo>
                  <a:lnTo>
                    <a:pt x="7083" y="13653"/>
                  </a:lnTo>
                  <a:lnTo>
                    <a:pt x="7107" y="13726"/>
                  </a:lnTo>
                  <a:lnTo>
                    <a:pt x="7107" y="13824"/>
                  </a:lnTo>
                  <a:lnTo>
                    <a:pt x="7107" y="13922"/>
                  </a:lnTo>
                  <a:lnTo>
                    <a:pt x="7083" y="14019"/>
                  </a:lnTo>
                  <a:lnTo>
                    <a:pt x="7034" y="14117"/>
                  </a:lnTo>
                  <a:lnTo>
                    <a:pt x="6985" y="14166"/>
                  </a:lnTo>
                  <a:lnTo>
                    <a:pt x="6912" y="14239"/>
                  </a:lnTo>
                  <a:lnTo>
                    <a:pt x="6814" y="14288"/>
                  </a:lnTo>
                  <a:lnTo>
                    <a:pt x="6741" y="14312"/>
                  </a:lnTo>
                  <a:lnTo>
                    <a:pt x="6546" y="14312"/>
                  </a:lnTo>
                  <a:lnTo>
                    <a:pt x="6448" y="14288"/>
                  </a:lnTo>
                  <a:lnTo>
                    <a:pt x="6375" y="14239"/>
                  </a:lnTo>
                  <a:lnTo>
                    <a:pt x="6301" y="14166"/>
                  </a:lnTo>
                  <a:lnTo>
                    <a:pt x="6228" y="14117"/>
                  </a:lnTo>
                  <a:lnTo>
                    <a:pt x="6179" y="14019"/>
                  </a:lnTo>
                  <a:lnTo>
                    <a:pt x="6155" y="13922"/>
                  </a:lnTo>
                  <a:lnTo>
                    <a:pt x="6155" y="13824"/>
                  </a:lnTo>
                  <a:lnTo>
                    <a:pt x="6155" y="13726"/>
                  </a:lnTo>
                  <a:lnTo>
                    <a:pt x="6179" y="13653"/>
                  </a:lnTo>
                  <a:lnTo>
                    <a:pt x="6228" y="13555"/>
                  </a:lnTo>
                  <a:lnTo>
                    <a:pt x="6301" y="13482"/>
                  </a:lnTo>
                  <a:lnTo>
                    <a:pt x="6375" y="13433"/>
                  </a:lnTo>
                  <a:lnTo>
                    <a:pt x="6448" y="13384"/>
                  </a:lnTo>
                  <a:lnTo>
                    <a:pt x="6546" y="13360"/>
                  </a:lnTo>
                  <a:close/>
                  <a:moveTo>
                    <a:pt x="4860" y="0"/>
                  </a:moveTo>
                  <a:lnTo>
                    <a:pt x="4714" y="25"/>
                  </a:lnTo>
                  <a:lnTo>
                    <a:pt x="4592" y="49"/>
                  </a:lnTo>
                  <a:lnTo>
                    <a:pt x="4445" y="98"/>
                  </a:lnTo>
                  <a:lnTo>
                    <a:pt x="4323" y="171"/>
                  </a:lnTo>
                  <a:lnTo>
                    <a:pt x="4225" y="245"/>
                  </a:lnTo>
                  <a:lnTo>
                    <a:pt x="4128" y="367"/>
                  </a:lnTo>
                  <a:lnTo>
                    <a:pt x="4030" y="464"/>
                  </a:lnTo>
                  <a:lnTo>
                    <a:pt x="3981" y="611"/>
                  </a:lnTo>
                  <a:lnTo>
                    <a:pt x="3932" y="733"/>
                  </a:lnTo>
                  <a:lnTo>
                    <a:pt x="3908" y="880"/>
                  </a:lnTo>
                  <a:lnTo>
                    <a:pt x="3908" y="1026"/>
                  </a:lnTo>
                  <a:lnTo>
                    <a:pt x="3908" y="1173"/>
                  </a:lnTo>
                  <a:lnTo>
                    <a:pt x="3957" y="1295"/>
                  </a:lnTo>
                  <a:lnTo>
                    <a:pt x="4006" y="1441"/>
                  </a:lnTo>
                  <a:lnTo>
                    <a:pt x="4079" y="1563"/>
                  </a:lnTo>
                  <a:lnTo>
                    <a:pt x="4177" y="1661"/>
                  </a:lnTo>
                  <a:lnTo>
                    <a:pt x="4860" y="2345"/>
                  </a:lnTo>
                  <a:lnTo>
                    <a:pt x="4860" y="6497"/>
                  </a:lnTo>
                  <a:lnTo>
                    <a:pt x="196" y="13067"/>
                  </a:lnTo>
                  <a:lnTo>
                    <a:pt x="122" y="13189"/>
                  </a:lnTo>
                  <a:lnTo>
                    <a:pt x="49" y="13311"/>
                  </a:lnTo>
                  <a:lnTo>
                    <a:pt x="25" y="13433"/>
                  </a:lnTo>
                  <a:lnTo>
                    <a:pt x="0" y="13555"/>
                  </a:lnTo>
                  <a:lnTo>
                    <a:pt x="0" y="13677"/>
                  </a:lnTo>
                  <a:lnTo>
                    <a:pt x="25" y="13824"/>
                  </a:lnTo>
                  <a:lnTo>
                    <a:pt x="49" y="13946"/>
                  </a:lnTo>
                  <a:lnTo>
                    <a:pt x="98" y="14068"/>
                  </a:lnTo>
                  <a:lnTo>
                    <a:pt x="586" y="15045"/>
                  </a:lnTo>
                  <a:lnTo>
                    <a:pt x="660" y="15167"/>
                  </a:lnTo>
                  <a:lnTo>
                    <a:pt x="757" y="15265"/>
                  </a:lnTo>
                  <a:lnTo>
                    <a:pt x="831" y="15362"/>
                  </a:lnTo>
                  <a:lnTo>
                    <a:pt x="953" y="15436"/>
                  </a:lnTo>
                  <a:lnTo>
                    <a:pt x="1075" y="15485"/>
                  </a:lnTo>
                  <a:lnTo>
                    <a:pt x="1197" y="15533"/>
                  </a:lnTo>
                  <a:lnTo>
                    <a:pt x="1319" y="15582"/>
                  </a:lnTo>
                  <a:lnTo>
                    <a:pt x="13189" y="15582"/>
                  </a:lnTo>
                  <a:lnTo>
                    <a:pt x="13311" y="15533"/>
                  </a:lnTo>
                  <a:lnTo>
                    <a:pt x="13433" y="15485"/>
                  </a:lnTo>
                  <a:lnTo>
                    <a:pt x="13555" y="15436"/>
                  </a:lnTo>
                  <a:lnTo>
                    <a:pt x="13677" y="15362"/>
                  </a:lnTo>
                  <a:lnTo>
                    <a:pt x="13750" y="15265"/>
                  </a:lnTo>
                  <a:lnTo>
                    <a:pt x="13848" y="15167"/>
                  </a:lnTo>
                  <a:lnTo>
                    <a:pt x="13921" y="15045"/>
                  </a:lnTo>
                  <a:lnTo>
                    <a:pt x="14410" y="14068"/>
                  </a:lnTo>
                  <a:lnTo>
                    <a:pt x="14459" y="13946"/>
                  </a:lnTo>
                  <a:lnTo>
                    <a:pt x="14483" y="13824"/>
                  </a:lnTo>
                  <a:lnTo>
                    <a:pt x="14508" y="13677"/>
                  </a:lnTo>
                  <a:lnTo>
                    <a:pt x="14508" y="13555"/>
                  </a:lnTo>
                  <a:lnTo>
                    <a:pt x="14483" y="13433"/>
                  </a:lnTo>
                  <a:lnTo>
                    <a:pt x="14459" y="13311"/>
                  </a:lnTo>
                  <a:lnTo>
                    <a:pt x="14385" y="13189"/>
                  </a:lnTo>
                  <a:lnTo>
                    <a:pt x="14312" y="13067"/>
                  </a:lnTo>
                  <a:lnTo>
                    <a:pt x="9647" y="6497"/>
                  </a:lnTo>
                  <a:lnTo>
                    <a:pt x="9647" y="2345"/>
                  </a:lnTo>
                  <a:lnTo>
                    <a:pt x="10331" y="1661"/>
                  </a:lnTo>
                  <a:lnTo>
                    <a:pt x="10429" y="1563"/>
                  </a:lnTo>
                  <a:lnTo>
                    <a:pt x="10502" y="1441"/>
                  </a:lnTo>
                  <a:lnTo>
                    <a:pt x="10551" y="1295"/>
                  </a:lnTo>
                  <a:lnTo>
                    <a:pt x="10600" y="1173"/>
                  </a:lnTo>
                  <a:lnTo>
                    <a:pt x="10600" y="1026"/>
                  </a:lnTo>
                  <a:lnTo>
                    <a:pt x="10600" y="880"/>
                  </a:lnTo>
                  <a:lnTo>
                    <a:pt x="10575" y="733"/>
                  </a:lnTo>
                  <a:lnTo>
                    <a:pt x="10527" y="611"/>
                  </a:lnTo>
                  <a:lnTo>
                    <a:pt x="10478" y="464"/>
                  </a:lnTo>
                  <a:lnTo>
                    <a:pt x="10380" y="367"/>
                  </a:lnTo>
                  <a:lnTo>
                    <a:pt x="10282" y="245"/>
                  </a:lnTo>
                  <a:lnTo>
                    <a:pt x="10185" y="171"/>
                  </a:lnTo>
                  <a:lnTo>
                    <a:pt x="10063" y="98"/>
                  </a:lnTo>
                  <a:lnTo>
                    <a:pt x="9916" y="49"/>
                  </a:lnTo>
                  <a:lnTo>
                    <a:pt x="9794" y="25"/>
                  </a:lnTo>
                  <a:lnTo>
                    <a:pt x="9647"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9" name="Shape 384">
              <a:extLst>
                <a:ext uri="{FF2B5EF4-FFF2-40B4-BE49-F238E27FC236}">
                  <a16:creationId xmlns="" xmlns:a16="http://schemas.microsoft.com/office/drawing/2014/main" id="{EE331BC6-12C1-4F04-A8FF-5FD5439816F1}"/>
                </a:ext>
              </a:extLst>
            </p:cNvPr>
            <p:cNvSpPr/>
            <p:nvPr/>
          </p:nvSpPr>
          <p:spPr>
            <a:xfrm>
              <a:off x="794950" y="2500900"/>
              <a:ext cx="24450" cy="23850"/>
            </a:xfrm>
            <a:custGeom>
              <a:avLst/>
              <a:gdLst/>
              <a:ahLst/>
              <a:cxnLst/>
              <a:rect l="0" t="0" r="0" b="0"/>
              <a:pathLst>
                <a:path w="978" h="954" extrusionOk="0">
                  <a:moveTo>
                    <a:pt x="391" y="1"/>
                  </a:moveTo>
                  <a:lnTo>
                    <a:pt x="294" y="25"/>
                  </a:lnTo>
                  <a:lnTo>
                    <a:pt x="220" y="74"/>
                  </a:lnTo>
                  <a:lnTo>
                    <a:pt x="147" y="123"/>
                  </a:lnTo>
                  <a:lnTo>
                    <a:pt x="98" y="196"/>
                  </a:lnTo>
                  <a:lnTo>
                    <a:pt x="49" y="294"/>
                  </a:lnTo>
                  <a:lnTo>
                    <a:pt x="25" y="367"/>
                  </a:lnTo>
                  <a:lnTo>
                    <a:pt x="1" y="465"/>
                  </a:lnTo>
                  <a:lnTo>
                    <a:pt x="25" y="563"/>
                  </a:lnTo>
                  <a:lnTo>
                    <a:pt x="49" y="660"/>
                  </a:lnTo>
                  <a:lnTo>
                    <a:pt x="98" y="734"/>
                  </a:lnTo>
                  <a:lnTo>
                    <a:pt x="147" y="807"/>
                  </a:lnTo>
                  <a:lnTo>
                    <a:pt x="220" y="880"/>
                  </a:lnTo>
                  <a:lnTo>
                    <a:pt x="294" y="905"/>
                  </a:lnTo>
                  <a:lnTo>
                    <a:pt x="391" y="953"/>
                  </a:lnTo>
                  <a:lnTo>
                    <a:pt x="587" y="953"/>
                  </a:lnTo>
                  <a:lnTo>
                    <a:pt x="684" y="905"/>
                  </a:lnTo>
                  <a:lnTo>
                    <a:pt x="758" y="880"/>
                  </a:lnTo>
                  <a:lnTo>
                    <a:pt x="831" y="807"/>
                  </a:lnTo>
                  <a:lnTo>
                    <a:pt x="880" y="734"/>
                  </a:lnTo>
                  <a:lnTo>
                    <a:pt x="929" y="660"/>
                  </a:lnTo>
                  <a:lnTo>
                    <a:pt x="953" y="563"/>
                  </a:lnTo>
                  <a:lnTo>
                    <a:pt x="978" y="465"/>
                  </a:lnTo>
                  <a:lnTo>
                    <a:pt x="953" y="367"/>
                  </a:lnTo>
                  <a:lnTo>
                    <a:pt x="929" y="294"/>
                  </a:lnTo>
                  <a:lnTo>
                    <a:pt x="880" y="196"/>
                  </a:lnTo>
                  <a:lnTo>
                    <a:pt x="831" y="123"/>
                  </a:lnTo>
                  <a:lnTo>
                    <a:pt x="758" y="74"/>
                  </a:lnTo>
                  <a:lnTo>
                    <a:pt x="684" y="25"/>
                  </a:lnTo>
                  <a:lnTo>
                    <a:pt x="587"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0" name="Shape 385">
              <a:extLst>
                <a:ext uri="{FF2B5EF4-FFF2-40B4-BE49-F238E27FC236}">
                  <a16:creationId xmlns="" xmlns:a16="http://schemas.microsoft.com/office/drawing/2014/main" id="{A0E99035-A99C-4D25-84A5-11038DE9B7C6}"/>
                </a:ext>
              </a:extLst>
            </p:cNvPr>
            <p:cNvSpPr/>
            <p:nvPr/>
          </p:nvSpPr>
          <p:spPr>
            <a:xfrm>
              <a:off x="754650" y="2381250"/>
              <a:ext cx="75750" cy="14050"/>
            </a:xfrm>
            <a:custGeom>
              <a:avLst/>
              <a:gdLst/>
              <a:ahLst/>
              <a:cxnLst/>
              <a:rect l="0" t="0" r="0" b="0"/>
              <a:pathLst>
                <a:path w="3030" h="562" extrusionOk="0">
                  <a:moveTo>
                    <a:pt x="294" y="0"/>
                  </a:moveTo>
                  <a:lnTo>
                    <a:pt x="172" y="24"/>
                  </a:lnTo>
                  <a:lnTo>
                    <a:pt x="74" y="73"/>
                  </a:lnTo>
                  <a:lnTo>
                    <a:pt x="25" y="171"/>
                  </a:lnTo>
                  <a:lnTo>
                    <a:pt x="1" y="269"/>
                  </a:lnTo>
                  <a:lnTo>
                    <a:pt x="25" y="391"/>
                  </a:lnTo>
                  <a:lnTo>
                    <a:pt x="74" y="488"/>
                  </a:lnTo>
                  <a:lnTo>
                    <a:pt x="172" y="537"/>
                  </a:lnTo>
                  <a:lnTo>
                    <a:pt x="294" y="562"/>
                  </a:lnTo>
                  <a:lnTo>
                    <a:pt x="2736" y="562"/>
                  </a:lnTo>
                  <a:lnTo>
                    <a:pt x="2858" y="537"/>
                  </a:lnTo>
                  <a:lnTo>
                    <a:pt x="2956" y="488"/>
                  </a:lnTo>
                  <a:lnTo>
                    <a:pt x="3005" y="391"/>
                  </a:lnTo>
                  <a:lnTo>
                    <a:pt x="3029" y="269"/>
                  </a:lnTo>
                  <a:lnTo>
                    <a:pt x="3005" y="171"/>
                  </a:lnTo>
                  <a:lnTo>
                    <a:pt x="2956" y="73"/>
                  </a:lnTo>
                  <a:lnTo>
                    <a:pt x="2858" y="24"/>
                  </a:lnTo>
                  <a:lnTo>
                    <a:pt x="2736"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1" name="Shape 386">
              <a:extLst>
                <a:ext uri="{FF2B5EF4-FFF2-40B4-BE49-F238E27FC236}">
                  <a16:creationId xmlns="" xmlns:a16="http://schemas.microsoft.com/office/drawing/2014/main" id="{DAB9BC4D-9B2F-46DA-97C5-2A66615C0746}"/>
                </a:ext>
              </a:extLst>
            </p:cNvPr>
            <p:cNvSpPr/>
            <p:nvPr/>
          </p:nvSpPr>
          <p:spPr>
            <a:xfrm>
              <a:off x="765025" y="2453900"/>
              <a:ext cx="31175" cy="31150"/>
            </a:xfrm>
            <a:custGeom>
              <a:avLst/>
              <a:gdLst/>
              <a:ahLst/>
              <a:cxnLst/>
              <a:rect l="0" t="0" r="0" b="0"/>
              <a:pathLst>
                <a:path w="1247" h="1246" extrusionOk="0">
                  <a:moveTo>
                    <a:pt x="611" y="0"/>
                  </a:moveTo>
                  <a:lnTo>
                    <a:pt x="489" y="25"/>
                  </a:lnTo>
                  <a:lnTo>
                    <a:pt x="367" y="49"/>
                  </a:lnTo>
                  <a:lnTo>
                    <a:pt x="270" y="122"/>
                  </a:lnTo>
                  <a:lnTo>
                    <a:pt x="172" y="196"/>
                  </a:lnTo>
                  <a:lnTo>
                    <a:pt x="99" y="269"/>
                  </a:lnTo>
                  <a:lnTo>
                    <a:pt x="50" y="391"/>
                  </a:lnTo>
                  <a:lnTo>
                    <a:pt x="1" y="513"/>
                  </a:lnTo>
                  <a:lnTo>
                    <a:pt x="1" y="635"/>
                  </a:lnTo>
                  <a:lnTo>
                    <a:pt x="1" y="757"/>
                  </a:lnTo>
                  <a:lnTo>
                    <a:pt x="50" y="880"/>
                  </a:lnTo>
                  <a:lnTo>
                    <a:pt x="99" y="977"/>
                  </a:lnTo>
                  <a:lnTo>
                    <a:pt x="172" y="1075"/>
                  </a:lnTo>
                  <a:lnTo>
                    <a:pt x="270" y="1148"/>
                  </a:lnTo>
                  <a:lnTo>
                    <a:pt x="367" y="1197"/>
                  </a:lnTo>
                  <a:lnTo>
                    <a:pt x="489" y="1246"/>
                  </a:lnTo>
                  <a:lnTo>
                    <a:pt x="734" y="1246"/>
                  </a:lnTo>
                  <a:lnTo>
                    <a:pt x="856" y="1197"/>
                  </a:lnTo>
                  <a:lnTo>
                    <a:pt x="978" y="1148"/>
                  </a:lnTo>
                  <a:lnTo>
                    <a:pt x="1051" y="1075"/>
                  </a:lnTo>
                  <a:lnTo>
                    <a:pt x="1149" y="977"/>
                  </a:lnTo>
                  <a:lnTo>
                    <a:pt x="1198" y="880"/>
                  </a:lnTo>
                  <a:lnTo>
                    <a:pt x="1222" y="757"/>
                  </a:lnTo>
                  <a:lnTo>
                    <a:pt x="1246" y="635"/>
                  </a:lnTo>
                  <a:lnTo>
                    <a:pt x="1222" y="513"/>
                  </a:lnTo>
                  <a:lnTo>
                    <a:pt x="1198" y="391"/>
                  </a:lnTo>
                  <a:lnTo>
                    <a:pt x="1149" y="269"/>
                  </a:lnTo>
                  <a:lnTo>
                    <a:pt x="1051" y="196"/>
                  </a:lnTo>
                  <a:lnTo>
                    <a:pt x="978" y="122"/>
                  </a:lnTo>
                  <a:lnTo>
                    <a:pt x="856" y="49"/>
                  </a:lnTo>
                  <a:lnTo>
                    <a:pt x="734" y="25"/>
                  </a:lnTo>
                  <a:lnTo>
                    <a:pt x="61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132" name="Shape 387">
            <a:extLst>
              <a:ext uri="{FF2B5EF4-FFF2-40B4-BE49-F238E27FC236}">
                <a16:creationId xmlns="" xmlns:a16="http://schemas.microsoft.com/office/drawing/2014/main" id="{48648D64-2DCD-4892-AECD-8DFE1900FF49}"/>
              </a:ext>
            </a:extLst>
          </p:cNvPr>
          <p:cNvSpPr/>
          <p:nvPr userDrawn="1"/>
        </p:nvSpPr>
        <p:spPr>
          <a:xfrm>
            <a:off x="5939002" y="3272716"/>
            <a:ext cx="319561" cy="319561"/>
          </a:xfrm>
          <a:custGeom>
            <a:avLst/>
            <a:gdLst/>
            <a:ahLst/>
            <a:cxnLst/>
            <a:rect l="0" t="0" r="0" b="0"/>
            <a:pathLst>
              <a:path w="15290" h="15290" extrusionOk="0">
                <a:moveTo>
                  <a:pt x="4519" y="6815"/>
                </a:moveTo>
                <a:lnTo>
                  <a:pt x="4690" y="6839"/>
                </a:lnTo>
                <a:lnTo>
                  <a:pt x="4861" y="6888"/>
                </a:lnTo>
                <a:lnTo>
                  <a:pt x="5007" y="6986"/>
                </a:lnTo>
                <a:lnTo>
                  <a:pt x="5154" y="7084"/>
                </a:lnTo>
                <a:lnTo>
                  <a:pt x="5251" y="7230"/>
                </a:lnTo>
                <a:lnTo>
                  <a:pt x="5325" y="7401"/>
                </a:lnTo>
                <a:lnTo>
                  <a:pt x="5374" y="7572"/>
                </a:lnTo>
                <a:lnTo>
                  <a:pt x="5398" y="7767"/>
                </a:lnTo>
                <a:lnTo>
                  <a:pt x="5374" y="7963"/>
                </a:lnTo>
                <a:lnTo>
                  <a:pt x="5325" y="8134"/>
                </a:lnTo>
                <a:lnTo>
                  <a:pt x="5251" y="8305"/>
                </a:lnTo>
                <a:lnTo>
                  <a:pt x="5154" y="8451"/>
                </a:lnTo>
                <a:lnTo>
                  <a:pt x="5007" y="8549"/>
                </a:lnTo>
                <a:lnTo>
                  <a:pt x="4861" y="8647"/>
                </a:lnTo>
                <a:lnTo>
                  <a:pt x="4690" y="8696"/>
                </a:lnTo>
                <a:lnTo>
                  <a:pt x="4519" y="8720"/>
                </a:lnTo>
                <a:lnTo>
                  <a:pt x="4348" y="8696"/>
                </a:lnTo>
                <a:lnTo>
                  <a:pt x="4177" y="8647"/>
                </a:lnTo>
                <a:lnTo>
                  <a:pt x="4030" y="8549"/>
                </a:lnTo>
                <a:lnTo>
                  <a:pt x="3884" y="8451"/>
                </a:lnTo>
                <a:lnTo>
                  <a:pt x="3786" y="8305"/>
                </a:lnTo>
                <a:lnTo>
                  <a:pt x="3713" y="8134"/>
                </a:lnTo>
                <a:lnTo>
                  <a:pt x="3664" y="7963"/>
                </a:lnTo>
                <a:lnTo>
                  <a:pt x="3640" y="7767"/>
                </a:lnTo>
                <a:lnTo>
                  <a:pt x="3664" y="7572"/>
                </a:lnTo>
                <a:lnTo>
                  <a:pt x="3713" y="7401"/>
                </a:lnTo>
                <a:lnTo>
                  <a:pt x="3786" y="7230"/>
                </a:lnTo>
                <a:lnTo>
                  <a:pt x="3884" y="7084"/>
                </a:lnTo>
                <a:lnTo>
                  <a:pt x="4030" y="6986"/>
                </a:lnTo>
                <a:lnTo>
                  <a:pt x="4177" y="6888"/>
                </a:lnTo>
                <a:lnTo>
                  <a:pt x="4348" y="6839"/>
                </a:lnTo>
                <a:lnTo>
                  <a:pt x="4519" y="6815"/>
                </a:lnTo>
                <a:close/>
                <a:moveTo>
                  <a:pt x="10771" y="6815"/>
                </a:moveTo>
                <a:lnTo>
                  <a:pt x="10942" y="6839"/>
                </a:lnTo>
                <a:lnTo>
                  <a:pt x="11113" y="6888"/>
                </a:lnTo>
                <a:lnTo>
                  <a:pt x="11260" y="6986"/>
                </a:lnTo>
                <a:lnTo>
                  <a:pt x="11406" y="7084"/>
                </a:lnTo>
                <a:lnTo>
                  <a:pt x="11504" y="7230"/>
                </a:lnTo>
                <a:lnTo>
                  <a:pt x="11577" y="7401"/>
                </a:lnTo>
                <a:lnTo>
                  <a:pt x="11626" y="7572"/>
                </a:lnTo>
                <a:lnTo>
                  <a:pt x="11650" y="7767"/>
                </a:lnTo>
                <a:lnTo>
                  <a:pt x="11626" y="7963"/>
                </a:lnTo>
                <a:lnTo>
                  <a:pt x="11577" y="8134"/>
                </a:lnTo>
                <a:lnTo>
                  <a:pt x="11504" y="8305"/>
                </a:lnTo>
                <a:lnTo>
                  <a:pt x="11406" y="8451"/>
                </a:lnTo>
                <a:lnTo>
                  <a:pt x="11260" y="8549"/>
                </a:lnTo>
                <a:lnTo>
                  <a:pt x="11113" y="8647"/>
                </a:lnTo>
                <a:lnTo>
                  <a:pt x="10942" y="8696"/>
                </a:lnTo>
                <a:lnTo>
                  <a:pt x="10771" y="8720"/>
                </a:lnTo>
                <a:lnTo>
                  <a:pt x="10600" y="8696"/>
                </a:lnTo>
                <a:lnTo>
                  <a:pt x="10429" y="8647"/>
                </a:lnTo>
                <a:lnTo>
                  <a:pt x="10283" y="8549"/>
                </a:lnTo>
                <a:lnTo>
                  <a:pt x="10136" y="8451"/>
                </a:lnTo>
                <a:lnTo>
                  <a:pt x="10038" y="8305"/>
                </a:lnTo>
                <a:lnTo>
                  <a:pt x="9965" y="8134"/>
                </a:lnTo>
                <a:lnTo>
                  <a:pt x="9916" y="7963"/>
                </a:lnTo>
                <a:lnTo>
                  <a:pt x="9892" y="7767"/>
                </a:lnTo>
                <a:lnTo>
                  <a:pt x="9916" y="7572"/>
                </a:lnTo>
                <a:lnTo>
                  <a:pt x="9965" y="7401"/>
                </a:lnTo>
                <a:lnTo>
                  <a:pt x="10038" y="7230"/>
                </a:lnTo>
                <a:lnTo>
                  <a:pt x="10136" y="7084"/>
                </a:lnTo>
                <a:lnTo>
                  <a:pt x="10283" y="6986"/>
                </a:lnTo>
                <a:lnTo>
                  <a:pt x="10429" y="6888"/>
                </a:lnTo>
                <a:lnTo>
                  <a:pt x="10600" y="6839"/>
                </a:lnTo>
                <a:lnTo>
                  <a:pt x="10771" y="6815"/>
                </a:lnTo>
                <a:close/>
                <a:moveTo>
                  <a:pt x="11308" y="10210"/>
                </a:moveTo>
                <a:lnTo>
                  <a:pt x="11406" y="10234"/>
                </a:lnTo>
                <a:lnTo>
                  <a:pt x="11479" y="10259"/>
                </a:lnTo>
                <a:lnTo>
                  <a:pt x="11577" y="10307"/>
                </a:lnTo>
                <a:lnTo>
                  <a:pt x="11650" y="10356"/>
                </a:lnTo>
                <a:lnTo>
                  <a:pt x="11699" y="10430"/>
                </a:lnTo>
                <a:lnTo>
                  <a:pt x="11748" y="10527"/>
                </a:lnTo>
                <a:lnTo>
                  <a:pt x="11772" y="10625"/>
                </a:lnTo>
                <a:lnTo>
                  <a:pt x="11797" y="10698"/>
                </a:lnTo>
                <a:lnTo>
                  <a:pt x="11772" y="10796"/>
                </a:lnTo>
                <a:lnTo>
                  <a:pt x="11748" y="10894"/>
                </a:lnTo>
                <a:lnTo>
                  <a:pt x="11699" y="10967"/>
                </a:lnTo>
                <a:lnTo>
                  <a:pt x="11650" y="11065"/>
                </a:lnTo>
                <a:lnTo>
                  <a:pt x="11235" y="11431"/>
                </a:lnTo>
                <a:lnTo>
                  <a:pt x="10795" y="11773"/>
                </a:lnTo>
                <a:lnTo>
                  <a:pt x="10307" y="12041"/>
                </a:lnTo>
                <a:lnTo>
                  <a:pt x="9819" y="12286"/>
                </a:lnTo>
                <a:lnTo>
                  <a:pt x="9281" y="12457"/>
                </a:lnTo>
                <a:lnTo>
                  <a:pt x="8768" y="12603"/>
                </a:lnTo>
                <a:lnTo>
                  <a:pt x="8207" y="12676"/>
                </a:lnTo>
                <a:lnTo>
                  <a:pt x="7645" y="12701"/>
                </a:lnTo>
                <a:lnTo>
                  <a:pt x="7083" y="12676"/>
                </a:lnTo>
                <a:lnTo>
                  <a:pt x="6521" y="12603"/>
                </a:lnTo>
                <a:lnTo>
                  <a:pt x="6009" y="12457"/>
                </a:lnTo>
                <a:lnTo>
                  <a:pt x="5471" y="12286"/>
                </a:lnTo>
                <a:lnTo>
                  <a:pt x="4983" y="12041"/>
                </a:lnTo>
                <a:lnTo>
                  <a:pt x="4494" y="11773"/>
                </a:lnTo>
                <a:lnTo>
                  <a:pt x="4055" y="11431"/>
                </a:lnTo>
                <a:lnTo>
                  <a:pt x="3640" y="11065"/>
                </a:lnTo>
                <a:lnTo>
                  <a:pt x="3591" y="10967"/>
                </a:lnTo>
                <a:lnTo>
                  <a:pt x="3542" y="10894"/>
                </a:lnTo>
                <a:lnTo>
                  <a:pt x="3517" y="10796"/>
                </a:lnTo>
                <a:lnTo>
                  <a:pt x="3493" y="10698"/>
                </a:lnTo>
                <a:lnTo>
                  <a:pt x="3517" y="10625"/>
                </a:lnTo>
                <a:lnTo>
                  <a:pt x="3542" y="10527"/>
                </a:lnTo>
                <a:lnTo>
                  <a:pt x="3591" y="10430"/>
                </a:lnTo>
                <a:lnTo>
                  <a:pt x="3640" y="10356"/>
                </a:lnTo>
                <a:lnTo>
                  <a:pt x="3713" y="10307"/>
                </a:lnTo>
                <a:lnTo>
                  <a:pt x="3811" y="10259"/>
                </a:lnTo>
                <a:lnTo>
                  <a:pt x="3884" y="10234"/>
                </a:lnTo>
                <a:lnTo>
                  <a:pt x="3981" y="10210"/>
                </a:lnTo>
                <a:lnTo>
                  <a:pt x="4079" y="10234"/>
                </a:lnTo>
                <a:lnTo>
                  <a:pt x="4177" y="10259"/>
                </a:lnTo>
                <a:lnTo>
                  <a:pt x="4250" y="10307"/>
                </a:lnTo>
                <a:lnTo>
                  <a:pt x="4323" y="10356"/>
                </a:lnTo>
                <a:lnTo>
                  <a:pt x="4690" y="10674"/>
                </a:lnTo>
                <a:lnTo>
                  <a:pt x="5056" y="10942"/>
                </a:lnTo>
                <a:lnTo>
                  <a:pt x="5447" y="11187"/>
                </a:lnTo>
                <a:lnTo>
                  <a:pt x="5862" y="11382"/>
                </a:lnTo>
                <a:lnTo>
                  <a:pt x="6277" y="11529"/>
                </a:lnTo>
                <a:lnTo>
                  <a:pt x="6717" y="11651"/>
                </a:lnTo>
                <a:lnTo>
                  <a:pt x="7181" y="11700"/>
                </a:lnTo>
                <a:lnTo>
                  <a:pt x="7645" y="11724"/>
                </a:lnTo>
                <a:lnTo>
                  <a:pt x="8109" y="11700"/>
                </a:lnTo>
                <a:lnTo>
                  <a:pt x="8573" y="11651"/>
                </a:lnTo>
                <a:lnTo>
                  <a:pt x="9013" y="11529"/>
                </a:lnTo>
                <a:lnTo>
                  <a:pt x="9428" y="11382"/>
                </a:lnTo>
                <a:lnTo>
                  <a:pt x="9843" y="11187"/>
                </a:lnTo>
                <a:lnTo>
                  <a:pt x="10234" y="10942"/>
                </a:lnTo>
                <a:lnTo>
                  <a:pt x="10600" y="10674"/>
                </a:lnTo>
                <a:lnTo>
                  <a:pt x="10966" y="10356"/>
                </a:lnTo>
                <a:lnTo>
                  <a:pt x="11040" y="10307"/>
                </a:lnTo>
                <a:lnTo>
                  <a:pt x="11113" y="10259"/>
                </a:lnTo>
                <a:lnTo>
                  <a:pt x="11211" y="10234"/>
                </a:lnTo>
                <a:lnTo>
                  <a:pt x="11308" y="10210"/>
                </a:lnTo>
                <a:close/>
                <a:moveTo>
                  <a:pt x="7254" y="1"/>
                </a:moveTo>
                <a:lnTo>
                  <a:pt x="6863" y="50"/>
                </a:lnTo>
                <a:lnTo>
                  <a:pt x="6473" y="99"/>
                </a:lnTo>
                <a:lnTo>
                  <a:pt x="6106" y="147"/>
                </a:lnTo>
                <a:lnTo>
                  <a:pt x="5740" y="245"/>
                </a:lnTo>
                <a:lnTo>
                  <a:pt x="5374" y="343"/>
                </a:lnTo>
                <a:lnTo>
                  <a:pt x="5007" y="465"/>
                </a:lnTo>
                <a:lnTo>
                  <a:pt x="4665" y="611"/>
                </a:lnTo>
                <a:lnTo>
                  <a:pt x="4323" y="758"/>
                </a:lnTo>
                <a:lnTo>
                  <a:pt x="4006" y="929"/>
                </a:lnTo>
                <a:lnTo>
                  <a:pt x="3688" y="1100"/>
                </a:lnTo>
                <a:lnTo>
                  <a:pt x="3371" y="1295"/>
                </a:lnTo>
                <a:lnTo>
                  <a:pt x="3078" y="1515"/>
                </a:lnTo>
                <a:lnTo>
                  <a:pt x="2785" y="1735"/>
                </a:lnTo>
                <a:lnTo>
                  <a:pt x="2516" y="1979"/>
                </a:lnTo>
                <a:lnTo>
                  <a:pt x="2247" y="2248"/>
                </a:lnTo>
                <a:lnTo>
                  <a:pt x="1979" y="2516"/>
                </a:lnTo>
                <a:lnTo>
                  <a:pt x="1735" y="2785"/>
                </a:lnTo>
                <a:lnTo>
                  <a:pt x="1515" y="3078"/>
                </a:lnTo>
                <a:lnTo>
                  <a:pt x="1295" y="3371"/>
                </a:lnTo>
                <a:lnTo>
                  <a:pt x="1100" y="3689"/>
                </a:lnTo>
                <a:lnTo>
                  <a:pt x="929" y="4006"/>
                </a:lnTo>
                <a:lnTo>
                  <a:pt x="758" y="4324"/>
                </a:lnTo>
                <a:lnTo>
                  <a:pt x="611" y="4666"/>
                </a:lnTo>
                <a:lnTo>
                  <a:pt x="465" y="5008"/>
                </a:lnTo>
                <a:lnTo>
                  <a:pt x="342" y="5374"/>
                </a:lnTo>
                <a:lnTo>
                  <a:pt x="245" y="5740"/>
                </a:lnTo>
                <a:lnTo>
                  <a:pt x="147" y="6107"/>
                </a:lnTo>
                <a:lnTo>
                  <a:pt x="98" y="6473"/>
                </a:lnTo>
                <a:lnTo>
                  <a:pt x="49" y="6864"/>
                </a:lnTo>
                <a:lnTo>
                  <a:pt x="1" y="7255"/>
                </a:lnTo>
                <a:lnTo>
                  <a:pt x="1" y="7645"/>
                </a:lnTo>
                <a:lnTo>
                  <a:pt x="1" y="8036"/>
                </a:lnTo>
                <a:lnTo>
                  <a:pt x="49" y="8427"/>
                </a:lnTo>
                <a:lnTo>
                  <a:pt x="98" y="8818"/>
                </a:lnTo>
                <a:lnTo>
                  <a:pt x="147" y="9184"/>
                </a:lnTo>
                <a:lnTo>
                  <a:pt x="245" y="9550"/>
                </a:lnTo>
                <a:lnTo>
                  <a:pt x="342" y="9917"/>
                </a:lnTo>
                <a:lnTo>
                  <a:pt x="465" y="10283"/>
                </a:lnTo>
                <a:lnTo>
                  <a:pt x="611" y="10625"/>
                </a:lnTo>
                <a:lnTo>
                  <a:pt x="758" y="10967"/>
                </a:lnTo>
                <a:lnTo>
                  <a:pt x="929" y="11284"/>
                </a:lnTo>
                <a:lnTo>
                  <a:pt x="1100" y="11602"/>
                </a:lnTo>
                <a:lnTo>
                  <a:pt x="1295" y="11919"/>
                </a:lnTo>
                <a:lnTo>
                  <a:pt x="1515" y="12212"/>
                </a:lnTo>
                <a:lnTo>
                  <a:pt x="1735" y="12506"/>
                </a:lnTo>
                <a:lnTo>
                  <a:pt x="1979" y="12774"/>
                </a:lnTo>
                <a:lnTo>
                  <a:pt x="2247" y="13043"/>
                </a:lnTo>
                <a:lnTo>
                  <a:pt x="2516" y="13311"/>
                </a:lnTo>
                <a:lnTo>
                  <a:pt x="2785" y="13556"/>
                </a:lnTo>
                <a:lnTo>
                  <a:pt x="3078" y="13776"/>
                </a:lnTo>
                <a:lnTo>
                  <a:pt x="3371" y="13995"/>
                </a:lnTo>
                <a:lnTo>
                  <a:pt x="3688" y="14191"/>
                </a:lnTo>
                <a:lnTo>
                  <a:pt x="4006" y="14362"/>
                </a:lnTo>
                <a:lnTo>
                  <a:pt x="4323" y="14533"/>
                </a:lnTo>
                <a:lnTo>
                  <a:pt x="4665" y="14679"/>
                </a:lnTo>
                <a:lnTo>
                  <a:pt x="5007" y="14826"/>
                </a:lnTo>
                <a:lnTo>
                  <a:pt x="5374" y="14948"/>
                </a:lnTo>
                <a:lnTo>
                  <a:pt x="5740" y="15046"/>
                </a:lnTo>
                <a:lnTo>
                  <a:pt x="6106" y="15143"/>
                </a:lnTo>
                <a:lnTo>
                  <a:pt x="6473" y="15192"/>
                </a:lnTo>
                <a:lnTo>
                  <a:pt x="6863" y="15241"/>
                </a:lnTo>
                <a:lnTo>
                  <a:pt x="7254" y="15290"/>
                </a:lnTo>
                <a:lnTo>
                  <a:pt x="8036" y="15290"/>
                </a:lnTo>
                <a:lnTo>
                  <a:pt x="8426" y="15241"/>
                </a:lnTo>
                <a:lnTo>
                  <a:pt x="8817" y="15192"/>
                </a:lnTo>
                <a:lnTo>
                  <a:pt x="9184" y="15143"/>
                </a:lnTo>
                <a:lnTo>
                  <a:pt x="9550" y="15046"/>
                </a:lnTo>
                <a:lnTo>
                  <a:pt x="9916" y="14948"/>
                </a:lnTo>
                <a:lnTo>
                  <a:pt x="10283" y="14826"/>
                </a:lnTo>
                <a:lnTo>
                  <a:pt x="10625" y="14679"/>
                </a:lnTo>
                <a:lnTo>
                  <a:pt x="10966" y="14533"/>
                </a:lnTo>
                <a:lnTo>
                  <a:pt x="11284" y="14362"/>
                </a:lnTo>
                <a:lnTo>
                  <a:pt x="11601" y="14191"/>
                </a:lnTo>
                <a:lnTo>
                  <a:pt x="11919" y="13995"/>
                </a:lnTo>
                <a:lnTo>
                  <a:pt x="12212" y="13776"/>
                </a:lnTo>
                <a:lnTo>
                  <a:pt x="12505" y="13556"/>
                </a:lnTo>
                <a:lnTo>
                  <a:pt x="12774" y="13311"/>
                </a:lnTo>
                <a:lnTo>
                  <a:pt x="13042" y="13043"/>
                </a:lnTo>
                <a:lnTo>
                  <a:pt x="13311" y="12774"/>
                </a:lnTo>
                <a:lnTo>
                  <a:pt x="13555" y="12506"/>
                </a:lnTo>
                <a:lnTo>
                  <a:pt x="13775" y="12212"/>
                </a:lnTo>
                <a:lnTo>
                  <a:pt x="13995" y="11919"/>
                </a:lnTo>
                <a:lnTo>
                  <a:pt x="14190" y="11602"/>
                </a:lnTo>
                <a:lnTo>
                  <a:pt x="14361" y="11284"/>
                </a:lnTo>
                <a:lnTo>
                  <a:pt x="14532" y="10967"/>
                </a:lnTo>
                <a:lnTo>
                  <a:pt x="14679" y="10625"/>
                </a:lnTo>
                <a:lnTo>
                  <a:pt x="14825" y="10283"/>
                </a:lnTo>
                <a:lnTo>
                  <a:pt x="14947" y="9917"/>
                </a:lnTo>
                <a:lnTo>
                  <a:pt x="15045" y="9550"/>
                </a:lnTo>
                <a:lnTo>
                  <a:pt x="15143" y="9184"/>
                </a:lnTo>
                <a:lnTo>
                  <a:pt x="15192" y="8818"/>
                </a:lnTo>
                <a:lnTo>
                  <a:pt x="15240" y="8427"/>
                </a:lnTo>
                <a:lnTo>
                  <a:pt x="15289" y="8036"/>
                </a:lnTo>
                <a:lnTo>
                  <a:pt x="15289" y="7645"/>
                </a:lnTo>
                <a:lnTo>
                  <a:pt x="15289" y="7255"/>
                </a:lnTo>
                <a:lnTo>
                  <a:pt x="15240" y="6864"/>
                </a:lnTo>
                <a:lnTo>
                  <a:pt x="15192" y="6473"/>
                </a:lnTo>
                <a:lnTo>
                  <a:pt x="15143" y="6107"/>
                </a:lnTo>
                <a:lnTo>
                  <a:pt x="15045" y="5740"/>
                </a:lnTo>
                <a:lnTo>
                  <a:pt x="14947" y="5374"/>
                </a:lnTo>
                <a:lnTo>
                  <a:pt x="14825" y="5008"/>
                </a:lnTo>
                <a:lnTo>
                  <a:pt x="14679" y="4666"/>
                </a:lnTo>
                <a:lnTo>
                  <a:pt x="14532" y="4324"/>
                </a:lnTo>
                <a:lnTo>
                  <a:pt x="14361" y="4006"/>
                </a:lnTo>
                <a:lnTo>
                  <a:pt x="14190" y="3689"/>
                </a:lnTo>
                <a:lnTo>
                  <a:pt x="13995" y="3371"/>
                </a:lnTo>
                <a:lnTo>
                  <a:pt x="13775" y="3078"/>
                </a:lnTo>
                <a:lnTo>
                  <a:pt x="13555" y="2785"/>
                </a:lnTo>
                <a:lnTo>
                  <a:pt x="13311" y="2516"/>
                </a:lnTo>
                <a:lnTo>
                  <a:pt x="13042" y="2248"/>
                </a:lnTo>
                <a:lnTo>
                  <a:pt x="12774" y="1979"/>
                </a:lnTo>
                <a:lnTo>
                  <a:pt x="12505" y="1735"/>
                </a:lnTo>
                <a:lnTo>
                  <a:pt x="12212" y="1515"/>
                </a:lnTo>
                <a:lnTo>
                  <a:pt x="11919" y="1295"/>
                </a:lnTo>
                <a:lnTo>
                  <a:pt x="11601" y="1100"/>
                </a:lnTo>
                <a:lnTo>
                  <a:pt x="11284" y="929"/>
                </a:lnTo>
                <a:lnTo>
                  <a:pt x="10966" y="758"/>
                </a:lnTo>
                <a:lnTo>
                  <a:pt x="10625" y="611"/>
                </a:lnTo>
                <a:lnTo>
                  <a:pt x="10283" y="465"/>
                </a:lnTo>
                <a:lnTo>
                  <a:pt x="9916" y="343"/>
                </a:lnTo>
                <a:lnTo>
                  <a:pt x="9550" y="245"/>
                </a:lnTo>
                <a:lnTo>
                  <a:pt x="9184" y="147"/>
                </a:lnTo>
                <a:lnTo>
                  <a:pt x="8817" y="99"/>
                </a:lnTo>
                <a:lnTo>
                  <a:pt x="8426" y="50"/>
                </a:lnTo>
                <a:lnTo>
                  <a:pt x="8036"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3" name="Shape 388">
            <a:extLst>
              <a:ext uri="{FF2B5EF4-FFF2-40B4-BE49-F238E27FC236}">
                <a16:creationId xmlns="" xmlns:a16="http://schemas.microsoft.com/office/drawing/2014/main" id="{3A12AFB6-839A-4ADA-9767-50674D7040A5}"/>
              </a:ext>
            </a:extLst>
          </p:cNvPr>
          <p:cNvSpPr/>
          <p:nvPr userDrawn="1"/>
        </p:nvSpPr>
        <p:spPr>
          <a:xfrm>
            <a:off x="6502550" y="3272716"/>
            <a:ext cx="319561" cy="319561"/>
          </a:xfrm>
          <a:custGeom>
            <a:avLst/>
            <a:gdLst/>
            <a:ahLst/>
            <a:cxnLst/>
            <a:rect l="0" t="0" r="0" b="0"/>
            <a:pathLst>
              <a:path w="15290" h="15290" extrusionOk="0">
                <a:moveTo>
                  <a:pt x="4519" y="6815"/>
                </a:moveTo>
                <a:lnTo>
                  <a:pt x="4690" y="6839"/>
                </a:lnTo>
                <a:lnTo>
                  <a:pt x="4861" y="6888"/>
                </a:lnTo>
                <a:lnTo>
                  <a:pt x="5007" y="6986"/>
                </a:lnTo>
                <a:lnTo>
                  <a:pt x="5154" y="7084"/>
                </a:lnTo>
                <a:lnTo>
                  <a:pt x="5251" y="7230"/>
                </a:lnTo>
                <a:lnTo>
                  <a:pt x="5325" y="7401"/>
                </a:lnTo>
                <a:lnTo>
                  <a:pt x="5374" y="7572"/>
                </a:lnTo>
                <a:lnTo>
                  <a:pt x="5398" y="7767"/>
                </a:lnTo>
                <a:lnTo>
                  <a:pt x="5374" y="7963"/>
                </a:lnTo>
                <a:lnTo>
                  <a:pt x="5325" y="8134"/>
                </a:lnTo>
                <a:lnTo>
                  <a:pt x="5251" y="8305"/>
                </a:lnTo>
                <a:lnTo>
                  <a:pt x="5154" y="8451"/>
                </a:lnTo>
                <a:lnTo>
                  <a:pt x="5007" y="8549"/>
                </a:lnTo>
                <a:lnTo>
                  <a:pt x="4861" y="8647"/>
                </a:lnTo>
                <a:lnTo>
                  <a:pt x="4690" y="8696"/>
                </a:lnTo>
                <a:lnTo>
                  <a:pt x="4519" y="8720"/>
                </a:lnTo>
                <a:lnTo>
                  <a:pt x="4348" y="8696"/>
                </a:lnTo>
                <a:lnTo>
                  <a:pt x="4177" y="8647"/>
                </a:lnTo>
                <a:lnTo>
                  <a:pt x="4030" y="8549"/>
                </a:lnTo>
                <a:lnTo>
                  <a:pt x="3884" y="8451"/>
                </a:lnTo>
                <a:lnTo>
                  <a:pt x="3786" y="8305"/>
                </a:lnTo>
                <a:lnTo>
                  <a:pt x="3713" y="8134"/>
                </a:lnTo>
                <a:lnTo>
                  <a:pt x="3664" y="7963"/>
                </a:lnTo>
                <a:lnTo>
                  <a:pt x="3640" y="7767"/>
                </a:lnTo>
                <a:lnTo>
                  <a:pt x="3664" y="7572"/>
                </a:lnTo>
                <a:lnTo>
                  <a:pt x="3713" y="7401"/>
                </a:lnTo>
                <a:lnTo>
                  <a:pt x="3786" y="7230"/>
                </a:lnTo>
                <a:lnTo>
                  <a:pt x="3884" y="7084"/>
                </a:lnTo>
                <a:lnTo>
                  <a:pt x="4030" y="6986"/>
                </a:lnTo>
                <a:lnTo>
                  <a:pt x="4177" y="6888"/>
                </a:lnTo>
                <a:lnTo>
                  <a:pt x="4348" y="6839"/>
                </a:lnTo>
                <a:lnTo>
                  <a:pt x="4519" y="6815"/>
                </a:lnTo>
                <a:close/>
                <a:moveTo>
                  <a:pt x="10771" y="6815"/>
                </a:moveTo>
                <a:lnTo>
                  <a:pt x="10942" y="6839"/>
                </a:lnTo>
                <a:lnTo>
                  <a:pt x="11113" y="6888"/>
                </a:lnTo>
                <a:lnTo>
                  <a:pt x="11260" y="6986"/>
                </a:lnTo>
                <a:lnTo>
                  <a:pt x="11406" y="7084"/>
                </a:lnTo>
                <a:lnTo>
                  <a:pt x="11504" y="7230"/>
                </a:lnTo>
                <a:lnTo>
                  <a:pt x="11577" y="7401"/>
                </a:lnTo>
                <a:lnTo>
                  <a:pt x="11626" y="7572"/>
                </a:lnTo>
                <a:lnTo>
                  <a:pt x="11650" y="7767"/>
                </a:lnTo>
                <a:lnTo>
                  <a:pt x="11626" y="7963"/>
                </a:lnTo>
                <a:lnTo>
                  <a:pt x="11577" y="8134"/>
                </a:lnTo>
                <a:lnTo>
                  <a:pt x="11504" y="8305"/>
                </a:lnTo>
                <a:lnTo>
                  <a:pt x="11406" y="8451"/>
                </a:lnTo>
                <a:lnTo>
                  <a:pt x="11260" y="8549"/>
                </a:lnTo>
                <a:lnTo>
                  <a:pt x="11113" y="8647"/>
                </a:lnTo>
                <a:lnTo>
                  <a:pt x="10942" y="8696"/>
                </a:lnTo>
                <a:lnTo>
                  <a:pt x="10771" y="8720"/>
                </a:lnTo>
                <a:lnTo>
                  <a:pt x="10600" y="8696"/>
                </a:lnTo>
                <a:lnTo>
                  <a:pt x="10429" y="8647"/>
                </a:lnTo>
                <a:lnTo>
                  <a:pt x="10283" y="8549"/>
                </a:lnTo>
                <a:lnTo>
                  <a:pt x="10136" y="8451"/>
                </a:lnTo>
                <a:lnTo>
                  <a:pt x="10038" y="8305"/>
                </a:lnTo>
                <a:lnTo>
                  <a:pt x="9965" y="8134"/>
                </a:lnTo>
                <a:lnTo>
                  <a:pt x="9916" y="7963"/>
                </a:lnTo>
                <a:lnTo>
                  <a:pt x="9892" y="7767"/>
                </a:lnTo>
                <a:lnTo>
                  <a:pt x="9916" y="7572"/>
                </a:lnTo>
                <a:lnTo>
                  <a:pt x="9965" y="7401"/>
                </a:lnTo>
                <a:lnTo>
                  <a:pt x="10038" y="7230"/>
                </a:lnTo>
                <a:lnTo>
                  <a:pt x="10136" y="7084"/>
                </a:lnTo>
                <a:lnTo>
                  <a:pt x="10283" y="6986"/>
                </a:lnTo>
                <a:lnTo>
                  <a:pt x="10429" y="6888"/>
                </a:lnTo>
                <a:lnTo>
                  <a:pt x="10600" y="6839"/>
                </a:lnTo>
                <a:lnTo>
                  <a:pt x="10771" y="6815"/>
                </a:lnTo>
                <a:close/>
                <a:moveTo>
                  <a:pt x="7645" y="10063"/>
                </a:moveTo>
                <a:lnTo>
                  <a:pt x="8207" y="10112"/>
                </a:lnTo>
                <a:lnTo>
                  <a:pt x="8768" y="10185"/>
                </a:lnTo>
                <a:lnTo>
                  <a:pt x="9281" y="10307"/>
                </a:lnTo>
                <a:lnTo>
                  <a:pt x="9819" y="10503"/>
                </a:lnTo>
                <a:lnTo>
                  <a:pt x="10307" y="10747"/>
                </a:lnTo>
                <a:lnTo>
                  <a:pt x="10796" y="11016"/>
                </a:lnTo>
                <a:lnTo>
                  <a:pt x="11235" y="11358"/>
                </a:lnTo>
                <a:lnTo>
                  <a:pt x="11650" y="11724"/>
                </a:lnTo>
                <a:lnTo>
                  <a:pt x="11699" y="11797"/>
                </a:lnTo>
                <a:lnTo>
                  <a:pt x="11748" y="11895"/>
                </a:lnTo>
                <a:lnTo>
                  <a:pt x="11772" y="11993"/>
                </a:lnTo>
                <a:lnTo>
                  <a:pt x="11797" y="12066"/>
                </a:lnTo>
                <a:lnTo>
                  <a:pt x="11772" y="12164"/>
                </a:lnTo>
                <a:lnTo>
                  <a:pt x="11748" y="12261"/>
                </a:lnTo>
                <a:lnTo>
                  <a:pt x="11699" y="12335"/>
                </a:lnTo>
                <a:lnTo>
                  <a:pt x="11650" y="12432"/>
                </a:lnTo>
                <a:lnTo>
                  <a:pt x="11577" y="12481"/>
                </a:lnTo>
                <a:lnTo>
                  <a:pt x="11479" y="12530"/>
                </a:lnTo>
                <a:lnTo>
                  <a:pt x="11406" y="12554"/>
                </a:lnTo>
                <a:lnTo>
                  <a:pt x="11211" y="12554"/>
                </a:lnTo>
                <a:lnTo>
                  <a:pt x="11113" y="12530"/>
                </a:lnTo>
                <a:lnTo>
                  <a:pt x="11040" y="12481"/>
                </a:lnTo>
                <a:lnTo>
                  <a:pt x="10966" y="12432"/>
                </a:lnTo>
                <a:lnTo>
                  <a:pt x="10600" y="12115"/>
                </a:lnTo>
                <a:lnTo>
                  <a:pt x="10234" y="11846"/>
                </a:lnTo>
                <a:lnTo>
                  <a:pt x="9843" y="11602"/>
                </a:lnTo>
                <a:lnTo>
                  <a:pt x="9428" y="11406"/>
                </a:lnTo>
                <a:lnTo>
                  <a:pt x="9013" y="11260"/>
                </a:lnTo>
                <a:lnTo>
                  <a:pt x="8573" y="11138"/>
                </a:lnTo>
                <a:lnTo>
                  <a:pt x="8109" y="11065"/>
                </a:lnTo>
                <a:lnTo>
                  <a:pt x="7645" y="11040"/>
                </a:lnTo>
                <a:lnTo>
                  <a:pt x="7181" y="11065"/>
                </a:lnTo>
                <a:lnTo>
                  <a:pt x="6717" y="11138"/>
                </a:lnTo>
                <a:lnTo>
                  <a:pt x="6277" y="11260"/>
                </a:lnTo>
                <a:lnTo>
                  <a:pt x="5862" y="11406"/>
                </a:lnTo>
                <a:lnTo>
                  <a:pt x="5447" y="11602"/>
                </a:lnTo>
                <a:lnTo>
                  <a:pt x="5056" y="11846"/>
                </a:lnTo>
                <a:lnTo>
                  <a:pt x="4690" y="12115"/>
                </a:lnTo>
                <a:lnTo>
                  <a:pt x="4323" y="12432"/>
                </a:lnTo>
                <a:lnTo>
                  <a:pt x="4250" y="12481"/>
                </a:lnTo>
                <a:lnTo>
                  <a:pt x="4177" y="12530"/>
                </a:lnTo>
                <a:lnTo>
                  <a:pt x="4079" y="12554"/>
                </a:lnTo>
                <a:lnTo>
                  <a:pt x="3884" y="12554"/>
                </a:lnTo>
                <a:lnTo>
                  <a:pt x="3811" y="12530"/>
                </a:lnTo>
                <a:lnTo>
                  <a:pt x="3713" y="12481"/>
                </a:lnTo>
                <a:lnTo>
                  <a:pt x="3640" y="12432"/>
                </a:lnTo>
                <a:lnTo>
                  <a:pt x="3591" y="12335"/>
                </a:lnTo>
                <a:lnTo>
                  <a:pt x="3542" y="12261"/>
                </a:lnTo>
                <a:lnTo>
                  <a:pt x="3517" y="12164"/>
                </a:lnTo>
                <a:lnTo>
                  <a:pt x="3493" y="12066"/>
                </a:lnTo>
                <a:lnTo>
                  <a:pt x="3517" y="11993"/>
                </a:lnTo>
                <a:lnTo>
                  <a:pt x="3542" y="11895"/>
                </a:lnTo>
                <a:lnTo>
                  <a:pt x="3591" y="11797"/>
                </a:lnTo>
                <a:lnTo>
                  <a:pt x="3640" y="11724"/>
                </a:lnTo>
                <a:lnTo>
                  <a:pt x="4055" y="11358"/>
                </a:lnTo>
                <a:lnTo>
                  <a:pt x="4494" y="11016"/>
                </a:lnTo>
                <a:lnTo>
                  <a:pt x="4983" y="10747"/>
                </a:lnTo>
                <a:lnTo>
                  <a:pt x="5471" y="10503"/>
                </a:lnTo>
                <a:lnTo>
                  <a:pt x="6009" y="10307"/>
                </a:lnTo>
                <a:lnTo>
                  <a:pt x="6521" y="10185"/>
                </a:lnTo>
                <a:lnTo>
                  <a:pt x="7083" y="10112"/>
                </a:lnTo>
                <a:lnTo>
                  <a:pt x="7645" y="10063"/>
                </a:lnTo>
                <a:close/>
                <a:moveTo>
                  <a:pt x="7254" y="1"/>
                </a:moveTo>
                <a:lnTo>
                  <a:pt x="6863" y="50"/>
                </a:lnTo>
                <a:lnTo>
                  <a:pt x="6473" y="99"/>
                </a:lnTo>
                <a:lnTo>
                  <a:pt x="6106" y="147"/>
                </a:lnTo>
                <a:lnTo>
                  <a:pt x="5740" y="245"/>
                </a:lnTo>
                <a:lnTo>
                  <a:pt x="5374" y="343"/>
                </a:lnTo>
                <a:lnTo>
                  <a:pt x="5007" y="465"/>
                </a:lnTo>
                <a:lnTo>
                  <a:pt x="4665" y="611"/>
                </a:lnTo>
                <a:lnTo>
                  <a:pt x="4323" y="758"/>
                </a:lnTo>
                <a:lnTo>
                  <a:pt x="4006" y="929"/>
                </a:lnTo>
                <a:lnTo>
                  <a:pt x="3688" y="1100"/>
                </a:lnTo>
                <a:lnTo>
                  <a:pt x="3371" y="1295"/>
                </a:lnTo>
                <a:lnTo>
                  <a:pt x="3078" y="1515"/>
                </a:lnTo>
                <a:lnTo>
                  <a:pt x="2785" y="1735"/>
                </a:lnTo>
                <a:lnTo>
                  <a:pt x="2516" y="1979"/>
                </a:lnTo>
                <a:lnTo>
                  <a:pt x="2247" y="2248"/>
                </a:lnTo>
                <a:lnTo>
                  <a:pt x="1979" y="2516"/>
                </a:lnTo>
                <a:lnTo>
                  <a:pt x="1735" y="2785"/>
                </a:lnTo>
                <a:lnTo>
                  <a:pt x="1515" y="3078"/>
                </a:lnTo>
                <a:lnTo>
                  <a:pt x="1295" y="3371"/>
                </a:lnTo>
                <a:lnTo>
                  <a:pt x="1100" y="3689"/>
                </a:lnTo>
                <a:lnTo>
                  <a:pt x="929" y="4006"/>
                </a:lnTo>
                <a:lnTo>
                  <a:pt x="758" y="4324"/>
                </a:lnTo>
                <a:lnTo>
                  <a:pt x="611" y="4666"/>
                </a:lnTo>
                <a:lnTo>
                  <a:pt x="465" y="5008"/>
                </a:lnTo>
                <a:lnTo>
                  <a:pt x="342" y="5374"/>
                </a:lnTo>
                <a:lnTo>
                  <a:pt x="245" y="5740"/>
                </a:lnTo>
                <a:lnTo>
                  <a:pt x="147" y="6107"/>
                </a:lnTo>
                <a:lnTo>
                  <a:pt x="98" y="6473"/>
                </a:lnTo>
                <a:lnTo>
                  <a:pt x="49" y="6864"/>
                </a:lnTo>
                <a:lnTo>
                  <a:pt x="1" y="7255"/>
                </a:lnTo>
                <a:lnTo>
                  <a:pt x="1" y="7645"/>
                </a:lnTo>
                <a:lnTo>
                  <a:pt x="1" y="8036"/>
                </a:lnTo>
                <a:lnTo>
                  <a:pt x="49" y="8427"/>
                </a:lnTo>
                <a:lnTo>
                  <a:pt x="98" y="8818"/>
                </a:lnTo>
                <a:lnTo>
                  <a:pt x="147" y="9184"/>
                </a:lnTo>
                <a:lnTo>
                  <a:pt x="245" y="9550"/>
                </a:lnTo>
                <a:lnTo>
                  <a:pt x="342" y="9917"/>
                </a:lnTo>
                <a:lnTo>
                  <a:pt x="465" y="10283"/>
                </a:lnTo>
                <a:lnTo>
                  <a:pt x="611" y="10625"/>
                </a:lnTo>
                <a:lnTo>
                  <a:pt x="758" y="10967"/>
                </a:lnTo>
                <a:lnTo>
                  <a:pt x="929" y="11284"/>
                </a:lnTo>
                <a:lnTo>
                  <a:pt x="1100" y="11602"/>
                </a:lnTo>
                <a:lnTo>
                  <a:pt x="1295" y="11919"/>
                </a:lnTo>
                <a:lnTo>
                  <a:pt x="1515" y="12212"/>
                </a:lnTo>
                <a:lnTo>
                  <a:pt x="1735" y="12506"/>
                </a:lnTo>
                <a:lnTo>
                  <a:pt x="1979" y="12774"/>
                </a:lnTo>
                <a:lnTo>
                  <a:pt x="2247" y="13043"/>
                </a:lnTo>
                <a:lnTo>
                  <a:pt x="2516" y="13311"/>
                </a:lnTo>
                <a:lnTo>
                  <a:pt x="2785" y="13556"/>
                </a:lnTo>
                <a:lnTo>
                  <a:pt x="3078" y="13776"/>
                </a:lnTo>
                <a:lnTo>
                  <a:pt x="3371" y="13995"/>
                </a:lnTo>
                <a:lnTo>
                  <a:pt x="3688" y="14191"/>
                </a:lnTo>
                <a:lnTo>
                  <a:pt x="4006" y="14362"/>
                </a:lnTo>
                <a:lnTo>
                  <a:pt x="4323" y="14533"/>
                </a:lnTo>
                <a:lnTo>
                  <a:pt x="4665" y="14679"/>
                </a:lnTo>
                <a:lnTo>
                  <a:pt x="5007" y="14826"/>
                </a:lnTo>
                <a:lnTo>
                  <a:pt x="5374" y="14948"/>
                </a:lnTo>
                <a:lnTo>
                  <a:pt x="5740" y="15046"/>
                </a:lnTo>
                <a:lnTo>
                  <a:pt x="6106" y="15143"/>
                </a:lnTo>
                <a:lnTo>
                  <a:pt x="6473" y="15192"/>
                </a:lnTo>
                <a:lnTo>
                  <a:pt x="6863" y="15241"/>
                </a:lnTo>
                <a:lnTo>
                  <a:pt x="7254" y="15290"/>
                </a:lnTo>
                <a:lnTo>
                  <a:pt x="8036" y="15290"/>
                </a:lnTo>
                <a:lnTo>
                  <a:pt x="8426" y="15241"/>
                </a:lnTo>
                <a:lnTo>
                  <a:pt x="8817" y="15192"/>
                </a:lnTo>
                <a:lnTo>
                  <a:pt x="9184" y="15143"/>
                </a:lnTo>
                <a:lnTo>
                  <a:pt x="9550" y="15046"/>
                </a:lnTo>
                <a:lnTo>
                  <a:pt x="9916" y="14948"/>
                </a:lnTo>
                <a:lnTo>
                  <a:pt x="10283" y="14826"/>
                </a:lnTo>
                <a:lnTo>
                  <a:pt x="10625" y="14679"/>
                </a:lnTo>
                <a:lnTo>
                  <a:pt x="10966" y="14533"/>
                </a:lnTo>
                <a:lnTo>
                  <a:pt x="11284" y="14362"/>
                </a:lnTo>
                <a:lnTo>
                  <a:pt x="11601" y="14191"/>
                </a:lnTo>
                <a:lnTo>
                  <a:pt x="11919" y="13995"/>
                </a:lnTo>
                <a:lnTo>
                  <a:pt x="12212" y="13776"/>
                </a:lnTo>
                <a:lnTo>
                  <a:pt x="12505" y="13556"/>
                </a:lnTo>
                <a:lnTo>
                  <a:pt x="12774" y="13311"/>
                </a:lnTo>
                <a:lnTo>
                  <a:pt x="13042" y="13043"/>
                </a:lnTo>
                <a:lnTo>
                  <a:pt x="13311" y="12774"/>
                </a:lnTo>
                <a:lnTo>
                  <a:pt x="13555" y="12506"/>
                </a:lnTo>
                <a:lnTo>
                  <a:pt x="13775" y="12212"/>
                </a:lnTo>
                <a:lnTo>
                  <a:pt x="13995" y="11919"/>
                </a:lnTo>
                <a:lnTo>
                  <a:pt x="14190" y="11602"/>
                </a:lnTo>
                <a:lnTo>
                  <a:pt x="14361" y="11284"/>
                </a:lnTo>
                <a:lnTo>
                  <a:pt x="14532" y="10967"/>
                </a:lnTo>
                <a:lnTo>
                  <a:pt x="14679" y="10625"/>
                </a:lnTo>
                <a:lnTo>
                  <a:pt x="14825" y="10283"/>
                </a:lnTo>
                <a:lnTo>
                  <a:pt x="14947" y="9917"/>
                </a:lnTo>
                <a:lnTo>
                  <a:pt x="15045" y="9550"/>
                </a:lnTo>
                <a:lnTo>
                  <a:pt x="15143" y="9184"/>
                </a:lnTo>
                <a:lnTo>
                  <a:pt x="15192" y="8818"/>
                </a:lnTo>
                <a:lnTo>
                  <a:pt x="15241" y="8427"/>
                </a:lnTo>
                <a:lnTo>
                  <a:pt x="15289" y="8036"/>
                </a:lnTo>
                <a:lnTo>
                  <a:pt x="15289" y="7645"/>
                </a:lnTo>
                <a:lnTo>
                  <a:pt x="15289" y="7255"/>
                </a:lnTo>
                <a:lnTo>
                  <a:pt x="15241" y="6864"/>
                </a:lnTo>
                <a:lnTo>
                  <a:pt x="15192" y="6473"/>
                </a:lnTo>
                <a:lnTo>
                  <a:pt x="15143" y="6107"/>
                </a:lnTo>
                <a:lnTo>
                  <a:pt x="15045" y="5740"/>
                </a:lnTo>
                <a:lnTo>
                  <a:pt x="14947" y="5374"/>
                </a:lnTo>
                <a:lnTo>
                  <a:pt x="14825" y="5008"/>
                </a:lnTo>
                <a:lnTo>
                  <a:pt x="14679" y="4666"/>
                </a:lnTo>
                <a:lnTo>
                  <a:pt x="14532" y="4324"/>
                </a:lnTo>
                <a:lnTo>
                  <a:pt x="14361" y="4006"/>
                </a:lnTo>
                <a:lnTo>
                  <a:pt x="14190" y="3689"/>
                </a:lnTo>
                <a:lnTo>
                  <a:pt x="13995" y="3371"/>
                </a:lnTo>
                <a:lnTo>
                  <a:pt x="13775" y="3078"/>
                </a:lnTo>
                <a:lnTo>
                  <a:pt x="13555" y="2785"/>
                </a:lnTo>
                <a:lnTo>
                  <a:pt x="13311" y="2516"/>
                </a:lnTo>
                <a:lnTo>
                  <a:pt x="13042" y="2248"/>
                </a:lnTo>
                <a:lnTo>
                  <a:pt x="12774" y="1979"/>
                </a:lnTo>
                <a:lnTo>
                  <a:pt x="12505" y="1735"/>
                </a:lnTo>
                <a:lnTo>
                  <a:pt x="12212" y="1515"/>
                </a:lnTo>
                <a:lnTo>
                  <a:pt x="11919" y="1295"/>
                </a:lnTo>
                <a:lnTo>
                  <a:pt x="11601" y="1100"/>
                </a:lnTo>
                <a:lnTo>
                  <a:pt x="11284" y="929"/>
                </a:lnTo>
                <a:lnTo>
                  <a:pt x="10966" y="758"/>
                </a:lnTo>
                <a:lnTo>
                  <a:pt x="10625" y="611"/>
                </a:lnTo>
                <a:lnTo>
                  <a:pt x="10283" y="465"/>
                </a:lnTo>
                <a:lnTo>
                  <a:pt x="9916" y="343"/>
                </a:lnTo>
                <a:lnTo>
                  <a:pt x="9550" y="245"/>
                </a:lnTo>
                <a:lnTo>
                  <a:pt x="9184" y="147"/>
                </a:lnTo>
                <a:lnTo>
                  <a:pt x="8817" y="99"/>
                </a:lnTo>
                <a:lnTo>
                  <a:pt x="8426" y="50"/>
                </a:lnTo>
                <a:lnTo>
                  <a:pt x="8036"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4" name="Shape 389">
            <a:extLst>
              <a:ext uri="{FF2B5EF4-FFF2-40B4-BE49-F238E27FC236}">
                <a16:creationId xmlns="" xmlns:a16="http://schemas.microsoft.com/office/drawing/2014/main" id="{E08B6FFD-A675-47C9-A98B-77772AC0DDFC}"/>
              </a:ext>
            </a:extLst>
          </p:cNvPr>
          <p:cNvSpPr/>
          <p:nvPr userDrawn="1"/>
        </p:nvSpPr>
        <p:spPr>
          <a:xfrm>
            <a:off x="7066099" y="3272716"/>
            <a:ext cx="319561" cy="319561"/>
          </a:xfrm>
          <a:custGeom>
            <a:avLst/>
            <a:gdLst/>
            <a:ahLst/>
            <a:cxnLst/>
            <a:rect l="0" t="0" r="0" b="0"/>
            <a:pathLst>
              <a:path w="15290" h="15290" extrusionOk="0">
                <a:moveTo>
                  <a:pt x="4519" y="6815"/>
                </a:moveTo>
                <a:lnTo>
                  <a:pt x="4690" y="6839"/>
                </a:lnTo>
                <a:lnTo>
                  <a:pt x="4861" y="6888"/>
                </a:lnTo>
                <a:lnTo>
                  <a:pt x="5007" y="6986"/>
                </a:lnTo>
                <a:lnTo>
                  <a:pt x="5154" y="7084"/>
                </a:lnTo>
                <a:lnTo>
                  <a:pt x="5252" y="7230"/>
                </a:lnTo>
                <a:lnTo>
                  <a:pt x="5325" y="7401"/>
                </a:lnTo>
                <a:lnTo>
                  <a:pt x="5374" y="7572"/>
                </a:lnTo>
                <a:lnTo>
                  <a:pt x="5398" y="7767"/>
                </a:lnTo>
                <a:lnTo>
                  <a:pt x="5374" y="7963"/>
                </a:lnTo>
                <a:lnTo>
                  <a:pt x="5325" y="8134"/>
                </a:lnTo>
                <a:lnTo>
                  <a:pt x="5252" y="8305"/>
                </a:lnTo>
                <a:lnTo>
                  <a:pt x="5154" y="8451"/>
                </a:lnTo>
                <a:lnTo>
                  <a:pt x="5007" y="8549"/>
                </a:lnTo>
                <a:lnTo>
                  <a:pt x="4861" y="8647"/>
                </a:lnTo>
                <a:lnTo>
                  <a:pt x="4690" y="8696"/>
                </a:lnTo>
                <a:lnTo>
                  <a:pt x="4519" y="8720"/>
                </a:lnTo>
                <a:lnTo>
                  <a:pt x="4348" y="8696"/>
                </a:lnTo>
                <a:lnTo>
                  <a:pt x="4177" y="8647"/>
                </a:lnTo>
                <a:lnTo>
                  <a:pt x="4030" y="8549"/>
                </a:lnTo>
                <a:lnTo>
                  <a:pt x="3884" y="8451"/>
                </a:lnTo>
                <a:lnTo>
                  <a:pt x="3786" y="8305"/>
                </a:lnTo>
                <a:lnTo>
                  <a:pt x="3713" y="8134"/>
                </a:lnTo>
                <a:lnTo>
                  <a:pt x="3664" y="7963"/>
                </a:lnTo>
                <a:lnTo>
                  <a:pt x="3640" y="7767"/>
                </a:lnTo>
                <a:lnTo>
                  <a:pt x="3664" y="7572"/>
                </a:lnTo>
                <a:lnTo>
                  <a:pt x="3713" y="7401"/>
                </a:lnTo>
                <a:lnTo>
                  <a:pt x="3786" y="7230"/>
                </a:lnTo>
                <a:lnTo>
                  <a:pt x="3884" y="7084"/>
                </a:lnTo>
                <a:lnTo>
                  <a:pt x="4030" y="6986"/>
                </a:lnTo>
                <a:lnTo>
                  <a:pt x="4177" y="6888"/>
                </a:lnTo>
                <a:lnTo>
                  <a:pt x="4348" y="6839"/>
                </a:lnTo>
                <a:lnTo>
                  <a:pt x="4519" y="6815"/>
                </a:lnTo>
                <a:close/>
                <a:moveTo>
                  <a:pt x="10771" y="6815"/>
                </a:moveTo>
                <a:lnTo>
                  <a:pt x="10942" y="6839"/>
                </a:lnTo>
                <a:lnTo>
                  <a:pt x="11113" y="6888"/>
                </a:lnTo>
                <a:lnTo>
                  <a:pt x="11260" y="6986"/>
                </a:lnTo>
                <a:lnTo>
                  <a:pt x="11406" y="7084"/>
                </a:lnTo>
                <a:lnTo>
                  <a:pt x="11504" y="7230"/>
                </a:lnTo>
                <a:lnTo>
                  <a:pt x="11577" y="7401"/>
                </a:lnTo>
                <a:lnTo>
                  <a:pt x="11626" y="7572"/>
                </a:lnTo>
                <a:lnTo>
                  <a:pt x="11650" y="7767"/>
                </a:lnTo>
                <a:lnTo>
                  <a:pt x="11626" y="7963"/>
                </a:lnTo>
                <a:lnTo>
                  <a:pt x="11577" y="8134"/>
                </a:lnTo>
                <a:lnTo>
                  <a:pt x="11504" y="8305"/>
                </a:lnTo>
                <a:lnTo>
                  <a:pt x="11406" y="8451"/>
                </a:lnTo>
                <a:lnTo>
                  <a:pt x="11260" y="8549"/>
                </a:lnTo>
                <a:lnTo>
                  <a:pt x="11113" y="8647"/>
                </a:lnTo>
                <a:lnTo>
                  <a:pt x="10942" y="8696"/>
                </a:lnTo>
                <a:lnTo>
                  <a:pt x="10771" y="8720"/>
                </a:lnTo>
                <a:lnTo>
                  <a:pt x="10600" y="8696"/>
                </a:lnTo>
                <a:lnTo>
                  <a:pt x="10429" y="8647"/>
                </a:lnTo>
                <a:lnTo>
                  <a:pt x="10283" y="8549"/>
                </a:lnTo>
                <a:lnTo>
                  <a:pt x="10136" y="8451"/>
                </a:lnTo>
                <a:lnTo>
                  <a:pt x="10038" y="8305"/>
                </a:lnTo>
                <a:lnTo>
                  <a:pt x="9965" y="8134"/>
                </a:lnTo>
                <a:lnTo>
                  <a:pt x="9916" y="7963"/>
                </a:lnTo>
                <a:lnTo>
                  <a:pt x="9892" y="7767"/>
                </a:lnTo>
                <a:lnTo>
                  <a:pt x="9916" y="7572"/>
                </a:lnTo>
                <a:lnTo>
                  <a:pt x="9965" y="7401"/>
                </a:lnTo>
                <a:lnTo>
                  <a:pt x="10038" y="7230"/>
                </a:lnTo>
                <a:lnTo>
                  <a:pt x="10136" y="7084"/>
                </a:lnTo>
                <a:lnTo>
                  <a:pt x="10283" y="6986"/>
                </a:lnTo>
                <a:lnTo>
                  <a:pt x="10429" y="6888"/>
                </a:lnTo>
                <a:lnTo>
                  <a:pt x="10600" y="6839"/>
                </a:lnTo>
                <a:lnTo>
                  <a:pt x="10771" y="6815"/>
                </a:lnTo>
                <a:close/>
                <a:moveTo>
                  <a:pt x="11699" y="10503"/>
                </a:moveTo>
                <a:lnTo>
                  <a:pt x="11797" y="10527"/>
                </a:lnTo>
                <a:lnTo>
                  <a:pt x="11895" y="10576"/>
                </a:lnTo>
                <a:lnTo>
                  <a:pt x="11968" y="10625"/>
                </a:lnTo>
                <a:lnTo>
                  <a:pt x="12041" y="10674"/>
                </a:lnTo>
                <a:lnTo>
                  <a:pt x="12090" y="10771"/>
                </a:lnTo>
                <a:lnTo>
                  <a:pt x="12114" y="10845"/>
                </a:lnTo>
                <a:lnTo>
                  <a:pt x="12139" y="10942"/>
                </a:lnTo>
                <a:lnTo>
                  <a:pt x="12139" y="11040"/>
                </a:lnTo>
                <a:lnTo>
                  <a:pt x="12114" y="11138"/>
                </a:lnTo>
                <a:lnTo>
                  <a:pt x="12090" y="11236"/>
                </a:lnTo>
                <a:lnTo>
                  <a:pt x="12041" y="11309"/>
                </a:lnTo>
                <a:lnTo>
                  <a:pt x="11968" y="11382"/>
                </a:lnTo>
                <a:lnTo>
                  <a:pt x="11895" y="11431"/>
                </a:lnTo>
                <a:lnTo>
                  <a:pt x="11797" y="11455"/>
                </a:lnTo>
                <a:lnTo>
                  <a:pt x="7792" y="12701"/>
                </a:lnTo>
                <a:lnTo>
                  <a:pt x="7645" y="12725"/>
                </a:lnTo>
                <a:lnTo>
                  <a:pt x="7498" y="12701"/>
                </a:lnTo>
                <a:lnTo>
                  <a:pt x="7352" y="12628"/>
                </a:lnTo>
                <a:lnTo>
                  <a:pt x="7254" y="12530"/>
                </a:lnTo>
                <a:lnTo>
                  <a:pt x="7181" y="12383"/>
                </a:lnTo>
                <a:lnTo>
                  <a:pt x="7157" y="12286"/>
                </a:lnTo>
                <a:lnTo>
                  <a:pt x="7157" y="12188"/>
                </a:lnTo>
                <a:lnTo>
                  <a:pt x="7181" y="12090"/>
                </a:lnTo>
                <a:lnTo>
                  <a:pt x="7205" y="12017"/>
                </a:lnTo>
                <a:lnTo>
                  <a:pt x="7254" y="11919"/>
                </a:lnTo>
                <a:lnTo>
                  <a:pt x="7327" y="11871"/>
                </a:lnTo>
                <a:lnTo>
                  <a:pt x="7401" y="11797"/>
                </a:lnTo>
                <a:lnTo>
                  <a:pt x="7498" y="11773"/>
                </a:lnTo>
                <a:lnTo>
                  <a:pt x="11504" y="10527"/>
                </a:lnTo>
                <a:lnTo>
                  <a:pt x="11602" y="10503"/>
                </a:lnTo>
                <a:close/>
                <a:moveTo>
                  <a:pt x="7254" y="1"/>
                </a:moveTo>
                <a:lnTo>
                  <a:pt x="6863" y="50"/>
                </a:lnTo>
                <a:lnTo>
                  <a:pt x="6473" y="99"/>
                </a:lnTo>
                <a:lnTo>
                  <a:pt x="6106" y="147"/>
                </a:lnTo>
                <a:lnTo>
                  <a:pt x="5740" y="245"/>
                </a:lnTo>
                <a:lnTo>
                  <a:pt x="5374" y="343"/>
                </a:lnTo>
                <a:lnTo>
                  <a:pt x="5007" y="465"/>
                </a:lnTo>
                <a:lnTo>
                  <a:pt x="4665" y="611"/>
                </a:lnTo>
                <a:lnTo>
                  <a:pt x="4323" y="758"/>
                </a:lnTo>
                <a:lnTo>
                  <a:pt x="4006" y="929"/>
                </a:lnTo>
                <a:lnTo>
                  <a:pt x="3688" y="1100"/>
                </a:lnTo>
                <a:lnTo>
                  <a:pt x="3371" y="1295"/>
                </a:lnTo>
                <a:lnTo>
                  <a:pt x="3078" y="1515"/>
                </a:lnTo>
                <a:lnTo>
                  <a:pt x="2785" y="1735"/>
                </a:lnTo>
                <a:lnTo>
                  <a:pt x="2516" y="1979"/>
                </a:lnTo>
                <a:lnTo>
                  <a:pt x="2247" y="2248"/>
                </a:lnTo>
                <a:lnTo>
                  <a:pt x="1979" y="2516"/>
                </a:lnTo>
                <a:lnTo>
                  <a:pt x="1735" y="2785"/>
                </a:lnTo>
                <a:lnTo>
                  <a:pt x="1515" y="3078"/>
                </a:lnTo>
                <a:lnTo>
                  <a:pt x="1295" y="3371"/>
                </a:lnTo>
                <a:lnTo>
                  <a:pt x="1100" y="3689"/>
                </a:lnTo>
                <a:lnTo>
                  <a:pt x="929" y="4006"/>
                </a:lnTo>
                <a:lnTo>
                  <a:pt x="758" y="4324"/>
                </a:lnTo>
                <a:lnTo>
                  <a:pt x="611" y="4666"/>
                </a:lnTo>
                <a:lnTo>
                  <a:pt x="465" y="5008"/>
                </a:lnTo>
                <a:lnTo>
                  <a:pt x="342" y="5374"/>
                </a:lnTo>
                <a:lnTo>
                  <a:pt x="245" y="5740"/>
                </a:lnTo>
                <a:lnTo>
                  <a:pt x="147" y="6107"/>
                </a:lnTo>
                <a:lnTo>
                  <a:pt x="98" y="6473"/>
                </a:lnTo>
                <a:lnTo>
                  <a:pt x="49" y="6864"/>
                </a:lnTo>
                <a:lnTo>
                  <a:pt x="1" y="7255"/>
                </a:lnTo>
                <a:lnTo>
                  <a:pt x="1" y="7645"/>
                </a:lnTo>
                <a:lnTo>
                  <a:pt x="1" y="8036"/>
                </a:lnTo>
                <a:lnTo>
                  <a:pt x="49" y="8427"/>
                </a:lnTo>
                <a:lnTo>
                  <a:pt x="98" y="8818"/>
                </a:lnTo>
                <a:lnTo>
                  <a:pt x="147" y="9184"/>
                </a:lnTo>
                <a:lnTo>
                  <a:pt x="245" y="9550"/>
                </a:lnTo>
                <a:lnTo>
                  <a:pt x="342" y="9917"/>
                </a:lnTo>
                <a:lnTo>
                  <a:pt x="465" y="10283"/>
                </a:lnTo>
                <a:lnTo>
                  <a:pt x="611" y="10625"/>
                </a:lnTo>
                <a:lnTo>
                  <a:pt x="758" y="10967"/>
                </a:lnTo>
                <a:lnTo>
                  <a:pt x="929" y="11284"/>
                </a:lnTo>
                <a:lnTo>
                  <a:pt x="1100" y="11602"/>
                </a:lnTo>
                <a:lnTo>
                  <a:pt x="1295" y="11919"/>
                </a:lnTo>
                <a:lnTo>
                  <a:pt x="1515" y="12212"/>
                </a:lnTo>
                <a:lnTo>
                  <a:pt x="1735" y="12506"/>
                </a:lnTo>
                <a:lnTo>
                  <a:pt x="1979" y="12774"/>
                </a:lnTo>
                <a:lnTo>
                  <a:pt x="2247" y="13043"/>
                </a:lnTo>
                <a:lnTo>
                  <a:pt x="2516" y="13311"/>
                </a:lnTo>
                <a:lnTo>
                  <a:pt x="2785" y="13556"/>
                </a:lnTo>
                <a:lnTo>
                  <a:pt x="3078" y="13776"/>
                </a:lnTo>
                <a:lnTo>
                  <a:pt x="3371" y="13995"/>
                </a:lnTo>
                <a:lnTo>
                  <a:pt x="3688" y="14191"/>
                </a:lnTo>
                <a:lnTo>
                  <a:pt x="4006" y="14362"/>
                </a:lnTo>
                <a:lnTo>
                  <a:pt x="4323" y="14533"/>
                </a:lnTo>
                <a:lnTo>
                  <a:pt x="4665" y="14679"/>
                </a:lnTo>
                <a:lnTo>
                  <a:pt x="5007" y="14826"/>
                </a:lnTo>
                <a:lnTo>
                  <a:pt x="5374" y="14948"/>
                </a:lnTo>
                <a:lnTo>
                  <a:pt x="5740" y="15046"/>
                </a:lnTo>
                <a:lnTo>
                  <a:pt x="6106" y="15143"/>
                </a:lnTo>
                <a:lnTo>
                  <a:pt x="6473" y="15192"/>
                </a:lnTo>
                <a:lnTo>
                  <a:pt x="6863" y="15241"/>
                </a:lnTo>
                <a:lnTo>
                  <a:pt x="7254" y="15290"/>
                </a:lnTo>
                <a:lnTo>
                  <a:pt x="8036" y="15290"/>
                </a:lnTo>
                <a:lnTo>
                  <a:pt x="8427" y="15241"/>
                </a:lnTo>
                <a:lnTo>
                  <a:pt x="8817" y="15192"/>
                </a:lnTo>
                <a:lnTo>
                  <a:pt x="9184" y="15143"/>
                </a:lnTo>
                <a:lnTo>
                  <a:pt x="9550" y="15046"/>
                </a:lnTo>
                <a:lnTo>
                  <a:pt x="9916" y="14948"/>
                </a:lnTo>
                <a:lnTo>
                  <a:pt x="10283" y="14826"/>
                </a:lnTo>
                <a:lnTo>
                  <a:pt x="10625" y="14679"/>
                </a:lnTo>
                <a:lnTo>
                  <a:pt x="10967" y="14533"/>
                </a:lnTo>
                <a:lnTo>
                  <a:pt x="11284" y="14362"/>
                </a:lnTo>
                <a:lnTo>
                  <a:pt x="11602" y="14191"/>
                </a:lnTo>
                <a:lnTo>
                  <a:pt x="11919" y="13995"/>
                </a:lnTo>
                <a:lnTo>
                  <a:pt x="12212" y="13776"/>
                </a:lnTo>
                <a:lnTo>
                  <a:pt x="12505" y="13556"/>
                </a:lnTo>
                <a:lnTo>
                  <a:pt x="12774" y="13311"/>
                </a:lnTo>
                <a:lnTo>
                  <a:pt x="13042" y="13043"/>
                </a:lnTo>
                <a:lnTo>
                  <a:pt x="13311" y="12774"/>
                </a:lnTo>
                <a:lnTo>
                  <a:pt x="13555" y="12506"/>
                </a:lnTo>
                <a:lnTo>
                  <a:pt x="13775" y="12212"/>
                </a:lnTo>
                <a:lnTo>
                  <a:pt x="13995" y="11919"/>
                </a:lnTo>
                <a:lnTo>
                  <a:pt x="14190" y="11602"/>
                </a:lnTo>
                <a:lnTo>
                  <a:pt x="14361" y="11284"/>
                </a:lnTo>
                <a:lnTo>
                  <a:pt x="14532" y="10967"/>
                </a:lnTo>
                <a:lnTo>
                  <a:pt x="14679" y="10625"/>
                </a:lnTo>
                <a:lnTo>
                  <a:pt x="14825" y="10283"/>
                </a:lnTo>
                <a:lnTo>
                  <a:pt x="14947" y="9917"/>
                </a:lnTo>
                <a:lnTo>
                  <a:pt x="15045" y="9550"/>
                </a:lnTo>
                <a:lnTo>
                  <a:pt x="15143" y="9184"/>
                </a:lnTo>
                <a:lnTo>
                  <a:pt x="15192" y="8818"/>
                </a:lnTo>
                <a:lnTo>
                  <a:pt x="15241" y="8427"/>
                </a:lnTo>
                <a:lnTo>
                  <a:pt x="15289" y="8036"/>
                </a:lnTo>
                <a:lnTo>
                  <a:pt x="15289" y="7645"/>
                </a:lnTo>
                <a:lnTo>
                  <a:pt x="15289" y="7255"/>
                </a:lnTo>
                <a:lnTo>
                  <a:pt x="15241" y="6864"/>
                </a:lnTo>
                <a:lnTo>
                  <a:pt x="15192" y="6473"/>
                </a:lnTo>
                <a:lnTo>
                  <a:pt x="15143" y="6107"/>
                </a:lnTo>
                <a:lnTo>
                  <a:pt x="15045" y="5740"/>
                </a:lnTo>
                <a:lnTo>
                  <a:pt x="14947" y="5374"/>
                </a:lnTo>
                <a:lnTo>
                  <a:pt x="14825" y="5008"/>
                </a:lnTo>
                <a:lnTo>
                  <a:pt x="14679" y="4666"/>
                </a:lnTo>
                <a:lnTo>
                  <a:pt x="14532" y="4324"/>
                </a:lnTo>
                <a:lnTo>
                  <a:pt x="14361" y="4006"/>
                </a:lnTo>
                <a:lnTo>
                  <a:pt x="14190" y="3689"/>
                </a:lnTo>
                <a:lnTo>
                  <a:pt x="13995" y="3371"/>
                </a:lnTo>
                <a:lnTo>
                  <a:pt x="13775" y="3078"/>
                </a:lnTo>
                <a:lnTo>
                  <a:pt x="13555" y="2785"/>
                </a:lnTo>
                <a:lnTo>
                  <a:pt x="13311" y="2516"/>
                </a:lnTo>
                <a:lnTo>
                  <a:pt x="13042" y="2248"/>
                </a:lnTo>
                <a:lnTo>
                  <a:pt x="12774" y="1979"/>
                </a:lnTo>
                <a:lnTo>
                  <a:pt x="12505" y="1735"/>
                </a:lnTo>
                <a:lnTo>
                  <a:pt x="12212" y="1515"/>
                </a:lnTo>
                <a:lnTo>
                  <a:pt x="11919" y="1295"/>
                </a:lnTo>
                <a:lnTo>
                  <a:pt x="11602" y="1100"/>
                </a:lnTo>
                <a:lnTo>
                  <a:pt x="11284" y="929"/>
                </a:lnTo>
                <a:lnTo>
                  <a:pt x="10967" y="758"/>
                </a:lnTo>
                <a:lnTo>
                  <a:pt x="10625" y="611"/>
                </a:lnTo>
                <a:lnTo>
                  <a:pt x="10283" y="465"/>
                </a:lnTo>
                <a:lnTo>
                  <a:pt x="9916" y="343"/>
                </a:lnTo>
                <a:lnTo>
                  <a:pt x="9550" y="245"/>
                </a:lnTo>
                <a:lnTo>
                  <a:pt x="9184" y="147"/>
                </a:lnTo>
                <a:lnTo>
                  <a:pt x="8817" y="99"/>
                </a:lnTo>
                <a:lnTo>
                  <a:pt x="8427" y="50"/>
                </a:lnTo>
                <a:lnTo>
                  <a:pt x="8036"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135" name="Shape 390">
            <a:extLst>
              <a:ext uri="{FF2B5EF4-FFF2-40B4-BE49-F238E27FC236}">
                <a16:creationId xmlns="" xmlns:a16="http://schemas.microsoft.com/office/drawing/2014/main" id="{FF6836A9-D868-4937-BB3B-212486783C04}"/>
              </a:ext>
            </a:extLst>
          </p:cNvPr>
          <p:cNvGrpSpPr/>
          <p:nvPr userDrawn="1"/>
        </p:nvGrpSpPr>
        <p:grpSpPr>
          <a:xfrm>
            <a:off x="7704071" y="3217527"/>
            <a:ext cx="170502" cy="425733"/>
            <a:chOff x="3386850" y="2264625"/>
            <a:chExt cx="203950" cy="509250"/>
          </a:xfrm>
          <a:solidFill>
            <a:schemeClr val="bg1">
              <a:lumMod val="50000"/>
            </a:schemeClr>
          </a:solidFill>
        </p:grpSpPr>
        <p:sp>
          <p:nvSpPr>
            <p:cNvPr id="136" name="Shape 391">
              <a:extLst>
                <a:ext uri="{FF2B5EF4-FFF2-40B4-BE49-F238E27FC236}">
                  <a16:creationId xmlns="" xmlns:a16="http://schemas.microsoft.com/office/drawing/2014/main" id="{C6F68E78-FC96-4555-913D-1872000121D6}"/>
                </a:ext>
              </a:extLst>
            </p:cNvPr>
            <p:cNvSpPr/>
            <p:nvPr/>
          </p:nvSpPr>
          <p:spPr>
            <a:xfrm>
              <a:off x="3386850" y="2370850"/>
              <a:ext cx="203950" cy="403025"/>
            </a:xfrm>
            <a:custGeom>
              <a:avLst/>
              <a:gdLst/>
              <a:ahLst/>
              <a:cxnLst/>
              <a:rect l="0" t="0" r="0" b="0"/>
              <a:pathLst>
                <a:path w="8158" h="16121" extrusionOk="0">
                  <a:moveTo>
                    <a:pt x="3249" y="1"/>
                  </a:moveTo>
                  <a:lnTo>
                    <a:pt x="3004" y="50"/>
                  </a:lnTo>
                  <a:lnTo>
                    <a:pt x="2785" y="99"/>
                  </a:lnTo>
                  <a:lnTo>
                    <a:pt x="2565" y="172"/>
                  </a:lnTo>
                  <a:lnTo>
                    <a:pt x="2369" y="269"/>
                  </a:lnTo>
                  <a:lnTo>
                    <a:pt x="2174" y="367"/>
                  </a:lnTo>
                  <a:lnTo>
                    <a:pt x="1979" y="465"/>
                  </a:lnTo>
                  <a:lnTo>
                    <a:pt x="1808" y="587"/>
                  </a:lnTo>
                  <a:lnTo>
                    <a:pt x="1637" y="734"/>
                  </a:lnTo>
                  <a:lnTo>
                    <a:pt x="1490" y="880"/>
                  </a:lnTo>
                  <a:lnTo>
                    <a:pt x="1344" y="1027"/>
                  </a:lnTo>
                  <a:lnTo>
                    <a:pt x="1075" y="1369"/>
                  </a:lnTo>
                  <a:lnTo>
                    <a:pt x="855" y="1784"/>
                  </a:lnTo>
                  <a:lnTo>
                    <a:pt x="660" y="2199"/>
                  </a:lnTo>
                  <a:lnTo>
                    <a:pt x="489" y="2687"/>
                  </a:lnTo>
                  <a:lnTo>
                    <a:pt x="342" y="3176"/>
                  </a:lnTo>
                  <a:lnTo>
                    <a:pt x="245" y="3738"/>
                  </a:lnTo>
                  <a:lnTo>
                    <a:pt x="147" y="4299"/>
                  </a:lnTo>
                  <a:lnTo>
                    <a:pt x="74" y="4910"/>
                  </a:lnTo>
                  <a:lnTo>
                    <a:pt x="49" y="5545"/>
                  </a:lnTo>
                  <a:lnTo>
                    <a:pt x="25" y="6204"/>
                  </a:lnTo>
                  <a:lnTo>
                    <a:pt x="0" y="6888"/>
                  </a:lnTo>
                  <a:lnTo>
                    <a:pt x="25" y="7035"/>
                  </a:lnTo>
                  <a:lnTo>
                    <a:pt x="49" y="7181"/>
                  </a:lnTo>
                  <a:lnTo>
                    <a:pt x="98" y="7328"/>
                  </a:lnTo>
                  <a:lnTo>
                    <a:pt x="171" y="7425"/>
                  </a:lnTo>
                  <a:lnTo>
                    <a:pt x="269" y="7523"/>
                  </a:lnTo>
                  <a:lnTo>
                    <a:pt x="391" y="7596"/>
                  </a:lnTo>
                  <a:lnTo>
                    <a:pt x="513" y="7645"/>
                  </a:lnTo>
                  <a:lnTo>
                    <a:pt x="660" y="7670"/>
                  </a:lnTo>
                  <a:lnTo>
                    <a:pt x="806" y="7645"/>
                  </a:lnTo>
                  <a:lnTo>
                    <a:pt x="928" y="7596"/>
                  </a:lnTo>
                  <a:lnTo>
                    <a:pt x="1051" y="7523"/>
                  </a:lnTo>
                  <a:lnTo>
                    <a:pt x="1148" y="7425"/>
                  </a:lnTo>
                  <a:lnTo>
                    <a:pt x="1222" y="7328"/>
                  </a:lnTo>
                  <a:lnTo>
                    <a:pt x="1270" y="7181"/>
                  </a:lnTo>
                  <a:lnTo>
                    <a:pt x="1295" y="7035"/>
                  </a:lnTo>
                  <a:lnTo>
                    <a:pt x="1319" y="6888"/>
                  </a:lnTo>
                  <a:lnTo>
                    <a:pt x="1344" y="6278"/>
                  </a:lnTo>
                  <a:lnTo>
                    <a:pt x="1417" y="5569"/>
                  </a:lnTo>
                  <a:lnTo>
                    <a:pt x="1515" y="4861"/>
                  </a:lnTo>
                  <a:lnTo>
                    <a:pt x="1637" y="4153"/>
                  </a:lnTo>
                  <a:lnTo>
                    <a:pt x="1759" y="3542"/>
                  </a:lnTo>
                  <a:lnTo>
                    <a:pt x="1881" y="3029"/>
                  </a:lnTo>
                  <a:lnTo>
                    <a:pt x="2003" y="2687"/>
                  </a:lnTo>
                  <a:lnTo>
                    <a:pt x="2052" y="2614"/>
                  </a:lnTo>
                  <a:lnTo>
                    <a:pt x="2101" y="2590"/>
                  </a:lnTo>
                  <a:lnTo>
                    <a:pt x="2101" y="2639"/>
                  </a:lnTo>
                  <a:lnTo>
                    <a:pt x="2125" y="2736"/>
                  </a:lnTo>
                  <a:lnTo>
                    <a:pt x="2125" y="3151"/>
                  </a:lnTo>
                  <a:lnTo>
                    <a:pt x="2076" y="4568"/>
                  </a:lnTo>
                  <a:lnTo>
                    <a:pt x="1954" y="6595"/>
                  </a:lnTo>
                  <a:lnTo>
                    <a:pt x="1832" y="8866"/>
                  </a:lnTo>
                  <a:lnTo>
                    <a:pt x="1539" y="13165"/>
                  </a:lnTo>
                  <a:lnTo>
                    <a:pt x="1392" y="15119"/>
                  </a:lnTo>
                  <a:lnTo>
                    <a:pt x="1392" y="15290"/>
                  </a:lnTo>
                  <a:lnTo>
                    <a:pt x="1417" y="15461"/>
                  </a:lnTo>
                  <a:lnTo>
                    <a:pt x="1466" y="15607"/>
                  </a:lnTo>
                  <a:lnTo>
                    <a:pt x="1563" y="15754"/>
                  </a:lnTo>
                  <a:lnTo>
                    <a:pt x="1661" y="15900"/>
                  </a:lnTo>
                  <a:lnTo>
                    <a:pt x="1783" y="15998"/>
                  </a:lnTo>
                  <a:lnTo>
                    <a:pt x="1930" y="16071"/>
                  </a:lnTo>
                  <a:lnTo>
                    <a:pt x="2101" y="16120"/>
                  </a:lnTo>
                  <a:lnTo>
                    <a:pt x="2394" y="16120"/>
                  </a:lnTo>
                  <a:lnTo>
                    <a:pt x="2516" y="16071"/>
                  </a:lnTo>
                  <a:lnTo>
                    <a:pt x="2662" y="15998"/>
                  </a:lnTo>
                  <a:lnTo>
                    <a:pt x="2785" y="15925"/>
                  </a:lnTo>
                  <a:lnTo>
                    <a:pt x="2882" y="15803"/>
                  </a:lnTo>
                  <a:lnTo>
                    <a:pt x="2956" y="15680"/>
                  </a:lnTo>
                  <a:lnTo>
                    <a:pt x="3029" y="15534"/>
                  </a:lnTo>
                  <a:lnTo>
                    <a:pt x="3053" y="15387"/>
                  </a:lnTo>
                  <a:lnTo>
                    <a:pt x="3713" y="8549"/>
                  </a:lnTo>
                  <a:lnTo>
                    <a:pt x="3737" y="8476"/>
                  </a:lnTo>
                  <a:lnTo>
                    <a:pt x="3786" y="8354"/>
                  </a:lnTo>
                  <a:lnTo>
                    <a:pt x="3835" y="8305"/>
                  </a:lnTo>
                  <a:lnTo>
                    <a:pt x="3884" y="8231"/>
                  </a:lnTo>
                  <a:lnTo>
                    <a:pt x="3981" y="8207"/>
                  </a:lnTo>
                  <a:lnTo>
                    <a:pt x="4079" y="8183"/>
                  </a:lnTo>
                  <a:lnTo>
                    <a:pt x="4177" y="8207"/>
                  </a:lnTo>
                  <a:lnTo>
                    <a:pt x="4274" y="8231"/>
                  </a:lnTo>
                  <a:lnTo>
                    <a:pt x="4323" y="8305"/>
                  </a:lnTo>
                  <a:lnTo>
                    <a:pt x="4372" y="8354"/>
                  </a:lnTo>
                  <a:lnTo>
                    <a:pt x="4421" y="8476"/>
                  </a:lnTo>
                  <a:lnTo>
                    <a:pt x="4445" y="8549"/>
                  </a:lnTo>
                  <a:lnTo>
                    <a:pt x="5105" y="15387"/>
                  </a:lnTo>
                  <a:lnTo>
                    <a:pt x="5129" y="15534"/>
                  </a:lnTo>
                  <a:lnTo>
                    <a:pt x="5202" y="15680"/>
                  </a:lnTo>
                  <a:lnTo>
                    <a:pt x="5276" y="15803"/>
                  </a:lnTo>
                  <a:lnTo>
                    <a:pt x="5373" y="15925"/>
                  </a:lnTo>
                  <a:lnTo>
                    <a:pt x="5496" y="15998"/>
                  </a:lnTo>
                  <a:lnTo>
                    <a:pt x="5642" y="16071"/>
                  </a:lnTo>
                  <a:lnTo>
                    <a:pt x="5764" y="16120"/>
                  </a:lnTo>
                  <a:lnTo>
                    <a:pt x="6057" y="16120"/>
                  </a:lnTo>
                  <a:lnTo>
                    <a:pt x="6228" y="16071"/>
                  </a:lnTo>
                  <a:lnTo>
                    <a:pt x="6375" y="15998"/>
                  </a:lnTo>
                  <a:lnTo>
                    <a:pt x="6497" y="15900"/>
                  </a:lnTo>
                  <a:lnTo>
                    <a:pt x="6595" y="15754"/>
                  </a:lnTo>
                  <a:lnTo>
                    <a:pt x="6692" y="15607"/>
                  </a:lnTo>
                  <a:lnTo>
                    <a:pt x="6741" y="15461"/>
                  </a:lnTo>
                  <a:lnTo>
                    <a:pt x="6766" y="15290"/>
                  </a:lnTo>
                  <a:lnTo>
                    <a:pt x="6766" y="15119"/>
                  </a:lnTo>
                  <a:lnTo>
                    <a:pt x="6619" y="13165"/>
                  </a:lnTo>
                  <a:lnTo>
                    <a:pt x="6350" y="8915"/>
                  </a:lnTo>
                  <a:lnTo>
                    <a:pt x="6204" y="6619"/>
                  </a:lnTo>
                  <a:lnTo>
                    <a:pt x="6106" y="4617"/>
                  </a:lnTo>
                  <a:lnTo>
                    <a:pt x="6057" y="3176"/>
                  </a:lnTo>
                  <a:lnTo>
                    <a:pt x="6057" y="2761"/>
                  </a:lnTo>
                  <a:lnTo>
                    <a:pt x="6057" y="2590"/>
                  </a:lnTo>
                  <a:lnTo>
                    <a:pt x="6106" y="2590"/>
                  </a:lnTo>
                  <a:lnTo>
                    <a:pt x="6155" y="2687"/>
                  </a:lnTo>
                  <a:lnTo>
                    <a:pt x="6253" y="3005"/>
                  </a:lnTo>
                  <a:lnTo>
                    <a:pt x="6399" y="3493"/>
                  </a:lnTo>
                  <a:lnTo>
                    <a:pt x="6521" y="4128"/>
                  </a:lnTo>
                  <a:lnTo>
                    <a:pt x="6643" y="4837"/>
                  </a:lnTo>
                  <a:lnTo>
                    <a:pt x="6741" y="5569"/>
                  </a:lnTo>
                  <a:lnTo>
                    <a:pt x="6814" y="6278"/>
                  </a:lnTo>
                  <a:lnTo>
                    <a:pt x="6839" y="6888"/>
                  </a:lnTo>
                  <a:lnTo>
                    <a:pt x="6863" y="7035"/>
                  </a:lnTo>
                  <a:lnTo>
                    <a:pt x="6888" y="7181"/>
                  </a:lnTo>
                  <a:lnTo>
                    <a:pt x="6936" y="7328"/>
                  </a:lnTo>
                  <a:lnTo>
                    <a:pt x="7010" y="7425"/>
                  </a:lnTo>
                  <a:lnTo>
                    <a:pt x="7107" y="7523"/>
                  </a:lnTo>
                  <a:lnTo>
                    <a:pt x="7230" y="7596"/>
                  </a:lnTo>
                  <a:lnTo>
                    <a:pt x="7352" y="7645"/>
                  </a:lnTo>
                  <a:lnTo>
                    <a:pt x="7498" y="7670"/>
                  </a:lnTo>
                  <a:lnTo>
                    <a:pt x="7645" y="7645"/>
                  </a:lnTo>
                  <a:lnTo>
                    <a:pt x="7767" y="7596"/>
                  </a:lnTo>
                  <a:lnTo>
                    <a:pt x="7889" y="7523"/>
                  </a:lnTo>
                  <a:lnTo>
                    <a:pt x="7987" y="7425"/>
                  </a:lnTo>
                  <a:lnTo>
                    <a:pt x="8060" y="7328"/>
                  </a:lnTo>
                  <a:lnTo>
                    <a:pt x="8109" y="7181"/>
                  </a:lnTo>
                  <a:lnTo>
                    <a:pt x="8133" y="7035"/>
                  </a:lnTo>
                  <a:lnTo>
                    <a:pt x="8158" y="6888"/>
                  </a:lnTo>
                  <a:lnTo>
                    <a:pt x="8133" y="5520"/>
                  </a:lnTo>
                  <a:lnTo>
                    <a:pt x="8109" y="4885"/>
                  </a:lnTo>
                  <a:lnTo>
                    <a:pt x="8060" y="4299"/>
                  </a:lnTo>
                  <a:lnTo>
                    <a:pt x="7987" y="3713"/>
                  </a:lnTo>
                  <a:lnTo>
                    <a:pt x="7889" y="3176"/>
                  </a:lnTo>
                  <a:lnTo>
                    <a:pt x="7767" y="2663"/>
                  </a:lnTo>
                  <a:lnTo>
                    <a:pt x="7620" y="2174"/>
                  </a:lnTo>
                  <a:lnTo>
                    <a:pt x="7425" y="1759"/>
                  </a:lnTo>
                  <a:lnTo>
                    <a:pt x="7205" y="1369"/>
                  </a:lnTo>
                  <a:lnTo>
                    <a:pt x="7083" y="1173"/>
                  </a:lnTo>
                  <a:lnTo>
                    <a:pt x="6936" y="1002"/>
                  </a:lnTo>
                  <a:lnTo>
                    <a:pt x="6790" y="856"/>
                  </a:lnTo>
                  <a:lnTo>
                    <a:pt x="6643" y="709"/>
                  </a:lnTo>
                  <a:lnTo>
                    <a:pt x="6472" y="563"/>
                  </a:lnTo>
                  <a:lnTo>
                    <a:pt x="6277" y="440"/>
                  </a:lnTo>
                  <a:lnTo>
                    <a:pt x="6082" y="343"/>
                  </a:lnTo>
                  <a:lnTo>
                    <a:pt x="5886" y="245"/>
                  </a:lnTo>
                  <a:lnTo>
                    <a:pt x="5666" y="172"/>
                  </a:lnTo>
                  <a:lnTo>
                    <a:pt x="5422" y="99"/>
                  </a:lnTo>
                  <a:lnTo>
                    <a:pt x="5178" y="50"/>
                  </a:lnTo>
                  <a:lnTo>
                    <a:pt x="4909" y="1"/>
                  </a:lnTo>
                  <a:lnTo>
                    <a:pt x="4714" y="74"/>
                  </a:lnTo>
                  <a:lnTo>
                    <a:pt x="4519" y="147"/>
                  </a:lnTo>
                  <a:lnTo>
                    <a:pt x="4299" y="196"/>
                  </a:lnTo>
                  <a:lnTo>
                    <a:pt x="3859" y="196"/>
                  </a:lnTo>
                  <a:lnTo>
                    <a:pt x="3664" y="147"/>
                  </a:lnTo>
                  <a:lnTo>
                    <a:pt x="3444" y="99"/>
                  </a:lnTo>
                  <a:lnTo>
                    <a:pt x="3249"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7" name="Shape 392">
              <a:extLst>
                <a:ext uri="{FF2B5EF4-FFF2-40B4-BE49-F238E27FC236}">
                  <a16:creationId xmlns="" xmlns:a16="http://schemas.microsoft.com/office/drawing/2014/main" id="{0B25BA8A-57CD-4019-8FB1-D4F163AD63A2}"/>
                </a:ext>
              </a:extLst>
            </p:cNvPr>
            <p:cNvSpPr/>
            <p:nvPr/>
          </p:nvSpPr>
          <p:spPr>
            <a:xfrm>
              <a:off x="3446075" y="2264625"/>
              <a:ext cx="85500" cy="94050"/>
            </a:xfrm>
            <a:custGeom>
              <a:avLst/>
              <a:gdLst/>
              <a:ahLst/>
              <a:cxnLst/>
              <a:rect l="0" t="0" r="0" b="0"/>
              <a:pathLst>
                <a:path w="3420" h="3762" extrusionOk="0">
                  <a:moveTo>
                    <a:pt x="1539" y="0"/>
                  </a:moveTo>
                  <a:lnTo>
                    <a:pt x="1368" y="25"/>
                  </a:lnTo>
                  <a:lnTo>
                    <a:pt x="1197" y="49"/>
                  </a:lnTo>
                  <a:lnTo>
                    <a:pt x="1051" y="122"/>
                  </a:lnTo>
                  <a:lnTo>
                    <a:pt x="904" y="171"/>
                  </a:lnTo>
                  <a:lnTo>
                    <a:pt x="757" y="269"/>
                  </a:lnTo>
                  <a:lnTo>
                    <a:pt x="611" y="342"/>
                  </a:lnTo>
                  <a:lnTo>
                    <a:pt x="489" y="464"/>
                  </a:lnTo>
                  <a:lnTo>
                    <a:pt x="391" y="586"/>
                  </a:lnTo>
                  <a:lnTo>
                    <a:pt x="293" y="708"/>
                  </a:lnTo>
                  <a:lnTo>
                    <a:pt x="196" y="855"/>
                  </a:lnTo>
                  <a:lnTo>
                    <a:pt x="122" y="1002"/>
                  </a:lnTo>
                  <a:lnTo>
                    <a:pt x="74" y="1148"/>
                  </a:lnTo>
                  <a:lnTo>
                    <a:pt x="25" y="1319"/>
                  </a:lnTo>
                  <a:lnTo>
                    <a:pt x="0" y="1514"/>
                  </a:lnTo>
                  <a:lnTo>
                    <a:pt x="0" y="1710"/>
                  </a:lnTo>
                  <a:lnTo>
                    <a:pt x="0" y="1905"/>
                  </a:lnTo>
                  <a:lnTo>
                    <a:pt x="25" y="2101"/>
                  </a:lnTo>
                  <a:lnTo>
                    <a:pt x="74" y="2272"/>
                  </a:lnTo>
                  <a:lnTo>
                    <a:pt x="122" y="2467"/>
                  </a:lnTo>
                  <a:lnTo>
                    <a:pt x="196" y="2638"/>
                  </a:lnTo>
                  <a:lnTo>
                    <a:pt x="293" y="2809"/>
                  </a:lnTo>
                  <a:lnTo>
                    <a:pt x="391" y="2980"/>
                  </a:lnTo>
                  <a:lnTo>
                    <a:pt x="489" y="3126"/>
                  </a:lnTo>
                  <a:lnTo>
                    <a:pt x="611" y="3273"/>
                  </a:lnTo>
                  <a:lnTo>
                    <a:pt x="757" y="3395"/>
                  </a:lnTo>
                  <a:lnTo>
                    <a:pt x="904" y="3493"/>
                  </a:lnTo>
                  <a:lnTo>
                    <a:pt x="1051" y="3590"/>
                  </a:lnTo>
                  <a:lnTo>
                    <a:pt x="1197" y="3664"/>
                  </a:lnTo>
                  <a:lnTo>
                    <a:pt x="1368" y="3713"/>
                  </a:lnTo>
                  <a:lnTo>
                    <a:pt x="1539" y="3761"/>
                  </a:lnTo>
                  <a:lnTo>
                    <a:pt x="1881" y="3761"/>
                  </a:lnTo>
                  <a:lnTo>
                    <a:pt x="2052" y="3713"/>
                  </a:lnTo>
                  <a:lnTo>
                    <a:pt x="2223" y="3664"/>
                  </a:lnTo>
                  <a:lnTo>
                    <a:pt x="2369" y="3590"/>
                  </a:lnTo>
                  <a:lnTo>
                    <a:pt x="2516" y="3493"/>
                  </a:lnTo>
                  <a:lnTo>
                    <a:pt x="2662" y="3395"/>
                  </a:lnTo>
                  <a:lnTo>
                    <a:pt x="2809" y="3273"/>
                  </a:lnTo>
                  <a:lnTo>
                    <a:pt x="2931" y="3126"/>
                  </a:lnTo>
                  <a:lnTo>
                    <a:pt x="3029" y="2980"/>
                  </a:lnTo>
                  <a:lnTo>
                    <a:pt x="3127" y="2809"/>
                  </a:lnTo>
                  <a:lnTo>
                    <a:pt x="3224" y="2638"/>
                  </a:lnTo>
                  <a:lnTo>
                    <a:pt x="3297" y="2467"/>
                  </a:lnTo>
                  <a:lnTo>
                    <a:pt x="3346" y="2272"/>
                  </a:lnTo>
                  <a:lnTo>
                    <a:pt x="3395" y="2101"/>
                  </a:lnTo>
                  <a:lnTo>
                    <a:pt x="3420" y="1905"/>
                  </a:lnTo>
                  <a:lnTo>
                    <a:pt x="3420" y="1710"/>
                  </a:lnTo>
                  <a:lnTo>
                    <a:pt x="3420" y="1514"/>
                  </a:lnTo>
                  <a:lnTo>
                    <a:pt x="3395" y="1319"/>
                  </a:lnTo>
                  <a:lnTo>
                    <a:pt x="3346" y="1148"/>
                  </a:lnTo>
                  <a:lnTo>
                    <a:pt x="3297" y="1002"/>
                  </a:lnTo>
                  <a:lnTo>
                    <a:pt x="3224" y="855"/>
                  </a:lnTo>
                  <a:lnTo>
                    <a:pt x="3127" y="708"/>
                  </a:lnTo>
                  <a:lnTo>
                    <a:pt x="3029" y="586"/>
                  </a:lnTo>
                  <a:lnTo>
                    <a:pt x="2931" y="464"/>
                  </a:lnTo>
                  <a:lnTo>
                    <a:pt x="2809" y="342"/>
                  </a:lnTo>
                  <a:lnTo>
                    <a:pt x="2662" y="269"/>
                  </a:lnTo>
                  <a:lnTo>
                    <a:pt x="2516" y="171"/>
                  </a:lnTo>
                  <a:lnTo>
                    <a:pt x="2369" y="122"/>
                  </a:lnTo>
                  <a:lnTo>
                    <a:pt x="2223" y="49"/>
                  </a:lnTo>
                  <a:lnTo>
                    <a:pt x="2052" y="25"/>
                  </a:lnTo>
                  <a:lnTo>
                    <a:pt x="188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38" name="Shape 393">
            <a:extLst>
              <a:ext uri="{FF2B5EF4-FFF2-40B4-BE49-F238E27FC236}">
                <a16:creationId xmlns="" xmlns:a16="http://schemas.microsoft.com/office/drawing/2014/main" id="{4DCB0CC5-17F3-4C6F-AD9E-BAF2EA94497E}"/>
              </a:ext>
            </a:extLst>
          </p:cNvPr>
          <p:cNvGrpSpPr/>
          <p:nvPr userDrawn="1"/>
        </p:nvGrpSpPr>
        <p:grpSpPr>
          <a:xfrm>
            <a:off x="8846444" y="3271637"/>
            <a:ext cx="139863" cy="317513"/>
            <a:chOff x="4753325" y="2329350"/>
            <a:chExt cx="167300" cy="379800"/>
          </a:xfrm>
          <a:solidFill>
            <a:schemeClr val="bg1">
              <a:lumMod val="50000"/>
            </a:schemeClr>
          </a:solidFill>
        </p:grpSpPr>
        <p:sp>
          <p:nvSpPr>
            <p:cNvPr id="139" name="Shape 394">
              <a:extLst>
                <a:ext uri="{FF2B5EF4-FFF2-40B4-BE49-F238E27FC236}">
                  <a16:creationId xmlns="" xmlns:a16="http://schemas.microsoft.com/office/drawing/2014/main" id="{85846C05-D281-495D-ADEF-CC75E7DB3A08}"/>
                </a:ext>
              </a:extLst>
            </p:cNvPr>
            <p:cNvSpPr/>
            <p:nvPr/>
          </p:nvSpPr>
          <p:spPr>
            <a:xfrm>
              <a:off x="4753325" y="2424600"/>
              <a:ext cx="167300" cy="284550"/>
            </a:xfrm>
            <a:custGeom>
              <a:avLst/>
              <a:gdLst/>
              <a:ahLst/>
              <a:cxnLst/>
              <a:rect l="0" t="0" r="0" b="0"/>
              <a:pathLst>
                <a:path w="6692" h="11382" extrusionOk="0">
                  <a:moveTo>
                    <a:pt x="4030" y="0"/>
                  </a:moveTo>
                  <a:lnTo>
                    <a:pt x="3883" y="73"/>
                  </a:lnTo>
                  <a:lnTo>
                    <a:pt x="3712" y="122"/>
                  </a:lnTo>
                  <a:lnTo>
                    <a:pt x="3517" y="171"/>
                  </a:lnTo>
                  <a:lnTo>
                    <a:pt x="3175" y="171"/>
                  </a:lnTo>
                  <a:lnTo>
                    <a:pt x="3004" y="147"/>
                  </a:lnTo>
                  <a:lnTo>
                    <a:pt x="2833" y="73"/>
                  </a:lnTo>
                  <a:lnTo>
                    <a:pt x="2662" y="24"/>
                  </a:lnTo>
                  <a:lnTo>
                    <a:pt x="2418" y="24"/>
                  </a:lnTo>
                  <a:lnTo>
                    <a:pt x="2174" y="98"/>
                  </a:lnTo>
                  <a:lnTo>
                    <a:pt x="1954" y="171"/>
                  </a:lnTo>
                  <a:lnTo>
                    <a:pt x="1710" y="318"/>
                  </a:lnTo>
                  <a:lnTo>
                    <a:pt x="1490" y="489"/>
                  </a:lnTo>
                  <a:lnTo>
                    <a:pt x="1246" y="684"/>
                  </a:lnTo>
                  <a:lnTo>
                    <a:pt x="1050" y="928"/>
                  </a:lnTo>
                  <a:lnTo>
                    <a:pt x="855" y="1197"/>
                  </a:lnTo>
                  <a:lnTo>
                    <a:pt x="660" y="1514"/>
                  </a:lnTo>
                  <a:lnTo>
                    <a:pt x="513" y="1856"/>
                  </a:lnTo>
                  <a:lnTo>
                    <a:pt x="366" y="2223"/>
                  </a:lnTo>
                  <a:lnTo>
                    <a:pt x="244" y="2638"/>
                  </a:lnTo>
                  <a:lnTo>
                    <a:pt x="122" y="3102"/>
                  </a:lnTo>
                  <a:lnTo>
                    <a:pt x="49" y="3590"/>
                  </a:lnTo>
                  <a:lnTo>
                    <a:pt x="0" y="4103"/>
                  </a:lnTo>
                  <a:lnTo>
                    <a:pt x="0" y="4665"/>
                  </a:lnTo>
                  <a:lnTo>
                    <a:pt x="0" y="4787"/>
                  </a:lnTo>
                  <a:lnTo>
                    <a:pt x="25" y="4909"/>
                  </a:lnTo>
                  <a:lnTo>
                    <a:pt x="73" y="5007"/>
                  </a:lnTo>
                  <a:lnTo>
                    <a:pt x="147" y="5104"/>
                  </a:lnTo>
                  <a:lnTo>
                    <a:pt x="220" y="5178"/>
                  </a:lnTo>
                  <a:lnTo>
                    <a:pt x="318" y="5251"/>
                  </a:lnTo>
                  <a:lnTo>
                    <a:pt x="415" y="5275"/>
                  </a:lnTo>
                  <a:lnTo>
                    <a:pt x="537" y="5300"/>
                  </a:lnTo>
                  <a:lnTo>
                    <a:pt x="660" y="5275"/>
                  </a:lnTo>
                  <a:lnTo>
                    <a:pt x="757" y="5251"/>
                  </a:lnTo>
                  <a:lnTo>
                    <a:pt x="855" y="5178"/>
                  </a:lnTo>
                  <a:lnTo>
                    <a:pt x="928" y="5104"/>
                  </a:lnTo>
                  <a:lnTo>
                    <a:pt x="1001" y="5007"/>
                  </a:lnTo>
                  <a:lnTo>
                    <a:pt x="1026" y="4909"/>
                  </a:lnTo>
                  <a:lnTo>
                    <a:pt x="1050" y="4787"/>
                  </a:lnTo>
                  <a:lnTo>
                    <a:pt x="1075" y="4665"/>
                  </a:lnTo>
                  <a:lnTo>
                    <a:pt x="1099" y="4201"/>
                  </a:lnTo>
                  <a:lnTo>
                    <a:pt x="1148" y="3737"/>
                  </a:lnTo>
                  <a:lnTo>
                    <a:pt x="1221" y="3322"/>
                  </a:lnTo>
                  <a:lnTo>
                    <a:pt x="1319" y="2931"/>
                  </a:lnTo>
                  <a:lnTo>
                    <a:pt x="1441" y="2589"/>
                  </a:lnTo>
                  <a:lnTo>
                    <a:pt x="1539" y="2345"/>
                  </a:lnTo>
                  <a:lnTo>
                    <a:pt x="1636" y="2174"/>
                  </a:lnTo>
                  <a:lnTo>
                    <a:pt x="1685" y="2149"/>
                  </a:lnTo>
                  <a:lnTo>
                    <a:pt x="1710" y="2149"/>
                  </a:lnTo>
                  <a:lnTo>
                    <a:pt x="1734" y="2247"/>
                  </a:lnTo>
                  <a:lnTo>
                    <a:pt x="1734" y="2516"/>
                  </a:lnTo>
                  <a:lnTo>
                    <a:pt x="1685" y="3493"/>
                  </a:lnTo>
                  <a:lnTo>
                    <a:pt x="1612" y="4836"/>
                  </a:lnTo>
                  <a:lnTo>
                    <a:pt x="1490" y="6374"/>
                  </a:lnTo>
                  <a:lnTo>
                    <a:pt x="1246" y="9256"/>
                  </a:lnTo>
                  <a:lnTo>
                    <a:pt x="1148" y="10551"/>
                  </a:lnTo>
                  <a:lnTo>
                    <a:pt x="1148" y="10697"/>
                  </a:lnTo>
                  <a:lnTo>
                    <a:pt x="1148" y="10844"/>
                  </a:lnTo>
                  <a:lnTo>
                    <a:pt x="1197" y="10966"/>
                  </a:lnTo>
                  <a:lnTo>
                    <a:pt x="1270" y="11088"/>
                  </a:lnTo>
                  <a:lnTo>
                    <a:pt x="1343" y="11186"/>
                  </a:lnTo>
                  <a:lnTo>
                    <a:pt x="1465" y="11284"/>
                  </a:lnTo>
                  <a:lnTo>
                    <a:pt x="1588" y="11357"/>
                  </a:lnTo>
                  <a:lnTo>
                    <a:pt x="1710" y="11381"/>
                  </a:lnTo>
                  <a:lnTo>
                    <a:pt x="1954" y="11381"/>
                  </a:lnTo>
                  <a:lnTo>
                    <a:pt x="2076" y="11357"/>
                  </a:lnTo>
                  <a:lnTo>
                    <a:pt x="2174" y="11284"/>
                  </a:lnTo>
                  <a:lnTo>
                    <a:pt x="2271" y="11210"/>
                  </a:lnTo>
                  <a:lnTo>
                    <a:pt x="2345" y="11137"/>
                  </a:lnTo>
                  <a:lnTo>
                    <a:pt x="2418" y="11039"/>
                  </a:lnTo>
                  <a:lnTo>
                    <a:pt x="2467" y="10917"/>
                  </a:lnTo>
                  <a:lnTo>
                    <a:pt x="2516" y="10795"/>
                  </a:lnTo>
                  <a:lnTo>
                    <a:pt x="3053" y="7034"/>
                  </a:lnTo>
                  <a:lnTo>
                    <a:pt x="3053" y="6985"/>
                  </a:lnTo>
                  <a:lnTo>
                    <a:pt x="3102" y="6887"/>
                  </a:lnTo>
                  <a:lnTo>
                    <a:pt x="3151" y="6839"/>
                  </a:lnTo>
                  <a:lnTo>
                    <a:pt x="3200" y="6790"/>
                  </a:lnTo>
                  <a:lnTo>
                    <a:pt x="3273" y="6765"/>
                  </a:lnTo>
                  <a:lnTo>
                    <a:pt x="3346" y="6741"/>
                  </a:lnTo>
                  <a:lnTo>
                    <a:pt x="3419" y="6765"/>
                  </a:lnTo>
                  <a:lnTo>
                    <a:pt x="3493" y="6790"/>
                  </a:lnTo>
                  <a:lnTo>
                    <a:pt x="3541" y="6839"/>
                  </a:lnTo>
                  <a:lnTo>
                    <a:pt x="3590" y="6887"/>
                  </a:lnTo>
                  <a:lnTo>
                    <a:pt x="3639" y="6985"/>
                  </a:lnTo>
                  <a:lnTo>
                    <a:pt x="3639" y="7034"/>
                  </a:lnTo>
                  <a:lnTo>
                    <a:pt x="4176" y="10795"/>
                  </a:lnTo>
                  <a:lnTo>
                    <a:pt x="4225" y="10917"/>
                  </a:lnTo>
                  <a:lnTo>
                    <a:pt x="4274" y="11039"/>
                  </a:lnTo>
                  <a:lnTo>
                    <a:pt x="4347" y="11137"/>
                  </a:lnTo>
                  <a:lnTo>
                    <a:pt x="4421" y="11210"/>
                  </a:lnTo>
                  <a:lnTo>
                    <a:pt x="4518" y="11284"/>
                  </a:lnTo>
                  <a:lnTo>
                    <a:pt x="4616" y="11357"/>
                  </a:lnTo>
                  <a:lnTo>
                    <a:pt x="4738" y="11381"/>
                  </a:lnTo>
                  <a:lnTo>
                    <a:pt x="4982" y="11381"/>
                  </a:lnTo>
                  <a:lnTo>
                    <a:pt x="5104" y="11357"/>
                  </a:lnTo>
                  <a:lnTo>
                    <a:pt x="5227" y="11284"/>
                  </a:lnTo>
                  <a:lnTo>
                    <a:pt x="5349" y="11186"/>
                  </a:lnTo>
                  <a:lnTo>
                    <a:pt x="5422" y="11088"/>
                  </a:lnTo>
                  <a:lnTo>
                    <a:pt x="5495" y="10966"/>
                  </a:lnTo>
                  <a:lnTo>
                    <a:pt x="5544" y="10844"/>
                  </a:lnTo>
                  <a:lnTo>
                    <a:pt x="5544" y="10697"/>
                  </a:lnTo>
                  <a:lnTo>
                    <a:pt x="5544" y="10551"/>
                  </a:lnTo>
                  <a:lnTo>
                    <a:pt x="5202" y="6399"/>
                  </a:lnTo>
                  <a:lnTo>
                    <a:pt x="5007" y="3517"/>
                  </a:lnTo>
                  <a:lnTo>
                    <a:pt x="4958" y="2540"/>
                  </a:lnTo>
                  <a:lnTo>
                    <a:pt x="4958" y="2247"/>
                  </a:lnTo>
                  <a:lnTo>
                    <a:pt x="4982" y="2149"/>
                  </a:lnTo>
                  <a:lnTo>
                    <a:pt x="5007" y="2149"/>
                  </a:lnTo>
                  <a:lnTo>
                    <a:pt x="5056" y="2174"/>
                  </a:lnTo>
                  <a:lnTo>
                    <a:pt x="5153" y="2320"/>
                  </a:lnTo>
                  <a:lnTo>
                    <a:pt x="5251" y="2564"/>
                  </a:lnTo>
                  <a:lnTo>
                    <a:pt x="5349" y="2906"/>
                  </a:lnTo>
                  <a:lnTo>
                    <a:pt x="5446" y="3297"/>
                  </a:lnTo>
                  <a:lnTo>
                    <a:pt x="5544" y="3737"/>
                  </a:lnTo>
                  <a:lnTo>
                    <a:pt x="5593" y="4201"/>
                  </a:lnTo>
                  <a:lnTo>
                    <a:pt x="5617" y="4665"/>
                  </a:lnTo>
                  <a:lnTo>
                    <a:pt x="5642" y="4787"/>
                  </a:lnTo>
                  <a:lnTo>
                    <a:pt x="5666" y="4909"/>
                  </a:lnTo>
                  <a:lnTo>
                    <a:pt x="5691" y="5007"/>
                  </a:lnTo>
                  <a:lnTo>
                    <a:pt x="5764" y="5104"/>
                  </a:lnTo>
                  <a:lnTo>
                    <a:pt x="5837" y="5178"/>
                  </a:lnTo>
                  <a:lnTo>
                    <a:pt x="5935" y="5251"/>
                  </a:lnTo>
                  <a:lnTo>
                    <a:pt x="6033" y="5275"/>
                  </a:lnTo>
                  <a:lnTo>
                    <a:pt x="6155" y="5300"/>
                  </a:lnTo>
                  <a:lnTo>
                    <a:pt x="6277" y="5275"/>
                  </a:lnTo>
                  <a:lnTo>
                    <a:pt x="6374" y="5251"/>
                  </a:lnTo>
                  <a:lnTo>
                    <a:pt x="6472" y="5178"/>
                  </a:lnTo>
                  <a:lnTo>
                    <a:pt x="6545" y="5104"/>
                  </a:lnTo>
                  <a:lnTo>
                    <a:pt x="6619" y="5007"/>
                  </a:lnTo>
                  <a:lnTo>
                    <a:pt x="6668" y="4909"/>
                  </a:lnTo>
                  <a:lnTo>
                    <a:pt x="6692" y="4787"/>
                  </a:lnTo>
                  <a:lnTo>
                    <a:pt x="6692" y="4665"/>
                  </a:lnTo>
                  <a:lnTo>
                    <a:pt x="6692" y="4103"/>
                  </a:lnTo>
                  <a:lnTo>
                    <a:pt x="6643" y="3566"/>
                  </a:lnTo>
                  <a:lnTo>
                    <a:pt x="6570" y="3077"/>
                  </a:lnTo>
                  <a:lnTo>
                    <a:pt x="6472" y="2638"/>
                  </a:lnTo>
                  <a:lnTo>
                    <a:pt x="6374" y="2223"/>
                  </a:lnTo>
                  <a:lnTo>
                    <a:pt x="6228" y="1832"/>
                  </a:lnTo>
                  <a:lnTo>
                    <a:pt x="6081" y="1490"/>
                  </a:lnTo>
                  <a:lnTo>
                    <a:pt x="5910" y="1172"/>
                  </a:lnTo>
                  <a:lnTo>
                    <a:pt x="5715" y="904"/>
                  </a:lnTo>
                  <a:lnTo>
                    <a:pt x="5520" y="659"/>
                  </a:lnTo>
                  <a:lnTo>
                    <a:pt x="5300" y="464"/>
                  </a:lnTo>
                  <a:lnTo>
                    <a:pt x="5056" y="293"/>
                  </a:lnTo>
                  <a:lnTo>
                    <a:pt x="4811" y="171"/>
                  </a:lnTo>
                  <a:lnTo>
                    <a:pt x="4567" y="73"/>
                  </a:lnTo>
                  <a:lnTo>
                    <a:pt x="4299" y="24"/>
                  </a:lnTo>
                  <a:lnTo>
                    <a:pt x="4030"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0" name="Shape 395">
              <a:extLst>
                <a:ext uri="{FF2B5EF4-FFF2-40B4-BE49-F238E27FC236}">
                  <a16:creationId xmlns="" xmlns:a16="http://schemas.microsoft.com/office/drawing/2014/main" id="{41CC81D3-36B8-4CCD-BFF5-9EC5331D79D6}"/>
                </a:ext>
              </a:extLst>
            </p:cNvPr>
            <p:cNvSpPr/>
            <p:nvPr/>
          </p:nvSpPr>
          <p:spPr>
            <a:xfrm>
              <a:off x="4798500" y="2329350"/>
              <a:ext cx="76950" cy="84275"/>
            </a:xfrm>
            <a:custGeom>
              <a:avLst/>
              <a:gdLst/>
              <a:ahLst/>
              <a:cxnLst/>
              <a:rect l="0" t="0" r="0" b="0"/>
              <a:pathLst>
                <a:path w="3078" h="3371" extrusionOk="0">
                  <a:moveTo>
                    <a:pt x="1539" y="0"/>
                  </a:moveTo>
                  <a:lnTo>
                    <a:pt x="1222" y="24"/>
                  </a:lnTo>
                  <a:lnTo>
                    <a:pt x="953" y="98"/>
                  </a:lnTo>
                  <a:lnTo>
                    <a:pt x="684" y="220"/>
                  </a:lnTo>
                  <a:lnTo>
                    <a:pt x="464" y="415"/>
                  </a:lnTo>
                  <a:lnTo>
                    <a:pt x="367" y="513"/>
                  </a:lnTo>
                  <a:lnTo>
                    <a:pt x="269" y="635"/>
                  </a:lnTo>
                  <a:lnTo>
                    <a:pt x="196" y="757"/>
                  </a:lnTo>
                  <a:lnTo>
                    <a:pt x="123" y="879"/>
                  </a:lnTo>
                  <a:lnTo>
                    <a:pt x="74" y="1026"/>
                  </a:lnTo>
                  <a:lnTo>
                    <a:pt x="49" y="1172"/>
                  </a:lnTo>
                  <a:lnTo>
                    <a:pt x="25" y="1343"/>
                  </a:lnTo>
                  <a:lnTo>
                    <a:pt x="0" y="1514"/>
                  </a:lnTo>
                  <a:lnTo>
                    <a:pt x="25" y="1685"/>
                  </a:lnTo>
                  <a:lnTo>
                    <a:pt x="49" y="1856"/>
                  </a:lnTo>
                  <a:lnTo>
                    <a:pt x="123" y="2198"/>
                  </a:lnTo>
                  <a:lnTo>
                    <a:pt x="269" y="2516"/>
                  </a:lnTo>
                  <a:lnTo>
                    <a:pt x="464" y="2784"/>
                  </a:lnTo>
                  <a:lnTo>
                    <a:pt x="562" y="2906"/>
                  </a:lnTo>
                  <a:lnTo>
                    <a:pt x="684" y="3029"/>
                  </a:lnTo>
                  <a:lnTo>
                    <a:pt x="806" y="3126"/>
                  </a:lnTo>
                  <a:lnTo>
                    <a:pt x="953" y="3199"/>
                  </a:lnTo>
                  <a:lnTo>
                    <a:pt x="1075" y="3273"/>
                  </a:lnTo>
                  <a:lnTo>
                    <a:pt x="1222" y="3322"/>
                  </a:lnTo>
                  <a:lnTo>
                    <a:pt x="1393" y="3346"/>
                  </a:lnTo>
                  <a:lnTo>
                    <a:pt x="1539" y="3370"/>
                  </a:lnTo>
                  <a:lnTo>
                    <a:pt x="1686" y="3346"/>
                  </a:lnTo>
                  <a:lnTo>
                    <a:pt x="1857" y="3322"/>
                  </a:lnTo>
                  <a:lnTo>
                    <a:pt x="2003" y="3273"/>
                  </a:lnTo>
                  <a:lnTo>
                    <a:pt x="2125" y="3199"/>
                  </a:lnTo>
                  <a:lnTo>
                    <a:pt x="2272" y="3126"/>
                  </a:lnTo>
                  <a:lnTo>
                    <a:pt x="2394" y="3029"/>
                  </a:lnTo>
                  <a:lnTo>
                    <a:pt x="2516" y="2906"/>
                  </a:lnTo>
                  <a:lnTo>
                    <a:pt x="2614" y="2784"/>
                  </a:lnTo>
                  <a:lnTo>
                    <a:pt x="2809" y="2516"/>
                  </a:lnTo>
                  <a:lnTo>
                    <a:pt x="2956" y="2198"/>
                  </a:lnTo>
                  <a:lnTo>
                    <a:pt x="3029" y="1856"/>
                  </a:lnTo>
                  <a:lnTo>
                    <a:pt x="3053" y="1685"/>
                  </a:lnTo>
                  <a:lnTo>
                    <a:pt x="3078" y="1514"/>
                  </a:lnTo>
                  <a:lnTo>
                    <a:pt x="3053" y="1343"/>
                  </a:lnTo>
                  <a:lnTo>
                    <a:pt x="3029" y="1172"/>
                  </a:lnTo>
                  <a:lnTo>
                    <a:pt x="3004" y="1026"/>
                  </a:lnTo>
                  <a:lnTo>
                    <a:pt x="2956" y="879"/>
                  </a:lnTo>
                  <a:lnTo>
                    <a:pt x="2882" y="757"/>
                  </a:lnTo>
                  <a:lnTo>
                    <a:pt x="2809" y="635"/>
                  </a:lnTo>
                  <a:lnTo>
                    <a:pt x="2711" y="513"/>
                  </a:lnTo>
                  <a:lnTo>
                    <a:pt x="2614" y="415"/>
                  </a:lnTo>
                  <a:lnTo>
                    <a:pt x="2394" y="220"/>
                  </a:lnTo>
                  <a:lnTo>
                    <a:pt x="2125" y="98"/>
                  </a:lnTo>
                  <a:lnTo>
                    <a:pt x="1857" y="24"/>
                  </a:lnTo>
                  <a:lnTo>
                    <a:pt x="1539"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41" name="Shape 396">
            <a:extLst>
              <a:ext uri="{FF2B5EF4-FFF2-40B4-BE49-F238E27FC236}">
                <a16:creationId xmlns="" xmlns:a16="http://schemas.microsoft.com/office/drawing/2014/main" id="{372B5BBF-0DDC-41BF-B244-885B34D764EF}"/>
              </a:ext>
            </a:extLst>
          </p:cNvPr>
          <p:cNvGrpSpPr/>
          <p:nvPr userDrawn="1"/>
        </p:nvGrpSpPr>
        <p:grpSpPr>
          <a:xfrm>
            <a:off x="8280347" y="3219554"/>
            <a:ext cx="145004" cy="421658"/>
            <a:chOff x="4076175" y="2267050"/>
            <a:chExt cx="173450" cy="504375"/>
          </a:xfrm>
          <a:solidFill>
            <a:schemeClr val="bg1">
              <a:lumMod val="50000"/>
            </a:schemeClr>
          </a:solidFill>
        </p:grpSpPr>
        <p:sp>
          <p:nvSpPr>
            <p:cNvPr id="142" name="Shape 397">
              <a:extLst>
                <a:ext uri="{FF2B5EF4-FFF2-40B4-BE49-F238E27FC236}">
                  <a16:creationId xmlns="" xmlns:a16="http://schemas.microsoft.com/office/drawing/2014/main" id="{10206603-B91B-4480-9908-A4A13E5AA4EC}"/>
                </a:ext>
              </a:extLst>
            </p:cNvPr>
            <p:cNvSpPr/>
            <p:nvPr/>
          </p:nvSpPr>
          <p:spPr>
            <a:xfrm>
              <a:off x="4122600" y="2267050"/>
              <a:ext cx="80600" cy="91625"/>
            </a:xfrm>
            <a:custGeom>
              <a:avLst/>
              <a:gdLst/>
              <a:ahLst/>
              <a:cxnLst/>
              <a:rect l="0" t="0" r="0" b="0"/>
              <a:pathLst>
                <a:path w="3224" h="3665" extrusionOk="0">
                  <a:moveTo>
                    <a:pt x="1441" y="1"/>
                  </a:moveTo>
                  <a:lnTo>
                    <a:pt x="1295" y="25"/>
                  </a:lnTo>
                  <a:lnTo>
                    <a:pt x="1124" y="74"/>
                  </a:lnTo>
                  <a:lnTo>
                    <a:pt x="977" y="123"/>
                  </a:lnTo>
                  <a:lnTo>
                    <a:pt x="855" y="172"/>
                  </a:lnTo>
                  <a:lnTo>
                    <a:pt x="708" y="245"/>
                  </a:lnTo>
                  <a:lnTo>
                    <a:pt x="586" y="343"/>
                  </a:lnTo>
                  <a:lnTo>
                    <a:pt x="464" y="441"/>
                  </a:lnTo>
                  <a:lnTo>
                    <a:pt x="366" y="563"/>
                  </a:lnTo>
                  <a:lnTo>
                    <a:pt x="269" y="685"/>
                  </a:lnTo>
                  <a:lnTo>
                    <a:pt x="195" y="831"/>
                  </a:lnTo>
                  <a:lnTo>
                    <a:pt x="122" y="978"/>
                  </a:lnTo>
                  <a:lnTo>
                    <a:pt x="73" y="1124"/>
                  </a:lnTo>
                  <a:lnTo>
                    <a:pt x="25" y="1295"/>
                  </a:lnTo>
                  <a:lnTo>
                    <a:pt x="0" y="1466"/>
                  </a:lnTo>
                  <a:lnTo>
                    <a:pt x="0" y="1662"/>
                  </a:lnTo>
                  <a:lnTo>
                    <a:pt x="0" y="1833"/>
                  </a:lnTo>
                  <a:lnTo>
                    <a:pt x="25" y="2028"/>
                  </a:lnTo>
                  <a:lnTo>
                    <a:pt x="73" y="2223"/>
                  </a:lnTo>
                  <a:lnTo>
                    <a:pt x="122" y="2394"/>
                  </a:lnTo>
                  <a:lnTo>
                    <a:pt x="195" y="2565"/>
                  </a:lnTo>
                  <a:lnTo>
                    <a:pt x="269" y="2736"/>
                  </a:lnTo>
                  <a:lnTo>
                    <a:pt x="366" y="2883"/>
                  </a:lnTo>
                  <a:lnTo>
                    <a:pt x="464" y="3029"/>
                  </a:lnTo>
                  <a:lnTo>
                    <a:pt x="586" y="3176"/>
                  </a:lnTo>
                  <a:lnTo>
                    <a:pt x="708" y="3298"/>
                  </a:lnTo>
                  <a:lnTo>
                    <a:pt x="855" y="3396"/>
                  </a:lnTo>
                  <a:lnTo>
                    <a:pt x="977" y="3493"/>
                  </a:lnTo>
                  <a:lnTo>
                    <a:pt x="1124" y="3567"/>
                  </a:lnTo>
                  <a:lnTo>
                    <a:pt x="1295" y="3616"/>
                  </a:lnTo>
                  <a:lnTo>
                    <a:pt x="1441" y="3640"/>
                  </a:lnTo>
                  <a:lnTo>
                    <a:pt x="1612" y="3664"/>
                  </a:lnTo>
                  <a:lnTo>
                    <a:pt x="1783" y="3640"/>
                  </a:lnTo>
                  <a:lnTo>
                    <a:pt x="1930" y="3616"/>
                  </a:lnTo>
                  <a:lnTo>
                    <a:pt x="2100" y="3567"/>
                  </a:lnTo>
                  <a:lnTo>
                    <a:pt x="2247" y="3493"/>
                  </a:lnTo>
                  <a:lnTo>
                    <a:pt x="2369" y="3396"/>
                  </a:lnTo>
                  <a:lnTo>
                    <a:pt x="2516" y="3298"/>
                  </a:lnTo>
                  <a:lnTo>
                    <a:pt x="2638" y="3176"/>
                  </a:lnTo>
                  <a:lnTo>
                    <a:pt x="2760" y="3029"/>
                  </a:lnTo>
                  <a:lnTo>
                    <a:pt x="2858" y="2883"/>
                  </a:lnTo>
                  <a:lnTo>
                    <a:pt x="2955" y="2736"/>
                  </a:lnTo>
                  <a:lnTo>
                    <a:pt x="3029" y="2565"/>
                  </a:lnTo>
                  <a:lnTo>
                    <a:pt x="3102" y="2394"/>
                  </a:lnTo>
                  <a:lnTo>
                    <a:pt x="3151" y="2223"/>
                  </a:lnTo>
                  <a:lnTo>
                    <a:pt x="3200" y="2028"/>
                  </a:lnTo>
                  <a:lnTo>
                    <a:pt x="3224" y="1833"/>
                  </a:lnTo>
                  <a:lnTo>
                    <a:pt x="3224" y="1662"/>
                  </a:lnTo>
                  <a:lnTo>
                    <a:pt x="3224" y="1466"/>
                  </a:lnTo>
                  <a:lnTo>
                    <a:pt x="3200" y="1295"/>
                  </a:lnTo>
                  <a:lnTo>
                    <a:pt x="3151" y="1124"/>
                  </a:lnTo>
                  <a:lnTo>
                    <a:pt x="3102" y="978"/>
                  </a:lnTo>
                  <a:lnTo>
                    <a:pt x="3029" y="831"/>
                  </a:lnTo>
                  <a:lnTo>
                    <a:pt x="2955" y="685"/>
                  </a:lnTo>
                  <a:lnTo>
                    <a:pt x="2858" y="563"/>
                  </a:lnTo>
                  <a:lnTo>
                    <a:pt x="2760" y="441"/>
                  </a:lnTo>
                  <a:lnTo>
                    <a:pt x="2638" y="343"/>
                  </a:lnTo>
                  <a:lnTo>
                    <a:pt x="2516" y="245"/>
                  </a:lnTo>
                  <a:lnTo>
                    <a:pt x="2369" y="172"/>
                  </a:lnTo>
                  <a:lnTo>
                    <a:pt x="2247" y="123"/>
                  </a:lnTo>
                  <a:lnTo>
                    <a:pt x="2100" y="74"/>
                  </a:lnTo>
                  <a:lnTo>
                    <a:pt x="1930" y="25"/>
                  </a:lnTo>
                  <a:lnTo>
                    <a:pt x="178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3" name="Shape 398">
              <a:extLst>
                <a:ext uri="{FF2B5EF4-FFF2-40B4-BE49-F238E27FC236}">
                  <a16:creationId xmlns="" xmlns:a16="http://schemas.microsoft.com/office/drawing/2014/main" id="{91BC5A43-53DE-4588-AC24-3B01F897D893}"/>
                </a:ext>
              </a:extLst>
            </p:cNvPr>
            <p:cNvSpPr/>
            <p:nvPr/>
          </p:nvSpPr>
          <p:spPr>
            <a:xfrm>
              <a:off x="4076175" y="2370250"/>
              <a:ext cx="173450" cy="401175"/>
            </a:xfrm>
            <a:custGeom>
              <a:avLst/>
              <a:gdLst/>
              <a:ahLst/>
              <a:cxnLst/>
              <a:rect l="0" t="0" r="0" b="0"/>
              <a:pathLst>
                <a:path w="6938" h="16047" extrusionOk="0">
                  <a:moveTo>
                    <a:pt x="2736" y="0"/>
                  </a:moveTo>
                  <a:lnTo>
                    <a:pt x="2541" y="49"/>
                  </a:lnTo>
                  <a:lnTo>
                    <a:pt x="2346" y="123"/>
                  </a:lnTo>
                  <a:lnTo>
                    <a:pt x="2175" y="196"/>
                  </a:lnTo>
                  <a:lnTo>
                    <a:pt x="2028" y="293"/>
                  </a:lnTo>
                  <a:lnTo>
                    <a:pt x="1711" y="489"/>
                  </a:lnTo>
                  <a:lnTo>
                    <a:pt x="1442" y="758"/>
                  </a:lnTo>
                  <a:lnTo>
                    <a:pt x="1173" y="1075"/>
                  </a:lnTo>
                  <a:lnTo>
                    <a:pt x="953" y="1417"/>
                  </a:lnTo>
                  <a:lnTo>
                    <a:pt x="758" y="1808"/>
                  </a:lnTo>
                  <a:lnTo>
                    <a:pt x="587" y="2223"/>
                  </a:lnTo>
                  <a:lnTo>
                    <a:pt x="441" y="2711"/>
                  </a:lnTo>
                  <a:lnTo>
                    <a:pt x="318" y="3200"/>
                  </a:lnTo>
                  <a:lnTo>
                    <a:pt x="221" y="3737"/>
                  </a:lnTo>
                  <a:lnTo>
                    <a:pt x="147" y="4323"/>
                  </a:lnTo>
                  <a:lnTo>
                    <a:pt x="74" y="4909"/>
                  </a:lnTo>
                  <a:lnTo>
                    <a:pt x="25" y="5544"/>
                  </a:lnTo>
                  <a:lnTo>
                    <a:pt x="1" y="6204"/>
                  </a:lnTo>
                  <a:lnTo>
                    <a:pt x="1" y="6888"/>
                  </a:lnTo>
                  <a:lnTo>
                    <a:pt x="25" y="7034"/>
                  </a:lnTo>
                  <a:lnTo>
                    <a:pt x="50" y="7181"/>
                  </a:lnTo>
                  <a:lnTo>
                    <a:pt x="99" y="7327"/>
                  </a:lnTo>
                  <a:lnTo>
                    <a:pt x="172" y="7425"/>
                  </a:lnTo>
                  <a:lnTo>
                    <a:pt x="245" y="7523"/>
                  </a:lnTo>
                  <a:lnTo>
                    <a:pt x="318" y="7596"/>
                  </a:lnTo>
                  <a:lnTo>
                    <a:pt x="416" y="7645"/>
                  </a:lnTo>
                  <a:lnTo>
                    <a:pt x="636" y="7645"/>
                  </a:lnTo>
                  <a:lnTo>
                    <a:pt x="734" y="7596"/>
                  </a:lnTo>
                  <a:lnTo>
                    <a:pt x="807" y="7523"/>
                  </a:lnTo>
                  <a:lnTo>
                    <a:pt x="880" y="7425"/>
                  </a:lnTo>
                  <a:lnTo>
                    <a:pt x="929" y="7327"/>
                  </a:lnTo>
                  <a:lnTo>
                    <a:pt x="953" y="7181"/>
                  </a:lnTo>
                  <a:lnTo>
                    <a:pt x="978" y="6888"/>
                  </a:lnTo>
                  <a:lnTo>
                    <a:pt x="1002" y="6521"/>
                  </a:lnTo>
                  <a:lnTo>
                    <a:pt x="1027" y="6106"/>
                  </a:lnTo>
                  <a:lnTo>
                    <a:pt x="1149" y="5105"/>
                  </a:lnTo>
                  <a:lnTo>
                    <a:pt x="1295" y="4103"/>
                  </a:lnTo>
                  <a:lnTo>
                    <a:pt x="1369" y="3664"/>
                  </a:lnTo>
                  <a:lnTo>
                    <a:pt x="1466" y="3298"/>
                  </a:lnTo>
                  <a:lnTo>
                    <a:pt x="1417" y="3102"/>
                  </a:lnTo>
                  <a:lnTo>
                    <a:pt x="1393" y="2907"/>
                  </a:lnTo>
                  <a:lnTo>
                    <a:pt x="1393" y="2711"/>
                  </a:lnTo>
                  <a:lnTo>
                    <a:pt x="1417" y="2540"/>
                  </a:lnTo>
                  <a:lnTo>
                    <a:pt x="1442" y="2394"/>
                  </a:lnTo>
                  <a:lnTo>
                    <a:pt x="1515" y="2247"/>
                  </a:lnTo>
                  <a:lnTo>
                    <a:pt x="1588" y="2125"/>
                  </a:lnTo>
                  <a:lnTo>
                    <a:pt x="1662" y="2052"/>
                  </a:lnTo>
                  <a:lnTo>
                    <a:pt x="1588" y="2150"/>
                  </a:lnTo>
                  <a:lnTo>
                    <a:pt x="1540" y="2296"/>
                  </a:lnTo>
                  <a:lnTo>
                    <a:pt x="1491" y="2492"/>
                  </a:lnTo>
                  <a:lnTo>
                    <a:pt x="1491" y="2687"/>
                  </a:lnTo>
                  <a:lnTo>
                    <a:pt x="1515" y="2882"/>
                  </a:lnTo>
                  <a:lnTo>
                    <a:pt x="1564" y="3078"/>
                  </a:lnTo>
                  <a:lnTo>
                    <a:pt x="1613" y="3175"/>
                  </a:lnTo>
                  <a:lnTo>
                    <a:pt x="1686" y="3273"/>
                  </a:lnTo>
                  <a:lnTo>
                    <a:pt x="1759" y="3346"/>
                  </a:lnTo>
                  <a:lnTo>
                    <a:pt x="1857" y="3420"/>
                  </a:lnTo>
                  <a:lnTo>
                    <a:pt x="1906" y="3786"/>
                  </a:lnTo>
                  <a:lnTo>
                    <a:pt x="1930" y="3981"/>
                  </a:lnTo>
                  <a:lnTo>
                    <a:pt x="1955" y="4201"/>
                  </a:lnTo>
                  <a:lnTo>
                    <a:pt x="1930" y="4445"/>
                  </a:lnTo>
                  <a:lnTo>
                    <a:pt x="1906" y="4738"/>
                  </a:lnTo>
                  <a:lnTo>
                    <a:pt x="1833" y="5032"/>
                  </a:lnTo>
                  <a:lnTo>
                    <a:pt x="1711" y="5398"/>
                  </a:lnTo>
                  <a:lnTo>
                    <a:pt x="1515" y="5911"/>
                  </a:lnTo>
                  <a:lnTo>
                    <a:pt x="1369" y="6399"/>
                  </a:lnTo>
                  <a:lnTo>
                    <a:pt x="1271" y="6839"/>
                  </a:lnTo>
                  <a:lnTo>
                    <a:pt x="1222" y="7230"/>
                  </a:lnTo>
                  <a:lnTo>
                    <a:pt x="1173" y="7620"/>
                  </a:lnTo>
                  <a:lnTo>
                    <a:pt x="1173" y="8011"/>
                  </a:lnTo>
                  <a:lnTo>
                    <a:pt x="1198" y="8817"/>
                  </a:lnTo>
                  <a:lnTo>
                    <a:pt x="1247" y="9989"/>
                  </a:lnTo>
                  <a:lnTo>
                    <a:pt x="1295" y="11162"/>
                  </a:lnTo>
                  <a:lnTo>
                    <a:pt x="1320" y="13238"/>
                  </a:lnTo>
                  <a:lnTo>
                    <a:pt x="1344" y="14728"/>
                  </a:lnTo>
                  <a:lnTo>
                    <a:pt x="1344" y="15314"/>
                  </a:lnTo>
                  <a:lnTo>
                    <a:pt x="1369" y="15533"/>
                  </a:lnTo>
                  <a:lnTo>
                    <a:pt x="1417" y="15704"/>
                  </a:lnTo>
                  <a:lnTo>
                    <a:pt x="1491" y="15827"/>
                  </a:lnTo>
                  <a:lnTo>
                    <a:pt x="1588" y="15924"/>
                  </a:lnTo>
                  <a:lnTo>
                    <a:pt x="1662" y="15998"/>
                  </a:lnTo>
                  <a:lnTo>
                    <a:pt x="1735" y="16022"/>
                  </a:lnTo>
                  <a:lnTo>
                    <a:pt x="1833" y="16046"/>
                  </a:lnTo>
                  <a:lnTo>
                    <a:pt x="1955" y="16046"/>
                  </a:lnTo>
                  <a:lnTo>
                    <a:pt x="2077" y="15998"/>
                  </a:lnTo>
                  <a:lnTo>
                    <a:pt x="2175" y="15949"/>
                  </a:lnTo>
                  <a:lnTo>
                    <a:pt x="2248" y="15875"/>
                  </a:lnTo>
                  <a:lnTo>
                    <a:pt x="2321" y="15802"/>
                  </a:lnTo>
                  <a:lnTo>
                    <a:pt x="2394" y="15680"/>
                  </a:lnTo>
                  <a:lnTo>
                    <a:pt x="2419" y="15533"/>
                  </a:lnTo>
                  <a:lnTo>
                    <a:pt x="2468" y="15387"/>
                  </a:lnTo>
                  <a:lnTo>
                    <a:pt x="3152" y="8548"/>
                  </a:lnTo>
                  <a:lnTo>
                    <a:pt x="3152" y="8451"/>
                  </a:lnTo>
                  <a:lnTo>
                    <a:pt x="3200" y="8280"/>
                  </a:lnTo>
                  <a:lnTo>
                    <a:pt x="3249" y="8182"/>
                  </a:lnTo>
                  <a:lnTo>
                    <a:pt x="3298" y="8084"/>
                  </a:lnTo>
                  <a:lnTo>
                    <a:pt x="3371" y="8011"/>
                  </a:lnTo>
                  <a:lnTo>
                    <a:pt x="3469" y="7987"/>
                  </a:lnTo>
                  <a:lnTo>
                    <a:pt x="3567" y="8011"/>
                  </a:lnTo>
                  <a:lnTo>
                    <a:pt x="3640" y="8084"/>
                  </a:lnTo>
                  <a:lnTo>
                    <a:pt x="3689" y="8182"/>
                  </a:lnTo>
                  <a:lnTo>
                    <a:pt x="3738" y="8280"/>
                  </a:lnTo>
                  <a:lnTo>
                    <a:pt x="3787" y="8451"/>
                  </a:lnTo>
                  <a:lnTo>
                    <a:pt x="3787" y="8548"/>
                  </a:lnTo>
                  <a:lnTo>
                    <a:pt x="4470" y="15387"/>
                  </a:lnTo>
                  <a:lnTo>
                    <a:pt x="4519" y="15533"/>
                  </a:lnTo>
                  <a:lnTo>
                    <a:pt x="4544" y="15680"/>
                  </a:lnTo>
                  <a:lnTo>
                    <a:pt x="4617" y="15802"/>
                  </a:lnTo>
                  <a:lnTo>
                    <a:pt x="4690" y="15875"/>
                  </a:lnTo>
                  <a:lnTo>
                    <a:pt x="4763" y="15949"/>
                  </a:lnTo>
                  <a:lnTo>
                    <a:pt x="4861" y="15998"/>
                  </a:lnTo>
                  <a:lnTo>
                    <a:pt x="4983" y="16046"/>
                  </a:lnTo>
                  <a:lnTo>
                    <a:pt x="5105" y="16046"/>
                  </a:lnTo>
                  <a:lnTo>
                    <a:pt x="5203" y="16022"/>
                  </a:lnTo>
                  <a:lnTo>
                    <a:pt x="5276" y="15998"/>
                  </a:lnTo>
                  <a:lnTo>
                    <a:pt x="5350" y="15924"/>
                  </a:lnTo>
                  <a:lnTo>
                    <a:pt x="5447" y="15827"/>
                  </a:lnTo>
                  <a:lnTo>
                    <a:pt x="5521" y="15704"/>
                  </a:lnTo>
                  <a:lnTo>
                    <a:pt x="5569" y="15533"/>
                  </a:lnTo>
                  <a:lnTo>
                    <a:pt x="5594" y="15314"/>
                  </a:lnTo>
                  <a:lnTo>
                    <a:pt x="5594" y="14728"/>
                  </a:lnTo>
                  <a:lnTo>
                    <a:pt x="5618" y="13238"/>
                  </a:lnTo>
                  <a:lnTo>
                    <a:pt x="5643" y="11162"/>
                  </a:lnTo>
                  <a:lnTo>
                    <a:pt x="5692" y="9989"/>
                  </a:lnTo>
                  <a:lnTo>
                    <a:pt x="5740" y="8817"/>
                  </a:lnTo>
                  <a:lnTo>
                    <a:pt x="5765" y="8011"/>
                  </a:lnTo>
                  <a:lnTo>
                    <a:pt x="5765" y="7620"/>
                  </a:lnTo>
                  <a:lnTo>
                    <a:pt x="5716" y="7230"/>
                  </a:lnTo>
                  <a:lnTo>
                    <a:pt x="5667" y="6839"/>
                  </a:lnTo>
                  <a:lnTo>
                    <a:pt x="5569" y="6399"/>
                  </a:lnTo>
                  <a:lnTo>
                    <a:pt x="5423" y="5911"/>
                  </a:lnTo>
                  <a:lnTo>
                    <a:pt x="5227" y="5398"/>
                  </a:lnTo>
                  <a:lnTo>
                    <a:pt x="5105" y="5032"/>
                  </a:lnTo>
                  <a:lnTo>
                    <a:pt x="5032" y="4738"/>
                  </a:lnTo>
                  <a:lnTo>
                    <a:pt x="5008" y="4445"/>
                  </a:lnTo>
                  <a:lnTo>
                    <a:pt x="4983" y="4201"/>
                  </a:lnTo>
                  <a:lnTo>
                    <a:pt x="5008" y="3981"/>
                  </a:lnTo>
                  <a:lnTo>
                    <a:pt x="5032" y="3786"/>
                  </a:lnTo>
                  <a:lnTo>
                    <a:pt x="5081" y="3420"/>
                  </a:lnTo>
                  <a:lnTo>
                    <a:pt x="5179" y="3346"/>
                  </a:lnTo>
                  <a:lnTo>
                    <a:pt x="5252" y="3273"/>
                  </a:lnTo>
                  <a:lnTo>
                    <a:pt x="5325" y="3175"/>
                  </a:lnTo>
                  <a:lnTo>
                    <a:pt x="5374" y="3078"/>
                  </a:lnTo>
                  <a:lnTo>
                    <a:pt x="5423" y="2882"/>
                  </a:lnTo>
                  <a:lnTo>
                    <a:pt x="5447" y="2687"/>
                  </a:lnTo>
                  <a:lnTo>
                    <a:pt x="5447" y="2492"/>
                  </a:lnTo>
                  <a:lnTo>
                    <a:pt x="5398" y="2296"/>
                  </a:lnTo>
                  <a:lnTo>
                    <a:pt x="5350" y="2150"/>
                  </a:lnTo>
                  <a:lnTo>
                    <a:pt x="5276" y="2052"/>
                  </a:lnTo>
                  <a:lnTo>
                    <a:pt x="5350" y="2125"/>
                  </a:lnTo>
                  <a:lnTo>
                    <a:pt x="5423" y="2247"/>
                  </a:lnTo>
                  <a:lnTo>
                    <a:pt x="5496" y="2394"/>
                  </a:lnTo>
                  <a:lnTo>
                    <a:pt x="5521" y="2540"/>
                  </a:lnTo>
                  <a:lnTo>
                    <a:pt x="5545" y="2711"/>
                  </a:lnTo>
                  <a:lnTo>
                    <a:pt x="5545" y="2907"/>
                  </a:lnTo>
                  <a:lnTo>
                    <a:pt x="5521" y="3102"/>
                  </a:lnTo>
                  <a:lnTo>
                    <a:pt x="5472" y="3298"/>
                  </a:lnTo>
                  <a:lnTo>
                    <a:pt x="5569" y="3664"/>
                  </a:lnTo>
                  <a:lnTo>
                    <a:pt x="5643" y="4103"/>
                  </a:lnTo>
                  <a:lnTo>
                    <a:pt x="5789" y="5105"/>
                  </a:lnTo>
                  <a:lnTo>
                    <a:pt x="5911" y="6106"/>
                  </a:lnTo>
                  <a:lnTo>
                    <a:pt x="5936" y="6521"/>
                  </a:lnTo>
                  <a:lnTo>
                    <a:pt x="5960" y="6888"/>
                  </a:lnTo>
                  <a:lnTo>
                    <a:pt x="5985" y="7181"/>
                  </a:lnTo>
                  <a:lnTo>
                    <a:pt x="6009" y="7327"/>
                  </a:lnTo>
                  <a:lnTo>
                    <a:pt x="6058" y="7425"/>
                  </a:lnTo>
                  <a:lnTo>
                    <a:pt x="6131" y="7523"/>
                  </a:lnTo>
                  <a:lnTo>
                    <a:pt x="6204" y="7596"/>
                  </a:lnTo>
                  <a:lnTo>
                    <a:pt x="6302" y="7645"/>
                  </a:lnTo>
                  <a:lnTo>
                    <a:pt x="6522" y="7645"/>
                  </a:lnTo>
                  <a:lnTo>
                    <a:pt x="6620" y="7596"/>
                  </a:lnTo>
                  <a:lnTo>
                    <a:pt x="6693" y="7523"/>
                  </a:lnTo>
                  <a:lnTo>
                    <a:pt x="6766" y="7425"/>
                  </a:lnTo>
                  <a:lnTo>
                    <a:pt x="6839" y="7327"/>
                  </a:lnTo>
                  <a:lnTo>
                    <a:pt x="6888" y="7181"/>
                  </a:lnTo>
                  <a:lnTo>
                    <a:pt x="6913" y="7034"/>
                  </a:lnTo>
                  <a:lnTo>
                    <a:pt x="6937" y="6888"/>
                  </a:lnTo>
                  <a:lnTo>
                    <a:pt x="6937" y="6204"/>
                  </a:lnTo>
                  <a:lnTo>
                    <a:pt x="6913" y="5544"/>
                  </a:lnTo>
                  <a:lnTo>
                    <a:pt x="6864" y="4909"/>
                  </a:lnTo>
                  <a:lnTo>
                    <a:pt x="6791" y="4323"/>
                  </a:lnTo>
                  <a:lnTo>
                    <a:pt x="6717" y="3737"/>
                  </a:lnTo>
                  <a:lnTo>
                    <a:pt x="6620" y="3200"/>
                  </a:lnTo>
                  <a:lnTo>
                    <a:pt x="6497" y="2711"/>
                  </a:lnTo>
                  <a:lnTo>
                    <a:pt x="6351" y="2223"/>
                  </a:lnTo>
                  <a:lnTo>
                    <a:pt x="6180" y="1808"/>
                  </a:lnTo>
                  <a:lnTo>
                    <a:pt x="5985" y="1417"/>
                  </a:lnTo>
                  <a:lnTo>
                    <a:pt x="5765" y="1075"/>
                  </a:lnTo>
                  <a:lnTo>
                    <a:pt x="5496" y="758"/>
                  </a:lnTo>
                  <a:lnTo>
                    <a:pt x="5227" y="489"/>
                  </a:lnTo>
                  <a:lnTo>
                    <a:pt x="4910" y="293"/>
                  </a:lnTo>
                  <a:lnTo>
                    <a:pt x="4763" y="196"/>
                  </a:lnTo>
                  <a:lnTo>
                    <a:pt x="4592" y="123"/>
                  </a:lnTo>
                  <a:lnTo>
                    <a:pt x="4397" y="49"/>
                  </a:lnTo>
                  <a:lnTo>
                    <a:pt x="4202" y="0"/>
                  </a:lnTo>
                  <a:lnTo>
                    <a:pt x="4031" y="98"/>
                  </a:lnTo>
                  <a:lnTo>
                    <a:pt x="3860" y="147"/>
                  </a:lnTo>
                  <a:lnTo>
                    <a:pt x="3664" y="196"/>
                  </a:lnTo>
                  <a:lnTo>
                    <a:pt x="3469" y="220"/>
                  </a:lnTo>
                  <a:lnTo>
                    <a:pt x="3274" y="196"/>
                  </a:lnTo>
                  <a:lnTo>
                    <a:pt x="3078" y="147"/>
                  </a:lnTo>
                  <a:lnTo>
                    <a:pt x="2907" y="98"/>
                  </a:lnTo>
                  <a:lnTo>
                    <a:pt x="2736"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144" name="Shape 399">
            <a:extLst>
              <a:ext uri="{FF2B5EF4-FFF2-40B4-BE49-F238E27FC236}">
                <a16:creationId xmlns="" xmlns:a16="http://schemas.microsoft.com/office/drawing/2014/main" id="{F8980570-A725-416A-AEBF-F623A80775FE}"/>
              </a:ext>
            </a:extLst>
          </p:cNvPr>
          <p:cNvSpPr/>
          <p:nvPr userDrawn="1"/>
        </p:nvSpPr>
        <p:spPr>
          <a:xfrm>
            <a:off x="9320292" y="3264042"/>
            <a:ext cx="319561" cy="336908"/>
          </a:xfrm>
          <a:custGeom>
            <a:avLst/>
            <a:gdLst/>
            <a:ahLst/>
            <a:cxnLst/>
            <a:rect l="0" t="0" r="0" b="0"/>
            <a:pathLst>
              <a:path w="15290" h="16120" extrusionOk="0">
                <a:moveTo>
                  <a:pt x="7645" y="1"/>
                </a:moveTo>
                <a:lnTo>
                  <a:pt x="7303" y="25"/>
                </a:lnTo>
                <a:lnTo>
                  <a:pt x="7010" y="98"/>
                </a:lnTo>
                <a:lnTo>
                  <a:pt x="6766" y="172"/>
                </a:lnTo>
                <a:lnTo>
                  <a:pt x="6546" y="294"/>
                </a:lnTo>
                <a:lnTo>
                  <a:pt x="6351" y="391"/>
                </a:lnTo>
                <a:lnTo>
                  <a:pt x="6204" y="538"/>
                </a:lnTo>
                <a:lnTo>
                  <a:pt x="6058" y="660"/>
                </a:lnTo>
                <a:lnTo>
                  <a:pt x="5960" y="782"/>
                </a:lnTo>
                <a:lnTo>
                  <a:pt x="5569" y="856"/>
                </a:lnTo>
                <a:lnTo>
                  <a:pt x="5203" y="978"/>
                </a:lnTo>
                <a:lnTo>
                  <a:pt x="4885" y="1149"/>
                </a:lnTo>
                <a:lnTo>
                  <a:pt x="4617" y="1320"/>
                </a:lnTo>
                <a:lnTo>
                  <a:pt x="4372" y="1539"/>
                </a:lnTo>
                <a:lnTo>
                  <a:pt x="4177" y="1759"/>
                </a:lnTo>
                <a:lnTo>
                  <a:pt x="4030" y="2028"/>
                </a:lnTo>
                <a:lnTo>
                  <a:pt x="3908" y="2296"/>
                </a:lnTo>
                <a:lnTo>
                  <a:pt x="3811" y="2565"/>
                </a:lnTo>
                <a:lnTo>
                  <a:pt x="3737" y="2834"/>
                </a:lnTo>
                <a:lnTo>
                  <a:pt x="3689" y="3127"/>
                </a:lnTo>
                <a:lnTo>
                  <a:pt x="3640" y="3420"/>
                </a:lnTo>
                <a:lnTo>
                  <a:pt x="3640" y="3713"/>
                </a:lnTo>
                <a:lnTo>
                  <a:pt x="3640" y="3982"/>
                </a:lnTo>
                <a:lnTo>
                  <a:pt x="3689" y="4495"/>
                </a:lnTo>
                <a:lnTo>
                  <a:pt x="3689" y="4519"/>
                </a:lnTo>
                <a:lnTo>
                  <a:pt x="3566" y="4568"/>
                </a:lnTo>
                <a:lnTo>
                  <a:pt x="3469" y="4666"/>
                </a:lnTo>
                <a:lnTo>
                  <a:pt x="3395" y="4812"/>
                </a:lnTo>
                <a:lnTo>
                  <a:pt x="3322" y="4983"/>
                </a:lnTo>
                <a:lnTo>
                  <a:pt x="3273" y="5178"/>
                </a:lnTo>
                <a:lnTo>
                  <a:pt x="3249" y="5398"/>
                </a:lnTo>
                <a:lnTo>
                  <a:pt x="3224" y="5642"/>
                </a:lnTo>
                <a:lnTo>
                  <a:pt x="3249" y="5887"/>
                </a:lnTo>
                <a:lnTo>
                  <a:pt x="3298" y="6155"/>
                </a:lnTo>
                <a:lnTo>
                  <a:pt x="3347" y="6400"/>
                </a:lnTo>
                <a:lnTo>
                  <a:pt x="3444" y="6619"/>
                </a:lnTo>
                <a:lnTo>
                  <a:pt x="3542" y="6790"/>
                </a:lnTo>
                <a:lnTo>
                  <a:pt x="3640" y="6961"/>
                </a:lnTo>
                <a:lnTo>
                  <a:pt x="3762" y="7059"/>
                </a:lnTo>
                <a:lnTo>
                  <a:pt x="3884" y="7132"/>
                </a:lnTo>
                <a:lnTo>
                  <a:pt x="4030" y="7132"/>
                </a:lnTo>
                <a:lnTo>
                  <a:pt x="4104" y="7108"/>
                </a:lnTo>
                <a:lnTo>
                  <a:pt x="4275" y="7523"/>
                </a:lnTo>
                <a:lnTo>
                  <a:pt x="4494" y="7889"/>
                </a:lnTo>
                <a:lnTo>
                  <a:pt x="4714" y="8256"/>
                </a:lnTo>
                <a:lnTo>
                  <a:pt x="4983" y="8598"/>
                </a:lnTo>
                <a:lnTo>
                  <a:pt x="5252" y="8891"/>
                </a:lnTo>
                <a:lnTo>
                  <a:pt x="5545" y="9159"/>
                </a:lnTo>
                <a:lnTo>
                  <a:pt x="5862" y="9404"/>
                </a:lnTo>
                <a:lnTo>
                  <a:pt x="6180" y="9623"/>
                </a:lnTo>
                <a:lnTo>
                  <a:pt x="6180" y="10698"/>
                </a:lnTo>
                <a:lnTo>
                  <a:pt x="5667" y="10747"/>
                </a:lnTo>
                <a:lnTo>
                  <a:pt x="5081" y="10845"/>
                </a:lnTo>
                <a:lnTo>
                  <a:pt x="4519" y="10967"/>
                </a:lnTo>
                <a:lnTo>
                  <a:pt x="3957" y="11089"/>
                </a:lnTo>
                <a:lnTo>
                  <a:pt x="3420" y="11260"/>
                </a:lnTo>
                <a:lnTo>
                  <a:pt x="2931" y="11455"/>
                </a:lnTo>
                <a:lnTo>
                  <a:pt x="2467" y="11675"/>
                </a:lnTo>
                <a:lnTo>
                  <a:pt x="2028" y="11919"/>
                </a:lnTo>
                <a:lnTo>
                  <a:pt x="1637" y="12188"/>
                </a:lnTo>
                <a:lnTo>
                  <a:pt x="1271" y="12456"/>
                </a:lnTo>
                <a:lnTo>
                  <a:pt x="953" y="12774"/>
                </a:lnTo>
                <a:lnTo>
                  <a:pt x="684" y="13116"/>
                </a:lnTo>
                <a:lnTo>
                  <a:pt x="440" y="13458"/>
                </a:lnTo>
                <a:lnTo>
                  <a:pt x="269" y="13849"/>
                </a:lnTo>
                <a:lnTo>
                  <a:pt x="123" y="14239"/>
                </a:lnTo>
                <a:lnTo>
                  <a:pt x="49" y="14679"/>
                </a:lnTo>
                <a:lnTo>
                  <a:pt x="1" y="15119"/>
                </a:lnTo>
                <a:lnTo>
                  <a:pt x="49" y="15167"/>
                </a:lnTo>
                <a:lnTo>
                  <a:pt x="245" y="15265"/>
                </a:lnTo>
                <a:lnTo>
                  <a:pt x="416" y="15338"/>
                </a:lnTo>
                <a:lnTo>
                  <a:pt x="636" y="15436"/>
                </a:lnTo>
                <a:lnTo>
                  <a:pt x="904" y="15534"/>
                </a:lnTo>
                <a:lnTo>
                  <a:pt x="1271" y="15607"/>
                </a:lnTo>
                <a:lnTo>
                  <a:pt x="1710" y="15705"/>
                </a:lnTo>
                <a:lnTo>
                  <a:pt x="2223" y="15802"/>
                </a:lnTo>
                <a:lnTo>
                  <a:pt x="2834" y="15876"/>
                </a:lnTo>
                <a:lnTo>
                  <a:pt x="3566" y="15973"/>
                </a:lnTo>
                <a:lnTo>
                  <a:pt x="4397" y="16022"/>
                </a:lnTo>
                <a:lnTo>
                  <a:pt x="5325" y="16071"/>
                </a:lnTo>
                <a:lnTo>
                  <a:pt x="6399" y="16096"/>
                </a:lnTo>
                <a:lnTo>
                  <a:pt x="7621" y="16120"/>
                </a:lnTo>
                <a:lnTo>
                  <a:pt x="8817" y="16096"/>
                </a:lnTo>
                <a:lnTo>
                  <a:pt x="9892" y="16071"/>
                </a:lnTo>
                <a:lnTo>
                  <a:pt x="10844" y="16022"/>
                </a:lnTo>
                <a:lnTo>
                  <a:pt x="11675" y="15973"/>
                </a:lnTo>
                <a:lnTo>
                  <a:pt x="12408" y="15876"/>
                </a:lnTo>
                <a:lnTo>
                  <a:pt x="13018" y="15802"/>
                </a:lnTo>
                <a:lnTo>
                  <a:pt x="13555" y="15705"/>
                </a:lnTo>
                <a:lnTo>
                  <a:pt x="13995" y="15607"/>
                </a:lnTo>
                <a:lnTo>
                  <a:pt x="14361" y="15534"/>
                </a:lnTo>
                <a:lnTo>
                  <a:pt x="14654" y="15436"/>
                </a:lnTo>
                <a:lnTo>
                  <a:pt x="14874" y="15338"/>
                </a:lnTo>
                <a:lnTo>
                  <a:pt x="15045" y="15265"/>
                </a:lnTo>
                <a:lnTo>
                  <a:pt x="15216" y="15167"/>
                </a:lnTo>
                <a:lnTo>
                  <a:pt x="15289" y="15119"/>
                </a:lnTo>
                <a:lnTo>
                  <a:pt x="15241" y="14655"/>
                </a:lnTo>
                <a:lnTo>
                  <a:pt x="15167" y="14215"/>
                </a:lnTo>
                <a:lnTo>
                  <a:pt x="15045" y="13800"/>
                </a:lnTo>
                <a:lnTo>
                  <a:pt x="14874" y="13409"/>
                </a:lnTo>
                <a:lnTo>
                  <a:pt x="14630" y="13043"/>
                </a:lnTo>
                <a:lnTo>
                  <a:pt x="14361" y="12701"/>
                </a:lnTo>
                <a:lnTo>
                  <a:pt x="14044" y="12408"/>
                </a:lnTo>
                <a:lnTo>
                  <a:pt x="13678" y="12115"/>
                </a:lnTo>
                <a:lnTo>
                  <a:pt x="13287" y="11846"/>
                </a:lnTo>
                <a:lnTo>
                  <a:pt x="12847" y="11626"/>
                </a:lnTo>
                <a:lnTo>
                  <a:pt x="12359" y="11406"/>
                </a:lnTo>
                <a:lnTo>
                  <a:pt x="11846" y="11235"/>
                </a:lnTo>
                <a:lnTo>
                  <a:pt x="11284" y="11064"/>
                </a:lnTo>
                <a:lnTo>
                  <a:pt x="10698" y="10942"/>
                </a:lnTo>
                <a:lnTo>
                  <a:pt x="10063" y="10820"/>
                </a:lnTo>
                <a:lnTo>
                  <a:pt x="9428" y="10747"/>
                </a:lnTo>
                <a:lnTo>
                  <a:pt x="9110" y="10722"/>
                </a:lnTo>
                <a:lnTo>
                  <a:pt x="9110" y="9623"/>
                </a:lnTo>
                <a:lnTo>
                  <a:pt x="9428" y="9404"/>
                </a:lnTo>
                <a:lnTo>
                  <a:pt x="9745" y="9159"/>
                </a:lnTo>
                <a:lnTo>
                  <a:pt x="10039" y="8891"/>
                </a:lnTo>
                <a:lnTo>
                  <a:pt x="10332" y="8598"/>
                </a:lnTo>
                <a:lnTo>
                  <a:pt x="10576" y="8256"/>
                </a:lnTo>
                <a:lnTo>
                  <a:pt x="10796" y="7889"/>
                </a:lnTo>
                <a:lnTo>
                  <a:pt x="11015" y="7523"/>
                </a:lnTo>
                <a:lnTo>
                  <a:pt x="11186" y="7108"/>
                </a:lnTo>
                <a:lnTo>
                  <a:pt x="11260" y="7132"/>
                </a:lnTo>
                <a:lnTo>
                  <a:pt x="11406" y="7132"/>
                </a:lnTo>
                <a:lnTo>
                  <a:pt x="11528" y="7059"/>
                </a:lnTo>
                <a:lnTo>
                  <a:pt x="11650" y="6961"/>
                </a:lnTo>
                <a:lnTo>
                  <a:pt x="11748" y="6790"/>
                </a:lnTo>
                <a:lnTo>
                  <a:pt x="11846" y="6619"/>
                </a:lnTo>
                <a:lnTo>
                  <a:pt x="11944" y="6400"/>
                </a:lnTo>
                <a:lnTo>
                  <a:pt x="11992" y="6155"/>
                </a:lnTo>
                <a:lnTo>
                  <a:pt x="12041" y="5887"/>
                </a:lnTo>
                <a:lnTo>
                  <a:pt x="12066" y="5642"/>
                </a:lnTo>
                <a:lnTo>
                  <a:pt x="12041" y="5398"/>
                </a:lnTo>
                <a:lnTo>
                  <a:pt x="12017" y="5203"/>
                </a:lnTo>
                <a:lnTo>
                  <a:pt x="11968" y="5007"/>
                </a:lnTo>
                <a:lnTo>
                  <a:pt x="11919" y="4836"/>
                </a:lnTo>
                <a:lnTo>
                  <a:pt x="11846" y="4690"/>
                </a:lnTo>
                <a:lnTo>
                  <a:pt x="11748" y="4592"/>
                </a:lnTo>
                <a:lnTo>
                  <a:pt x="11626" y="4519"/>
                </a:lnTo>
                <a:lnTo>
                  <a:pt x="11699" y="4153"/>
                </a:lnTo>
                <a:lnTo>
                  <a:pt x="11724" y="3811"/>
                </a:lnTo>
                <a:lnTo>
                  <a:pt x="11724" y="3493"/>
                </a:lnTo>
                <a:lnTo>
                  <a:pt x="11724" y="3200"/>
                </a:lnTo>
                <a:lnTo>
                  <a:pt x="11699" y="2907"/>
                </a:lnTo>
                <a:lnTo>
                  <a:pt x="11650" y="2638"/>
                </a:lnTo>
                <a:lnTo>
                  <a:pt x="11577" y="2394"/>
                </a:lnTo>
                <a:lnTo>
                  <a:pt x="11504" y="2150"/>
                </a:lnTo>
                <a:lnTo>
                  <a:pt x="11406" y="1930"/>
                </a:lnTo>
                <a:lnTo>
                  <a:pt x="11309" y="1710"/>
                </a:lnTo>
                <a:lnTo>
                  <a:pt x="11186" y="1515"/>
                </a:lnTo>
                <a:lnTo>
                  <a:pt x="11040" y="1344"/>
                </a:lnTo>
                <a:lnTo>
                  <a:pt x="10893" y="1173"/>
                </a:lnTo>
                <a:lnTo>
                  <a:pt x="10747" y="1026"/>
                </a:lnTo>
                <a:lnTo>
                  <a:pt x="10429" y="758"/>
                </a:lnTo>
                <a:lnTo>
                  <a:pt x="10063" y="562"/>
                </a:lnTo>
                <a:lnTo>
                  <a:pt x="9697" y="367"/>
                </a:lnTo>
                <a:lnTo>
                  <a:pt x="9330" y="245"/>
                </a:lnTo>
                <a:lnTo>
                  <a:pt x="8964" y="147"/>
                </a:lnTo>
                <a:lnTo>
                  <a:pt x="8598" y="74"/>
                </a:lnTo>
                <a:lnTo>
                  <a:pt x="8256" y="25"/>
                </a:lnTo>
                <a:lnTo>
                  <a:pt x="7938"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145" name="Shape 400">
            <a:extLst>
              <a:ext uri="{FF2B5EF4-FFF2-40B4-BE49-F238E27FC236}">
                <a16:creationId xmlns="" xmlns:a16="http://schemas.microsoft.com/office/drawing/2014/main" id="{A22B6767-2E0C-465D-874A-B82DB7A19202}"/>
              </a:ext>
            </a:extLst>
          </p:cNvPr>
          <p:cNvGrpSpPr/>
          <p:nvPr userDrawn="1"/>
        </p:nvGrpSpPr>
        <p:grpSpPr>
          <a:xfrm>
            <a:off x="9867827" y="3270091"/>
            <a:ext cx="351204" cy="324661"/>
            <a:chOff x="5975075" y="2327500"/>
            <a:chExt cx="420100" cy="388350"/>
          </a:xfrm>
          <a:solidFill>
            <a:schemeClr val="bg1">
              <a:lumMod val="50000"/>
            </a:schemeClr>
          </a:solidFill>
        </p:grpSpPr>
        <p:sp>
          <p:nvSpPr>
            <p:cNvPr id="146" name="Shape 401">
              <a:extLst>
                <a:ext uri="{FF2B5EF4-FFF2-40B4-BE49-F238E27FC236}">
                  <a16:creationId xmlns="" xmlns:a16="http://schemas.microsoft.com/office/drawing/2014/main" id="{E538F245-81AA-4FD3-875A-2D6A818C9231}"/>
                </a:ext>
              </a:extLst>
            </p:cNvPr>
            <p:cNvSpPr/>
            <p:nvPr/>
          </p:nvSpPr>
          <p:spPr>
            <a:xfrm>
              <a:off x="5975075" y="2474650"/>
              <a:ext cx="98325" cy="220450"/>
            </a:xfrm>
            <a:custGeom>
              <a:avLst/>
              <a:gdLst/>
              <a:ahLst/>
              <a:cxnLst/>
              <a:rect l="0" t="0" r="0" b="0"/>
              <a:pathLst>
                <a:path w="3933" h="8818" extrusionOk="0">
                  <a:moveTo>
                    <a:pt x="2418" y="1002"/>
                  </a:moveTo>
                  <a:lnTo>
                    <a:pt x="2565" y="1027"/>
                  </a:lnTo>
                  <a:lnTo>
                    <a:pt x="2687" y="1075"/>
                  </a:lnTo>
                  <a:lnTo>
                    <a:pt x="2809" y="1124"/>
                  </a:lnTo>
                  <a:lnTo>
                    <a:pt x="2907" y="1222"/>
                  </a:lnTo>
                  <a:lnTo>
                    <a:pt x="3005" y="1320"/>
                  </a:lnTo>
                  <a:lnTo>
                    <a:pt x="3078" y="1442"/>
                  </a:lnTo>
                  <a:lnTo>
                    <a:pt x="3102" y="1564"/>
                  </a:lnTo>
                  <a:lnTo>
                    <a:pt x="3127" y="1710"/>
                  </a:lnTo>
                  <a:lnTo>
                    <a:pt x="3102" y="1857"/>
                  </a:lnTo>
                  <a:lnTo>
                    <a:pt x="3078" y="1979"/>
                  </a:lnTo>
                  <a:lnTo>
                    <a:pt x="3005" y="2101"/>
                  </a:lnTo>
                  <a:lnTo>
                    <a:pt x="2907" y="2223"/>
                  </a:lnTo>
                  <a:lnTo>
                    <a:pt x="2809" y="2297"/>
                  </a:lnTo>
                  <a:lnTo>
                    <a:pt x="2687" y="2370"/>
                  </a:lnTo>
                  <a:lnTo>
                    <a:pt x="2565" y="2394"/>
                  </a:lnTo>
                  <a:lnTo>
                    <a:pt x="2418" y="2419"/>
                  </a:lnTo>
                  <a:lnTo>
                    <a:pt x="2272" y="2394"/>
                  </a:lnTo>
                  <a:lnTo>
                    <a:pt x="2150" y="2370"/>
                  </a:lnTo>
                  <a:lnTo>
                    <a:pt x="2028" y="2297"/>
                  </a:lnTo>
                  <a:lnTo>
                    <a:pt x="1930" y="2223"/>
                  </a:lnTo>
                  <a:lnTo>
                    <a:pt x="1832" y="2101"/>
                  </a:lnTo>
                  <a:lnTo>
                    <a:pt x="1759" y="1979"/>
                  </a:lnTo>
                  <a:lnTo>
                    <a:pt x="1735" y="1857"/>
                  </a:lnTo>
                  <a:lnTo>
                    <a:pt x="1710" y="1710"/>
                  </a:lnTo>
                  <a:lnTo>
                    <a:pt x="1735" y="1564"/>
                  </a:lnTo>
                  <a:lnTo>
                    <a:pt x="1759" y="1442"/>
                  </a:lnTo>
                  <a:lnTo>
                    <a:pt x="1832" y="1320"/>
                  </a:lnTo>
                  <a:lnTo>
                    <a:pt x="1930" y="1222"/>
                  </a:lnTo>
                  <a:lnTo>
                    <a:pt x="2028" y="1124"/>
                  </a:lnTo>
                  <a:lnTo>
                    <a:pt x="2150" y="1075"/>
                  </a:lnTo>
                  <a:lnTo>
                    <a:pt x="2272" y="1027"/>
                  </a:lnTo>
                  <a:lnTo>
                    <a:pt x="2418" y="1002"/>
                  </a:lnTo>
                  <a:close/>
                  <a:moveTo>
                    <a:pt x="1" y="1"/>
                  </a:moveTo>
                  <a:lnTo>
                    <a:pt x="1" y="8817"/>
                  </a:lnTo>
                  <a:lnTo>
                    <a:pt x="3933" y="8817"/>
                  </a:lnTo>
                  <a:lnTo>
                    <a:pt x="393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7" name="Shape 402">
              <a:extLst>
                <a:ext uri="{FF2B5EF4-FFF2-40B4-BE49-F238E27FC236}">
                  <a16:creationId xmlns="" xmlns:a16="http://schemas.microsoft.com/office/drawing/2014/main" id="{D114FC99-E366-4692-BE3D-24199A968DB2}"/>
                </a:ext>
              </a:extLst>
            </p:cNvPr>
            <p:cNvSpPr/>
            <p:nvPr/>
          </p:nvSpPr>
          <p:spPr>
            <a:xfrm>
              <a:off x="6088025" y="2327500"/>
              <a:ext cx="307150" cy="388350"/>
            </a:xfrm>
            <a:custGeom>
              <a:avLst/>
              <a:gdLst/>
              <a:ahLst/>
              <a:cxnLst/>
              <a:rect l="0" t="0" r="0" b="0"/>
              <a:pathLst>
                <a:path w="12286" h="15534" extrusionOk="0">
                  <a:moveTo>
                    <a:pt x="6326" y="1"/>
                  </a:moveTo>
                  <a:lnTo>
                    <a:pt x="5960" y="25"/>
                  </a:lnTo>
                  <a:lnTo>
                    <a:pt x="5716" y="74"/>
                  </a:lnTo>
                  <a:lnTo>
                    <a:pt x="5520" y="147"/>
                  </a:lnTo>
                  <a:lnTo>
                    <a:pt x="5374" y="221"/>
                  </a:lnTo>
                  <a:lnTo>
                    <a:pt x="4983" y="1466"/>
                  </a:lnTo>
                  <a:lnTo>
                    <a:pt x="4788" y="2028"/>
                  </a:lnTo>
                  <a:lnTo>
                    <a:pt x="4592" y="2541"/>
                  </a:lnTo>
                  <a:lnTo>
                    <a:pt x="4397" y="3005"/>
                  </a:lnTo>
                  <a:lnTo>
                    <a:pt x="4202" y="3396"/>
                  </a:lnTo>
                  <a:lnTo>
                    <a:pt x="4031" y="3689"/>
                  </a:lnTo>
                  <a:lnTo>
                    <a:pt x="3884" y="3933"/>
                  </a:lnTo>
                  <a:lnTo>
                    <a:pt x="3664" y="4153"/>
                  </a:lnTo>
                  <a:lnTo>
                    <a:pt x="3322" y="4495"/>
                  </a:lnTo>
                  <a:lnTo>
                    <a:pt x="2516" y="5252"/>
                  </a:lnTo>
                  <a:lnTo>
                    <a:pt x="1442" y="6229"/>
                  </a:lnTo>
                  <a:lnTo>
                    <a:pt x="1" y="6229"/>
                  </a:lnTo>
                  <a:lnTo>
                    <a:pt x="1" y="13433"/>
                  </a:lnTo>
                  <a:lnTo>
                    <a:pt x="1515" y="13433"/>
                  </a:lnTo>
                  <a:lnTo>
                    <a:pt x="2004" y="13678"/>
                  </a:lnTo>
                  <a:lnTo>
                    <a:pt x="2687" y="13971"/>
                  </a:lnTo>
                  <a:lnTo>
                    <a:pt x="3567" y="14313"/>
                  </a:lnTo>
                  <a:lnTo>
                    <a:pt x="4544" y="14679"/>
                  </a:lnTo>
                  <a:lnTo>
                    <a:pt x="5594" y="14997"/>
                  </a:lnTo>
                  <a:lnTo>
                    <a:pt x="6131" y="15143"/>
                  </a:lnTo>
                  <a:lnTo>
                    <a:pt x="6668" y="15265"/>
                  </a:lnTo>
                  <a:lnTo>
                    <a:pt x="7181" y="15387"/>
                  </a:lnTo>
                  <a:lnTo>
                    <a:pt x="7694" y="15461"/>
                  </a:lnTo>
                  <a:lnTo>
                    <a:pt x="8158" y="15509"/>
                  </a:lnTo>
                  <a:lnTo>
                    <a:pt x="8622" y="15534"/>
                  </a:lnTo>
                  <a:lnTo>
                    <a:pt x="9404" y="15534"/>
                  </a:lnTo>
                  <a:lnTo>
                    <a:pt x="9819" y="15509"/>
                  </a:lnTo>
                  <a:lnTo>
                    <a:pt x="10210" y="15461"/>
                  </a:lnTo>
                  <a:lnTo>
                    <a:pt x="10552" y="15363"/>
                  </a:lnTo>
                  <a:lnTo>
                    <a:pt x="10723" y="15314"/>
                  </a:lnTo>
                  <a:lnTo>
                    <a:pt x="10845" y="15265"/>
                  </a:lnTo>
                  <a:lnTo>
                    <a:pt x="10967" y="15192"/>
                  </a:lnTo>
                  <a:lnTo>
                    <a:pt x="11064" y="15094"/>
                  </a:lnTo>
                  <a:lnTo>
                    <a:pt x="11113" y="14997"/>
                  </a:lnTo>
                  <a:lnTo>
                    <a:pt x="11162" y="14874"/>
                  </a:lnTo>
                  <a:lnTo>
                    <a:pt x="11235" y="14166"/>
                  </a:lnTo>
                  <a:lnTo>
                    <a:pt x="11211" y="13995"/>
                  </a:lnTo>
                  <a:lnTo>
                    <a:pt x="11162" y="13849"/>
                  </a:lnTo>
                  <a:lnTo>
                    <a:pt x="11064" y="13702"/>
                  </a:lnTo>
                  <a:lnTo>
                    <a:pt x="10918" y="13580"/>
                  </a:lnTo>
                  <a:lnTo>
                    <a:pt x="11040" y="13556"/>
                  </a:lnTo>
                  <a:lnTo>
                    <a:pt x="11162" y="13507"/>
                  </a:lnTo>
                  <a:lnTo>
                    <a:pt x="11284" y="13458"/>
                  </a:lnTo>
                  <a:lnTo>
                    <a:pt x="11382" y="13360"/>
                  </a:lnTo>
                  <a:lnTo>
                    <a:pt x="11455" y="13263"/>
                  </a:lnTo>
                  <a:lnTo>
                    <a:pt x="11528" y="13140"/>
                  </a:lnTo>
                  <a:lnTo>
                    <a:pt x="11577" y="12994"/>
                  </a:lnTo>
                  <a:lnTo>
                    <a:pt x="11602" y="12872"/>
                  </a:lnTo>
                  <a:lnTo>
                    <a:pt x="11675" y="11993"/>
                  </a:lnTo>
                  <a:lnTo>
                    <a:pt x="11675" y="11870"/>
                  </a:lnTo>
                  <a:lnTo>
                    <a:pt x="11675" y="11773"/>
                  </a:lnTo>
                  <a:lnTo>
                    <a:pt x="11651" y="11651"/>
                  </a:lnTo>
                  <a:lnTo>
                    <a:pt x="11602" y="11553"/>
                  </a:lnTo>
                  <a:lnTo>
                    <a:pt x="11480" y="11382"/>
                  </a:lnTo>
                  <a:lnTo>
                    <a:pt x="11406" y="11309"/>
                  </a:lnTo>
                  <a:lnTo>
                    <a:pt x="11333" y="11235"/>
                  </a:lnTo>
                  <a:lnTo>
                    <a:pt x="11455" y="11211"/>
                  </a:lnTo>
                  <a:lnTo>
                    <a:pt x="11553" y="11162"/>
                  </a:lnTo>
                  <a:lnTo>
                    <a:pt x="11651" y="11089"/>
                  </a:lnTo>
                  <a:lnTo>
                    <a:pt x="11748" y="10991"/>
                  </a:lnTo>
                  <a:lnTo>
                    <a:pt x="11822" y="10893"/>
                  </a:lnTo>
                  <a:lnTo>
                    <a:pt x="11870" y="10796"/>
                  </a:lnTo>
                  <a:lnTo>
                    <a:pt x="11919" y="10674"/>
                  </a:lnTo>
                  <a:lnTo>
                    <a:pt x="11944" y="10527"/>
                  </a:lnTo>
                  <a:lnTo>
                    <a:pt x="12017" y="9672"/>
                  </a:lnTo>
                  <a:lnTo>
                    <a:pt x="12017" y="9550"/>
                  </a:lnTo>
                  <a:lnTo>
                    <a:pt x="12017" y="9428"/>
                  </a:lnTo>
                  <a:lnTo>
                    <a:pt x="11993" y="9306"/>
                  </a:lnTo>
                  <a:lnTo>
                    <a:pt x="11944" y="9208"/>
                  </a:lnTo>
                  <a:lnTo>
                    <a:pt x="11895" y="9111"/>
                  </a:lnTo>
                  <a:lnTo>
                    <a:pt x="11822" y="9037"/>
                  </a:lnTo>
                  <a:lnTo>
                    <a:pt x="11748" y="8964"/>
                  </a:lnTo>
                  <a:lnTo>
                    <a:pt x="11651" y="8891"/>
                  </a:lnTo>
                  <a:lnTo>
                    <a:pt x="11748" y="8866"/>
                  </a:lnTo>
                  <a:lnTo>
                    <a:pt x="11846" y="8793"/>
                  </a:lnTo>
                  <a:lnTo>
                    <a:pt x="11944" y="8720"/>
                  </a:lnTo>
                  <a:lnTo>
                    <a:pt x="12017" y="8647"/>
                  </a:lnTo>
                  <a:lnTo>
                    <a:pt x="12090" y="8549"/>
                  </a:lnTo>
                  <a:lnTo>
                    <a:pt x="12139" y="8451"/>
                  </a:lnTo>
                  <a:lnTo>
                    <a:pt x="12163" y="8329"/>
                  </a:lnTo>
                  <a:lnTo>
                    <a:pt x="12188" y="8207"/>
                  </a:lnTo>
                  <a:lnTo>
                    <a:pt x="12286" y="7328"/>
                  </a:lnTo>
                  <a:lnTo>
                    <a:pt x="12261" y="7206"/>
                  </a:lnTo>
                  <a:lnTo>
                    <a:pt x="12237" y="7083"/>
                  </a:lnTo>
                  <a:lnTo>
                    <a:pt x="12188" y="6986"/>
                  </a:lnTo>
                  <a:lnTo>
                    <a:pt x="12139" y="6888"/>
                  </a:lnTo>
                  <a:lnTo>
                    <a:pt x="12066" y="6790"/>
                  </a:lnTo>
                  <a:lnTo>
                    <a:pt x="11968" y="6717"/>
                  </a:lnTo>
                  <a:lnTo>
                    <a:pt x="11748" y="6571"/>
                  </a:lnTo>
                  <a:lnTo>
                    <a:pt x="11504" y="6448"/>
                  </a:lnTo>
                  <a:lnTo>
                    <a:pt x="11211" y="6351"/>
                  </a:lnTo>
                  <a:lnTo>
                    <a:pt x="10893" y="6278"/>
                  </a:lnTo>
                  <a:lnTo>
                    <a:pt x="10576" y="6229"/>
                  </a:lnTo>
                  <a:lnTo>
                    <a:pt x="9892" y="6131"/>
                  </a:lnTo>
                  <a:lnTo>
                    <a:pt x="8842" y="6033"/>
                  </a:lnTo>
                  <a:lnTo>
                    <a:pt x="7596" y="5960"/>
                  </a:lnTo>
                  <a:lnTo>
                    <a:pt x="6326" y="5887"/>
                  </a:lnTo>
                  <a:lnTo>
                    <a:pt x="6497" y="5594"/>
                  </a:lnTo>
                  <a:lnTo>
                    <a:pt x="6644" y="5252"/>
                  </a:lnTo>
                  <a:lnTo>
                    <a:pt x="6790" y="4885"/>
                  </a:lnTo>
                  <a:lnTo>
                    <a:pt x="6888" y="4495"/>
                  </a:lnTo>
                  <a:lnTo>
                    <a:pt x="6986" y="4104"/>
                  </a:lnTo>
                  <a:lnTo>
                    <a:pt x="7083" y="3689"/>
                  </a:lnTo>
                  <a:lnTo>
                    <a:pt x="7181" y="2883"/>
                  </a:lnTo>
                  <a:lnTo>
                    <a:pt x="7254" y="2150"/>
                  </a:lnTo>
                  <a:lnTo>
                    <a:pt x="7303" y="1539"/>
                  </a:lnTo>
                  <a:lnTo>
                    <a:pt x="7303" y="978"/>
                  </a:lnTo>
                  <a:lnTo>
                    <a:pt x="7303" y="807"/>
                  </a:lnTo>
                  <a:lnTo>
                    <a:pt x="7230" y="611"/>
                  </a:lnTo>
                  <a:lnTo>
                    <a:pt x="7157" y="465"/>
                  </a:lnTo>
                  <a:lnTo>
                    <a:pt x="7035" y="318"/>
                  </a:lnTo>
                  <a:lnTo>
                    <a:pt x="6888" y="172"/>
                  </a:lnTo>
                  <a:lnTo>
                    <a:pt x="6717" y="98"/>
                  </a:lnTo>
                  <a:lnTo>
                    <a:pt x="6522" y="25"/>
                  </a:lnTo>
                  <a:lnTo>
                    <a:pt x="6326"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48" name="Shape 403">
            <a:extLst>
              <a:ext uri="{FF2B5EF4-FFF2-40B4-BE49-F238E27FC236}">
                <a16:creationId xmlns="" xmlns:a16="http://schemas.microsoft.com/office/drawing/2014/main" id="{A8B6F465-5E3D-4B2F-B3F8-8FD93A106C56}"/>
              </a:ext>
            </a:extLst>
          </p:cNvPr>
          <p:cNvGrpSpPr/>
          <p:nvPr userDrawn="1"/>
        </p:nvGrpSpPr>
        <p:grpSpPr>
          <a:xfrm>
            <a:off x="10499237" y="3260393"/>
            <a:ext cx="215437" cy="351204"/>
            <a:chOff x="6730350" y="2315900"/>
            <a:chExt cx="257700" cy="420100"/>
          </a:xfrm>
          <a:solidFill>
            <a:schemeClr val="bg1">
              <a:lumMod val="50000"/>
            </a:schemeClr>
          </a:solidFill>
        </p:grpSpPr>
        <p:sp>
          <p:nvSpPr>
            <p:cNvPr id="149" name="Shape 404">
              <a:extLst>
                <a:ext uri="{FF2B5EF4-FFF2-40B4-BE49-F238E27FC236}">
                  <a16:creationId xmlns="" xmlns:a16="http://schemas.microsoft.com/office/drawing/2014/main" id="{5355C3AA-2743-4293-919E-5779D6423980}"/>
                </a:ext>
              </a:extLst>
            </p:cNvPr>
            <p:cNvSpPr/>
            <p:nvPr/>
          </p:nvSpPr>
          <p:spPr>
            <a:xfrm>
              <a:off x="6807900" y="2671250"/>
              <a:ext cx="102600" cy="22625"/>
            </a:xfrm>
            <a:custGeom>
              <a:avLst/>
              <a:gdLst/>
              <a:ahLst/>
              <a:cxnLst/>
              <a:rect l="0" t="0" r="0" b="0"/>
              <a:pathLst>
                <a:path w="4104" h="905" extrusionOk="0">
                  <a:moveTo>
                    <a:pt x="1" y="1"/>
                  </a:moveTo>
                  <a:lnTo>
                    <a:pt x="1" y="905"/>
                  </a:lnTo>
                  <a:lnTo>
                    <a:pt x="4104" y="905"/>
                  </a:lnTo>
                  <a:lnTo>
                    <a:pt x="4104"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0" name="Shape 405">
              <a:extLst>
                <a:ext uri="{FF2B5EF4-FFF2-40B4-BE49-F238E27FC236}">
                  <a16:creationId xmlns="" xmlns:a16="http://schemas.microsoft.com/office/drawing/2014/main" id="{9F4A3744-5F79-40CD-B8A6-A99D33F60F4C}"/>
                </a:ext>
              </a:extLst>
            </p:cNvPr>
            <p:cNvSpPr/>
            <p:nvPr/>
          </p:nvSpPr>
          <p:spPr>
            <a:xfrm>
              <a:off x="6807900" y="2636450"/>
              <a:ext cx="102600" cy="22625"/>
            </a:xfrm>
            <a:custGeom>
              <a:avLst/>
              <a:gdLst/>
              <a:ahLst/>
              <a:cxnLst/>
              <a:rect l="0" t="0" r="0" b="0"/>
              <a:pathLst>
                <a:path w="4104" h="905" extrusionOk="0">
                  <a:moveTo>
                    <a:pt x="1" y="1"/>
                  </a:moveTo>
                  <a:lnTo>
                    <a:pt x="1" y="905"/>
                  </a:lnTo>
                  <a:lnTo>
                    <a:pt x="4104" y="905"/>
                  </a:lnTo>
                  <a:lnTo>
                    <a:pt x="4104"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1" name="Shape 406">
              <a:extLst>
                <a:ext uri="{FF2B5EF4-FFF2-40B4-BE49-F238E27FC236}">
                  <a16:creationId xmlns="" xmlns:a16="http://schemas.microsoft.com/office/drawing/2014/main" id="{09C7AA60-DC3E-4BAD-995F-580F65139C77}"/>
                </a:ext>
              </a:extLst>
            </p:cNvPr>
            <p:cNvSpPr/>
            <p:nvPr/>
          </p:nvSpPr>
          <p:spPr>
            <a:xfrm>
              <a:off x="6807900" y="2706075"/>
              <a:ext cx="102600" cy="29925"/>
            </a:xfrm>
            <a:custGeom>
              <a:avLst/>
              <a:gdLst/>
              <a:ahLst/>
              <a:cxnLst/>
              <a:rect l="0" t="0" r="0" b="0"/>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2" name="Shape 407">
              <a:extLst>
                <a:ext uri="{FF2B5EF4-FFF2-40B4-BE49-F238E27FC236}">
                  <a16:creationId xmlns="" xmlns:a16="http://schemas.microsoft.com/office/drawing/2014/main" id="{CC95D045-35E8-4876-8207-33B0015B9446}"/>
                </a:ext>
              </a:extLst>
            </p:cNvPr>
            <p:cNvSpPr/>
            <p:nvPr/>
          </p:nvSpPr>
          <p:spPr>
            <a:xfrm>
              <a:off x="6811575" y="2463675"/>
              <a:ext cx="95275" cy="160600"/>
            </a:xfrm>
            <a:custGeom>
              <a:avLst/>
              <a:gdLst/>
              <a:ahLst/>
              <a:cxnLst/>
              <a:rect l="0" t="0" r="0" b="0"/>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3" name="Shape 408">
              <a:extLst>
                <a:ext uri="{FF2B5EF4-FFF2-40B4-BE49-F238E27FC236}">
                  <a16:creationId xmlns="" xmlns:a16="http://schemas.microsoft.com/office/drawing/2014/main" id="{CBE7D3D2-858B-46FF-924F-39124AF3C4DF}"/>
                </a:ext>
              </a:extLst>
            </p:cNvPr>
            <p:cNvSpPr/>
            <p:nvPr/>
          </p:nvSpPr>
          <p:spPr>
            <a:xfrm>
              <a:off x="6730350" y="2315900"/>
              <a:ext cx="257700" cy="308375"/>
            </a:xfrm>
            <a:custGeom>
              <a:avLst/>
              <a:gdLst/>
              <a:ahLst/>
              <a:cxnLst/>
              <a:rect l="0" t="0" r="0" b="0"/>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54" name="Shape 409">
            <a:extLst>
              <a:ext uri="{FF2B5EF4-FFF2-40B4-BE49-F238E27FC236}">
                <a16:creationId xmlns="" xmlns:a16="http://schemas.microsoft.com/office/drawing/2014/main" id="{F90E347A-07CE-4B3B-A040-57145D5902B8}"/>
              </a:ext>
            </a:extLst>
          </p:cNvPr>
          <p:cNvGrpSpPr/>
          <p:nvPr userDrawn="1"/>
        </p:nvGrpSpPr>
        <p:grpSpPr>
          <a:xfrm>
            <a:off x="5480582" y="3796875"/>
            <a:ext cx="109265" cy="398166"/>
            <a:chOff x="727175" y="2957625"/>
            <a:chExt cx="130700" cy="476275"/>
          </a:xfrm>
          <a:solidFill>
            <a:schemeClr val="bg1">
              <a:lumMod val="50000"/>
            </a:schemeClr>
          </a:solidFill>
        </p:grpSpPr>
        <p:sp>
          <p:nvSpPr>
            <p:cNvPr id="155" name="Shape 410">
              <a:extLst>
                <a:ext uri="{FF2B5EF4-FFF2-40B4-BE49-F238E27FC236}">
                  <a16:creationId xmlns="" xmlns:a16="http://schemas.microsoft.com/office/drawing/2014/main" id="{5B3B3879-A644-4BD7-AE4D-4F4BB79C4547}"/>
                </a:ext>
              </a:extLst>
            </p:cNvPr>
            <p:cNvSpPr/>
            <p:nvPr/>
          </p:nvSpPr>
          <p:spPr>
            <a:xfrm>
              <a:off x="727175" y="2957625"/>
              <a:ext cx="130700" cy="476275"/>
            </a:xfrm>
            <a:custGeom>
              <a:avLst/>
              <a:gdLst/>
              <a:ahLst/>
              <a:cxnLst/>
              <a:rect l="0" t="0" r="0" b="0"/>
              <a:pathLst>
                <a:path w="5228" h="19051" extrusionOk="0">
                  <a:moveTo>
                    <a:pt x="2614" y="489"/>
                  </a:moveTo>
                  <a:lnTo>
                    <a:pt x="2858" y="538"/>
                  </a:lnTo>
                  <a:lnTo>
                    <a:pt x="3102" y="611"/>
                  </a:lnTo>
                  <a:lnTo>
                    <a:pt x="3322" y="709"/>
                  </a:lnTo>
                  <a:lnTo>
                    <a:pt x="3493" y="880"/>
                  </a:lnTo>
                  <a:lnTo>
                    <a:pt x="3664" y="1051"/>
                  </a:lnTo>
                  <a:lnTo>
                    <a:pt x="3762" y="1270"/>
                  </a:lnTo>
                  <a:lnTo>
                    <a:pt x="3835" y="1490"/>
                  </a:lnTo>
                  <a:lnTo>
                    <a:pt x="3859" y="1759"/>
                  </a:lnTo>
                  <a:lnTo>
                    <a:pt x="3859" y="14483"/>
                  </a:lnTo>
                  <a:lnTo>
                    <a:pt x="3884" y="14581"/>
                  </a:lnTo>
                  <a:lnTo>
                    <a:pt x="3908" y="14679"/>
                  </a:lnTo>
                  <a:lnTo>
                    <a:pt x="3957" y="14776"/>
                  </a:lnTo>
                  <a:lnTo>
                    <a:pt x="4030" y="14850"/>
                  </a:lnTo>
                  <a:lnTo>
                    <a:pt x="4177" y="14996"/>
                  </a:lnTo>
                  <a:lnTo>
                    <a:pt x="4324" y="15167"/>
                  </a:lnTo>
                  <a:lnTo>
                    <a:pt x="4446" y="15363"/>
                  </a:lnTo>
                  <a:lnTo>
                    <a:pt x="4543" y="15558"/>
                  </a:lnTo>
                  <a:lnTo>
                    <a:pt x="4641" y="15778"/>
                  </a:lnTo>
                  <a:lnTo>
                    <a:pt x="4690" y="15973"/>
                  </a:lnTo>
                  <a:lnTo>
                    <a:pt x="4714" y="16193"/>
                  </a:lnTo>
                  <a:lnTo>
                    <a:pt x="4739" y="16437"/>
                  </a:lnTo>
                  <a:lnTo>
                    <a:pt x="4714" y="16633"/>
                  </a:lnTo>
                  <a:lnTo>
                    <a:pt x="4690" y="16852"/>
                  </a:lnTo>
                  <a:lnTo>
                    <a:pt x="4641" y="17048"/>
                  </a:lnTo>
                  <a:lnTo>
                    <a:pt x="4568" y="17243"/>
                  </a:lnTo>
                  <a:lnTo>
                    <a:pt x="4470" y="17438"/>
                  </a:lnTo>
                  <a:lnTo>
                    <a:pt x="4372" y="17609"/>
                  </a:lnTo>
                  <a:lnTo>
                    <a:pt x="4250" y="17780"/>
                  </a:lnTo>
                  <a:lnTo>
                    <a:pt x="4104" y="17927"/>
                  </a:lnTo>
                  <a:lnTo>
                    <a:pt x="3957" y="18073"/>
                  </a:lnTo>
                  <a:lnTo>
                    <a:pt x="3811" y="18196"/>
                  </a:lnTo>
                  <a:lnTo>
                    <a:pt x="3615" y="18293"/>
                  </a:lnTo>
                  <a:lnTo>
                    <a:pt x="3444" y="18391"/>
                  </a:lnTo>
                  <a:lnTo>
                    <a:pt x="3249" y="18464"/>
                  </a:lnTo>
                  <a:lnTo>
                    <a:pt x="3029" y="18513"/>
                  </a:lnTo>
                  <a:lnTo>
                    <a:pt x="2834" y="18538"/>
                  </a:lnTo>
                  <a:lnTo>
                    <a:pt x="2614" y="18562"/>
                  </a:lnTo>
                  <a:lnTo>
                    <a:pt x="2394" y="18538"/>
                  </a:lnTo>
                  <a:lnTo>
                    <a:pt x="2174" y="18513"/>
                  </a:lnTo>
                  <a:lnTo>
                    <a:pt x="1979" y="18464"/>
                  </a:lnTo>
                  <a:lnTo>
                    <a:pt x="1784" y="18391"/>
                  </a:lnTo>
                  <a:lnTo>
                    <a:pt x="1613" y="18293"/>
                  </a:lnTo>
                  <a:lnTo>
                    <a:pt x="1417" y="18196"/>
                  </a:lnTo>
                  <a:lnTo>
                    <a:pt x="1271" y="18073"/>
                  </a:lnTo>
                  <a:lnTo>
                    <a:pt x="1124" y="17927"/>
                  </a:lnTo>
                  <a:lnTo>
                    <a:pt x="978" y="17780"/>
                  </a:lnTo>
                  <a:lnTo>
                    <a:pt x="855" y="17609"/>
                  </a:lnTo>
                  <a:lnTo>
                    <a:pt x="758" y="17438"/>
                  </a:lnTo>
                  <a:lnTo>
                    <a:pt x="660" y="17243"/>
                  </a:lnTo>
                  <a:lnTo>
                    <a:pt x="587" y="17048"/>
                  </a:lnTo>
                  <a:lnTo>
                    <a:pt x="538" y="16852"/>
                  </a:lnTo>
                  <a:lnTo>
                    <a:pt x="514" y="16633"/>
                  </a:lnTo>
                  <a:lnTo>
                    <a:pt x="489" y="16437"/>
                  </a:lnTo>
                  <a:lnTo>
                    <a:pt x="514" y="16193"/>
                  </a:lnTo>
                  <a:lnTo>
                    <a:pt x="538" y="15973"/>
                  </a:lnTo>
                  <a:lnTo>
                    <a:pt x="587" y="15778"/>
                  </a:lnTo>
                  <a:lnTo>
                    <a:pt x="684" y="15558"/>
                  </a:lnTo>
                  <a:lnTo>
                    <a:pt x="782" y="15363"/>
                  </a:lnTo>
                  <a:lnTo>
                    <a:pt x="904" y="15167"/>
                  </a:lnTo>
                  <a:lnTo>
                    <a:pt x="1051" y="14996"/>
                  </a:lnTo>
                  <a:lnTo>
                    <a:pt x="1197" y="14850"/>
                  </a:lnTo>
                  <a:lnTo>
                    <a:pt x="1271" y="14776"/>
                  </a:lnTo>
                  <a:lnTo>
                    <a:pt x="1319" y="14679"/>
                  </a:lnTo>
                  <a:lnTo>
                    <a:pt x="1344" y="14581"/>
                  </a:lnTo>
                  <a:lnTo>
                    <a:pt x="1368" y="14483"/>
                  </a:lnTo>
                  <a:lnTo>
                    <a:pt x="1368" y="1759"/>
                  </a:lnTo>
                  <a:lnTo>
                    <a:pt x="1393" y="1490"/>
                  </a:lnTo>
                  <a:lnTo>
                    <a:pt x="1466" y="1270"/>
                  </a:lnTo>
                  <a:lnTo>
                    <a:pt x="1564" y="1051"/>
                  </a:lnTo>
                  <a:lnTo>
                    <a:pt x="1735" y="880"/>
                  </a:lnTo>
                  <a:lnTo>
                    <a:pt x="1906" y="709"/>
                  </a:lnTo>
                  <a:lnTo>
                    <a:pt x="2125" y="611"/>
                  </a:lnTo>
                  <a:lnTo>
                    <a:pt x="2370" y="538"/>
                  </a:lnTo>
                  <a:lnTo>
                    <a:pt x="2614" y="489"/>
                  </a:lnTo>
                  <a:close/>
                  <a:moveTo>
                    <a:pt x="2614" y="0"/>
                  </a:moveTo>
                  <a:lnTo>
                    <a:pt x="2443" y="25"/>
                  </a:lnTo>
                  <a:lnTo>
                    <a:pt x="2272" y="49"/>
                  </a:lnTo>
                  <a:lnTo>
                    <a:pt x="2101" y="98"/>
                  </a:lnTo>
                  <a:lnTo>
                    <a:pt x="1930" y="147"/>
                  </a:lnTo>
                  <a:lnTo>
                    <a:pt x="1784" y="220"/>
                  </a:lnTo>
                  <a:lnTo>
                    <a:pt x="1637" y="318"/>
                  </a:lnTo>
                  <a:lnTo>
                    <a:pt x="1515" y="416"/>
                  </a:lnTo>
                  <a:lnTo>
                    <a:pt x="1393" y="513"/>
                  </a:lnTo>
                  <a:lnTo>
                    <a:pt x="1271" y="635"/>
                  </a:lnTo>
                  <a:lnTo>
                    <a:pt x="1173" y="782"/>
                  </a:lnTo>
                  <a:lnTo>
                    <a:pt x="1075" y="928"/>
                  </a:lnTo>
                  <a:lnTo>
                    <a:pt x="1002" y="1075"/>
                  </a:lnTo>
                  <a:lnTo>
                    <a:pt x="953" y="1246"/>
                  </a:lnTo>
                  <a:lnTo>
                    <a:pt x="904" y="1393"/>
                  </a:lnTo>
                  <a:lnTo>
                    <a:pt x="880" y="1588"/>
                  </a:lnTo>
                  <a:lnTo>
                    <a:pt x="880" y="1759"/>
                  </a:lnTo>
                  <a:lnTo>
                    <a:pt x="880" y="14483"/>
                  </a:lnTo>
                  <a:lnTo>
                    <a:pt x="684" y="14679"/>
                  </a:lnTo>
                  <a:lnTo>
                    <a:pt x="514" y="14874"/>
                  </a:lnTo>
                  <a:lnTo>
                    <a:pt x="367" y="15094"/>
                  </a:lnTo>
                  <a:lnTo>
                    <a:pt x="245" y="15338"/>
                  </a:lnTo>
                  <a:lnTo>
                    <a:pt x="147" y="15607"/>
                  </a:lnTo>
                  <a:lnTo>
                    <a:pt x="74" y="15875"/>
                  </a:lnTo>
                  <a:lnTo>
                    <a:pt x="25" y="16144"/>
                  </a:lnTo>
                  <a:lnTo>
                    <a:pt x="1" y="16437"/>
                  </a:lnTo>
                  <a:lnTo>
                    <a:pt x="25" y="16681"/>
                  </a:lnTo>
                  <a:lnTo>
                    <a:pt x="49" y="16950"/>
                  </a:lnTo>
                  <a:lnTo>
                    <a:pt x="123" y="17194"/>
                  </a:lnTo>
                  <a:lnTo>
                    <a:pt x="196" y="17438"/>
                  </a:lnTo>
                  <a:lnTo>
                    <a:pt x="318" y="17683"/>
                  </a:lnTo>
                  <a:lnTo>
                    <a:pt x="440" y="17878"/>
                  </a:lnTo>
                  <a:lnTo>
                    <a:pt x="611" y="18098"/>
                  </a:lnTo>
                  <a:lnTo>
                    <a:pt x="758" y="18269"/>
                  </a:lnTo>
                  <a:lnTo>
                    <a:pt x="953" y="18440"/>
                  </a:lnTo>
                  <a:lnTo>
                    <a:pt x="1149" y="18586"/>
                  </a:lnTo>
                  <a:lnTo>
                    <a:pt x="1368" y="18733"/>
                  </a:lnTo>
                  <a:lnTo>
                    <a:pt x="1588" y="18831"/>
                  </a:lnTo>
                  <a:lnTo>
                    <a:pt x="1832" y="18928"/>
                  </a:lnTo>
                  <a:lnTo>
                    <a:pt x="2077" y="18977"/>
                  </a:lnTo>
                  <a:lnTo>
                    <a:pt x="2345" y="19026"/>
                  </a:lnTo>
                  <a:lnTo>
                    <a:pt x="2614" y="19050"/>
                  </a:lnTo>
                  <a:lnTo>
                    <a:pt x="2883" y="19026"/>
                  </a:lnTo>
                  <a:lnTo>
                    <a:pt x="3151" y="18977"/>
                  </a:lnTo>
                  <a:lnTo>
                    <a:pt x="3395" y="18928"/>
                  </a:lnTo>
                  <a:lnTo>
                    <a:pt x="3640" y="18831"/>
                  </a:lnTo>
                  <a:lnTo>
                    <a:pt x="3859" y="18733"/>
                  </a:lnTo>
                  <a:lnTo>
                    <a:pt x="4079" y="18586"/>
                  </a:lnTo>
                  <a:lnTo>
                    <a:pt x="4275" y="18440"/>
                  </a:lnTo>
                  <a:lnTo>
                    <a:pt x="4470" y="18269"/>
                  </a:lnTo>
                  <a:lnTo>
                    <a:pt x="4617" y="18098"/>
                  </a:lnTo>
                  <a:lnTo>
                    <a:pt x="4788" y="17878"/>
                  </a:lnTo>
                  <a:lnTo>
                    <a:pt x="4910" y="17683"/>
                  </a:lnTo>
                  <a:lnTo>
                    <a:pt x="5032" y="17438"/>
                  </a:lnTo>
                  <a:lnTo>
                    <a:pt x="5105" y="17194"/>
                  </a:lnTo>
                  <a:lnTo>
                    <a:pt x="5178" y="16950"/>
                  </a:lnTo>
                  <a:lnTo>
                    <a:pt x="5203" y="16681"/>
                  </a:lnTo>
                  <a:lnTo>
                    <a:pt x="5227" y="16437"/>
                  </a:lnTo>
                  <a:lnTo>
                    <a:pt x="5203" y="16144"/>
                  </a:lnTo>
                  <a:lnTo>
                    <a:pt x="5154" y="15875"/>
                  </a:lnTo>
                  <a:lnTo>
                    <a:pt x="5081" y="15607"/>
                  </a:lnTo>
                  <a:lnTo>
                    <a:pt x="4983" y="15338"/>
                  </a:lnTo>
                  <a:lnTo>
                    <a:pt x="4861" y="15094"/>
                  </a:lnTo>
                  <a:lnTo>
                    <a:pt x="4714" y="14874"/>
                  </a:lnTo>
                  <a:lnTo>
                    <a:pt x="4543" y="14679"/>
                  </a:lnTo>
                  <a:lnTo>
                    <a:pt x="4348" y="14483"/>
                  </a:lnTo>
                  <a:lnTo>
                    <a:pt x="4348" y="1759"/>
                  </a:lnTo>
                  <a:lnTo>
                    <a:pt x="4348" y="1588"/>
                  </a:lnTo>
                  <a:lnTo>
                    <a:pt x="4324" y="1393"/>
                  </a:lnTo>
                  <a:lnTo>
                    <a:pt x="4275" y="1246"/>
                  </a:lnTo>
                  <a:lnTo>
                    <a:pt x="4226" y="1075"/>
                  </a:lnTo>
                  <a:lnTo>
                    <a:pt x="4153" y="928"/>
                  </a:lnTo>
                  <a:lnTo>
                    <a:pt x="4055" y="782"/>
                  </a:lnTo>
                  <a:lnTo>
                    <a:pt x="3957" y="635"/>
                  </a:lnTo>
                  <a:lnTo>
                    <a:pt x="3835" y="513"/>
                  </a:lnTo>
                  <a:lnTo>
                    <a:pt x="3713" y="416"/>
                  </a:lnTo>
                  <a:lnTo>
                    <a:pt x="3591" y="318"/>
                  </a:lnTo>
                  <a:lnTo>
                    <a:pt x="3444" y="220"/>
                  </a:lnTo>
                  <a:lnTo>
                    <a:pt x="3298" y="147"/>
                  </a:lnTo>
                  <a:lnTo>
                    <a:pt x="3127" y="98"/>
                  </a:lnTo>
                  <a:lnTo>
                    <a:pt x="2956" y="49"/>
                  </a:lnTo>
                  <a:lnTo>
                    <a:pt x="2785" y="25"/>
                  </a:lnTo>
                  <a:lnTo>
                    <a:pt x="261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6" name="Shape 411">
              <a:extLst>
                <a:ext uri="{FF2B5EF4-FFF2-40B4-BE49-F238E27FC236}">
                  <a16:creationId xmlns="" xmlns:a16="http://schemas.microsoft.com/office/drawing/2014/main" id="{DC5C81C9-437D-4AA7-AF14-8E8389E53DCB}"/>
                </a:ext>
              </a:extLst>
            </p:cNvPr>
            <p:cNvSpPr/>
            <p:nvPr/>
          </p:nvSpPr>
          <p:spPr>
            <a:xfrm>
              <a:off x="751600" y="3090125"/>
              <a:ext cx="81850" cy="319350"/>
            </a:xfrm>
            <a:custGeom>
              <a:avLst/>
              <a:gdLst/>
              <a:ahLst/>
              <a:cxnLst/>
              <a:rect l="0" t="0" r="0" b="0"/>
              <a:pathLst>
                <a:path w="3274" h="12774" extrusionOk="0">
                  <a:moveTo>
                    <a:pt x="880" y="0"/>
                  </a:moveTo>
                  <a:lnTo>
                    <a:pt x="880" y="9183"/>
                  </a:lnTo>
                  <a:lnTo>
                    <a:pt x="855" y="9379"/>
                  </a:lnTo>
                  <a:lnTo>
                    <a:pt x="782" y="9574"/>
                  </a:lnTo>
                  <a:lnTo>
                    <a:pt x="684" y="9745"/>
                  </a:lnTo>
                  <a:lnTo>
                    <a:pt x="538" y="9916"/>
                  </a:lnTo>
                  <a:lnTo>
                    <a:pt x="416" y="10038"/>
                  </a:lnTo>
                  <a:lnTo>
                    <a:pt x="318" y="10160"/>
                  </a:lnTo>
                  <a:lnTo>
                    <a:pt x="220" y="10307"/>
                  </a:lnTo>
                  <a:lnTo>
                    <a:pt x="147" y="10453"/>
                  </a:lnTo>
                  <a:lnTo>
                    <a:pt x="74" y="10624"/>
                  </a:lnTo>
                  <a:lnTo>
                    <a:pt x="49" y="10795"/>
                  </a:lnTo>
                  <a:lnTo>
                    <a:pt x="1" y="10966"/>
                  </a:lnTo>
                  <a:lnTo>
                    <a:pt x="1" y="11137"/>
                  </a:lnTo>
                  <a:lnTo>
                    <a:pt x="1" y="11284"/>
                  </a:lnTo>
                  <a:lnTo>
                    <a:pt x="25" y="11455"/>
                  </a:lnTo>
                  <a:lnTo>
                    <a:pt x="74" y="11601"/>
                  </a:lnTo>
                  <a:lnTo>
                    <a:pt x="123" y="11772"/>
                  </a:lnTo>
                  <a:lnTo>
                    <a:pt x="196" y="11894"/>
                  </a:lnTo>
                  <a:lnTo>
                    <a:pt x="294" y="12041"/>
                  </a:lnTo>
                  <a:lnTo>
                    <a:pt x="367" y="12163"/>
                  </a:lnTo>
                  <a:lnTo>
                    <a:pt x="489" y="12285"/>
                  </a:lnTo>
                  <a:lnTo>
                    <a:pt x="587" y="12383"/>
                  </a:lnTo>
                  <a:lnTo>
                    <a:pt x="733" y="12480"/>
                  </a:lnTo>
                  <a:lnTo>
                    <a:pt x="855" y="12554"/>
                  </a:lnTo>
                  <a:lnTo>
                    <a:pt x="1002" y="12627"/>
                  </a:lnTo>
                  <a:lnTo>
                    <a:pt x="1148" y="12700"/>
                  </a:lnTo>
                  <a:lnTo>
                    <a:pt x="1319" y="12725"/>
                  </a:lnTo>
                  <a:lnTo>
                    <a:pt x="1466" y="12749"/>
                  </a:lnTo>
                  <a:lnTo>
                    <a:pt x="1637" y="12773"/>
                  </a:lnTo>
                  <a:lnTo>
                    <a:pt x="1808" y="12749"/>
                  </a:lnTo>
                  <a:lnTo>
                    <a:pt x="1954" y="12725"/>
                  </a:lnTo>
                  <a:lnTo>
                    <a:pt x="2125" y="12700"/>
                  </a:lnTo>
                  <a:lnTo>
                    <a:pt x="2272" y="12627"/>
                  </a:lnTo>
                  <a:lnTo>
                    <a:pt x="2418" y="12554"/>
                  </a:lnTo>
                  <a:lnTo>
                    <a:pt x="2541" y="12480"/>
                  </a:lnTo>
                  <a:lnTo>
                    <a:pt x="2687" y="12383"/>
                  </a:lnTo>
                  <a:lnTo>
                    <a:pt x="2785" y="12285"/>
                  </a:lnTo>
                  <a:lnTo>
                    <a:pt x="2907" y="12163"/>
                  </a:lnTo>
                  <a:lnTo>
                    <a:pt x="2980" y="12041"/>
                  </a:lnTo>
                  <a:lnTo>
                    <a:pt x="3078" y="11894"/>
                  </a:lnTo>
                  <a:lnTo>
                    <a:pt x="3151" y="11772"/>
                  </a:lnTo>
                  <a:lnTo>
                    <a:pt x="3200" y="11601"/>
                  </a:lnTo>
                  <a:lnTo>
                    <a:pt x="3249" y="11455"/>
                  </a:lnTo>
                  <a:lnTo>
                    <a:pt x="3273" y="11284"/>
                  </a:lnTo>
                  <a:lnTo>
                    <a:pt x="3273" y="11137"/>
                  </a:lnTo>
                  <a:lnTo>
                    <a:pt x="3273" y="10966"/>
                  </a:lnTo>
                  <a:lnTo>
                    <a:pt x="3224" y="10795"/>
                  </a:lnTo>
                  <a:lnTo>
                    <a:pt x="3200" y="10624"/>
                  </a:lnTo>
                  <a:lnTo>
                    <a:pt x="3127" y="10453"/>
                  </a:lnTo>
                  <a:lnTo>
                    <a:pt x="3053" y="10307"/>
                  </a:lnTo>
                  <a:lnTo>
                    <a:pt x="2956" y="10160"/>
                  </a:lnTo>
                  <a:lnTo>
                    <a:pt x="2858" y="10038"/>
                  </a:lnTo>
                  <a:lnTo>
                    <a:pt x="2736" y="9916"/>
                  </a:lnTo>
                  <a:lnTo>
                    <a:pt x="2589" y="9745"/>
                  </a:lnTo>
                  <a:lnTo>
                    <a:pt x="2492" y="9574"/>
                  </a:lnTo>
                  <a:lnTo>
                    <a:pt x="2418" y="9379"/>
                  </a:lnTo>
                  <a:lnTo>
                    <a:pt x="2394" y="9183"/>
                  </a:lnTo>
                  <a:lnTo>
                    <a:pt x="2394" y="8255"/>
                  </a:lnTo>
                  <a:lnTo>
                    <a:pt x="2052" y="8255"/>
                  </a:lnTo>
                  <a:lnTo>
                    <a:pt x="1954" y="8231"/>
                  </a:lnTo>
                  <a:lnTo>
                    <a:pt x="1881" y="8182"/>
                  </a:lnTo>
                  <a:lnTo>
                    <a:pt x="1832" y="8109"/>
                  </a:lnTo>
                  <a:lnTo>
                    <a:pt x="1808" y="8011"/>
                  </a:lnTo>
                  <a:lnTo>
                    <a:pt x="1832" y="7913"/>
                  </a:lnTo>
                  <a:lnTo>
                    <a:pt x="1881" y="7840"/>
                  </a:lnTo>
                  <a:lnTo>
                    <a:pt x="1954" y="7791"/>
                  </a:lnTo>
                  <a:lnTo>
                    <a:pt x="2052" y="7767"/>
                  </a:lnTo>
                  <a:lnTo>
                    <a:pt x="2394" y="7767"/>
                  </a:lnTo>
                  <a:lnTo>
                    <a:pt x="2394" y="6912"/>
                  </a:lnTo>
                  <a:lnTo>
                    <a:pt x="2052" y="6912"/>
                  </a:lnTo>
                  <a:lnTo>
                    <a:pt x="1954" y="6888"/>
                  </a:lnTo>
                  <a:lnTo>
                    <a:pt x="1881" y="6839"/>
                  </a:lnTo>
                  <a:lnTo>
                    <a:pt x="1832" y="6765"/>
                  </a:lnTo>
                  <a:lnTo>
                    <a:pt x="1808" y="6668"/>
                  </a:lnTo>
                  <a:lnTo>
                    <a:pt x="1832" y="6570"/>
                  </a:lnTo>
                  <a:lnTo>
                    <a:pt x="1881" y="6497"/>
                  </a:lnTo>
                  <a:lnTo>
                    <a:pt x="1954" y="6448"/>
                  </a:lnTo>
                  <a:lnTo>
                    <a:pt x="2052" y="6423"/>
                  </a:lnTo>
                  <a:lnTo>
                    <a:pt x="2394" y="6423"/>
                  </a:lnTo>
                  <a:lnTo>
                    <a:pt x="2394" y="5569"/>
                  </a:lnTo>
                  <a:lnTo>
                    <a:pt x="2052" y="5569"/>
                  </a:lnTo>
                  <a:lnTo>
                    <a:pt x="1954" y="5544"/>
                  </a:lnTo>
                  <a:lnTo>
                    <a:pt x="1881" y="5495"/>
                  </a:lnTo>
                  <a:lnTo>
                    <a:pt x="1832" y="5422"/>
                  </a:lnTo>
                  <a:lnTo>
                    <a:pt x="1808" y="5324"/>
                  </a:lnTo>
                  <a:lnTo>
                    <a:pt x="1832" y="5227"/>
                  </a:lnTo>
                  <a:lnTo>
                    <a:pt x="1881" y="5153"/>
                  </a:lnTo>
                  <a:lnTo>
                    <a:pt x="1954" y="5105"/>
                  </a:lnTo>
                  <a:lnTo>
                    <a:pt x="2052" y="5080"/>
                  </a:lnTo>
                  <a:lnTo>
                    <a:pt x="2394" y="5080"/>
                  </a:lnTo>
                  <a:lnTo>
                    <a:pt x="2394" y="4225"/>
                  </a:lnTo>
                  <a:lnTo>
                    <a:pt x="2052" y="4225"/>
                  </a:lnTo>
                  <a:lnTo>
                    <a:pt x="1954" y="4201"/>
                  </a:lnTo>
                  <a:lnTo>
                    <a:pt x="1881" y="4152"/>
                  </a:lnTo>
                  <a:lnTo>
                    <a:pt x="1832" y="4079"/>
                  </a:lnTo>
                  <a:lnTo>
                    <a:pt x="1808" y="3981"/>
                  </a:lnTo>
                  <a:lnTo>
                    <a:pt x="1832" y="3883"/>
                  </a:lnTo>
                  <a:lnTo>
                    <a:pt x="1881" y="3810"/>
                  </a:lnTo>
                  <a:lnTo>
                    <a:pt x="1954" y="3761"/>
                  </a:lnTo>
                  <a:lnTo>
                    <a:pt x="2052" y="3737"/>
                  </a:lnTo>
                  <a:lnTo>
                    <a:pt x="2394" y="3737"/>
                  </a:lnTo>
                  <a:lnTo>
                    <a:pt x="2394" y="2882"/>
                  </a:lnTo>
                  <a:lnTo>
                    <a:pt x="2052" y="2882"/>
                  </a:lnTo>
                  <a:lnTo>
                    <a:pt x="1954" y="2858"/>
                  </a:lnTo>
                  <a:lnTo>
                    <a:pt x="1881" y="2809"/>
                  </a:lnTo>
                  <a:lnTo>
                    <a:pt x="1832" y="2736"/>
                  </a:lnTo>
                  <a:lnTo>
                    <a:pt x="1808" y="2638"/>
                  </a:lnTo>
                  <a:lnTo>
                    <a:pt x="1832" y="2540"/>
                  </a:lnTo>
                  <a:lnTo>
                    <a:pt x="1881" y="2467"/>
                  </a:lnTo>
                  <a:lnTo>
                    <a:pt x="1954" y="2418"/>
                  </a:lnTo>
                  <a:lnTo>
                    <a:pt x="2052" y="2394"/>
                  </a:lnTo>
                  <a:lnTo>
                    <a:pt x="2394" y="2394"/>
                  </a:lnTo>
                  <a:lnTo>
                    <a:pt x="2394" y="1539"/>
                  </a:lnTo>
                  <a:lnTo>
                    <a:pt x="2052" y="1539"/>
                  </a:lnTo>
                  <a:lnTo>
                    <a:pt x="1954" y="1514"/>
                  </a:lnTo>
                  <a:lnTo>
                    <a:pt x="1881" y="1466"/>
                  </a:lnTo>
                  <a:lnTo>
                    <a:pt x="1832" y="1392"/>
                  </a:lnTo>
                  <a:lnTo>
                    <a:pt x="1808" y="1295"/>
                  </a:lnTo>
                  <a:lnTo>
                    <a:pt x="1832" y="1197"/>
                  </a:lnTo>
                  <a:lnTo>
                    <a:pt x="1881" y="1124"/>
                  </a:lnTo>
                  <a:lnTo>
                    <a:pt x="1954" y="1075"/>
                  </a:lnTo>
                  <a:lnTo>
                    <a:pt x="2052" y="1050"/>
                  </a:lnTo>
                  <a:lnTo>
                    <a:pt x="2394" y="1050"/>
                  </a:lnTo>
                  <a:lnTo>
                    <a:pt x="239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157" name="Shape 412">
            <a:extLst>
              <a:ext uri="{FF2B5EF4-FFF2-40B4-BE49-F238E27FC236}">
                <a16:creationId xmlns="" xmlns:a16="http://schemas.microsoft.com/office/drawing/2014/main" id="{7BD194C7-7CDB-4F3A-8865-E0E03A4FB67E}"/>
              </a:ext>
            </a:extLst>
          </p:cNvPr>
          <p:cNvSpPr/>
          <p:nvPr userDrawn="1"/>
        </p:nvSpPr>
        <p:spPr>
          <a:xfrm>
            <a:off x="6494901" y="3781149"/>
            <a:ext cx="334860" cy="429809"/>
          </a:xfrm>
          <a:custGeom>
            <a:avLst/>
            <a:gdLst/>
            <a:ahLst/>
            <a:cxnLst/>
            <a:rect l="0" t="0" r="0" b="0"/>
            <a:pathLst>
              <a:path w="16022" h="20565" extrusionOk="0">
                <a:moveTo>
                  <a:pt x="14434" y="1588"/>
                </a:moveTo>
                <a:lnTo>
                  <a:pt x="14434" y="17683"/>
                </a:lnTo>
                <a:lnTo>
                  <a:pt x="1588" y="17683"/>
                </a:lnTo>
                <a:lnTo>
                  <a:pt x="1588" y="1588"/>
                </a:lnTo>
                <a:close/>
                <a:moveTo>
                  <a:pt x="8011" y="18293"/>
                </a:moveTo>
                <a:lnTo>
                  <a:pt x="8182" y="18318"/>
                </a:lnTo>
                <a:lnTo>
                  <a:pt x="8328" y="18366"/>
                </a:lnTo>
                <a:lnTo>
                  <a:pt x="8475" y="18440"/>
                </a:lnTo>
                <a:lnTo>
                  <a:pt x="8597" y="18537"/>
                </a:lnTo>
                <a:lnTo>
                  <a:pt x="8695" y="18660"/>
                </a:lnTo>
                <a:lnTo>
                  <a:pt x="8768" y="18806"/>
                </a:lnTo>
                <a:lnTo>
                  <a:pt x="8817" y="18953"/>
                </a:lnTo>
                <a:lnTo>
                  <a:pt x="8841" y="19124"/>
                </a:lnTo>
                <a:lnTo>
                  <a:pt x="8817" y="19295"/>
                </a:lnTo>
                <a:lnTo>
                  <a:pt x="8768" y="19441"/>
                </a:lnTo>
                <a:lnTo>
                  <a:pt x="8695" y="19588"/>
                </a:lnTo>
                <a:lnTo>
                  <a:pt x="8597" y="19710"/>
                </a:lnTo>
                <a:lnTo>
                  <a:pt x="8475" y="19807"/>
                </a:lnTo>
                <a:lnTo>
                  <a:pt x="8328" y="19881"/>
                </a:lnTo>
                <a:lnTo>
                  <a:pt x="8182" y="19930"/>
                </a:lnTo>
                <a:lnTo>
                  <a:pt x="8011" y="19954"/>
                </a:lnTo>
                <a:lnTo>
                  <a:pt x="7840" y="19930"/>
                </a:lnTo>
                <a:lnTo>
                  <a:pt x="7693" y="19881"/>
                </a:lnTo>
                <a:lnTo>
                  <a:pt x="7547" y="19807"/>
                </a:lnTo>
                <a:lnTo>
                  <a:pt x="7425" y="19710"/>
                </a:lnTo>
                <a:lnTo>
                  <a:pt x="7327" y="19588"/>
                </a:lnTo>
                <a:lnTo>
                  <a:pt x="7254" y="19441"/>
                </a:lnTo>
                <a:lnTo>
                  <a:pt x="7205" y="19295"/>
                </a:lnTo>
                <a:lnTo>
                  <a:pt x="7181" y="19124"/>
                </a:lnTo>
                <a:lnTo>
                  <a:pt x="7205" y="18953"/>
                </a:lnTo>
                <a:lnTo>
                  <a:pt x="7254" y="18806"/>
                </a:lnTo>
                <a:lnTo>
                  <a:pt x="7327" y="18660"/>
                </a:lnTo>
                <a:lnTo>
                  <a:pt x="7425" y="18537"/>
                </a:lnTo>
                <a:lnTo>
                  <a:pt x="7547" y="18440"/>
                </a:lnTo>
                <a:lnTo>
                  <a:pt x="7693" y="18366"/>
                </a:lnTo>
                <a:lnTo>
                  <a:pt x="7840" y="18318"/>
                </a:lnTo>
                <a:lnTo>
                  <a:pt x="8011" y="18293"/>
                </a:lnTo>
                <a:close/>
                <a:moveTo>
                  <a:pt x="1270" y="0"/>
                </a:moveTo>
                <a:lnTo>
                  <a:pt x="1026" y="25"/>
                </a:lnTo>
                <a:lnTo>
                  <a:pt x="782" y="98"/>
                </a:lnTo>
                <a:lnTo>
                  <a:pt x="562" y="220"/>
                </a:lnTo>
                <a:lnTo>
                  <a:pt x="367" y="367"/>
                </a:lnTo>
                <a:lnTo>
                  <a:pt x="220" y="562"/>
                </a:lnTo>
                <a:lnTo>
                  <a:pt x="98" y="782"/>
                </a:lnTo>
                <a:lnTo>
                  <a:pt x="25" y="1026"/>
                </a:lnTo>
                <a:lnTo>
                  <a:pt x="0" y="1295"/>
                </a:lnTo>
                <a:lnTo>
                  <a:pt x="0" y="19270"/>
                </a:lnTo>
                <a:lnTo>
                  <a:pt x="25" y="19539"/>
                </a:lnTo>
                <a:lnTo>
                  <a:pt x="98" y="19783"/>
                </a:lnTo>
                <a:lnTo>
                  <a:pt x="220" y="20003"/>
                </a:lnTo>
                <a:lnTo>
                  <a:pt x="367" y="20198"/>
                </a:lnTo>
                <a:lnTo>
                  <a:pt x="562" y="20345"/>
                </a:lnTo>
                <a:lnTo>
                  <a:pt x="782" y="20467"/>
                </a:lnTo>
                <a:lnTo>
                  <a:pt x="1026" y="20540"/>
                </a:lnTo>
                <a:lnTo>
                  <a:pt x="1270" y="20565"/>
                </a:lnTo>
                <a:lnTo>
                  <a:pt x="14752" y="20565"/>
                </a:lnTo>
                <a:lnTo>
                  <a:pt x="14996" y="20540"/>
                </a:lnTo>
                <a:lnTo>
                  <a:pt x="15240" y="20467"/>
                </a:lnTo>
                <a:lnTo>
                  <a:pt x="15460" y="20345"/>
                </a:lnTo>
                <a:lnTo>
                  <a:pt x="15655" y="20198"/>
                </a:lnTo>
                <a:lnTo>
                  <a:pt x="15802" y="20003"/>
                </a:lnTo>
                <a:lnTo>
                  <a:pt x="15924" y="19783"/>
                </a:lnTo>
                <a:lnTo>
                  <a:pt x="15997" y="19539"/>
                </a:lnTo>
                <a:lnTo>
                  <a:pt x="16022" y="19270"/>
                </a:lnTo>
                <a:lnTo>
                  <a:pt x="16022" y="1295"/>
                </a:lnTo>
                <a:lnTo>
                  <a:pt x="15997" y="1026"/>
                </a:lnTo>
                <a:lnTo>
                  <a:pt x="15924" y="782"/>
                </a:lnTo>
                <a:lnTo>
                  <a:pt x="15802" y="562"/>
                </a:lnTo>
                <a:lnTo>
                  <a:pt x="15655" y="367"/>
                </a:lnTo>
                <a:lnTo>
                  <a:pt x="15460" y="220"/>
                </a:lnTo>
                <a:lnTo>
                  <a:pt x="15240" y="98"/>
                </a:lnTo>
                <a:lnTo>
                  <a:pt x="14996" y="25"/>
                </a:lnTo>
                <a:lnTo>
                  <a:pt x="14752"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8" name="Shape 413">
            <a:extLst>
              <a:ext uri="{FF2B5EF4-FFF2-40B4-BE49-F238E27FC236}">
                <a16:creationId xmlns="" xmlns:a16="http://schemas.microsoft.com/office/drawing/2014/main" id="{EDF44DDF-2AC0-4E53-8EA7-902F0062E0A7}"/>
              </a:ext>
            </a:extLst>
          </p:cNvPr>
          <p:cNvSpPr/>
          <p:nvPr userDrawn="1"/>
        </p:nvSpPr>
        <p:spPr>
          <a:xfrm>
            <a:off x="5974742" y="3781149"/>
            <a:ext cx="248083" cy="429809"/>
          </a:xfrm>
          <a:custGeom>
            <a:avLst/>
            <a:gdLst/>
            <a:ahLst/>
            <a:cxnLst/>
            <a:rect l="0" t="0" r="0" b="0"/>
            <a:pathLst>
              <a:path w="11870" h="20565" extrusionOk="0">
                <a:moveTo>
                  <a:pt x="6301" y="977"/>
                </a:moveTo>
                <a:lnTo>
                  <a:pt x="6423" y="1002"/>
                </a:lnTo>
                <a:lnTo>
                  <a:pt x="6497" y="1075"/>
                </a:lnTo>
                <a:lnTo>
                  <a:pt x="6570" y="1148"/>
                </a:lnTo>
                <a:lnTo>
                  <a:pt x="6594" y="1270"/>
                </a:lnTo>
                <a:lnTo>
                  <a:pt x="6570" y="1368"/>
                </a:lnTo>
                <a:lnTo>
                  <a:pt x="6497" y="1466"/>
                </a:lnTo>
                <a:lnTo>
                  <a:pt x="6423" y="1515"/>
                </a:lnTo>
                <a:lnTo>
                  <a:pt x="6301" y="1539"/>
                </a:lnTo>
                <a:lnTo>
                  <a:pt x="5569" y="1539"/>
                </a:lnTo>
                <a:lnTo>
                  <a:pt x="5446" y="1515"/>
                </a:lnTo>
                <a:lnTo>
                  <a:pt x="5373" y="1466"/>
                </a:lnTo>
                <a:lnTo>
                  <a:pt x="5300" y="1368"/>
                </a:lnTo>
                <a:lnTo>
                  <a:pt x="5276" y="1270"/>
                </a:lnTo>
                <a:lnTo>
                  <a:pt x="5300" y="1148"/>
                </a:lnTo>
                <a:lnTo>
                  <a:pt x="5373" y="1075"/>
                </a:lnTo>
                <a:lnTo>
                  <a:pt x="5446" y="1002"/>
                </a:lnTo>
                <a:lnTo>
                  <a:pt x="5569" y="977"/>
                </a:lnTo>
                <a:close/>
                <a:moveTo>
                  <a:pt x="10575" y="2565"/>
                </a:moveTo>
                <a:lnTo>
                  <a:pt x="10575" y="16706"/>
                </a:lnTo>
                <a:lnTo>
                  <a:pt x="1295" y="16706"/>
                </a:lnTo>
                <a:lnTo>
                  <a:pt x="1295" y="2565"/>
                </a:lnTo>
                <a:close/>
                <a:moveTo>
                  <a:pt x="5935" y="17780"/>
                </a:moveTo>
                <a:lnTo>
                  <a:pt x="6106" y="17805"/>
                </a:lnTo>
                <a:lnTo>
                  <a:pt x="6277" y="17854"/>
                </a:lnTo>
                <a:lnTo>
                  <a:pt x="6423" y="17927"/>
                </a:lnTo>
                <a:lnTo>
                  <a:pt x="6545" y="18025"/>
                </a:lnTo>
                <a:lnTo>
                  <a:pt x="6643" y="18147"/>
                </a:lnTo>
                <a:lnTo>
                  <a:pt x="6716" y="18293"/>
                </a:lnTo>
                <a:lnTo>
                  <a:pt x="6765" y="18464"/>
                </a:lnTo>
                <a:lnTo>
                  <a:pt x="6790" y="18635"/>
                </a:lnTo>
                <a:lnTo>
                  <a:pt x="6765" y="18806"/>
                </a:lnTo>
                <a:lnTo>
                  <a:pt x="6716" y="18977"/>
                </a:lnTo>
                <a:lnTo>
                  <a:pt x="6643" y="19124"/>
                </a:lnTo>
                <a:lnTo>
                  <a:pt x="6545" y="19246"/>
                </a:lnTo>
                <a:lnTo>
                  <a:pt x="6423" y="19343"/>
                </a:lnTo>
                <a:lnTo>
                  <a:pt x="6277" y="19417"/>
                </a:lnTo>
                <a:lnTo>
                  <a:pt x="6106" y="19465"/>
                </a:lnTo>
                <a:lnTo>
                  <a:pt x="5935" y="19490"/>
                </a:lnTo>
                <a:lnTo>
                  <a:pt x="5764" y="19465"/>
                </a:lnTo>
                <a:lnTo>
                  <a:pt x="5593" y="19417"/>
                </a:lnTo>
                <a:lnTo>
                  <a:pt x="5446" y="19343"/>
                </a:lnTo>
                <a:lnTo>
                  <a:pt x="5324" y="19246"/>
                </a:lnTo>
                <a:lnTo>
                  <a:pt x="5227" y="19124"/>
                </a:lnTo>
                <a:lnTo>
                  <a:pt x="5153" y="18977"/>
                </a:lnTo>
                <a:lnTo>
                  <a:pt x="5105" y="18806"/>
                </a:lnTo>
                <a:lnTo>
                  <a:pt x="5080" y="18635"/>
                </a:lnTo>
                <a:lnTo>
                  <a:pt x="5105" y="18464"/>
                </a:lnTo>
                <a:lnTo>
                  <a:pt x="5153" y="18293"/>
                </a:lnTo>
                <a:lnTo>
                  <a:pt x="5227" y="18147"/>
                </a:lnTo>
                <a:lnTo>
                  <a:pt x="5324" y="18025"/>
                </a:lnTo>
                <a:lnTo>
                  <a:pt x="5446" y="17927"/>
                </a:lnTo>
                <a:lnTo>
                  <a:pt x="5593" y="17854"/>
                </a:lnTo>
                <a:lnTo>
                  <a:pt x="5764" y="17805"/>
                </a:lnTo>
                <a:lnTo>
                  <a:pt x="5935" y="17780"/>
                </a:lnTo>
                <a:close/>
                <a:moveTo>
                  <a:pt x="1295" y="0"/>
                </a:moveTo>
                <a:lnTo>
                  <a:pt x="1026" y="25"/>
                </a:lnTo>
                <a:lnTo>
                  <a:pt x="782" y="98"/>
                </a:lnTo>
                <a:lnTo>
                  <a:pt x="562" y="220"/>
                </a:lnTo>
                <a:lnTo>
                  <a:pt x="366" y="367"/>
                </a:lnTo>
                <a:lnTo>
                  <a:pt x="220" y="562"/>
                </a:lnTo>
                <a:lnTo>
                  <a:pt x="98" y="782"/>
                </a:lnTo>
                <a:lnTo>
                  <a:pt x="25" y="1026"/>
                </a:lnTo>
                <a:lnTo>
                  <a:pt x="0" y="1295"/>
                </a:lnTo>
                <a:lnTo>
                  <a:pt x="0" y="19270"/>
                </a:lnTo>
                <a:lnTo>
                  <a:pt x="25" y="19539"/>
                </a:lnTo>
                <a:lnTo>
                  <a:pt x="98" y="19783"/>
                </a:lnTo>
                <a:lnTo>
                  <a:pt x="220" y="20003"/>
                </a:lnTo>
                <a:lnTo>
                  <a:pt x="366" y="20198"/>
                </a:lnTo>
                <a:lnTo>
                  <a:pt x="562" y="20345"/>
                </a:lnTo>
                <a:lnTo>
                  <a:pt x="782" y="20467"/>
                </a:lnTo>
                <a:lnTo>
                  <a:pt x="1026" y="20540"/>
                </a:lnTo>
                <a:lnTo>
                  <a:pt x="1295" y="20565"/>
                </a:lnTo>
                <a:lnTo>
                  <a:pt x="10575" y="20565"/>
                </a:lnTo>
                <a:lnTo>
                  <a:pt x="10844" y="20540"/>
                </a:lnTo>
                <a:lnTo>
                  <a:pt x="11088" y="20467"/>
                </a:lnTo>
                <a:lnTo>
                  <a:pt x="11308" y="20345"/>
                </a:lnTo>
                <a:lnTo>
                  <a:pt x="11503" y="20198"/>
                </a:lnTo>
                <a:lnTo>
                  <a:pt x="11650" y="20003"/>
                </a:lnTo>
                <a:lnTo>
                  <a:pt x="11772" y="19783"/>
                </a:lnTo>
                <a:lnTo>
                  <a:pt x="11845" y="19539"/>
                </a:lnTo>
                <a:lnTo>
                  <a:pt x="11870" y="19270"/>
                </a:lnTo>
                <a:lnTo>
                  <a:pt x="11870" y="1295"/>
                </a:lnTo>
                <a:lnTo>
                  <a:pt x="11845" y="1026"/>
                </a:lnTo>
                <a:lnTo>
                  <a:pt x="11772" y="782"/>
                </a:lnTo>
                <a:lnTo>
                  <a:pt x="11650" y="562"/>
                </a:lnTo>
                <a:lnTo>
                  <a:pt x="11503" y="367"/>
                </a:lnTo>
                <a:lnTo>
                  <a:pt x="11308" y="220"/>
                </a:lnTo>
                <a:lnTo>
                  <a:pt x="11088" y="98"/>
                </a:lnTo>
                <a:lnTo>
                  <a:pt x="10844" y="25"/>
                </a:lnTo>
                <a:lnTo>
                  <a:pt x="10575"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159" name="Shape 414">
            <a:extLst>
              <a:ext uri="{FF2B5EF4-FFF2-40B4-BE49-F238E27FC236}">
                <a16:creationId xmlns="" xmlns:a16="http://schemas.microsoft.com/office/drawing/2014/main" id="{4433E834-F717-4616-9C55-540C2941C688}"/>
              </a:ext>
            </a:extLst>
          </p:cNvPr>
          <p:cNvGrpSpPr/>
          <p:nvPr userDrawn="1"/>
        </p:nvGrpSpPr>
        <p:grpSpPr>
          <a:xfrm>
            <a:off x="7032324" y="3809624"/>
            <a:ext cx="386943" cy="372647"/>
            <a:chOff x="2583325" y="2972875"/>
            <a:chExt cx="462850" cy="445750"/>
          </a:xfrm>
          <a:solidFill>
            <a:schemeClr val="bg1">
              <a:lumMod val="50000"/>
            </a:schemeClr>
          </a:solidFill>
        </p:grpSpPr>
        <p:sp>
          <p:nvSpPr>
            <p:cNvPr id="160" name="Shape 415">
              <a:extLst>
                <a:ext uri="{FF2B5EF4-FFF2-40B4-BE49-F238E27FC236}">
                  <a16:creationId xmlns="" xmlns:a16="http://schemas.microsoft.com/office/drawing/2014/main" id="{18965A0B-6C55-4430-85A3-B053773A3401}"/>
                </a:ext>
              </a:extLst>
            </p:cNvPr>
            <p:cNvSpPr/>
            <p:nvPr/>
          </p:nvSpPr>
          <p:spPr>
            <a:xfrm>
              <a:off x="2701775" y="3323350"/>
              <a:ext cx="225950" cy="95275"/>
            </a:xfrm>
            <a:custGeom>
              <a:avLst/>
              <a:gdLst/>
              <a:ahLst/>
              <a:cxnLst/>
              <a:rect l="0" t="0" r="0" b="0"/>
              <a:pathLst>
                <a:path w="9038" h="3811" extrusionOk="0">
                  <a:moveTo>
                    <a:pt x="2956" y="1"/>
                  </a:moveTo>
                  <a:lnTo>
                    <a:pt x="2956" y="2956"/>
                  </a:lnTo>
                  <a:lnTo>
                    <a:pt x="685" y="2956"/>
                  </a:lnTo>
                  <a:lnTo>
                    <a:pt x="514" y="3005"/>
                  </a:lnTo>
                  <a:lnTo>
                    <a:pt x="367" y="3103"/>
                  </a:lnTo>
                  <a:lnTo>
                    <a:pt x="245" y="3200"/>
                  </a:lnTo>
                  <a:lnTo>
                    <a:pt x="147" y="3322"/>
                  </a:lnTo>
                  <a:lnTo>
                    <a:pt x="50" y="3469"/>
                  </a:lnTo>
                  <a:lnTo>
                    <a:pt x="1" y="3640"/>
                  </a:lnTo>
                  <a:lnTo>
                    <a:pt x="1" y="3811"/>
                  </a:lnTo>
                  <a:lnTo>
                    <a:pt x="9037" y="3811"/>
                  </a:lnTo>
                  <a:lnTo>
                    <a:pt x="9037" y="3640"/>
                  </a:lnTo>
                  <a:lnTo>
                    <a:pt x="8988" y="3469"/>
                  </a:lnTo>
                  <a:lnTo>
                    <a:pt x="8891" y="3322"/>
                  </a:lnTo>
                  <a:lnTo>
                    <a:pt x="8793" y="3200"/>
                  </a:lnTo>
                  <a:lnTo>
                    <a:pt x="8671" y="3103"/>
                  </a:lnTo>
                  <a:lnTo>
                    <a:pt x="8524" y="3005"/>
                  </a:lnTo>
                  <a:lnTo>
                    <a:pt x="8353" y="2956"/>
                  </a:lnTo>
                  <a:lnTo>
                    <a:pt x="6082" y="2956"/>
                  </a:lnTo>
                  <a:lnTo>
                    <a:pt x="6082"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1" name="Shape 416">
              <a:extLst>
                <a:ext uri="{FF2B5EF4-FFF2-40B4-BE49-F238E27FC236}">
                  <a16:creationId xmlns="" xmlns:a16="http://schemas.microsoft.com/office/drawing/2014/main" id="{2D3766CB-00A7-4A49-9D09-1E2BC4757286}"/>
                </a:ext>
              </a:extLst>
            </p:cNvPr>
            <p:cNvSpPr/>
            <p:nvPr/>
          </p:nvSpPr>
          <p:spPr>
            <a:xfrm>
              <a:off x="2583325" y="2972875"/>
              <a:ext cx="462850" cy="337075"/>
            </a:xfrm>
            <a:custGeom>
              <a:avLst/>
              <a:gdLst/>
              <a:ahLst/>
              <a:cxnLst/>
              <a:rect l="0" t="0" r="0" b="0"/>
              <a:pathLst>
                <a:path w="18514" h="13483" extrusionOk="0">
                  <a:moveTo>
                    <a:pt x="17048" y="1466"/>
                  </a:moveTo>
                  <a:lnTo>
                    <a:pt x="17048" y="12017"/>
                  </a:lnTo>
                  <a:lnTo>
                    <a:pt x="1466" y="12017"/>
                  </a:lnTo>
                  <a:lnTo>
                    <a:pt x="1466" y="1466"/>
                  </a:lnTo>
                  <a:close/>
                  <a:moveTo>
                    <a:pt x="391" y="1"/>
                  </a:moveTo>
                  <a:lnTo>
                    <a:pt x="318" y="50"/>
                  </a:lnTo>
                  <a:lnTo>
                    <a:pt x="220" y="74"/>
                  </a:lnTo>
                  <a:lnTo>
                    <a:pt x="147" y="148"/>
                  </a:lnTo>
                  <a:lnTo>
                    <a:pt x="98" y="221"/>
                  </a:lnTo>
                  <a:lnTo>
                    <a:pt x="49" y="294"/>
                  </a:lnTo>
                  <a:lnTo>
                    <a:pt x="25" y="392"/>
                  </a:lnTo>
                  <a:lnTo>
                    <a:pt x="1" y="489"/>
                  </a:lnTo>
                  <a:lnTo>
                    <a:pt x="1" y="12994"/>
                  </a:lnTo>
                  <a:lnTo>
                    <a:pt x="25" y="13092"/>
                  </a:lnTo>
                  <a:lnTo>
                    <a:pt x="49" y="13189"/>
                  </a:lnTo>
                  <a:lnTo>
                    <a:pt x="98" y="13263"/>
                  </a:lnTo>
                  <a:lnTo>
                    <a:pt x="147" y="13336"/>
                  </a:lnTo>
                  <a:lnTo>
                    <a:pt x="220" y="13409"/>
                  </a:lnTo>
                  <a:lnTo>
                    <a:pt x="318" y="13434"/>
                  </a:lnTo>
                  <a:lnTo>
                    <a:pt x="391" y="13483"/>
                  </a:lnTo>
                  <a:lnTo>
                    <a:pt x="18123" y="13483"/>
                  </a:lnTo>
                  <a:lnTo>
                    <a:pt x="18196" y="13434"/>
                  </a:lnTo>
                  <a:lnTo>
                    <a:pt x="18293" y="13409"/>
                  </a:lnTo>
                  <a:lnTo>
                    <a:pt x="18367" y="13336"/>
                  </a:lnTo>
                  <a:lnTo>
                    <a:pt x="18416" y="13263"/>
                  </a:lnTo>
                  <a:lnTo>
                    <a:pt x="18464" y="13189"/>
                  </a:lnTo>
                  <a:lnTo>
                    <a:pt x="18489" y="13092"/>
                  </a:lnTo>
                  <a:lnTo>
                    <a:pt x="18513" y="12994"/>
                  </a:lnTo>
                  <a:lnTo>
                    <a:pt x="18513" y="489"/>
                  </a:lnTo>
                  <a:lnTo>
                    <a:pt x="18489" y="392"/>
                  </a:lnTo>
                  <a:lnTo>
                    <a:pt x="18464" y="294"/>
                  </a:lnTo>
                  <a:lnTo>
                    <a:pt x="18416" y="221"/>
                  </a:lnTo>
                  <a:lnTo>
                    <a:pt x="18367" y="148"/>
                  </a:lnTo>
                  <a:lnTo>
                    <a:pt x="18293" y="74"/>
                  </a:lnTo>
                  <a:lnTo>
                    <a:pt x="18196" y="50"/>
                  </a:lnTo>
                  <a:lnTo>
                    <a:pt x="1812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62" name="Shape 417">
            <a:extLst>
              <a:ext uri="{FF2B5EF4-FFF2-40B4-BE49-F238E27FC236}">
                <a16:creationId xmlns="" xmlns:a16="http://schemas.microsoft.com/office/drawing/2014/main" id="{994F2156-E9F2-45BE-AFBF-A7E7A4AA0BC1}"/>
              </a:ext>
            </a:extLst>
          </p:cNvPr>
          <p:cNvGrpSpPr/>
          <p:nvPr userDrawn="1"/>
        </p:nvGrpSpPr>
        <p:grpSpPr>
          <a:xfrm>
            <a:off x="7582579" y="3865281"/>
            <a:ext cx="413486" cy="261355"/>
            <a:chOff x="3241525" y="3039450"/>
            <a:chExt cx="494600" cy="312625"/>
          </a:xfrm>
          <a:solidFill>
            <a:schemeClr val="bg1">
              <a:lumMod val="50000"/>
            </a:schemeClr>
          </a:solidFill>
        </p:grpSpPr>
        <p:sp>
          <p:nvSpPr>
            <p:cNvPr id="163" name="Shape 418">
              <a:extLst>
                <a:ext uri="{FF2B5EF4-FFF2-40B4-BE49-F238E27FC236}">
                  <a16:creationId xmlns="" xmlns:a16="http://schemas.microsoft.com/office/drawing/2014/main" id="{5177A4D9-0DBA-44DC-80B9-6D52D9483419}"/>
                </a:ext>
              </a:extLst>
            </p:cNvPr>
            <p:cNvSpPr/>
            <p:nvPr/>
          </p:nvSpPr>
          <p:spPr>
            <a:xfrm>
              <a:off x="3241525" y="3039450"/>
              <a:ext cx="494600" cy="312625"/>
            </a:xfrm>
            <a:custGeom>
              <a:avLst/>
              <a:gdLst/>
              <a:ahLst/>
              <a:cxnLst/>
              <a:rect l="0" t="0" r="0" b="0"/>
              <a:pathLst>
                <a:path w="19784" h="12505" extrusionOk="0">
                  <a:moveTo>
                    <a:pt x="9892" y="977"/>
                  </a:moveTo>
                  <a:lnTo>
                    <a:pt x="10356" y="1001"/>
                  </a:lnTo>
                  <a:lnTo>
                    <a:pt x="10796" y="1050"/>
                  </a:lnTo>
                  <a:lnTo>
                    <a:pt x="11235" y="1124"/>
                  </a:lnTo>
                  <a:lnTo>
                    <a:pt x="11675" y="1221"/>
                  </a:lnTo>
                  <a:lnTo>
                    <a:pt x="12090" y="1343"/>
                  </a:lnTo>
                  <a:lnTo>
                    <a:pt x="12505" y="1490"/>
                  </a:lnTo>
                  <a:lnTo>
                    <a:pt x="12920" y="1661"/>
                  </a:lnTo>
                  <a:lnTo>
                    <a:pt x="13311" y="1832"/>
                  </a:lnTo>
                  <a:lnTo>
                    <a:pt x="13702" y="2027"/>
                  </a:lnTo>
                  <a:lnTo>
                    <a:pt x="14068" y="2223"/>
                  </a:lnTo>
                  <a:lnTo>
                    <a:pt x="14752" y="2662"/>
                  </a:lnTo>
                  <a:lnTo>
                    <a:pt x="15412" y="3126"/>
                  </a:lnTo>
                  <a:lnTo>
                    <a:pt x="15973" y="3590"/>
                  </a:lnTo>
                  <a:lnTo>
                    <a:pt x="16462" y="4005"/>
                  </a:lnTo>
                  <a:lnTo>
                    <a:pt x="16901" y="4421"/>
                  </a:lnTo>
                  <a:lnTo>
                    <a:pt x="17292" y="4811"/>
                  </a:lnTo>
                  <a:lnTo>
                    <a:pt x="17634" y="5178"/>
                  </a:lnTo>
                  <a:lnTo>
                    <a:pt x="18196" y="5813"/>
                  </a:lnTo>
                  <a:lnTo>
                    <a:pt x="18562" y="6252"/>
                  </a:lnTo>
                  <a:lnTo>
                    <a:pt x="18196" y="6692"/>
                  </a:lnTo>
                  <a:lnTo>
                    <a:pt x="17634" y="7327"/>
                  </a:lnTo>
                  <a:lnTo>
                    <a:pt x="17292" y="7693"/>
                  </a:lnTo>
                  <a:lnTo>
                    <a:pt x="16901" y="8084"/>
                  </a:lnTo>
                  <a:lnTo>
                    <a:pt x="16462" y="8499"/>
                  </a:lnTo>
                  <a:lnTo>
                    <a:pt x="15973" y="8915"/>
                  </a:lnTo>
                  <a:lnTo>
                    <a:pt x="15412" y="9379"/>
                  </a:lnTo>
                  <a:lnTo>
                    <a:pt x="14752" y="9843"/>
                  </a:lnTo>
                  <a:lnTo>
                    <a:pt x="14068" y="10282"/>
                  </a:lnTo>
                  <a:lnTo>
                    <a:pt x="13702" y="10478"/>
                  </a:lnTo>
                  <a:lnTo>
                    <a:pt x="13311" y="10673"/>
                  </a:lnTo>
                  <a:lnTo>
                    <a:pt x="12920" y="10844"/>
                  </a:lnTo>
                  <a:lnTo>
                    <a:pt x="12505" y="11015"/>
                  </a:lnTo>
                  <a:lnTo>
                    <a:pt x="12090" y="11161"/>
                  </a:lnTo>
                  <a:lnTo>
                    <a:pt x="11675" y="11284"/>
                  </a:lnTo>
                  <a:lnTo>
                    <a:pt x="11235" y="11381"/>
                  </a:lnTo>
                  <a:lnTo>
                    <a:pt x="10796" y="11455"/>
                  </a:lnTo>
                  <a:lnTo>
                    <a:pt x="10356" y="11503"/>
                  </a:lnTo>
                  <a:lnTo>
                    <a:pt x="9892" y="11528"/>
                  </a:lnTo>
                  <a:lnTo>
                    <a:pt x="9477" y="11528"/>
                  </a:lnTo>
                  <a:lnTo>
                    <a:pt x="9086" y="11479"/>
                  </a:lnTo>
                  <a:lnTo>
                    <a:pt x="8695" y="11430"/>
                  </a:lnTo>
                  <a:lnTo>
                    <a:pt x="8304" y="11332"/>
                  </a:lnTo>
                  <a:lnTo>
                    <a:pt x="7914" y="11235"/>
                  </a:lnTo>
                  <a:lnTo>
                    <a:pt x="7523" y="11113"/>
                  </a:lnTo>
                  <a:lnTo>
                    <a:pt x="7157" y="10990"/>
                  </a:lnTo>
                  <a:lnTo>
                    <a:pt x="6790" y="10844"/>
                  </a:lnTo>
                  <a:lnTo>
                    <a:pt x="6448" y="10673"/>
                  </a:lnTo>
                  <a:lnTo>
                    <a:pt x="6082" y="10502"/>
                  </a:lnTo>
                  <a:lnTo>
                    <a:pt x="5423" y="10111"/>
                  </a:lnTo>
                  <a:lnTo>
                    <a:pt x="4788" y="9696"/>
                  </a:lnTo>
                  <a:lnTo>
                    <a:pt x="4201" y="9232"/>
                  </a:lnTo>
                  <a:lnTo>
                    <a:pt x="3640" y="8792"/>
                  </a:lnTo>
                  <a:lnTo>
                    <a:pt x="3127" y="8328"/>
                  </a:lnTo>
                  <a:lnTo>
                    <a:pt x="2663" y="7889"/>
                  </a:lnTo>
                  <a:lnTo>
                    <a:pt x="2272" y="7474"/>
                  </a:lnTo>
                  <a:lnTo>
                    <a:pt x="1613" y="6741"/>
                  </a:lnTo>
                  <a:lnTo>
                    <a:pt x="1222" y="6252"/>
                  </a:lnTo>
                  <a:lnTo>
                    <a:pt x="1613" y="5764"/>
                  </a:lnTo>
                  <a:lnTo>
                    <a:pt x="2272" y="5031"/>
                  </a:lnTo>
                  <a:lnTo>
                    <a:pt x="2663" y="4616"/>
                  </a:lnTo>
                  <a:lnTo>
                    <a:pt x="3127" y="4176"/>
                  </a:lnTo>
                  <a:lnTo>
                    <a:pt x="3640" y="3712"/>
                  </a:lnTo>
                  <a:lnTo>
                    <a:pt x="4201" y="3273"/>
                  </a:lnTo>
                  <a:lnTo>
                    <a:pt x="4788" y="2833"/>
                  </a:lnTo>
                  <a:lnTo>
                    <a:pt x="5423" y="2394"/>
                  </a:lnTo>
                  <a:lnTo>
                    <a:pt x="6082" y="2003"/>
                  </a:lnTo>
                  <a:lnTo>
                    <a:pt x="6448" y="1832"/>
                  </a:lnTo>
                  <a:lnTo>
                    <a:pt x="6790" y="1661"/>
                  </a:lnTo>
                  <a:lnTo>
                    <a:pt x="7157" y="1514"/>
                  </a:lnTo>
                  <a:lnTo>
                    <a:pt x="7523" y="1392"/>
                  </a:lnTo>
                  <a:lnTo>
                    <a:pt x="7914" y="1270"/>
                  </a:lnTo>
                  <a:lnTo>
                    <a:pt x="8304" y="1172"/>
                  </a:lnTo>
                  <a:lnTo>
                    <a:pt x="8695" y="1075"/>
                  </a:lnTo>
                  <a:lnTo>
                    <a:pt x="9086" y="1026"/>
                  </a:lnTo>
                  <a:lnTo>
                    <a:pt x="9477" y="977"/>
                  </a:lnTo>
                  <a:close/>
                  <a:moveTo>
                    <a:pt x="9892" y="0"/>
                  </a:moveTo>
                  <a:lnTo>
                    <a:pt x="9404" y="25"/>
                  </a:lnTo>
                  <a:lnTo>
                    <a:pt x="8915" y="73"/>
                  </a:lnTo>
                  <a:lnTo>
                    <a:pt x="8451" y="147"/>
                  </a:lnTo>
                  <a:lnTo>
                    <a:pt x="7963" y="244"/>
                  </a:lnTo>
                  <a:lnTo>
                    <a:pt x="7523" y="366"/>
                  </a:lnTo>
                  <a:lnTo>
                    <a:pt x="7059" y="513"/>
                  </a:lnTo>
                  <a:lnTo>
                    <a:pt x="6619" y="684"/>
                  </a:lnTo>
                  <a:lnTo>
                    <a:pt x="6204" y="879"/>
                  </a:lnTo>
                  <a:lnTo>
                    <a:pt x="5765" y="1075"/>
                  </a:lnTo>
                  <a:lnTo>
                    <a:pt x="5374" y="1295"/>
                  </a:lnTo>
                  <a:lnTo>
                    <a:pt x="4959" y="1539"/>
                  </a:lnTo>
                  <a:lnTo>
                    <a:pt x="4592" y="1783"/>
                  </a:lnTo>
                  <a:lnTo>
                    <a:pt x="3860" y="2296"/>
                  </a:lnTo>
                  <a:lnTo>
                    <a:pt x="3176" y="2833"/>
                  </a:lnTo>
                  <a:lnTo>
                    <a:pt x="2565" y="3370"/>
                  </a:lnTo>
                  <a:lnTo>
                    <a:pt x="2028" y="3883"/>
                  </a:lnTo>
                  <a:lnTo>
                    <a:pt x="1539" y="4372"/>
                  </a:lnTo>
                  <a:lnTo>
                    <a:pt x="1149" y="4836"/>
                  </a:lnTo>
                  <a:lnTo>
                    <a:pt x="562" y="5520"/>
                  </a:lnTo>
                  <a:lnTo>
                    <a:pt x="318" y="5837"/>
                  </a:lnTo>
                  <a:lnTo>
                    <a:pt x="1" y="6252"/>
                  </a:lnTo>
                  <a:lnTo>
                    <a:pt x="318" y="6668"/>
                  </a:lnTo>
                  <a:lnTo>
                    <a:pt x="562" y="6985"/>
                  </a:lnTo>
                  <a:lnTo>
                    <a:pt x="1149" y="7669"/>
                  </a:lnTo>
                  <a:lnTo>
                    <a:pt x="1539" y="8133"/>
                  </a:lnTo>
                  <a:lnTo>
                    <a:pt x="2028" y="8621"/>
                  </a:lnTo>
                  <a:lnTo>
                    <a:pt x="2565" y="9134"/>
                  </a:lnTo>
                  <a:lnTo>
                    <a:pt x="3176" y="9672"/>
                  </a:lnTo>
                  <a:lnTo>
                    <a:pt x="3860" y="10209"/>
                  </a:lnTo>
                  <a:lnTo>
                    <a:pt x="4592" y="10722"/>
                  </a:lnTo>
                  <a:lnTo>
                    <a:pt x="4959" y="10966"/>
                  </a:lnTo>
                  <a:lnTo>
                    <a:pt x="5374" y="11210"/>
                  </a:lnTo>
                  <a:lnTo>
                    <a:pt x="5765" y="11430"/>
                  </a:lnTo>
                  <a:lnTo>
                    <a:pt x="6204" y="11625"/>
                  </a:lnTo>
                  <a:lnTo>
                    <a:pt x="6619" y="11821"/>
                  </a:lnTo>
                  <a:lnTo>
                    <a:pt x="7059" y="11992"/>
                  </a:lnTo>
                  <a:lnTo>
                    <a:pt x="7523" y="12138"/>
                  </a:lnTo>
                  <a:lnTo>
                    <a:pt x="7963" y="12260"/>
                  </a:lnTo>
                  <a:lnTo>
                    <a:pt x="8451" y="12358"/>
                  </a:lnTo>
                  <a:lnTo>
                    <a:pt x="8915" y="12431"/>
                  </a:lnTo>
                  <a:lnTo>
                    <a:pt x="9404" y="12480"/>
                  </a:lnTo>
                  <a:lnTo>
                    <a:pt x="9892" y="12505"/>
                  </a:lnTo>
                  <a:lnTo>
                    <a:pt x="10380" y="12480"/>
                  </a:lnTo>
                  <a:lnTo>
                    <a:pt x="10869" y="12431"/>
                  </a:lnTo>
                  <a:lnTo>
                    <a:pt x="11333" y="12358"/>
                  </a:lnTo>
                  <a:lnTo>
                    <a:pt x="11821" y="12260"/>
                  </a:lnTo>
                  <a:lnTo>
                    <a:pt x="12261" y="12138"/>
                  </a:lnTo>
                  <a:lnTo>
                    <a:pt x="12725" y="11992"/>
                  </a:lnTo>
                  <a:lnTo>
                    <a:pt x="13165" y="11821"/>
                  </a:lnTo>
                  <a:lnTo>
                    <a:pt x="13580" y="11625"/>
                  </a:lnTo>
                  <a:lnTo>
                    <a:pt x="14019" y="11430"/>
                  </a:lnTo>
                  <a:lnTo>
                    <a:pt x="14410" y="11210"/>
                  </a:lnTo>
                  <a:lnTo>
                    <a:pt x="14825" y="10966"/>
                  </a:lnTo>
                  <a:lnTo>
                    <a:pt x="15192" y="10722"/>
                  </a:lnTo>
                  <a:lnTo>
                    <a:pt x="15924" y="10209"/>
                  </a:lnTo>
                  <a:lnTo>
                    <a:pt x="16608" y="9672"/>
                  </a:lnTo>
                  <a:lnTo>
                    <a:pt x="17219" y="9134"/>
                  </a:lnTo>
                  <a:lnTo>
                    <a:pt x="17756" y="8621"/>
                  </a:lnTo>
                  <a:lnTo>
                    <a:pt x="18245" y="8133"/>
                  </a:lnTo>
                  <a:lnTo>
                    <a:pt x="18635" y="7669"/>
                  </a:lnTo>
                  <a:lnTo>
                    <a:pt x="19222" y="6985"/>
                  </a:lnTo>
                  <a:lnTo>
                    <a:pt x="19466" y="6668"/>
                  </a:lnTo>
                  <a:lnTo>
                    <a:pt x="19783" y="6252"/>
                  </a:lnTo>
                  <a:lnTo>
                    <a:pt x="19466" y="5837"/>
                  </a:lnTo>
                  <a:lnTo>
                    <a:pt x="19222" y="5520"/>
                  </a:lnTo>
                  <a:lnTo>
                    <a:pt x="18635" y="4836"/>
                  </a:lnTo>
                  <a:lnTo>
                    <a:pt x="18245" y="4372"/>
                  </a:lnTo>
                  <a:lnTo>
                    <a:pt x="17756" y="3883"/>
                  </a:lnTo>
                  <a:lnTo>
                    <a:pt x="17219" y="3370"/>
                  </a:lnTo>
                  <a:lnTo>
                    <a:pt x="16608" y="2833"/>
                  </a:lnTo>
                  <a:lnTo>
                    <a:pt x="15924" y="2296"/>
                  </a:lnTo>
                  <a:lnTo>
                    <a:pt x="15192" y="1783"/>
                  </a:lnTo>
                  <a:lnTo>
                    <a:pt x="14825" y="1539"/>
                  </a:lnTo>
                  <a:lnTo>
                    <a:pt x="14410" y="1295"/>
                  </a:lnTo>
                  <a:lnTo>
                    <a:pt x="14019" y="1075"/>
                  </a:lnTo>
                  <a:lnTo>
                    <a:pt x="13580" y="879"/>
                  </a:lnTo>
                  <a:lnTo>
                    <a:pt x="13165" y="684"/>
                  </a:lnTo>
                  <a:lnTo>
                    <a:pt x="12725" y="513"/>
                  </a:lnTo>
                  <a:lnTo>
                    <a:pt x="12261" y="366"/>
                  </a:lnTo>
                  <a:lnTo>
                    <a:pt x="11821" y="244"/>
                  </a:lnTo>
                  <a:lnTo>
                    <a:pt x="11333" y="147"/>
                  </a:lnTo>
                  <a:lnTo>
                    <a:pt x="10869" y="73"/>
                  </a:lnTo>
                  <a:lnTo>
                    <a:pt x="10380" y="25"/>
                  </a:lnTo>
                  <a:lnTo>
                    <a:pt x="989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4" name="Shape 419">
              <a:extLst>
                <a:ext uri="{FF2B5EF4-FFF2-40B4-BE49-F238E27FC236}">
                  <a16:creationId xmlns="" xmlns:a16="http://schemas.microsoft.com/office/drawing/2014/main" id="{2EC9B4AE-DE1F-4F19-9EC2-0454D69617C6}"/>
                </a:ext>
              </a:extLst>
            </p:cNvPr>
            <p:cNvSpPr/>
            <p:nvPr/>
          </p:nvSpPr>
          <p:spPr>
            <a:xfrm>
              <a:off x="3384400" y="3091350"/>
              <a:ext cx="208850" cy="208825"/>
            </a:xfrm>
            <a:custGeom>
              <a:avLst/>
              <a:gdLst/>
              <a:ahLst/>
              <a:cxnLst/>
              <a:rect l="0" t="0" r="0" b="0"/>
              <a:pathLst>
                <a:path w="8354" h="8353" extrusionOk="0">
                  <a:moveTo>
                    <a:pt x="4177" y="0"/>
                  </a:moveTo>
                  <a:lnTo>
                    <a:pt x="3762" y="24"/>
                  </a:lnTo>
                  <a:lnTo>
                    <a:pt x="3347" y="73"/>
                  </a:lnTo>
                  <a:lnTo>
                    <a:pt x="2931" y="195"/>
                  </a:lnTo>
                  <a:lnTo>
                    <a:pt x="2541" y="318"/>
                  </a:lnTo>
                  <a:lnTo>
                    <a:pt x="2174" y="513"/>
                  </a:lnTo>
                  <a:lnTo>
                    <a:pt x="1832" y="708"/>
                  </a:lnTo>
                  <a:lnTo>
                    <a:pt x="1515" y="953"/>
                  </a:lnTo>
                  <a:lnTo>
                    <a:pt x="1222" y="1221"/>
                  </a:lnTo>
                  <a:lnTo>
                    <a:pt x="953" y="1514"/>
                  </a:lnTo>
                  <a:lnTo>
                    <a:pt x="709" y="1832"/>
                  </a:lnTo>
                  <a:lnTo>
                    <a:pt x="514" y="2174"/>
                  </a:lnTo>
                  <a:lnTo>
                    <a:pt x="318" y="2540"/>
                  </a:lnTo>
                  <a:lnTo>
                    <a:pt x="196" y="2931"/>
                  </a:lnTo>
                  <a:lnTo>
                    <a:pt x="74" y="3346"/>
                  </a:lnTo>
                  <a:lnTo>
                    <a:pt x="25" y="3761"/>
                  </a:lnTo>
                  <a:lnTo>
                    <a:pt x="1" y="4176"/>
                  </a:lnTo>
                  <a:lnTo>
                    <a:pt x="25" y="4592"/>
                  </a:lnTo>
                  <a:lnTo>
                    <a:pt x="74" y="5007"/>
                  </a:lnTo>
                  <a:lnTo>
                    <a:pt x="196" y="5422"/>
                  </a:lnTo>
                  <a:lnTo>
                    <a:pt x="318" y="5813"/>
                  </a:lnTo>
                  <a:lnTo>
                    <a:pt x="514" y="6179"/>
                  </a:lnTo>
                  <a:lnTo>
                    <a:pt x="709" y="6521"/>
                  </a:lnTo>
                  <a:lnTo>
                    <a:pt x="953" y="6839"/>
                  </a:lnTo>
                  <a:lnTo>
                    <a:pt x="1222" y="7132"/>
                  </a:lnTo>
                  <a:lnTo>
                    <a:pt x="1515" y="7400"/>
                  </a:lnTo>
                  <a:lnTo>
                    <a:pt x="1832" y="7644"/>
                  </a:lnTo>
                  <a:lnTo>
                    <a:pt x="2174" y="7840"/>
                  </a:lnTo>
                  <a:lnTo>
                    <a:pt x="2541" y="8035"/>
                  </a:lnTo>
                  <a:lnTo>
                    <a:pt x="2931" y="8157"/>
                  </a:lnTo>
                  <a:lnTo>
                    <a:pt x="3347" y="8279"/>
                  </a:lnTo>
                  <a:lnTo>
                    <a:pt x="3762" y="8328"/>
                  </a:lnTo>
                  <a:lnTo>
                    <a:pt x="4177" y="8353"/>
                  </a:lnTo>
                  <a:lnTo>
                    <a:pt x="4592" y="8328"/>
                  </a:lnTo>
                  <a:lnTo>
                    <a:pt x="5007" y="8279"/>
                  </a:lnTo>
                  <a:lnTo>
                    <a:pt x="5423" y="8157"/>
                  </a:lnTo>
                  <a:lnTo>
                    <a:pt x="5813" y="8035"/>
                  </a:lnTo>
                  <a:lnTo>
                    <a:pt x="6180" y="7840"/>
                  </a:lnTo>
                  <a:lnTo>
                    <a:pt x="6522" y="7644"/>
                  </a:lnTo>
                  <a:lnTo>
                    <a:pt x="6839" y="7400"/>
                  </a:lnTo>
                  <a:lnTo>
                    <a:pt x="7132" y="7132"/>
                  </a:lnTo>
                  <a:lnTo>
                    <a:pt x="7401" y="6839"/>
                  </a:lnTo>
                  <a:lnTo>
                    <a:pt x="7645" y="6521"/>
                  </a:lnTo>
                  <a:lnTo>
                    <a:pt x="7840" y="6179"/>
                  </a:lnTo>
                  <a:lnTo>
                    <a:pt x="8036" y="5813"/>
                  </a:lnTo>
                  <a:lnTo>
                    <a:pt x="8158" y="5422"/>
                  </a:lnTo>
                  <a:lnTo>
                    <a:pt x="8280" y="5007"/>
                  </a:lnTo>
                  <a:lnTo>
                    <a:pt x="8329" y="4592"/>
                  </a:lnTo>
                  <a:lnTo>
                    <a:pt x="8353" y="4176"/>
                  </a:lnTo>
                  <a:lnTo>
                    <a:pt x="8329" y="3737"/>
                  </a:lnTo>
                  <a:lnTo>
                    <a:pt x="8256" y="3297"/>
                  </a:lnTo>
                  <a:lnTo>
                    <a:pt x="8134" y="3517"/>
                  </a:lnTo>
                  <a:lnTo>
                    <a:pt x="8011" y="3688"/>
                  </a:lnTo>
                  <a:lnTo>
                    <a:pt x="7840" y="3859"/>
                  </a:lnTo>
                  <a:lnTo>
                    <a:pt x="7645" y="4005"/>
                  </a:lnTo>
                  <a:lnTo>
                    <a:pt x="7425" y="4128"/>
                  </a:lnTo>
                  <a:lnTo>
                    <a:pt x="7205" y="4201"/>
                  </a:lnTo>
                  <a:lnTo>
                    <a:pt x="6961" y="4250"/>
                  </a:lnTo>
                  <a:lnTo>
                    <a:pt x="6717" y="4274"/>
                  </a:lnTo>
                  <a:lnTo>
                    <a:pt x="6546" y="4274"/>
                  </a:lnTo>
                  <a:lnTo>
                    <a:pt x="6375" y="4250"/>
                  </a:lnTo>
                  <a:lnTo>
                    <a:pt x="6204" y="4201"/>
                  </a:lnTo>
                  <a:lnTo>
                    <a:pt x="6058" y="4152"/>
                  </a:lnTo>
                  <a:lnTo>
                    <a:pt x="5887" y="4079"/>
                  </a:lnTo>
                  <a:lnTo>
                    <a:pt x="5764" y="3981"/>
                  </a:lnTo>
                  <a:lnTo>
                    <a:pt x="5618" y="3883"/>
                  </a:lnTo>
                  <a:lnTo>
                    <a:pt x="5496" y="3786"/>
                  </a:lnTo>
                  <a:lnTo>
                    <a:pt x="5398" y="3664"/>
                  </a:lnTo>
                  <a:lnTo>
                    <a:pt x="5300" y="3517"/>
                  </a:lnTo>
                  <a:lnTo>
                    <a:pt x="5203" y="3395"/>
                  </a:lnTo>
                  <a:lnTo>
                    <a:pt x="5129" y="3224"/>
                  </a:lnTo>
                  <a:lnTo>
                    <a:pt x="5081" y="3077"/>
                  </a:lnTo>
                  <a:lnTo>
                    <a:pt x="5032" y="2906"/>
                  </a:lnTo>
                  <a:lnTo>
                    <a:pt x="5007" y="2735"/>
                  </a:lnTo>
                  <a:lnTo>
                    <a:pt x="5007" y="2564"/>
                  </a:lnTo>
                  <a:lnTo>
                    <a:pt x="5007" y="2394"/>
                  </a:lnTo>
                  <a:lnTo>
                    <a:pt x="5032" y="2223"/>
                  </a:lnTo>
                  <a:lnTo>
                    <a:pt x="5081" y="2052"/>
                  </a:lnTo>
                  <a:lnTo>
                    <a:pt x="5129" y="1905"/>
                  </a:lnTo>
                  <a:lnTo>
                    <a:pt x="5203" y="1759"/>
                  </a:lnTo>
                  <a:lnTo>
                    <a:pt x="5300" y="1612"/>
                  </a:lnTo>
                  <a:lnTo>
                    <a:pt x="5398" y="1490"/>
                  </a:lnTo>
                  <a:lnTo>
                    <a:pt x="5496" y="1368"/>
                  </a:lnTo>
                  <a:lnTo>
                    <a:pt x="5618" y="1246"/>
                  </a:lnTo>
                  <a:lnTo>
                    <a:pt x="5764" y="1148"/>
                  </a:lnTo>
                  <a:lnTo>
                    <a:pt x="5887" y="1075"/>
                  </a:lnTo>
                  <a:lnTo>
                    <a:pt x="6033" y="1001"/>
                  </a:lnTo>
                  <a:lnTo>
                    <a:pt x="6204" y="928"/>
                  </a:lnTo>
                  <a:lnTo>
                    <a:pt x="6375" y="879"/>
                  </a:lnTo>
                  <a:lnTo>
                    <a:pt x="6522" y="855"/>
                  </a:lnTo>
                  <a:lnTo>
                    <a:pt x="6717" y="855"/>
                  </a:lnTo>
                  <a:lnTo>
                    <a:pt x="6448" y="659"/>
                  </a:lnTo>
                  <a:lnTo>
                    <a:pt x="6155" y="489"/>
                  </a:lnTo>
                  <a:lnTo>
                    <a:pt x="5838" y="342"/>
                  </a:lnTo>
                  <a:lnTo>
                    <a:pt x="5545" y="220"/>
                  </a:lnTo>
                  <a:lnTo>
                    <a:pt x="5203" y="122"/>
                  </a:lnTo>
                  <a:lnTo>
                    <a:pt x="4885" y="49"/>
                  </a:lnTo>
                  <a:lnTo>
                    <a:pt x="4519" y="24"/>
                  </a:lnTo>
                  <a:lnTo>
                    <a:pt x="4177"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165" name="Shape 420">
            <a:extLst>
              <a:ext uri="{FF2B5EF4-FFF2-40B4-BE49-F238E27FC236}">
                <a16:creationId xmlns="" xmlns:a16="http://schemas.microsoft.com/office/drawing/2014/main" id="{C3613A91-6D99-417B-9D31-E58F3BF56696}"/>
              </a:ext>
            </a:extLst>
          </p:cNvPr>
          <p:cNvSpPr/>
          <p:nvPr userDrawn="1"/>
        </p:nvSpPr>
        <p:spPr>
          <a:xfrm>
            <a:off x="8738873" y="3818415"/>
            <a:ext cx="355300" cy="355279"/>
          </a:xfrm>
          <a:custGeom>
            <a:avLst/>
            <a:gdLst/>
            <a:ahLst/>
            <a:cxnLst/>
            <a:rect l="0" t="0" r="0" b="0"/>
            <a:pathLst>
              <a:path w="17000" h="16999" extrusionOk="0">
                <a:moveTo>
                  <a:pt x="8769" y="5740"/>
                </a:moveTo>
                <a:lnTo>
                  <a:pt x="9037" y="5788"/>
                </a:lnTo>
                <a:lnTo>
                  <a:pt x="9282" y="5862"/>
                </a:lnTo>
                <a:lnTo>
                  <a:pt x="9550" y="5935"/>
                </a:lnTo>
                <a:lnTo>
                  <a:pt x="9794" y="6057"/>
                </a:lnTo>
                <a:lnTo>
                  <a:pt x="10014" y="6204"/>
                </a:lnTo>
                <a:lnTo>
                  <a:pt x="10234" y="6350"/>
                </a:lnTo>
                <a:lnTo>
                  <a:pt x="10454" y="6546"/>
                </a:lnTo>
                <a:lnTo>
                  <a:pt x="10649" y="6765"/>
                </a:lnTo>
                <a:lnTo>
                  <a:pt x="10796" y="6985"/>
                </a:lnTo>
                <a:lnTo>
                  <a:pt x="10942" y="7205"/>
                </a:lnTo>
                <a:lnTo>
                  <a:pt x="11064" y="7449"/>
                </a:lnTo>
                <a:lnTo>
                  <a:pt x="11138" y="7718"/>
                </a:lnTo>
                <a:lnTo>
                  <a:pt x="11211" y="7962"/>
                </a:lnTo>
                <a:lnTo>
                  <a:pt x="11260" y="8231"/>
                </a:lnTo>
                <a:lnTo>
                  <a:pt x="11260" y="8499"/>
                </a:lnTo>
                <a:lnTo>
                  <a:pt x="11260" y="8768"/>
                </a:lnTo>
                <a:lnTo>
                  <a:pt x="11211" y="9037"/>
                </a:lnTo>
                <a:lnTo>
                  <a:pt x="11138" y="9281"/>
                </a:lnTo>
                <a:lnTo>
                  <a:pt x="11064" y="9550"/>
                </a:lnTo>
                <a:lnTo>
                  <a:pt x="10942" y="9794"/>
                </a:lnTo>
                <a:lnTo>
                  <a:pt x="10796" y="10014"/>
                </a:lnTo>
                <a:lnTo>
                  <a:pt x="10649" y="10233"/>
                </a:lnTo>
                <a:lnTo>
                  <a:pt x="10454" y="10453"/>
                </a:lnTo>
                <a:lnTo>
                  <a:pt x="10234" y="10649"/>
                </a:lnTo>
                <a:lnTo>
                  <a:pt x="10014" y="10795"/>
                </a:lnTo>
                <a:lnTo>
                  <a:pt x="9794" y="10942"/>
                </a:lnTo>
                <a:lnTo>
                  <a:pt x="9550" y="11064"/>
                </a:lnTo>
                <a:lnTo>
                  <a:pt x="9282" y="11137"/>
                </a:lnTo>
                <a:lnTo>
                  <a:pt x="9037" y="11210"/>
                </a:lnTo>
                <a:lnTo>
                  <a:pt x="8769" y="11259"/>
                </a:lnTo>
                <a:lnTo>
                  <a:pt x="8231" y="11259"/>
                </a:lnTo>
                <a:lnTo>
                  <a:pt x="7963" y="11210"/>
                </a:lnTo>
                <a:lnTo>
                  <a:pt x="7719" y="11137"/>
                </a:lnTo>
                <a:lnTo>
                  <a:pt x="7450" y="11064"/>
                </a:lnTo>
                <a:lnTo>
                  <a:pt x="7206" y="10942"/>
                </a:lnTo>
                <a:lnTo>
                  <a:pt x="6986" y="10795"/>
                </a:lnTo>
                <a:lnTo>
                  <a:pt x="6766" y="10649"/>
                </a:lnTo>
                <a:lnTo>
                  <a:pt x="6546" y="10453"/>
                </a:lnTo>
                <a:lnTo>
                  <a:pt x="6351" y="10233"/>
                </a:lnTo>
                <a:lnTo>
                  <a:pt x="6204" y="10014"/>
                </a:lnTo>
                <a:lnTo>
                  <a:pt x="6058" y="9794"/>
                </a:lnTo>
                <a:lnTo>
                  <a:pt x="5936" y="9550"/>
                </a:lnTo>
                <a:lnTo>
                  <a:pt x="5862" y="9281"/>
                </a:lnTo>
                <a:lnTo>
                  <a:pt x="5789" y="9037"/>
                </a:lnTo>
                <a:lnTo>
                  <a:pt x="5740" y="8768"/>
                </a:lnTo>
                <a:lnTo>
                  <a:pt x="5740" y="8499"/>
                </a:lnTo>
                <a:lnTo>
                  <a:pt x="5740" y="8231"/>
                </a:lnTo>
                <a:lnTo>
                  <a:pt x="5789" y="7962"/>
                </a:lnTo>
                <a:lnTo>
                  <a:pt x="5862" y="7718"/>
                </a:lnTo>
                <a:lnTo>
                  <a:pt x="5936" y="7449"/>
                </a:lnTo>
                <a:lnTo>
                  <a:pt x="6058" y="7205"/>
                </a:lnTo>
                <a:lnTo>
                  <a:pt x="6204" y="6985"/>
                </a:lnTo>
                <a:lnTo>
                  <a:pt x="6351" y="6765"/>
                </a:lnTo>
                <a:lnTo>
                  <a:pt x="6546" y="6546"/>
                </a:lnTo>
                <a:lnTo>
                  <a:pt x="6766" y="6350"/>
                </a:lnTo>
                <a:lnTo>
                  <a:pt x="6986" y="6204"/>
                </a:lnTo>
                <a:lnTo>
                  <a:pt x="7206" y="6057"/>
                </a:lnTo>
                <a:lnTo>
                  <a:pt x="7450" y="5935"/>
                </a:lnTo>
                <a:lnTo>
                  <a:pt x="7719" y="5862"/>
                </a:lnTo>
                <a:lnTo>
                  <a:pt x="7963" y="5788"/>
                </a:lnTo>
                <a:lnTo>
                  <a:pt x="8231" y="5740"/>
                </a:lnTo>
                <a:close/>
                <a:moveTo>
                  <a:pt x="7914" y="0"/>
                </a:moveTo>
                <a:lnTo>
                  <a:pt x="7743" y="25"/>
                </a:lnTo>
                <a:lnTo>
                  <a:pt x="7596" y="73"/>
                </a:lnTo>
                <a:lnTo>
                  <a:pt x="7474" y="147"/>
                </a:lnTo>
                <a:lnTo>
                  <a:pt x="7328" y="244"/>
                </a:lnTo>
                <a:lnTo>
                  <a:pt x="7230" y="342"/>
                </a:lnTo>
                <a:lnTo>
                  <a:pt x="7132" y="489"/>
                </a:lnTo>
                <a:lnTo>
                  <a:pt x="7084" y="635"/>
                </a:lnTo>
                <a:lnTo>
                  <a:pt x="7035" y="782"/>
                </a:lnTo>
                <a:lnTo>
                  <a:pt x="6839" y="2540"/>
                </a:lnTo>
                <a:lnTo>
                  <a:pt x="6497" y="2638"/>
                </a:lnTo>
                <a:lnTo>
                  <a:pt x="6131" y="2784"/>
                </a:lnTo>
                <a:lnTo>
                  <a:pt x="5789" y="2931"/>
                </a:lnTo>
                <a:lnTo>
                  <a:pt x="5447" y="3102"/>
                </a:lnTo>
                <a:lnTo>
                  <a:pt x="4079" y="2027"/>
                </a:lnTo>
                <a:lnTo>
                  <a:pt x="3933" y="1930"/>
                </a:lnTo>
                <a:lnTo>
                  <a:pt x="3786" y="1881"/>
                </a:lnTo>
                <a:lnTo>
                  <a:pt x="3640" y="1832"/>
                </a:lnTo>
                <a:lnTo>
                  <a:pt x="3493" y="1832"/>
                </a:lnTo>
                <a:lnTo>
                  <a:pt x="3322" y="1856"/>
                </a:lnTo>
                <a:lnTo>
                  <a:pt x="3176" y="1905"/>
                </a:lnTo>
                <a:lnTo>
                  <a:pt x="3029" y="1978"/>
                </a:lnTo>
                <a:lnTo>
                  <a:pt x="2907" y="2076"/>
                </a:lnTo>
                <a:lnTo>
                  <a:pt x="2077" y="2907"/>
                </a:lnTo>
                <a:lnTo>
                  <a:pt x="1979" y="3029"/>
                </a:lnTo>
                <a:lnTo>
                  <a:pt x="1906" y="3175"/>
                </a:lnTo>
                <a:lnTo>
                  <a:pt x="1857" y="3322"/>
                </a:lnTo>
                <a:lnTo>
                  <a:pt x="1833" y="3493"/>
                </a:lnTo>
                <a:lnTo>
                  <a:pt x="1833" y="3639"/>
                </a:lnTo>
                <a:lnTo>
                  <a:pt x="1881" y="3786"/>
                </a:lnTo>
                <a:lnTo>
                  <a:pt x="1930" y="3932"/>
                </a:lnTo>
                <a:lnTo>
                  <a:pt x="2028" y="4079"/>
                </a:lnTo>
                <a:lnTo>
                  <a:pt x="3103" y="5447"/>
                </a:lnTo>
                <a:lnTo>
                  <a:pt x="2932" y="5788"/>
                </a:lnTo>
                <a:lnTo>
                  <a:pt x="2785" y="6130"/>
                </a:lnTo>
                <a:lnTo>
                  <a:pt x="2639" y="6497"/>
                </a:lnTo>
                <a:lnTo>
                  <a:pt x="2541" y="6839"/>
                </a:lnTo>
                <a:lnTo>
                  <a:pt x="782" y="7034"/>
                </a:lnTo>
                <a:lnTo>
                  <a:pt x="636" y="7083"/>
                </a:lnTo>
                <a:lnTo>
                  <a:pt x="489" y="7132"/>
                </a:lnTo>
                <a:lnTo>
                  <a:pt x="343" y="7229"/>
                </a:lnTo>
                <a:lnTo>
                  <a:pt x="245" y="7327"/>
                </a:lnTo>
                <a:lnTo>
                  <a:pt x="147" y="7474"/>
                </a:lnTo>
                <a:lnTo>
                  <a:pt x="74" y="7596"/>
                </a:lnTo>
                <a:lnTo>
                  <a:pt x="25" y="7742"/>
                </a:lnTo>
                <a:lnTo>
                  <a:pt x="1" y="7913"/>
                </a:lnTo>
                <a:lnTo>
                  <a:pt x="1" y="9086"/>
                </a:lnTo>
                <a:lnTo>
                  <a:pt x="25" y="9257"/>
                </a:lnTo>
                <a:lnTo>
                  <a:pt x="74" y="9403"/>
                </a:lnTo>
                <a:lnTo>
                  <a:pt x="147" y="9525"/>
                </a:lnTo>
                <a:lnTo>
                  <a:pt x="245" y="9672"/>
                </a:lnTo>
                <a:lnTo>
                  <a:pt x="343" y="9769"/>
                </a:lnTo>
                <a:lnTo>
                  <a:pt x="489" y="9867"/>
                </a:lnTo>
                <a:lnTo>
                  <a:pt x="636" y="9916"/>
                </a:lnTo>
                <a:lnTo>
                  <a:pt x="782" y="9965"/>
                </a:lnTo>
                <a:lnTo>
                  <a:pt x="2541" y="10160"/>
                </a:lnTo>
                <a:lnTo>
                  <a:pt x="2639" y="10502"/>
                </a:lnTo>
                <a:lnTo>
                  <a:pt x="2785" y="10868"/>
                </a:lnTo>
                <a:lnTo>
                  <a:pt x="2932" y="11210"/>
                </a:lnTo>
                <a:lnTo>
                  <a:pt x="3103" y="11552"/>
                </a:lnTo>
                <a:lnTo>
                  <a:pt x="2028" y="12920"/>
                </a:lnTo>
                <a:lnTo>
                  <a:pt x="1930" y="13067"/>
                </a:lnTo>
                <a:lnTo>
                  <a:pt x="1881" y="13213"/>
                </a:lnTo>
                <a:lnTo>
                  <a:pt x="1833" y="13360"/>
                </a:lnTo>
                <a:lnTo>
                  <a:pt x="1833" y="13506"/>
                </a:lnTo>
                <a:lnTo>
                  <a:pt x="1857" y="13677"/>
                </a:lnTo>
                <a:lnTo>
                  <a:pt x="1906" y="13824"/>
                </a:lnTo>
                <a:lnTo>
                  <a:pt x="1979" y="13970"/>
                </a:lnTo>
                <a:lnTo>
                  <a:pt x="2077" y="14092"/>
                </a:lnTo>
                <a:lnTo>
                  <a:pt x="2907" y="14923"/>
                </a:lnTo>
                <a:lnTo>
                  <a:pt x="3029" y="15020"/>
                </a:lnTo>
                <a:lnTo>
                  <a:pt x="3176" y="15094"/>
                </a:lnTo>
                <a:lnTo>
                  <a:pt x="3322" y="15142"/>
                </a:lnTo>
                <a:lnTo>
                  <a:pt x="3493" y="15167"/>
                </a:lnTo>
                <a:lnTo>
                  <a:pt x="3640" y="15167"/>
                </a:lnTo>
                <a:lnTo>
                  <a:pt x="3786" y="15118"/>
                </a:lnTo>
                <a:lnTo>
                  <a:pt x="3933" y="15069"/>
                </a:lnTo>
                <a:lnTo>
                  <a:pt x="4079" y="14996"/>
                </a:lnTo>
                <a:lnTo>
                  <a:pt x="5447" y="13897"/>
                </a:lnTo>
                <a:lnTo>
                  <a:pt x="5789" y="14068"/>
                </a:lnTo>
                <a:lnTo>
                  <a:pt x="6131" y="14214"/>
                </a:lnTo>
                <a:lnTo>
                  <a:pt x="6497" y="14361"/>
                </a:lnTo>
                <a:lnTo>
                  <a:pt x="6839" y="14459"/>
                </a:lnTo>
                <a:lnTo>
                  <a:pt x="7035" y="16217"/>
                </a:lnTo>
                <a:lnTo>
                  <a:pt x="7084" y="16364"/>
                </a:lnTo>
                <a:lnTo>
                  <a:pt x="7132" y="16510"/>
                </a:lnTo>
                <a:lnTo>
                  <a:pt x="7230" y="16657"/>
                </a:lnTo>
                <a:lnTo>
                  <a:pt x="7328" y="16754"/>
                </a:lnTo>
                <a:lnTo>
                  <a:pt x="7474" y="16852"/>
                </a:lnTo>
                <a:lnTo>
                  <a:pt x="7596" y="16925"/>
                </a:lnTo>
                <a:lnTo>
                  <a:pt x="7743" y="16974"/>
                </a:lnTo>
                <a:lnTo>
                  <a:pt x="7914" y="16999"/>
                </a:lnTo>
                <a:lnTo>
                  <a:pt x="9086" y="16999"/>
                </a:lnTo>
                <a:lnTo>
                  <a:pt x="9257" y="16974"/>
                </a:lnTo>
                <a:lnTo>
                  <a:pt x="9404" y="16925"/>
                </a:lnTo>
                <a:lnTo>
                  <a:pt x="9526" y="16852"/>
                </a:lnTo>
                <a:lnTo>
                  <a:pt x="9672" y="16754"/>
                </a:lnTo>
                <a:lnTo>
                  <a:pt x="9770" y="16657"/>
                </a:lnTo>
                <a:lnTo>
                  <a:pt x="9868" y="16510"/>
                </a:lnTo>
                <a:lnTo>
                  <a:pt x="9917" y="16364"/>
                </a:lnTo>
                <a:lnTo>
                  <a:pt x="9965" y="16217"/>
                </a:lnTo>
                <a:lnTo>
                  <a:pt x="10161" y="14459"/>
                </a:lnTo>
                <a:lnTo>
                  <a:pt x="10503" y="14361"/>
                </a:lnTo>
                <a:lnTo>
                  <a:pt x="10869" y="14214"/>
                </a:lnTo>
                <a:lnTo>
                  <a:pt x="11211" y="14068"/>
                </a:lnTo>
                <a:lnTo>
                  <a:pt x="11553" y="13897"/>
                </a:lnTo>
                <a:lnTo>
                  <a:pt x="12921" y="14996"/>
                </a:lnTo>
                <a:lnTo>
                  <a:pt x="13067" y="15069"/>
                </a:lnTo>
                <a:lnTo>
                  <a:pt x="13214" y="15118"/>
                </a:lnTo>
                <a:lnTo>
                  <a:pt x="13360" y="15167"/>
                </a:lnTo>
                <a:lnTo>
                  <a:pt x="13507" y="15167"/>
                </a:lnTo>
                <a:lnTo>
                  <a:pt x="13678" y="15142"/>
                </a:lnTo>
                <a:lnTo>
                  <a:pt x="13824" y="15094"/>
                </a:lnTo>
                <a:lnTo>
                  <a:pt x="13971" y="15020"/>
                </a:lnTo>
                <a:lnTo>
                  <a:pt x="14093" y="14923"/>
                </a:lnTo>
                <a:lnTo>
                  <a:pt x="14923" y="14092"/>
                </a:lnTo>
                <a:lnTo>
                  <a:pt x="15021" y="13970"/>
                </a:lnTo>
                <a:lnTo>
                  <a:pt x="15094" y="13824"/>
                </a:lnTo>
                <a:lnTo>
                  <a:pt x="15143" y="13677"/>
                </a:lnTo>
                <a:lnTo>
                  <a:pt x="15168" y="13506"/>
                </a:lnTo>
                <a:lnTo>
                  <a:pt x="15168" y="13360"/>
                </a:lnTo>
                <a:lnTo>
                  <a:pt x="15119" y="13213"/>
                </a:lnTo>
                <a:lnTo>
                  <a:pt x="15070" y="13067"/>
                </a:lnTo>
                <a:lnTo>
                  <a:pt x="14997" y="12920"/>
                </a:lnTo>
                <a:lnTo>
                  <a:pt x="13898" y="11552"/>
                </a:lnTo>
                <a:lnTo>
                  <a:pt x="14068" y="11210"/>
                </a:lnTo>
                <a:lnTo>
                  <a:pt x="14215" y="10868"/>
                </a:lnTo>
                <a:lnTo>
                  <a:pt x="14362" y="10502"/>
                </a:lnTo>
                <a:lnTo>
                  <a:pt x="14459" y="10160"/>
                </a:lnTo>
                <a:lnTo>
                  <a:pt x="16218" y="9965"/>
                </a:lnTo>
                <a:lnTo>
                  <a:pt x="16364" y="9916"/>
                </a:lnTo>
                <a:lnTo>
                  <a:pt x="16511" y="9867"/>
                </a:lnTo>
                <a:lnTo>
                  <a:pt x="16657" y="9769"/>
                </a:lnTo>
                <a:lnTo>
                  <a:pt x="16755" y="9672"/>
                </a:lnTo>
                <a:lnTo>
                  <a:pt x="16853" y="9525"/>
                </a:lnTo>
                <a:lnTo>
                  <a:pt x="16926" y="9403"/>
                </a:lnTo>
                <a:lnTo>
                  <a:pt x="16975" y="9257"/>
                </a:lnTo>
                <a:lnTo>
                  <a:pt x="16999" y="9086"/>
                </a:lnTo>
                <a:lnTo>
                  <a:pt x="16999" y="7913"/>
                </a:lnTo>
                <a:lnTo>
                  <a:pt x="16975" y="7742"/>
                </a:lnTo>
                <a:lnTo>
                  <a:pt x="16926" y="7596"/>
                </a:lnTo>
                <a:lnTo>
                  <a:pt x="16853" y="7474"/>
                </a:lnTo>
                <a:lnTo>
                  <a:pt x="16755" y="7327"/>
                </a:lnTo>
                <a:lnTo>
                  <a:pt x="16657" y="7229"/>
                </a:lnTo>
                <a:lnTo>
                  <a:pt x="16511" y="7132"/>
                </a:lnTo>
                <a:lnTo>
                  <a:pt x="16364" y="7083"/>
                </a:lnTo>
                <a:lnTo>
                  <a:pt x="16218" y="7034"/>
                </a:lnTo>
                <a:lnTo>
                  <a:pt x="14459" y="6839"/>
                </a:lnTo>
                <a:lnTo>
                  <a:pt x="14362" y="6497"/>
                </a:lnTo>
                <a:lnTo>
                  <a:pt x="14215" y="6130"/>
                </a:lnTo>
                <a:lnTo>
                  <a:pt x="14068" y="5788"/>
                </a:lnTo>
                <a:lnTo>
                  <a:pt x="13898" y="5447"/>
                </a:lnTo>
                <a:lnTo>
                  <a:pt x="14997" y="4079"/>
                </a:lnTo>
                <a:lnTo>
                  <a:pt x="15070" y="3932"/>
                </a:lnTo>
                <a:lnTo>
                  <a:pt x="15119" y="3786"/>
                </a:lnTo>
                <a:lnTo>
                  <a:pt x="15168" y="3639"/>
                </a:lnTo>
                <a:lnTo>
                  <a:pt x="15168" y="3493"/>
                </a:lnTo>
                <a:lnTo>
                  <a:pt x="15143" y="3322"/>
                </a:lnTo>
                <a:lnTo>
                  <a:pt x="15094" y="3175"/>
                </a:lnTo>
                <a:lnTo>
                  <a:pt x="15021" y="3029"/>
                </a:lnTo>
                <a:lnTo>
                  <a:pt x="14923" y="2907"/>
                </a:lnTo>
                <a:lnTo>
                  <a:pt x="14093" y="2076"/>
                </a:lnTo>
                <a:lnTo>
                  <a:pt x="13971" y="1978"/>
                </a:lnTo>
                <a:lnTo>
                  <a:pt x="13824" y="1905"/>
                </a:lnTo>
                <a:lnTo>
                  <a:pt x="13678" y="1856"/>
                </a:lnTo>
                <a:lnTo>
                  <a:pt x="13507" y="1832"/>
                </a:lnTo>
                <a:lnTo>
                  <a:pt x="13360" y="1832"/>
                </a:lnTo>
                <a:lnTo>
                  <a:pt x="13214" y="1881"/>
                </a:lnTo>
                <a:lnTo>
                  <a:pt x="13067" y="1930"/>
                </a:lnTo>
                <a:lnTo>
                  <a:pt x="12921" y="2027"/>
                </a:lnTo>
                <a:lnTo>
                  <a:pt x="11553" y="3102"/>
                </a:lnTo>
                <a:lnTo>
                  <a:pt x="11211" y="2931"/>
                </a:lnTo>
                <a:lnTo>
                  <a:pt x="10869" y="2784"/>
                </a:lnTo>
                <a:lnTo>
                  <a:pt x="10503" y="2638"/>
                </a:lnTo>
                <a:lnTo>
                  <a:pt x="10161" y="2540"/>
                </a:lnTo>
                <a:lnTo>
                  <a:pt x="9965" y="782"/>
                </a:lnTo>
                <a:lnTo>
                  <a:pt x="9917" y="635"/>
                </a:lnTo>
                <a:lnTo>
                  <a:pt x="9868" y="489"/>
                </a:lnTo>
                <a:lnTo>
                  <a:pt x="9770" y="342"/>
                </a:lnTo>
                <a:lnTo>
                  <a:pt x="9672" y="244"/>
                </a:lnTo>
                <a:lnTo>
                  <a:pt x="9526" y="147"/>
                </a:lnTo>
                <a:lnTo>
                  <a:pt x="9404" y="73"/>
                </a:lnTo>
                <a:lnTo>
                  <a:pt x="9257" y="25"/>
                </a:lnTo>
                <a:lnTo>
                  <a:pt x="9086"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166" name="Shape 421">
            <a:extLst>
              <a:ext uri="{FF2B5EF4-FFF2-40B4-BE49-F238E27FC236}">
                <a16:creationId xmlns="" xmlns:a16="http://schemas.microsoft.com/office/drawing/2014/main" id="{BED523E8-1194-4CDA-B1BE-D23A5E120EE7}"/>
              </a:ext>
            </a:extLst>
          </p:cNvPr>
          <p:cNvGrpSpPr/>
          <p:nvPr userDrawn="1"/>
        </p:nvGrpSpPr>
        <p:grpSpPr>
          <a:xfrm>
            <a:off x="9266011" y="3837714"/>
            <a:ext cx="427781" cy="316489"/>
            <a:chOff x="5255200" y="3006475"/>
            <a:chExt cx="511700" cy="378575"/>
          </a:xfrm>
          <a:solidFill>
            <a:schemeClr val="bg1">
              <a:lumMod val="50000"/>
            </a:schemeClr>
          </a:solidFill>
        </p:grpSpPr>
        <p:sp>
          <p:nvSpPr>
            <p:cNvPr id="167" name="Shape 422">
              <a:extLst>
                <a:ext uri="{FF2B5EF4-FFF2-40B4-BE49-F238E27FC236}">
                  <a16:creationId xmlns="" xmlns:a16="http://schemas.microsoft.com/office/drawing/2014/main" id="{FBE2227A-1262-4D3E-8CBC-BDDA98CEB52C}"/>
                </a:ext>
              </a:extLst>
            </p:cNvPr>
            <p:cNvSpPr/>
            <p:nvPr/>
          </p:nvSpPr>
          <p:spPr>
            <a:xfrm>
              <a:off x="5255200" y="3006475"/>
              <a:ext cx="349900" cy="349875"/>
            </a:xfrm>
            <a:custGeom>
              <a:avLst/>
              <a:gdLst/>
              <a:ahLst/>
              <a:cxnLst/>
              <a:rect l="0" t="0" r="0" b="0"/>
              <a:pathLst>
                <a:path w="13996" h="13995" extrusionOk="0">
                  <a:moveTo>
                    <a:pt x="6986" y="4714"/>
                  </a:moveTo>
                  <a:lnTo>
                    <a:pt x="7206" y="4738"/>
                  </a:lnTo>
                  <a:lnTo>
                    <a:pt x="7425" y="4763"/>
                  </a:lnTo>
                  <a:lnTo>
                    <a:pt x="7645" y="4812"/>
                  </a:lnTo>
                  <a:lnTo>
                    <a:pt x="7841" y="4885"/>
                  </a:lnTo>
                  <a:lnTo>
                    <a:pt x="8060" y="4983"/>
                  </a:lnTo>
                  <a:lnTo>
                    <a:pt x="8256" y="5105"/>
                  </a:lnTo>
                  <a:lnTo>
                    <a:pt x="8427" y="5227"/>
                  </a:lnTo>
                  <a:lnTo>
                    <a:pt x="8598" y="5398"/>
                  </a:lnTo>
                  <a:lnTo>
                    <a:pt x="8769" y="5569"/>
                  </a:lnTo>
                  <a:lnTo>
                    <a:pt x="8891" y="5740"/>
                  </a:lnTo>
                  <a:lnTo>
                    <a:pt x="9013" y="5935"/>
                  </a:lnTo>
                  <a:lnTo>
                    <a:pt x="9111" y="6155"/>
                  </a:lnTo>
                  <a:lnTo>
                    <a:pt x="9184" y="6350"/>
                  </a:lnTo>
                  <a:lnTo>
                    <a:pt x="9233" y="6570"/>
                  </a:lnTo>
                  <a:lnTo>
                    <a:pt x="9257" y="6790"/>
                  </a:lnTo>
                  <a:lnTo>
                    <a:pt x="9257" y="7010"/>
                  </a:lnTo>
                  <a:lnTo>
                    <a:pt x="9257" y="7229"/>
                  </a:lnTo>
                  <a:lnTo>
                    <a:pt x="9233" y="7425"/>
                  </a:lnTo>
                  <a:lnTo>
                    <a:pt x="9184" y="7645"/>
                  </a:lnTo>
                  <a:lnTo>
                    <a:pt x="9111" y="7864"/>
                  </a:lnTo>
                  <a:lnTo>
                    <a:pt x="9013" y="8060"/>
                  </a:lnTo>
                  <a:lnTo>
                    <a:pt x="8891" y="8255"/>
                  </a:lnTo>
                  <a:lnTo>
                    <a:pt x="8769" y="8451"/>
                  </a:lnTo>
                  <a:lnTo>
                    <a:pt x="8598" y="8622"/>
                  </a:lnTo>
                  <a:lnTo>
                    <a:pt x="8427" y="8768"/>
                  </a:lnTo>
                  <a:lnTo>
                    <a:pt x="8256" y="8915"/>
                  </a:lnTo>
                  <a:lnTo>
                    <a:pt x="8060" y="9012"/>
                  </a:lnTo>
                  <a:lnTo>
                    <a:pt x="7841" y="9110"/>
                  </a:lnTo>
                  <a:lnTo>
                    <a:pt x="7645" y="9183"/>
                  </a:lnTo>
                  <a:lnTo>
                    <a:pt x="7425" y="9232"/>
                  </a:lnTo>
                  <a:lnTo>
                    <a:pt x="7206" y="9257"/>
                  </a:lnTo>
                  <a:lnTo>
                    <a:pt x="6986" y="9281"/>
                  </a:lnTo>
                  <a:lnTo>
                    <a:pt x="6766" y="9257"/>
                  </a:lnTo>
                  <a:lnTo>
                    <a:pt x="6546" y="9232"/>
                  </a:lnTo>
                  <a:lnTo>
                    <a:pt x="6351" y="9183"/>
                  </a:lnTo>
                  <a:lnTo>
                    <a:pt x="6131" y="9110"/>
                  </a:lnTo>
                  <a:lnTo>
                    <a:pt x="5936" y="9012"/>
                  </a:lnTo>
                  <a:lnTo>
                    <a:pt x="5740" y="8915"/>
                  </a:lnTo>
                  <a:lnTo>
                    <a:pt x="5545" y="8768"/>
                  </a:lnTo>
                  <a:lnTo>
                    <a:pt x="5374" y="8622"/>
                  </a:lnTo>
                  <a:lnTo>
                    <a:pt x="5227" y="8451"/>
                  </a:lnTo>
                  <a:lnTo>
                    <a:pt x="5081" y="8255"/>
                  </a:lnTo>
                  <a:lnTo>
                    <a:pt x="4983" y="8060"/>
                  </a:lnTo>
                  <a:lnTo>
                    <a:pt x="4885" y="7864"/>
                  </a:lnTo>
                  <a:lnTo>
                    <a:pt x="4812" y="7645"/>
                  </a:lnTo>
                  <a:lnTo>
                    <a:pt x="4763" y="7425"/>
                  </a:lnTo>
                  <a:lnTo>
                    <a:pt x="4714" y="7229"/>
                  </a:lnTo>
                  <a:lnTo>
                    <a:pt x="4714" y="7010"/>
                  </a:lnTo>
                  <a:lnTo>
                    <a:pt x="4714" y="6790"/>
                  </a:lnTo>
                  <a:lnTo>
                    <a:pt x="4763" y="6570"/>
                  </a:lnTo>
                  <a:lnTo>
                    <a:pt x="4812" y="6350"/>
                  </a:lnTo>
                  <a:lnTo>
                    <a:pt x="4885" y="6155"/>
                  </a:lnTo>
                  <a:lnTo>
                    <a:pt x="4983" y="5935"/>
                  </a:lnTo>
                  <a:lnTo>
                    <a:pt x="5081" y="5740"/>
                  </a:lnTo>
                  <a:lnTo>
                    <a:pt x="5227" y="5569"/>
                  </a:lnTo>
                  <a:lnTo>
                    <a:pt x="5374" y="5398"/>
                  </a:lnTo>
                  <a:lnTo>
                    <a:pt x="5545" y="5227"/>
                  </a:lnTo>
                  <a:lnTo>
                    <a:pt x="5740" y="5105"/>
                  </a:lnTo>
                  <a:lnTo>
                    <a:pt x="5936" y="4983"/>
                  </a:lnTo>
                  <a:lnTo>
                    <a:pt x="6131" y="4885"/>
                  </a:lnTo>
                  <a:lnTo>
                    <a:pt x="6351" y="4812"/>
                  </a:lnTo>
                  <a:lnTo>
                    <a:pt x="6546" y="4763"/>
                  </a:lnTo>
                  <a:lnTo>
                    <a:pt x="6766" y="4738"/>
                  </a:lnTo>
                  <a:lnTo>
                    <a:pt x="6986" y="4714"/>
                  </a:lnTo>
                  <a:close/>
                  <a:moveTo>
                    <a:pt x="6497" y="0"/>
                  </a:moveTo>
                  <a:lnTo>
                    <a:pt x="6375" y="25"/>
                  </a:lnTo>
                  <a:lnTo>
                    <a:pt x="6253" y="49"/>
                  </a:lnTo>
                  <a:lnTo>
                    <a:pt x="6131" y="122"/>
                  </a:lnTo>
                  <a:lnTo>
                    <a:pt x="6033" y="196"/>
                  </a:lnTo>
                  <a:lnTo>
                    <a:pt x="5936" y="293"/>
                  </a:lnTo>
                  <a:lnTo>
                    <a:pt x="5862" y="391"/>
                  </a:lnTo>
                  <a:lnTo>
                    <a:pt x="5813" y="513"/>
                  </a:lnTo>
                  <a:lnTo>
                    <a:pt x="5789" y="635"/>
                  </a:lnTo>
                  <a:lnTo>
                    <a:pt x="5618" y="2076"/>
                  </a:lnTo>
                  <a:lnTo>
                    <a:pt x="5325" y="2174"/>
                  </a:lnTo>
                  <a:lnTo>
                    <a:pt x="5032" y="2296"/>
                  </a:lnTo>
                  <a:lnTo>
                    <a:pt x="4763" y="2418"/>
                  </a:lnTo>
                  <a:lnTo>
                    <a:pt x="4495" y="2565"/>
                  </a:lnTo>
                  <a:lnTo>
                    <a:pt x="3347" y="1661"/>
                  </a:lnTo>
                  <a:lnTo>
                    <a:pt x="3225" y="1588"/>
                  </a:lnTo>
                  <a:lnTo>
                    <a:pt x="3103" y="1539"/>
                  </a:lnTo>
                  <a:lnTo>
                    <a:pt x="2980" y="1514"/>
                  </a:lnTo>
                  <a:lnTo>
                    <a:pt x="2736" y="1514"/>
                  </a:lnTo>
                  <a:lnTo>
                    <a:pt x="2590" y="1563"/>
                  </a:lnTo>
                  <a:lnTo>
                    <a:pt x="2492" y="1637"/>
                  </a:lnTo>
                  <a:lnTo>
                    <a:pt x="2394" y="1710"/>
                  </a:lnTo>
                  <a:lnTo>
                    <a:pt x="1710" y="2394"/>
                  </a:lnTo>
                  <a:lnTo>
                    <a:pt x="1613" y="2491"/>
                  </a:lnTo>
                  <a:lnTo>
                    <a:pt x="1564" y="2614"/>
                  </a:lnTo>
                  <a:lnTo>
                    <a:pt x="1515" y="2736"/>
                  </a:lnTo>
                  <a:lnTo>
                    <a:pt x="1491" y="2858"/>
                  </a:lnTo>
                  <a:lnTo>
                    <a:pt x="1491" y="3004"/>
                  </a:lnTo>
                  <a:lnTo>
                    <a:pt x="1515" y="3126"/>
                  </a:lnTo>
                  <a:lnTo>
                    <a:pt x="1564" y="3249"/>
                  </a:lnTo>
                  <a:lnTo>
                    <a:pt x="1637" y="3346"/>
                  </a:lnTo>
                  <a:lnTo>
                    <a:pt x="2541" y="4494"/>
                  </a:lnTo>
                  <a:lnTo>
                    <a:pt x="2394" y="4763"/>
                  </a:lnTo>
                  <a:lnTo>
                    <a:pt x="2272" y="5056"/>
                  </a:lnTo>
                  <a:lnTo>
                    <a:pt x="2174" y="5349"/>
                  </a:lnTo>
                  <a:lnTo>
                    <a:pt x="2077" y="5642"/>
                  </a:lnTo>
                  <a:lnTo>
                    <a:pt x="636" y="5789"/>
                  </a:lnTo>
                  <a:lnTo>
                    <a:pt x="514" y="5837"/>
                  </a:lnTo>
                  <a:lnTo>
                    <a:pt x="392" y="5886"/>
                  </a:lnTo>
                  <a:lnTo>
                    <a:pt x="269" y="5959"/>
                  </a:lnTo>
                  <a:lnTo>
                    <a:pt x="172" y="6033"/>
                  </a:lnTo>
                  <a:lnTo>
                    <a:pt x="99" y="6155"/>
                  </a:lnTo>
                  <a:lnTo>
                    <a:pt x="50" y="6253"/>
                  </a:lnTo>
                  <a:lnTo>
                    <a:pt x="1" y="6399"/>
                  </a:lnTo>
                  <a:lnTo>
                    <a:pt x="1" y="6521"/>
                  </a:lnTo>
                  <a:lnTo>
                    <a:pt x="1" y="7474"/>
                  </a:lnTo>
                  <a:lnTo>
                    <a:pt x="1" y="7620"/>
                  </a:lnTo>
                  <a:lnTo>
                    <a:pt x="50" y="7742"/>
                  </a:lnTo>
                  <a:lnTo>
                    <a:pt x="99" y="7864"/>
                  </a:lnTo>
                  <a:lnTo>
                    <a:pt x="172" y="7962"/>
                  </a:lnTo>
                  <a:lnTo>
                    <a:pt x="269" y="8060"/>
                  </a:lnTo>
                  <a:lnTo>
                    <a:pt x="392" y="8133"/>
                  </a:lnTo>
                  <a:lnTo>
                    <a:pt x="514" y="8182"/>
                  </a:lnTo>
                  <a:lnTo>
                    <a:pt x="636" y="8206"/>
                  </a:lnTo>
                  <a:lnTo>
                    <a:pt x="2077" y="8377"/>
                  </a:lnTo>
                  <a:lnTo>
                    <a:pt x="2174" y="8670"/>
                  </a:lnTo>
                  <a:lnTo>
                    <a:pt x="2272" y="8939"/>
                  </a:lnTo>
                  <a:lnTo>
                    <a:pt x="2394" y="9232"/>
                  </a:lnTo>
                  <a:lnTo>
                    <a:pt x="2541" y="9501"/>
                  </a:lnTo>
                  <a:lnTo>
                    <a:pt x="1637" y="10649"/>
                  </a:lnTo>
                  <a:lnTo>
                    <a:pt x="1564" y="10771"/>
                  </a:lnTo>
                  <a:lnTo>
                    <a:pt x="1515" y="10893"/>
                  </a:lnTo>
                  <a:lnTo>
                    <a:pt x="1491" y="11015"/>
                  </a:lnTo>
                  <a:lnTo>
                    <a:pt x="1491" y="11137"/>
                  </a:lnTo>
                  <a:lnTo>
                    <a:pt x="1515" y="11259"/>
                  </a:lnTo>
                  <a:lnTo>
                    <a:pt x="1564" y="11381"/>
                  </a:lnTo>
                  <a:lnTo>
                    <a:pt x="1613" y="11504"/>
                  </a:lnTo>
                  <a:lnTo>
                    <a:pt x="1710" y="11601"/>
                  </a:lnTo>
                  <a:lnTo>
                    <a:pt x="2394" y="12285"/>
                  </a:lnTo>
                  <a:lnTo>
                    <a:pt x="2492" y="12383"/>
                  </a:lnTo>
                  <a:lnTo>
                    <a:pt x="2590" y="12432"/>
                  </a:lnTo>
                  <a:lnTo>
                    <a:pt x="2736" y="12480"/>
                  </a:lnTo>
                  <a:lnTo>
                    <a:pt x="2858" y="12505"/>
                  </a:lnTo>
                  <a:lnTo>
                    <a:pt x="2980" y="12505"/>
                  </a:lnTo>
                  <a:lnTo>
                    <a:pt x="3103" y="12456"/>
                  </a:lnTo>
                  <a:lnTo>
                    <a:pt x="3225" y="12407"/>
                  </a:lnTo>
                  <a:lnTo>
                    <a:pt x="3347" y="12358"/>
                  </a:lnTo>
                  <a:lnTo>
                    <a:pt x="4495" y="11455"/>
                  </a:lnTo>
                  <a:lnTo>
                    <a:pt x="4763" y="11577"/>
                  </a:lnTo>
                  <a:lnTo>
                    <a:pt x="5032" y="11723"/>
                  </a:lnTo>
                  <a:lnTo>
                    <a:pt x="5325" y="11821"/>
                  </a:lnTo>
                  <a:lnTo>
                    <a:pt x="5618" y="11919"/>
                  </a:lnTo>
                  <a:lnTo>
                    <a:pt x="5789" y="13360"/>
                  </a:lnTo>
                  <a:lnTo>
                    <a:pt x="5813" y="13482"/>
                  </a:lnTo>
                  <a:lnTo>
                    <a:pt x="5862" y="13604"/>
                  </a:lnTo>
                  <a:lnTo>
                    <a:pt x="5936" y="13726"/>
                  </a:lnTo>
                  <a:lnTo>
                    <a:pt x="6033" y="13824"/>
                  </a:lnTo>
                  <a:lnTo>
                    <a:pt x="6131" y="13897"/>
                  </a:lnTo>
                  <a:lnTo>
                    <a:pt x="6253" y="13946"/>
                  </a:lnTo>
                  <a:lnTo>
                    <a:pt x="6375" y="13995"/>
                  </a:lnTo>
                  <a:lnTo>
                    <a:pt x="7596" y="13995"/>
                  </a:lnTo>
                  <a:lnTo>
                    <a:pt x="7743" y="13946"/>
                  </a:lnTo>
                  <a:lnTo>
                    <a:pt x="7841" y="13897"/>
                  </a:lnTo>
                  <a:lnTo>
                    <a:pt x="7963" y="13824"/>
                  </a:lnTo>
                  <a:lnTo>
                    <a:pt x="8036" y="13726"/>
                  </a:lnTo>
                  <a:lnTo>
                    <a:pt x="8109" y="13604"/>
                  </a:lnTo>
                  <a:lnTo>
                    <a:pt x="8158" y="13482"/>
                  </a:lnTo>
                  <a:lnTo>
                    <a:pt x="8183" y="13360"/>
                  </a:lnTo>
                  <a:lnTo>
                    <a:pt x="8353" y="11919"/>
                  </a:lnTo>
                  <a:lnTo>
                    <a:pt x="8647" y="11821"/>
                  </a:lnTo>
                  <a:lnTo>
                    <a:pt x="8940" y="11723"/>
                  </a:lnTo>
                  <a:lnTo>
                    <a:pt x="9233" y="11577"/>
                  </a:lnTo>
                  <a:lnTo>
                    <a:pt x="9501" y="11455"/>
                  </a:lnTo>
                  <a:lnTo>
                    <a:pt x="10649" y="12358"/>
                  </a:lnTo>
                  <a:lnTo>
                    <a:pt x="10747" y="12407"/>
                  </a:lnTo>
                  <a:lnTo>
                    <a:pt x="10869" y="12456"/>
                  </a:lnTo>
                  <a:lnTo>
                    <a:pt x="10991" y="12505"/>
                  </a:lnTo>
                  <a:lnTo>
                    <a:pt x="11138" y="12505"/>
                  </a:lnTo>
                  <a:lnTo>
                    <a:pt x="11260" y="12480"/>
                  </a:lnTo>
                  <a:lnTo>
                    <a:pt x="11382" y="12432"/>
                  </a:lnTo>
                  <a:lnTo>
                    <a:pt x="11504" y="12383"/>
                  </a:lnTo>
                  <a:lnTo>
                    <a:pt x="11602" y="12285"/>
                  </a:lnTo>
                  <a:lnTo>
                    <a:pt x="12286" y="11601"/>
                  </a:lnTo>
                  <a:lnTo>
                    <a:pt x="12359" y="11504"/>
                  </a:lnTo>
                  <a:lnTo>
                    <a:pt x="12432" y="11381"/>
                  </a:lnTo>
                  <a:lnTo>
                    <a:pt x="12457" y="11259"/>
                  </a:lnTo>
                  <a:lnTo>
                    <a:pt x="12481" y="11137"/>
                  </a:lnTo>
                  <a:lnTo>
                    <a:pt x="12481" y="11015"/>
                  </a:lnTo>
                  <a:lnTo>
                    <a:pt x="12457" y="10893"/>
                  </a:lnTo>
                  <a:lnTo>
                    <a:pt x="12408" y="10771"/>
                  </a:lnTo>
                  <a:lnTo>
                    <a:pt x="12334" y="10649"/>
                  </a:lnTo>
                  <a:lnTo>
                    <a:pt x="11431" y="9501"/>
                  </a:lnTo>
                  <a:lnTo>
                    <a:pt x="11577" y="9232"/>
                  </a:lnTo>
                  <a:lnTo>
                    <a:pt x="11699" y="8939"/>
                  </a:lnTo>
                  <a:lnTo>
                    <a:pt x="11822" y="8670"/>
                  </a:lnTo>
                  <a:lnTo>
                    <a:pt x="11895" y="8377"/>
                  </a:lnTo>
                  <a:lnTo>
                    <a:pt x="13360" y="8206"/>
                  </a:lnTo>
                  <a:lnTo>
                    <a:pt x="13482" y="8182"/>
                  </a:lnTo>
                  <a:lnTo>
                    <a:pt x="13604" y="8133"/>
                  </a:lnTo>
                  <a:lnTo>
                    <a:pt x="13702" y="8060"/>
                  </a:lnTo>
                  <a:lnTo>
                    <a:pt x="13800" y="7962"/>
                  </a:lnTo>
                  <a:lnTo>
                    <a:pt x="13873" y="7864"/>
                  </a:lnTo>
                  <a:lnTo>
                    <a:pt x="13946" y="7742"/>
                  </a:lnTo>
                  <a:lnTo>
                    <a:pt x="13971" y="7620"/>
                  </a:lnTo>
                  <a:lnTo>
                    <a:pt x="13995" y="7474"/>
                  </a:lnTo>
                  <a:lnTo>
                    <a:pt x="13995" y="6521"/>
                  </a:lnTo>
                  <a:lnTo>
                    <a:pt x="13971" y="6399"/>
                  </a:lnTo>
                  <a:lnTo>
                    <a:pt x="13946" y="6253"/>
                  </a:lnTo>
                  <a:lnTo>
                    <a:pt x="13873" y="6155"/>
                  </a:lnTo>
                  <a:lnTo>
                    <a:pt x="13800" y="6033"/>
                  </a:lnTo>
                  <a:lnTo>
                    <a:pt x="13702" y="5959"/>
                  </a:lnTo>
                  <a:lnTo>
                    <a:pt x="13604" y="5886"/>
                  </a:lnTo>
                  <a:lnTo>
                    <a:pt x="13482" y="5837"/>
                  </a:lnTo>
                  <a:lnTo>
                    <a:pt x="13360" y="5789"/>
                  </a:lnTo>
                  <a:lnTo>
                    <a:pt x="11895" y="5642"/>
                  </a:lnTo>
                  <a:lnTo>
                    <a:pt x="11822" y="5349"/>
                  </a:lnTo>
                  <a:lnTo>
                    <a:pt x="11699" y="5056"/>
                  </a:lnTo>
                  <a:lnTo>
                    <a:pt x="11577" y="4763"/>
                  </a:lnTo>
                  <a:lnTo>
                    <a:pt x="11431" y="4494"/>
                  </a:lnTo>
                  <a:lnTo>
                    <a:pt x="12334" y="3346"/>
                  </a:lnTo>
                  <a:lnTo>
                    <a:pt x="12408" y="3249"/>
                  </a:lnTo>
                  <a:lnTo>
                    <a:pt x="12457" y="3126"/>
                  </a:lnTo>
                  <a:lnTo>
                    <a:pt x="12481" y="3004"/>
                  </a:lnTo>
                  <a:lnTo>
                    <a:pt x="12481" y="2858"/>
                  </a:lnTo>
                  <a:lnTo>
                    <a:pt x="12457" y="2736"/>
                  </a:lnTo>
                  <a:lnTo>
                    <a:pt x="12432" y="2614"/>
                  </a:lnTo>
                  <a:lnTo>
                    <a:pt x="12359" y="2491"/>
                  </a:lnTo>
                  <a:lnTo>
                    <a:pt x="12286" y="2394"/>
                  </a:lnTo>
                  <a:lnTo>
                    <a:pt x="11602" y="1710"/>
                  </a:lnTo>
                  <a:lnTo>
                    <a:pt x="11504" y="1637"/>
                  </a:lnTo>
                  <a:lnTo>
                    <a:pt x="11382" y="1563"/>
                  </a:lnTo>
                  <a:lnTo>
                    <a:pt x="11260" y="1514"/>
                  </a:lnTo>
                  <a:lnTo>
                    <a:pt x="10991" y="1514"/>
                  </a:lnTo>
                  <a:lnTo>
                    <a:pt x="10869" y="1539"/>
                  </a:lnTo>
                  <a:lnTo>
                    <a:pt x="10747" y="1588"/>
                  </a:lnTo>
                  <a:lnTo>
                    <a:pt x="10649" y="1661"/>
                  </a:lnTo>
                  <a:lnTo>
                    <a:pt x="9501" y="2565"/>
                  </a:lnTo>
                  <a:lnTo>
                    <a:pt x="9233" y="2418"/>
                  </a:lnTo>
                  <a:lnTo>
                    <a:pt x="8940" y="2296"/>
                  </a:lnTo>
                  <a:lnTo>
                    <a:pt x="8647" y="2174"/>
                  </a:lnTo>
                  <a:lnTo>
                    <a:pt x="8353" y="2076"/>
                  </a:lnTo>
                  <a:lnTo>
                    <a:pt x="8183" y="635"/>
                  </a:lnTo>
                  <a:lnTo>
                    <a:pt x="8158" y="513"/>
                  </a:lnTo>
                  <a:lnTo>
                    <a:pt x="8109" y="391"/>
                  </a:lnTo>
                  <a:lnTo>
                    <a:pt x="8036" y="293"/>
                  </a:lnTo>
                  <a:lnTo>
                    <a:pt x="7963" y="196"/>
                  </a:lnTo>
                  <a:lnTo>
                    <a:pt x="7841" y="122"/>
                  </a:lnTo>
                  <a:lnTo>
                    <a:pt x="7743" y="49"/>
                  </a:lnTo>
                  <a:lnTo>
                    <a:pt x="7596" y="25"/>
                  </a:lnTo>
                  <a:lnTo>
                    <a:pt x="747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8" name="Shape 423">
              <a:extLst>
                <a:ext uri="{FF2B5EF4-FFF2-40B4-BE49-F238E27FC236}">
                  <a16:creationId xmlns="" xmlns:a16="http://schemas.microsoft.com/office/drawing/2014/main" id="{55E03ADC-1F2F-4B5B-964E-4F4EA0541B48}"/>
                </a:ext>
              </a:extLst>
            </p:cNvPr>
            <p:cNvSpPr/>
            <p:nvPr/>
          </p:nvSpPr>
          <p:spPr>
            <a:xfrm>
              <a:off x="5567825" y="3185975"/>
              <a:ext cx="199075" cy="199075"/>
            </a:xfrm>
            <a:custGeom>
              <a:avLst/>
              <a:gdLst/>
              <a:ahLst/>
              <a:cxnLst/>
              <a:rect l="0" t="0" r="0" b="0"/>
              <a:pathLst>
                <a:path w="7963" h="7963" extrusionOk="0">
                  <a:moveTo>
                    <a:pt x="3933" y="2296"/>
                  </a:moveTo>
                  <a:lnTo>
                    <a:pt x="4103" y="2321"/>
                  </a:lnTo>
                  <a:lnTo>
                    <a:pt x="4274" y="2321"/>
                  </a:lnTo>
                  <a:lnTo>
                    <a:pt x="4421" y="2370"/>
                  </a:lnTo>
                  <a:lnTo>
                    <a:pt x="4592" y="2419"/>
                  </a:lnTo>
                  <a:lnTo>
                    <a:pt x="4738" y="2492"/>
                  </a:lnTo>
                  <a:lnTo>
                    <a:pt x="4885" y="2565"/>
                  </a:lnTo>
                  <a:lnTo>
                    <a:pt x="5032" y="2663"/>
                  </a:lnTo>
                  <a:lnTo>
                    <a:pt x="5154" y="2785"/>
                  </a:lnTo>
                  <a:lnTo>
                    <a:pt x="5276" y="2883"/>
                  </a:lnTo>
                  <a:lnTo>
                    <a:pt x="5373" y="3029"/>
                  </a:lnTo>
                  <a:lnTo>
                    <a:pt x="5447" y="3151"/>
                  </a:lnTo>
                  <a:lnTo>
                    <a:pt x="5520" y="3298"/>
                  </a:lnTo>
                  <a:lnTo>
                    <a:pt x="5593" y="3444"/>
                  </a:lnTo>
                  <a:lnTo>
                    <a:pt x="5618" y="3615"/>
                  </a:lnTo>
                  <a:lnTo>
                    <a:pt x="5642" y="3762"/>
                  </a:lnTo>
                  <a:lnTo>
                    <a:pt x="5667" y="3933"/>
                  </a:lnTo>
                  <a:lnTo>
                    <a:pt x="5667" y="4079"/>
                  </a:lnTo>
                  <a:lnTo>
                    <a:pt x="5642" y="4250"/>
                  </a:lnTo>
                  <a:lnTo>
                    <a:pt x="5618" y="4421"/>
                  </a:lnTo>
                  <a:lnTo>
                    <a:pt x="5569" y="4568"/>
                  </a:lnTo>
                  <a:lnTo>
                    <a:pt x="5496" y="4739"/>
                  </a:lnTo>
                  <a:lnTo>
                    <a:pt x="5398" y="4885"/>
                  </a:lnTo>
                  <a:lnTo>
                    <a:pt x="5300" y="5007"/>
                  </a:lnTo>
                  <a:lnTo>
                    <a:pt x="5203" y="5154"/>
                  </a:lnTo>
                  <a:lnTo>
                    <a:pt x="5080" y="5252"/>
                  </a:lnTo>
                  <a:lnTo>
                    <a:pt x="4958" y="5349"/>
                  </a:lnTo>
                  <a:lnTo>
                    <a:pt x="4812" y="5447"/>
                  </a:lnTo>
                  <a:lnTo>
                    <a:pt x="4665" y="5520"/>
                  </a:lnTo>
                  <a:lnTo>
                    <a:pt x="4519" y="5569"/>
                  </a:lnTo>
                  <a:lnTo>
                    <a:pt x="4372" y="5618"/>
                  </a:lnTo>
                  <a:lnTo>
                    <a:pt x="4201" y="5642"/>
                  </a:lnTo>
                  <a:lnTo>
                    <a:pt x="4055" y="5667"/>
                  </a:lnTo>
                  <a:lnTo>
                    <a:pt x="3884" y="5642"/>
                  </a:lnTo>
                  <a:lnTo>
                    <a:pt x="3713" y="5642"/>
                  </a:lnTo>
                  <a:lnTo>
                    <a:pt x="3566" y="5594"/>
                  </a:lnTo>
                  <a:lnTo>
                    <a:pt x="3395" y="5545"/>
                  </a:lnTo>
                  <a:lnTo>
                    <a:pt x="3249" y="5471"/>
                  </a:lnTo>
                  <a:lnTo>
                    <a:pt x="3102" y="5398"/>
                  </a:lnTo>
                  <a:lnTo>
                    <a:pt x="2956" y="5300"/>
                  </a:lnTo>
                  <a:lnTo>
                    <a:pt x="2833" y="5178"/>
                  </a:lnTo>
                  <a:lnTo>
                    <a:pt x="2711" y="5081"/>
                  </a:lnTo>
                  <a:lnTo>
                    <a:pt x="2614" y="4934"/>
                  </a:lnTo>
                  <a:lnTo>
                    <a:pt x="2540" y="4812"/>
                  </a:lnTo>
                  <a:lnTo>
                    <a:pt x="2467" y="4665"/>
                  </a:lnTo>
                  <a:lnTo>
                    <a:pt x="2394" y="4519"/>
                  </a:lnTo>
                  <a:lnTo>
                    <a:pt x="2369" y="4348"/>
                  </a:lnTo>
                  <a:lnTo>
                    <a:pt x="2321" y="4201"/>
                  </a:lnTo>
                  <a:lnTo>
                    <a:pt x="2321" y="4030"/>
                  </a:lnTo>
                  <a:lnTo>
                    <a:pt x="2321" y="3884"/>
                  </a:lnTo>
                  <a:lnTo>
                    <a:pt x="2345" y="3713"/>
                  </a:lnTo>
                  <a:lnTo>
                    <a:pt x="2369" y="3542"/>
                  </a:lnTo>
                  <a:lnTo>
                    <a:pt x="2418" y="3395"/>
                  </a:lnTo>
                  <a:lnTo>
                    <a:pt x="2492" y="3224"/>
                  </a:lnTo>
                  <a:lnTo>
                    <a:pt x="2589" y="3078"/>
                  </a:lnTo>
                  <a:lnTo>
                    <a:pt x="2687" y="2956"/>
                  </a:lnTo>
                  <a:lnTo>
                    <a:pt x="2785" y="2809"/>
                  </a:lnTo>
                  <a:lnTo>
                    <a:pt x="2907" y="2712"/>
                  </a:lnTo>
                  <a:lnTo>
                    <a:pt x="3029" y="2614"/>
                  </a:lnTo>
                  <a:lnTo>
                    <a:pt x="3175" y="2516"/>
                  </a:lnTo>
                  <a:lnTo>
                    <a:pt x="3322" y="2443"/>
                  </a:lnTo>
                  <a:lnTo>
                    <a:pt x="3468" y="2394"/>
                  </a:lnTo>
                  <a:lnTo>
                    <a:pt x="3615" y="2345"/>
                  </a:lnTo>
                  <a:lnTo>
                    <a:pt x="3786" y="2321"/>
                  </a:lnTo>
                  <a:lnTo>
                    <a:pt x="3933" y="2296"/>
                  </a:lnTo>
                  <a:close/>
                  <a:moveTo>
                    <a:pt x="3053" y="1"/>
                  </a:moveTo>
                  <a:lnTo>
                    <a:pt x="2980" y="25"/>
                  </a:lnTo>
                  <a:lnTo>
                    <a:pt x="2443" y="196"/>
                  </a:lnTo>
                  <a:lnTo>
                    <a:pt x="2369" y="220"/>
                  </a:lnTo>
                  <a:lnTo>
                    <a:pt x="2296" y="269"/>
                  </a:lnTo>
                  <a:lnTo>
                    <a:pt x="2198" y="391"/>
                  </a:lnTo>
                  <a:lnTo>
                    <a:pt x="2150" y="538"/>
                  </a:lnTo>
                  <a:lnTo>
                    <a:pt x="2150" y="611"/>
                  </a:lnTo>
                  <a:lnTo>
                    <a:pt x="2150" y="684"/>
                  </a:lnTo>
                  <a:lnTo>
                    <a:pt x="2394" y="1832"/>
                  </a:lnTo>
                  <a:lnTo>
                    <a:pt x="2223" y="1954"/>
                  </a:lnTo>
                  <a:lnTo>
                    <a:pt x="2076" y="2101"/>
                  </a:lnTo>
                  <a:lnTo>
                    <a:pt x="1002" y="1686"/>
                  </a:lnTo>
                  <a:lnTo>
                    <a:pt x="928" y="1686"/>
                  </a:lnTo>
                  <a:lnTo>
                    <a:pt x="831" y="1661"/>
                  </a:lnTo>
                  <a:lnTo>
                    <a:pt x="684" y="1710"/>
                  </a:lnTo>
                  <a:lnTo>
                    <a:pt x="562" y="1784"/>
                  </a:lnTo>
                  <a:lnTo>
                    <a:pt x="513" y="1832"/>
                  </a:lnTo>
                  <a:lnTo>
                    <a:pt x="464" y="1906"/>
                  </a:lnTo>
                  <a:lnTo>
                    <a:pt x="220" y="2394"/>
                  </a:lnTo>
                  <a:lnTo>
                    <a:pt x="196" y="2467"/>
                  </a:lnTo>
                  <a:lnTo>
                    <a:pt x="171" y="2541"/>
                  </a:lnTo>
                  <a:lnTo>
                    <a:pt x="196" y="2712"/>
                  </a:lnTo>
                  <a:lnTo>
                    <a:pt x="245" y="2834"/>
                  </a:lnTo>
                  <a:lnTo>
                    <a:pt x="293" y="2907"/>
                  </a:lnTo>
                  <a:lnTo>
                    <a:pt x="367" y="2956"/>
                  </a:lnTo>
                  <a:lnTo>
                    <a:pt x="1344" y="3591"/>
                  </a:lnTo>
                  <a:lnTo>
                    <a:pt x="1319" y="3786"/>
                  </a:lnTo>
                  <a:lnTo>
                    <a:pt x="1295" y="4006"/>
                  </a:lnTo>
                  <a:lnTo>
                    <a:pt x="245" y="4494"/>
                  </a:lnTo>
                  <a:lnTo>
                    <a:pt x="196" y="4519"/>
                  </a:lnTo>
                  <a:lnTo>
                    <a:pt x="123" y="4568"/>
                  </a:lnTo>
                  <a:lnTo>
                    <a:pt x="49" y="4714"/>
                  </a:lnTo>
                  <a:lnTo>
                    <a:pt x="0" y="4861"/>
                  </a:lnTo>
                  <a:lnTo>
                    <a:pt x="25" y="4934"/>
                  </a:lnTo>
                  <a:lnTo>
                    <a:pt x="25" y="5007"/>
                  </a:lnTo>
                  <a:lnTo>
                    <a:pt x="220" y="5545"/>
                  </a:lnTo>
                  <a:lnTo>
                    <a:pt x="245" y="5594"/>
                  </a:lnTo>
                  <a:lnTo>
                    <a:pt x="293" y="5667"/>
                  </a:lnTo>
                  <a:lnTo>
                    <a:pt x="391" y="5764"/>
                  </a:lnTo>
                  <a:lnTo>
                    <a:pt x="538" y="5813"/>
                  </a:lnTo>
                  <a:lnTo>
                    <a:pt x="684" y="5813"/>
                  </a:lnTo>
                  <a:lnTo>
                    <a:pt x="1832" y="5569"/>
                  </a:lnTo>
                  <a:lnTo>
                    <a:pt x="1954" y="5740"/>
                  </a:lnTo>
                  <a:lnTo>
                    <a:pt x="2101" y="5887"/>
                  </a:lnTo>
                  <a:lnTo>
                    <a:pt x="1710" y="6986"/>
                  </a:lnTo>
                  <a:lnTo>
                    <a:pt x="1686" y="7059"/>
                  </a:lnTo>
                  <a:lnTo>
                    <a:pt x="1686" y="7132"/>
                  </a:lnTo>
                  <a:lnTo>
                    <a:pt x="1710" y="7279"/>
                  </a:lnTo>
                  <a:lnTo>
                    <a:pt x="1783" y="7401"/>
                  </a:lnTo>
                  <a:lnTo>
                    <a:pt x="1857" y="7450"/>
                  </a:lnTo>
                  <a:lnTo>
                    <a:pt x="1905" y="7499"/>
                  </a:lnTo>
                  <a:lnTo>
                    <a:pt x="2418" y="7743"/>
                  </a:lnTo>
                  <a:lnTo>
                    <a:pt x="2492" y="7792"/>
                  </a:lnTo>
                  <a:lnTo>
                    <a:pt x="2711" y="7792"/>
                  </a:lnTo>
                  <a:lnTo>
                    <a:pt x="2858" y="7718"/>
                  </a:lnTo>
                  <a:lnTo>
                    <a:pt x="2907" y="7669"/>
                  </a:lnTo>
                  <a:lnTo>
                    <a:pt x="2956" y="7621"/>
                  </a:lnTo>
                  <a:lnTo>
                    <a:pt x="3591" y="6644"/>
                  </a:lnTo>
                  <a:lnTo>
                    <a:pt x="3810" y="6668"/>
                  </a:lnTo>
                  <a:lnTo>
                    <a:pt x="4006" y="6668"/>
                  </a:lnTo>
                  <a:lnTo>
                    <a:pt x="4494" y="7718"/>
                  </a:lnTo>
                  <a:lnTo>
                    <a:pt x="4543" y="7792"/>
                  </a:lnTo>
                  <a:lnTo>
                    <a:pt x="4592" y="7840"/>
                  </a:lnTo>
                  <a:lnTo>
                    <a:pt x="4714" y="7914"/>
                  </a:lnTo>
                  <a:lnTo>
                    <a:pt x="4861" y="7963"/>
                  </a:lnTo>
                  <a:lnTo>
                    <a:pt x="4934" y="7963"/>
                  </a:lnTo>
                  <a:lnTo>
                    <a:pt x="5007" y="7938"/>
                  </a:lnTo>
                  <a:lnTo>
                    <a:pt x="5544" y="7767"/>
                  </a:lnTo>
                  <a:lnTo>
                    <a:pt x="5618" y="7743"/>
                  </a:lnTo>
                  <a:lnTo>
                    <a:pt x="5667" y="7694"/>
                  </a:lnTo>
                  <a:lnTo>
                    <a:pt x="5764" y="7572"/>
                  </a:lnTo>
                  <a:lnTo>
                    <a:pt x="5838" y="7425"/>
                  </a:lnTo>
                  <a:lnTo>
                    <a:pt x="5838" y="7352"/>
                  </a:lnTo>
                  <a:lnTo>
                    <a:pt x="5838" y="7279"/>
                  </a:lnTo>
                  <a:lnTo>
                    <a:pt x="5593" y="6131"/>
                  </a:lnTo>
                  <a:lnTo>
                    <a:pt x="5740" y="6009"/>
                  </a:lnTo>
                  <a:lnTo>
                    <a:pt x="5911" y="5862"/>
                  </a:lnTo>
                  <a:lnTo>
                    <a:pt x="6985" y="6277"/>
                  </a:lnTo>
                  <a:lnTo>
                    <a:pt x="7059" y="6277"/>
                  </a:lnTo>
                  <a:lnTo>
                    <a:pt x="7132" y="6302"/>
                  </a:lnTo>
                  <a:lnTo>
                    <a:pt x="7278" y="6253"/>
                  </a:lnTo>
                  <a:lnTo>
                    <a:pt x="7425" y="6180"/>
                  </a:lnTo>
                  <a:lnTo>
                    <a:pt x="7474" y="6131"/>
                  </a:lnTo>
                  <a:lnTo>
                    <a:pt x="7523" y="6058"/>
                  </a:lnTo>
                  <a:lnTo>
                    <a:pt x="7767" y="5545"/>
                  </a:lnTo>
                  <a:lnTo>
                    <a:pt x="7791" y="5496"/>
                  </a:lnTo>
                  <a:lnTo>
                    <a:pt x="7816" y="5398"/>
                  </a:lnTo>
                  <a:lnTo>
                    <a:pt x="7791" y="5252"/>
                  </a:lnTo>
                  <a:lnTo>
                    <a:pt x="7718" y="5129"/>
                  </a:lnTo>
                  <a:lnTo>
                    <a:pt x="7669" y="5056"/>
                  </a:lnTo>
                  <a:lnTo>
                    <a:pt x="7620" y="5007"/>
                  </a:lnTo>
                  <a:lnTo>
                    <a:pt x="6643" y="4372"/>
                  </a:lnTo>
                  <a:lnTo>
                    <a:pt x="6668" y="4177"/>
                  </a:lnTo>
                  <a:lnTo>
                    <a:pt x="6668" y="3957"/>
                  </a:lnTo>
                  <a:lnTo>
                    <a:pt x="7718" y="3469"/>
                  </a:lnTo>
                  <a:lnTo>
                    <a:pt x="7791" y="3444"/>
                  </a:lnTo>
                  <a:lnTo>
                    <a:pt x="7865" y="3395"/>
                  </a:lnTo>
                  <a:lnTo>
                    <a:pt x="7938" y="3249"/>
                  </a:lnTo>
                  <a:lnTo>
                    <a:pt x="7962" y="3102"/>
                  </a:lnTo>
                  <a:lnTo>
                    <a:pt x="7962" y="3029"/>
                  </a:lnTo>
                  <a:lnTo>
                    <a:pt x="7962" y="2956"/>
                  </a:lnTo>
                  <a:lnTo>
                    <a:pt x="7767" y="2419"/>
                  </a:lnTo>
                  <a:lnTo>
                    <a:pt x="7743" y="2345"/>
                  </a:lnTo>
                  <a:lnTo>
                    <a:pt x="7694" y="2296"/>
                  </a:lnTo>
                  <a:lnTo>
                    <a:pt x="7572" y="2199"/>
                  </a:lnTo>
                  <a:lnTo>
                    <a:pt x="7449" y="2150"/>
                  </a:lnTo>
                  <a:lnTo>
                    <a:pt x="7278" y="2150"/>
                  </a:lnTo>
                  <a:lnTo>
                    <a:pt x="6155" y="2394"/>
                  </a:lnTo>
                  <a:lnTo>
                    <a:pt x="6033" y="2223"/>
                  </a:lnTo>
                  <a:lnTo>
                    <a:pt x="5886" y="2077"/>
                  </a:lnTo>
                  <a:lnTo>
                    <a:pt x="6277" y="978"/>
                  </a:lnTo>
                  <a:lnTo>
                    <a:pt x="6302" y="904"/>
                  </a:lnTo>
                  <a:lnTo>
                    <a:pt x="6302" y="831"/>
                  </a:lnTo>
                  <a:lnTo>
                    <a:pt x="6277" y="684"/>
                  </a:lnTo>
                  <a:lnTo>
                    <a:pt x="6179" y="562"/>
                  </a:lnTo>
                  <a:lnTo>
                    <a:pt x="6131" y="489"/>
                  </a:lnTo>
                  <a:lnTo>
                    <a:pt x="6082" y="465"/>
                  </a:lnTo>
                  <a:lnTo>
                    <a:pt x="5569" y="196"/>
                  </a:lnTo>
                  <a:lnTo>
                    <a:pt x="5496" y="172"/>
                  </a:lnTo>
                  <a:lnTo>
                    <a:pt x="5276" y="172"/>
                  </a:lnTo>
                  <a:lnTo>
                    <a:pt x="5129" y="245"/>
                  </a:lnTo>
                  <a:lnTo>
                    <a:pt x="5080" y="294"/>
                  </a:lnTo>
                  <a:lnTo>
                    <a:pt x="5032" y="343"/>
                  </a:lnTo>
                  <a:lnTo>
                    <a:pt x="4397" y="1319"/>
                  </a:lnTo>
                  <a:lnTo>
                    <a:pt x="4177" y="1295"/>
                  </a:lnTo>
                  <a:lnTo>
                    <a:pt x="3981" y="1295"/>
                  </a:lnTo>
                  <a:lnTo>
                    <a:pt x="3493" y="245"/>
                  </a:lnTo>
                  <a:lnTo>
                    <a:pt x="3444" y="172"/>
                  </a:lnTo>
                  <a:lnTo>
                    <a:pt x="3395" y="123"/>
                  </a:lnTo>
                  <a:lnTo>
                    <a:pt x="3273" y="49"/>
                  </a:lnTo>
                  <a:lnTo>
                    <a:pt x="3127"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69" name="Shape 424">
            <a:extLst>
              <a:ext uri="{FF2B5EF4-FFF2-40B4-BE49-F238E27FC236}">
                <a16:creationId xmlns="" xmlns:a16="http://schemas.microsoft.com/office/drawing/2014/main" id="{E1DD8DEA-AA0C-4E85-96B3-31293A12E7D6}"/>
              </a:ext>
            </a:extLst>
          </p:cNvPr>
          <p:cNvGrpSpPr/>
          <p:nvPr userDrawn="1"/>
        </p:nvGrpSpPr>
        <p:grpSpPr>
          <a:xfrm>
            <a:off x="8179797" y="3819343"/>
            <a:ext cx="346104" cy="353231"/>
            <a:chOff x="3955900" y="2984500"/>
            <a:chExt cx="414000" cy="422525"/>
          </a:xfrm>
          <a:solidFill>
            <a:schemeClr val="bg1">
              <a:lumMod val="50000"/>
            </a:schemeClr>
          </a:solidFill>
        </p:grpSpPr>
        <p:sp>
          <p:nvSpPr>
            <p:cNvPr id="170" name="Shape 425">
              <a:extLst>
                <a:ext uri="{FF2B5EF4-FFF2-40B4-BE49-F238E27FC236}">
                  <a16:creationId xmlns="" xmlns:a16="http://schemas.microsoft.com/office/drawing/2014/main" id="{0C31B8FC-86D6-4B4F-BE33-1C47908B5916}"/>
                </a:ext>
              </a:extLst>
            </p:cNvPr>
            <p:cNvSpPr/>
            <p:nvPr/>
          </p:nvSpPr>
          <p:spPr>
            <a:xfrm>
              <a:off x="3955900" y="2984500"/>
              <a:ext cx="315700" cy="315675"/>
            </a:xfrm>
            <a:custGeom>
              <a:avLst/>
              <a:gdLst/>
              <a:ahLst/>
              <a:cxnLst/>
              <a:rect l="0" t="0" r="0" b="0"/>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1" name="Shape 426">
              <a:extLst>
                <a:ext uri="{FF2B5EF4-FFF2-40B4-BE49-F238E27FC236}">
                  <a16:creationId xmlns="" xmlns:a16="http://schemas.microsoft.com/office/drawing/2014/main" id="{1830866B-747A-405F-B3F6-874EA7377189}"/>
                </a:ext>
              </a:extLst>
            </p:cNvPr>
            <p:cNvSpPr/>
            <p:nvPr/>
          </p:nvSpPr>
          <p:spPr>
            <a:xfrm>
              <a:off x="3992525" y="3021125"/>
              <a:ext cx="242425" cy="242425"/>
            </a:xfrm>
            <a:custGeom>
              <a:avLst/>
              <a:gdLst/>
              <a:ahLst/>
              <a:cxnLst/>
              <a:rect l="0" t="0" r="0" b="0"/>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2" name="Shape 427">
              <a:extLst>
                <a:ext uri="{FF2B5EF4-FFF2-40B4-BE49-F238E27FC236}">
                  <a16:creationId xmlns="" xmlns:a16="http://schemas.microsoft.com/office/drawing/2014/main" id="{308CB2C6-A923-4621-B44F-189E046EF64C}"/>
                </a:ext>
              </a:extLst>
            </p:cNvPr>
            <p:cNvSpPr/>
            <p:nvPr/>
          </p:nvSpPr>
          <p:spPr>
            <a:xfrm>
              <a:off x="4215400" y="3253150"/>
              <a:ext cx="154500" cy="153875"/>
            </a:xfrm>
            <a:custGeom>
              <a:avLst/>
              <a:gdLst/>
              <a:ahLst/>
              <a:cxnLst/>
              <a:rect l="0" t="0" r="0" b="0"/>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173" name="Shape 428">
            <a:extLst>
              <a:ext uri="{FF2B5EF4-FFF2-40B4-BE49-F238E27FC236}">
                <a16:creationId xmlns="" xmlns:a16="http://schemas.microsoft.com/office/drawing/2014/main" id="{0DBEBA11-ADB9-4544-B739-32FF9429874B}"/>
              </a:ext>
            </a:extLst>
          </p:cNvPr>
          <p:cNvSpPr/>
          <p:nvPr userDrawn="1"/>
        </p:nvSpPr>
        <p:spPr>
          <a:xfrm>
            <a:off x="5343810" y="4407484"/>
            <a:ext cx="386922" cy="304241"/>
          </a:xfrm>
          <a:custGeom>
            <a:avLst/>
            <a:gdLst/>
            <a:ahLst/>
            <a:cxnLst/>
            <a:rect l="0" t="0" r="0" b="0"/>
            <a:pathLst>
              <a:path w="18513" h="14557" extrusionOk="0">
                <a:moveTo>
                  <a:pt x="9159" y="2125"/>
                </a:moveTo>
                <a:lnTo>
                  <a:pt x="9403" y="2150"/>
                </a:lnTo>
                <a:lnTo>
                  <a:pt x="9672" y="2198"/>
                </a:lnTo>
                <a:lnTo>
                  <a:pt x="9916" y="2272"/>
                </a:lnTo>
                <a:lnTo>
                  <a:pt x="10160" y="2345"/>
                </a:lnTo>
                <a:lnTo>
                  <a:pt x="10404" y="2443"/>
                </a:lnTo>
                <a:lnTo>
                  <a:pt x="10624" y="2565"/>
                </a:lnTo>
                <a:lnTo>
                  <a:pt x="10820" y="2687"/>
                </a:lnTo>
                <a:lnTo>
                  <a:pt x="10893" y="2760"/>
                </a:lnTo>
                <a:lnTo>
                  <a:pt x="10942" y="2858"/>
                </a:lnTo>
                <a:lnTo>
                  <a:pt x="10942" y="2956"/>
                </a:lnTo>
                <a:lnTo>
                  <a:pt x="10917" y="3078"/>
                </a:lnTo>
                <a:lnTo>
                  <a:pt x="10844" y="3151"/>
                </a:lnTo>
                <a:lnTo>
                  <a:pt x="10771" y="3200"/>
                </a:lnTo>
                <a:lnTo>
                  <a:pt x="10698" y="3224"/>
                </a:lnTo>
                <a:lnTo>
                  <a:pt x="10600" y="3175"/>
                </a:lnTo>
                <a:lnTo>
                  <a:pt x="10404" y="3053"/>
                </a:lnTo>
                <a:lnTo>
                  <a:pt x="10209" y="2956"/>
                </a:lnTo>
                <a:lnTo>
                  <a:pt x="10014" y="2882"/>
                </a:lnTo>
                <a:lnTo>
                  <a:pt x="9794" y="2809"/>
                </a:lnTo>
                <a:lnTo>
                  <a:pt x="9574" y="2760"/>
                </a:lnTo>
                <a:lnTo>
                  <a:pt x="9354" y="2711"/>
                </a:lnTo>
                <a:lnTo>
                  <a:pt x="9110" y="2687"/>
                </a:lnTo>
                <a:lnTo>
                  <a:pt x="8646" y="2687"/>
                </a:lnTo>
                <a:lnTo>
                  <a:pt x="8426" y="2711"/>
                </a:lnTo>
                <a:lnTo>
                  <a:pt x="8206" y="2760"/>
                </a:lnTo>
                <a:lnTo>
                  <a:pt x="7987" y="2809"/>
                </a:lnTo>
                <a:lnTo>
                  <a:pt x="7767" y="2882"/>
                </a:lnTo>
                <a:lnTo>
                  <a:pt x="7547" y="2956"/>
                </a:lnTo>
                <a:lnTo>
                  <a:pt x="7352" y="3053"/>
                </a:lnTo>
                <a:lnTo>
                  <a:pt x="7181" y="3175"/>
                </a:lnTo>
                <a:lnTo>
                  <a:pt x="7107" y="3200"/>
                </a:lnTo>
                <a:lnTo>
                  <a:pt x="7059" y="3224"/>
                </a:lnTo>
                <a:lnTo>
                  <a:pt x="7010" y="3200"/>
                </a:lnTo>
                <a:lnTo>
                  <a:pt x="6936" y="3175"/>
                </a:lnTo>
                <a:lnTo>
                  <a:pt x="6888" y="3127"/>
                </a:lnTo>
                <a:lnTo>
                  <a:pt x="6863" y="3078"/>
                </a:lnTo>
                <a:lnTo>
                  <a:pt x="6839" y="2956"/>
                </a:lnTo>
                <a:lnTo>
                  <a:pt x="6839" y="2858"/>
                </a:lnTo>
                <a:lnTo>
                  <a:pt x="6888" y="2760"/>
                </a:lnTo>
                <a:lnTo>
                  <a:pt x="6936" y="2687"/>
                </a:lnTo>
                <a:lnTo>
                  <a:pt x="7156" y="2565"/>
                </a:lnTo>
                <a:lnTo>
                  <a:pt x="7376" y="2443"/>
                </a:lnTo>
                <a:lnTo>
                  <a:pt x="7620" y="2345"/>
                </a:lnTo>
                <a:lnTo>
                  <a:pt x="7864" y="2272"/>
                </a:lnTo>
                <a:lnTo>
                  <a:pt x="8109" y="2198"/>
                </a:lnTo>
                <a:lnTo>
                  <a:pt x="8377" y="2150"/>
                </a:lnTo>
                <a:lnTo>
                  <a:pt x="8622" y="2125"/>
                </a:lnTo>
                <a:close/>
                <a:moveTo>
                  <a:pt x="3761" y="5373"/>
                </a:moveTo>
                <a:lnTo>
                  <a:pt x="3884" y="5398"/>
                </a:lnTo>
                <a:lnTo>
                  <a:pt x="4030" y="5447"/>
                </a:lnTo>
                <a:lnTo>
                  <a:pt x="4128" y="5496"/>
                </a:lnTo>
                <a:lnTo>
                  <a:pt x="4250" y="5569"/>
                </a:lnTo>
                <a:lnTo>
                  <a:pt x="4323" y="5691"/>
                </a:lnTo>
                <a:lnTo>
                  <a:pt x="4372" y="5789"/>
                </a:lnTo>
                <a:lnTo>
                  <a:pt x="4421" y="5911"/>
                </a:lnTo>
                <a:lnTo>
                  <a:pt x="4445" y="6057"/>
                </a:lnTo>
                <a:lnTo>
                  <a:pt x="4421" y="6204"/>
                </a:lnTo>
                <a:lnTo>
                  <a:pt x="4372" y="6326"/>
                </a:lnTo>
                <a:lnTo>
                  <a:pt x="4323" y="6448"/>
                </a:lnTo>
                <a:lnTo>
                  <a:pt x="4250" y="6546"/>
                </a:lnTo>
                <a:lnTo>
                  <a:pt x="4128" y="6619"/>
                </a:lnTo>
                <a:lnTo>
                  <a:pt x="4030" y="6692"/>
                </a:lnTo>
                <a:lnTo>
                  <a:pt x="3884" y="6717"/>
                </a:lnTo>
                <a:lnTo>
                  <a:pt x="3761" y="6741"/>
                </a:lnTo>
                <a:lnTo>
                  <a:pt x="3615" y="6717"/>
                </a:lnTo>
                <a:lnTo>
                  <a:pt x="3493" y="6692"/>
                </a:lnTo>
                <a:lnTo>
                  <a:pt x="3371" y="6619"/>
                </a:lnTo>
                <a:lnTo>
                  <a:pt x="3273" y="6546"/>
                </a:lnTo>
                <a:lnTo>
                  <a:pt x="3200" y="6448"/>
                </a:lnTo>
                <a:lnTo>
                  <a:pt x="3126" y="6326"/>
                </a:lnTo>
                <a:lnTo>
                  <a:pt x="3102" y="6204"/>
                </a:lnTo>
                <a:lnTo>
                  <a:pt x="3078" y="6057"/>
                </a:lnTo>
                <a:lnTo>
                  <a:pt x="3102" y="5911"/>
                </a:lnTo>
                <a:lnTo>
                  <a:pt x="3126" y="5789"/>
                </a:lnTo>
                <a:lnTo>
                  <a:pt x="3200" y="5691"/>
                </a:lnTo>
                <a:lnTo>
                  <a:pt x="3273" y="5569"/>
                </a:lnTo>
                <a:lnTo>
                  <a:pt x="3371" y="5496"/>
                </a:lnTo>
                <a:lnTo>
                  <a:pt x="3493" y="5447"/>
                </a:lnTo>
                <a:lnTo>
                  <a:pt x="3615" y="5398"/>
                </a:lnTo>
                <a:lnTo>
                  <a:pt x="3761" y="5373"/>
                </a:lnTo>
                <a:close/>
                <a:moveTo>
                  <a:pt x="17609" y="6741"/>
                </a:moveTo>
                <a:lnTo>
                  <a:pt x="17609" y="6790"/>
                </a:lnTo>
                <a:lnTo>
                  <a:pt x="17585" y="6888"/>
                </a:lnTo>
                <a:lnTo>
                  <a:pt x="17560" y="6937"/>
                </a:lnTo>
                <a:lnTo>
                  <a:pt x="17512" y="7010"/>
                </a:lnTo>
                <a:lnTo>
                  <a:pt x="17365" y="7132"/>
                </a:lnTo>
                <a:lnTo>
                  <a:pt x="17365" y="7132"/>
                </a:lnTo>
                <a:lnTo>
                  <a:pt x="17389" y="7010"/>
                </a:lnTo>
                <a:lnTo>
                  <a:pt x="17414" y="6863"/>
                </a:lnTo>
                <a:lnTo>
                  <a:pt x="17463" y="6790"/>
                </a:lnTo>
                <a:lnTo>
                  <a:pt x="17512" y="6766"/>
                </a:lnTo>
                <a:lnTo>
                  <a:pt x="17560" y="6741"/>
                </a:lnTo>
                <a:close/>
                <a:moveTo>
                  <a:pt x="4836" y="0"/>
                </a:moveTo>
                <a:lnTo>
                  <a:pt x="4738" y="196"/>
                </a:lnTo>
                <a:lnTo>
                  <a:pt x="4641" y="391"/>
                </a:lnTo>
                <a:lnTo>
                  <a:pt x="4543" y="684"/>
                </a:lnTo>
                <a:lnTo>
                  <a:pt x="4445" y="1002"/>
                </a:lnTo>
                <a:lnTo>
                  <a:pt x="4396" y="1393"/>
                </a:lnTo>
                <a:lnTo>
                  <a:pt x="4372" y="1783"/>
                </a:lnTo>
                <a:lnTo>
                  <a:pt x="4372" y="2003"/>
                </a:lnTo>
                <a:lnTo>
                  <a:pt x="4421" y="2223"/>
                </a:lnTo>
                <a:lnTo>
                  <a:pt x="4079" y="2443"/>
                </a:lnTo>
                <a:lnTo>
                  <a:pt x="3688" y="2736"/>
                </a:lnTo>
                <a:lnTo>
                  <a:pt x="3273" y="3151"/>
                </a:lnTo>
                <a:lnTo>
                  <a:pt x="2833" y="3615"/>
                </a:lnTo>
                <a:lnTo>
                  <a:pt x="2418" y="4128"/>
                </a:lnTo>
                <a:lnTo>
                  <a:pt x="2027" y="4665"/>
                </a:lnTo>
                <a:lnTo>
                  <a:pt x="1856" y="4958"/>
                </a:lnTo>
                <a:lnTo>
                  <a:pt x="1710" y="5251"/>
                </a:lnTo>
                <a:lnTo>
                  <a:pt x="1563" y="5544"/>
                </a:lnTo>
                <a:lnTo>
                  <a:pt x="1466" y="5813"/>
                </a:lnTo>
                <a:lnTo>
                  <a:pt x="562" y="5813"/>
                </a:lnTo>
                <a:lnTo>
                  <a:pt x="464" y="5838"/>
                </a:lnTo>
                <a:lnTo>
                  <a:pt x="342" y="5862"/>
                </a:lnTo>
                <a:lnTo>
                  <a:pt x="244" y="5911"/>
                </a:lnTo>
                <a:lnTo>
                  <a:pt x="171" y="5984"/>
                </a:lnTo>
                <a:lnTo>
                  <a:pt x="98" y="6057"/>
                </a:lnTo>
                <a:lnTo>
                  <a:pt x="49" y="6155"/>
                </a:lnTo>
                <a:lnTo>
                  <a:pt x="25" y="6277"/>
                </a:lnTo>
                <a:lnTo>
                  <a:pt x="0" y="6375"/>
                </a:lnTo>
                <a:lnTo>
                  <a:pt x="0" y="8622"/>
                </a:lnTo>
                <a:lnTo>
                  <a:pt x="25" y="8744"/>
                </a:lnTo>
                <a:lnTo>
                  <a:pt x="49" y="8842"/>
                </a:lnTo>
                <a:lnTo>
                  <a:pt x="98" y="8939"/>
                </a:lnTo>
                <a:lnTo>
                  <a:pt x="171" y="9013"/>
                </a:lnTo>
                <a:lnTo>
                  <a:pt x="244" y="9086"/>
                </a:lnTo>
                <a:lnTo>
                  <a:pt x="342" y="9135"/>
                </a:lnTo>
                <a:lnTo>
                  <a:pt x="464" y="9183"/>
                </a:lnTo>
                <a:lnTo>
                  <a:pt x="1514" y="9183"/>
                </a:lnTo>
                <a:lnTo>
                  <a:pt x="1588" y="9379"/>
                </a:lnTo>
                <a:lnTo>
                  <a:pt x="1685" y="9599"/>
                </a:lnTo>
                <a:lnTo>
                  <a:pt x="1930" y="10014"/>
                </a:lnTo>
                <a:lnTo>
                  <a:pt x="2223" y="10405"/>
                </a:lnTo>
                <a:lnTo>
                  <a:pt x="2589" y="10795"/>
                </a:lnTo>
                <a:lnTo>
                  <a:pt x="2980" y="11162"/>
                </a:lnTo>
                <a:lnTo>
                  <a:pt x="3419" y="11504"/>
                </a:lnTo>
                <a:lnTo>
                  <a:pt x="3908" y="11821"/>
                </a:lnTo>
                <a:lnTo>
                  <a:pt x="4421" y="12065"/>
                </a:lnTo>
                <a:lnTo>
                  <a:pt x="4421" y="14557"/>
                </a:lnTo>
                <a:lnTo>
                  <a:pt x="5105" y="14557"/>
                </a:lnTo>
                <a:lnTo>
                  <a:pt x="6326" y="12896"/>
                </a:lnTo>
                <a:lnTo>
                  <a:pt x="6936" y="13067"/>
                </a:lnTo>
                <a:lnTo>
                  <a:pt x="7571" y="13164"/>
                </a:lnTo>
                <a:lnTo>
                  <a:pt x="8231" y="13238"/>
                </a:lnTo>
                <a:lnTo>
                  <a:pt x="8890" y="13262"/>
                </a:lnTo>
                <a:lnTo>
                  <a:pt x="9550" y="13238"/>
                </a:lnTo>
                <a:lnTo>
                  <a:pt x="10209" y="13164"/>
                </a:lnTo>
                <a:lnTo>
                  <a:pt x="10844" y="13067"/>
                </a:lnTo>
                <a:lnTo>
                  <a:pt x="11455" y="12896"/>
                </a:lnTo>
                <a:lnTo>
                  <a:pt x="12627" y="14557"/>
                </a:lnTo>
                <a:lnTo>
                  <a:pt x="13384" y="14557"/>
                </a:lnTo>
                <a:lnTo>
                  <a:pt x="13384" y="12065"/>
                </a:lnTo>
                <a:lnTo>
                  <a:pt x="13726" y="11919"/>
                </a:lnTo>
                <a:lnTo>
                  <a:pt x="14044" y="11748"/>
                </a:lnTo>
                <a:lnTo>
                  <a:pt x="14337" y="11577"/>
                </a:lnTo>
                <a:lnTo>
                  <a:pt x="14630" y="11382"/>
                </a:lnTo>
                <a:lnTo>
                  <a:pt x="14898" y="11162"/>
                </a:lnTo>
                <a:lnTo>
                  <a:pt x="15143" y="10942"/>
                </a:lnTo>
                <a:lnTo>
                  <a:pt x="15387" y="10698"/>
                </a:lnTo>
                <a:lnTo>
                  <a:pt x="15607" y="10429"/>
                </a:lnTo>
                <a:lnTo>
                  <a:pt x="15778" y="10160"/>
                </a:lnTo>
                <a:lnTo>
                  <a:pt x="15949" y="9892"/>
                </a:lnTo>
                <a:lnTo>
                  <a:pt x="16119" y="9599"/>
                </a:lnTo>
                <a:lnTo>
                  <a:pt x="16242" y="9281"/>
                </a:lnTo>
                <a:lnTo>
                  <a:pt x="16364" y="8964"/>
                </a:lnTo>
                <a:lnTo>
                  <a:pt x="16437" y="8622"/>
                </a:lnTo>
                <a:lnTo>
                  <a:pt x="16510" y="8280"/>
                </a:lnTo>
                <a:lnTo>
                  <a:pt x="16559" y="7938"/>
                </a:lnTo>
                <a:lnTo>
                  <a:pt x="16974" y="7938"/>
                </a:lnTo>
                <a:lnTo>
                  <a:pt x="17096" y="7913"/>
                </a:lnTo>
                <a:lnTo>
                  <a:pt x="17316" y="8109"/>
                </a:lnTo>
                <a:lnTo>
                  <a:pt x="17536" y="8231"/>
                </a:lnTo>
                <a:lnTo>
                  <a:pt x="17780" y="8329"/>
                </a:lnTo>
                <a:lnTo>
                  <a:pt x="18024" y="8353"/>
                </a:lnTo>
                <a:lnTo>
                  <a:pt x="18171" y="8353"/>
                </a:lnTo>
                <a:lnTo>
                  <a:pt x="18318" y="8304"/>
                </a:lnTo>
                <a:lnTo>
                  <a:pt x="18415" y="8255"/>
                </a:lnTo>
                <a:lnTo>
                  <a:pt x="18464" y="8158"/>
                </a:lnTo>
                <a:lnTo>
                  <a:pt x="18513" y="8060"/>
                </a:lnTo>
                <a:lnTo>
                  <a:pt x="18488" y="7962"/>
                </a:lnTo>
                <a:lnTo>
                  <a:pt x="18440" y="7865"/>
                </a:lnTo>
                <a:lnTo>
                  <a:pt x="18342" y="7791"/>
                </a:lnTo>
                <a:lnTo>
                  <a:pt x="18244" y="7767"/>
                </a:lnTo>
                <a:lnTo>
                  <a:pt x="18147" y="7767"/>
                </a:lnTo>
                <a:lnTo>
                  <a:pt x="18024" y="7791"/>
                </a:lnTo>
                <a:lnTo>
                  <a:pt x="17902" y="7767"/>
                </a:lnTo>
                <a:lnTo>
                  <a:pt x="17756" y="7718"/>
                </a:lnTo>
                <a:lnTo>
                  <a:pt x="17634" y="7645"/>
                </a:lnTo>
                <a:lnTo>
                  <a:pt x="17780" y="7523"/>
                </a:lnTo>
                <a:lnTo>
                  <a:pt x="17927" y="7376"/>
                </a:lnTo>
                <a:lnTo>
                  <a:pt x="18049" y="7230"/>
                </a:lnTo>
                <a:lnTo>
                  <a:pt x="18122" y="7059"/>
                </a:lnTo>
                <a:lnTo>
                  <a:pt x="18171" y="6888"/>
                </a:lnTo>
                <a:lnTo>
                  <a:pt x="18171" y="6717"/>
                </a:lnTo>
                <a:lnTo>
                  <a:pt x="18147" y="6546"/>
                </a:lnTo>
                <a:lnTo>
                  <a:pt x="18073" y="6424"/>
                </a:lnTo>
                <a:lnTo>
                  <a:pt x="18000" y="6326"/>
                </a:lnTo>
                <a:lnTo>
                  <a:pt x="17902" y="6253"/>
                </a:lnTo>
                <a:lnTo>
                  <a:pt x="17805" y="6204"/>
                </a:lnTo>
                <a:lnTo>
                  <a:pt x="17683" y="6179"/>
                </a:lnTo>
                <a:lnTo>
                  <a:pt x="17560" y="6179"/>
                </a:lnTo>
                <a:lnTo>
                  <a:pt x="17438" y="6204"/>
                </a:lnTo>
                <a:lnTo>
                  <a:pt x="17341" y="6228"/>
                </a:lnTo>
                <a:lnTo>
                  <a:pt x="17243" y="6277"/>
                </a:lnTo>
                <a:lnTo>
                  <a:pt x="17145" y="6326"/>
                </a:lnTo>
                <a:lnTo>
                  <a:pt x="17048" y="6424"/>
                </a:lnTo>
                <a:lnTo>
                  <a:pt x="16974" y="6497"/>
                </a:lnTo>
                <a:lnTo>
                  <a:pt x="16925" y="6619"/>
                </a:lnTo>
                <a:lnTo>
                  <a:pt x="16852" y="6790"/>
                </a:lnTo>
                <a:lnTo>
                  <a:pt x="16803" y="6985"/>
                </a:lnTo>
                <a:lnTo>
                  <a:pt x="16803" y="7181"/>
                </a:lnTo>
                <a:lnTo>
                  <a:pt x="16828" y="7376"/>
                </a:lnTo>
                <a:lnTo>
                  <a:pt x="16706" y="7376"/>
                </a:lnTo>
                <a:lnTo>
                  <a:pt x="16584" y="7352"/>
                </a:lnTo>
                <a:lnTo>
                  <a:pt x="16559" y="7034"/>
                </a:lnTo>
                <a:lnTo>
                  <a:pt x="16535" y="6717"/>
                </a:lnTo>
                <a:lnTo>
                  <a:pt x="16486" y="6399"/>
                </a:lnTo>
                <a:lnTo>
                  <a:pt x="16413" y="6082"/>
                </a:lnTo>
                <a:lnTo>
                  <a:pt x="16315" y="5764"/>
                </a:lnTo>
                <a:lnTo>
                  <a:pt x="16217" y="5471"/>
                </a:lnTo>
                <a:lnTo>
                  <a:pt x="16095" y="5178"/>
                </a:lnTo>
                <a:lnTo>
                  <a:pt x="15949" y="4885"/>
                </a:lnTo>
                <a:lnTo>
                  <a:pt x="15802" y="4616"/>
                </a:lnTo>
                <a:lnTo>
                  <a:pt x="15631" y="4323"/>
                </a:lnTo>
                <a:lnTo>
                  <a:pt x="15436" y="4079"/>
                </a:lnTo>
                <a:lnTo>
                  <a:pt x="15240" y="3810"/>
                </a:lnTo>
                <a:lnTo>
                  <a:pt x="15020" y="3566"/>
                </a:lnTo>
                <a:lnTo>
                  <a:pt x="14801" y="3322"/>
                </a:lnTo>
                <a:lnTo>
                  <a:pt x="14556" y="3102"/>
                </a:lnTo>
                <a:lnTo>
                  <a:pt x="14312" y="2882"/>
                </a:lnTo>
                <a:lnTo>
                  <a:pt x="14044" y="2663"/>
                </a:lnTo>
                <a:lnTo>
                  <a:pt x="13750" y="2467"/>
                </a:lnTo>
                <a:lnTo>
                  <a:pt x="13457" y="2272"/>
                </a:lnTo>
                <a:lnTo>
                  <a:pt x="13164" y="2101"/>
                </a:lnTo>
                <a:lnTo>
                  <a:pt x="12847" y="1930"/>
                </a:lnTo>
                <a:lnTo>
                  <a:pt x="12529" y="1783"/>
                </a:lnTo>
                <a:lnTo>
                  <a:pt x="12212" y="1637"/>
                </a:lnTo>
                <a:lnTo>
                  <a:pt x="11870" y="1515"/>
                </a:lnTo>
                <a:lnTo>
                  <a:pt x="11528" y="1393"/>
                </a:lnTo>
                <a:lnTo>
                  <a:pt x="11162" y="1295"/>
                </a:lnTo>
                <a:lnTo>
                  <a:pt x="10795" y="1222"/>
                </a:lnTo>
                <a:lnTo>
                  <a:pt x="10429" y="1148"/>
                </a:lnTo>
                <a:lnTo>
                  <a:pt x="10063" y="1099"/>
                </a:lnTo>
                <a:lnTo>
                  <a:pt x="9672" y="1051"/>
                </a:lnTo>
                <a:lnTo>
                  <a:pt x="9281" y="1026"/>
                </a:lnTo>
                <a:lnTo>
                  <a:pt x="8353" y="1026"/>
                </a:lnTo>
                <a:lnTo>
                  <a:pt x="7816" y="1075"/>
                </a:lnTo>
                <a:lnTo>
                  <a:pt x="7278" y="1148"/>
                </a:lnTo>
                <a:lnTo>
                  <a:pt x="6765" y="1270"/>
                </a:lnTo>
                <a:lnTo>
                  <a:pt x="6619" y="1051"/>
                </a:lnTo>
                <a:lnTo>
                  <a:pt x="6472" y="880"/>
                </a:lnTo>
                <a:lnTo>
                  <a:pt x="6301" y="709"/>
                </a:lnTo>
                <a:lnTo>
                  <a:pt x="6155" y="562"/>
                </a:lnTo>
                <a:lnTo>
                  <a:pt x="5984" y="440"/>
                </a:lnTo>
                <a:lnTo>
                  <a:pt x="5837" y="342"/>
                </a:lnTo>
                <a:lnTo>
                  <a:pt x="5520" y="196"/>
                </a:lnTo>
                <a:lnTo>
                  <a:pt x="5251" y="98"/>
                </a:lnTo>
                <a:lnTo>
                  <a:pt x="5031" y="49"/>
                </a:lnTo>
                <a:lnTo>
                  <a:pt x="4836"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4" name="Shape 429">
            <a:extLst>
              <a:ext uri="{FF2B5EF4-FFF2-40B4-BE49-F238E27FC236}">
                <a16:creationId xmlns="" xmlns:a16="http://schemas.microsoft.com/office/drawing/2014/main" id="{F652AB60-6C44-43C5-87BD-A3A3210F9474}"/>
              </a:ext>
            </a:extLst>
          </p:cNvPr>
          <p:cNvSpPr/>
          <p:nvPr userDrawn="1"/>
        </p:nvSpPr>
        <p:spPr>
          <a:xfrm>
            <a:off x="9908858" y="3802071"/>
            <a:ext cx="269526" cy="387967"/>
          </a:xfrm>
          <a:custGeom>
            <a:avLst/>
            <a:gdLst/>
            <a:ahLst/>
            <a:cxnLst/>
            <a:rect l="0" t="0" r="0" b="0"/>
            <a:pathLst>
              <a:path w="12896" h="18563" extrusionOk="0">
                <a:moveTo>
                  <a:pt x="6448" y="1564"/>
                </a:moveTo>
                <a:lnTo>
                  <a:pt x="6814" y="1588"/>
                </a:lnTo>
                <a:lnTo>
                  <a:pt x="7181" y="1637"/>
                </a:lnTo>
                <a:lnTo>
                  <a:pt x="7523" y="1735"/>
                </a:lnTo>
                <a:lnTo>
                  <a:pt x="7865" y="1857"/>
                </a:lnTo>
                <a:lnTo>
                  <a:pt x="8182" y="2003"/>
                </a:lnTo>
                <a:lnTo>
                  <a:pt x="8475" y="2199"/>
                </a:lnTo>
                <a:lnTo>
                  <a:pt x="8768" y="2394"/>
                </a:lnTo>
                <a:lnTo>
                  <a:pt x="9013" y="2638"/>
                </a:lnTo>
                <a:lnTo>
                  <a:pt x="9257" y="2883"/>
                </a:lnTo>
                <a:lnTo>
                  <a:pt x="9477" y="3176"/>
                </a:lnTo>
                <a:lnTo>
                  <a:pt x="9647" y="3469"/>
                </a:lnTo>
                <a:lnTo>
                  <a:pt x="9794" y="3786"/>
                </a:lnTo>
                <a:lnTo>
                  <a:pt x="9916" y="4128"/>
                </a:lnTo>
                <a:lnTo>
                  <a:pt x="10014" y="4470"/>
                </a:lnTo>
                <a:lnTo>
                  <a:pt x="10063" y="4836"/>
                </a:lnTo>
                <a:lnTo>
                  <a:pt x="10087" y="5203"/>
                </a:lnTo>
                <a:lnTo>
                  <a:pt x="10087" y="7547"/>
                </a:lnTo>
                <a:lnTo>
                  <a:pt x="2809" y="7547"/>
                </a:lnTo>
                <a:lnTo>
                  <a:pt x="2809" y="5203"/>
                </a:lnTo>
                <a:lnTo>
                  <a:pt x="2833" y="4836"/>
                </a:lnTo>
                <a:lnTo>
                  <a:pt x="2882" y="4470"/>
                </a:lnTo>
                <a:lnTo>
                  <a:pt x="2980" y="4128"/>
                </a:lnTo>
                <a:lnTo>
                  <a:pt x="3102" y="3786"/>
                </a:lnTo>
                <a:lnTo>
                  <a:pt x="3249" y="3469"/>
                </a:lnTo>
                <a:lnTo>
                  <a:pt x="3420" y="3176"/>
                </a:lnTo>
                <a:lnTo>
                  <a:pt x="3639" y="2883"/>
                </a:lnTo>
                <a:lnTo>
                  <a:pt x="3884" y="2638"/>
                </a:lnTo>
                <a:lnTo>
                  <a:pt x="4128" y="2394"/>
                </a:lnTo>
                <a:lnTo>
                  <a:pt x="4421" y="2199"/>
                </a:lnTo>
                <a:lnTo>
                  <a:pt x="4714" y="2003"/>
                </a:lnTo>
                <a:lnTo>
                  <a:pt x="5032" y="1857"/>
                </a:lnTo>
                <a:lnTo>
                  <a:pt x="5373" y="1735"/>
                </a:lnTo>
                <a:lnTo>
                  <a:pt x="5715" y="1637"/>
                </a:lnTo>
                <a:lnTo>
                  <a:pt x="6082" y="1588"/>
                </a:lnTo>
                <a:lnTo>
                  <a:pt x="6448" y="1564"/>
                </a:lnTo>
                <a:close/>
                <a:moveTo>
                  <a:pt x="6448" y="10991"/>
                </a:moveTo>
                <a:lnTo>
                  <a:pt x="6692" y="11015"/>
                </a:lnTo>
                <a:lnTo>
                  <a:pt x="6937" y="11089"/>
                </a:lnTo>
                <a:lnTo>
                  <a:pt x="7132" y="11211"/>
                </a:lnTo>
                <a:lnTo>
                  <a:pt x="7327" y="11357"/>
                </a:lnTo>
                <a:lnTo>
                  <a:pt x="7474" y="11528"/>
                </a:lnTo>
                <a:lnTo>
                  <a:pt x="7572" y="11748"/>
                </a:lnTo>
                <a:lnTo>
                  <a:pt x="7645" y="11968"/>
                </a:lnTo>
                <a:lnTo>
                  <a:pt x="7669" y="12212"/>
                </a:lnTo>
                <a:lnTo>
                  <a:pt x="7669" y="12383"/>
                </a:lnTo>
                <a:lnTo>
                  <a:pt x="7645" y="12530"/>
                </a:lnTo>
                <a:lnTo>
                  <a:pt x="7596" y="12701"/>
                </a:lnTo>
                <a:lnTo>
                  <a:pt x="7523" y="12823"/>
                </a:lnTo>
                <a:lnTo>
                  <a:pt x="7425" y="12969"/>
                </a:lnTo>
                <a:lnTo>
                  <a:pt x="7327" y="13067"/>
                </a:lnTo>
                <a:lnTo>
                  <a:pt x="7205" y="13189"/>
                </a:lnTo>
                <a:lnTo>
                  <a:pt x="7083" y="13262"/>
                </a:lnTo>
                <a:lnTo>
                  <a:pt x="7230" y="15094"/>
                </a:lnTo>
                <a:lnTo>
                  <a:pt x="5667" y="15094"/>
                </a:lnTo>
                <a:lnTo>
                  <a:pt x="5813" y="13262"/>
                </a:lnTo>
                <a:lnTo>
                  <a:pt x="5691" y="13189"/>
                </a:lnTo>
                <a:lnTo>
                  <a:pt x="5569" y="13067"/>
                </a:lnTo>
                <a:lnTo>
                  <a:pt x="5471" y="12969"/>
                </a:lnTo>
                <a:lnTo>
                  <a:pt x="5373" y="12823"/>
                </a:lnTo>
                <a:lnTo>
                  <a:pt x="5300" y="12701"/>
                </a:lnTo>
                <a:lnTo>
                  <a:pt x="5251" y="12530"/>
                </a:lnTo>
                <a:lnTo>
                  <a:pt x="5227" y="12383"/>
                </a:lnTo>
                <a:lnTo>
                  <a:pt x="5227" y="12212"/>
                </a:lnTo>
                <a:lnTo>
                  <a:pt x="5251" y="11968"/>
                </a:lnTo>
                <a:lnTo>
                  <a:pt x="5325" y="11748"/>
                </a:lnTo>
                <a:lnTo>
                  <a:pt x="5422" y="11528"/>
                </a:lnTo>
                <a:lnTo>
                  <a:pt x="5569" y="11357"/>
                </a:lnTo>
                <a:lnTo>
                  <a:pt x="5764" y="11211"/>
                </a:lnTo>
                <a:lnTo>
                  <a:pt x="5960" y="11089"/>
                </a:lnTo>
                <a:lnTo>
                  <a:pt x="6204" y="11015"/>
                </a:lnTo>
                <a:lnTo>
                  <a:pt x="6448" y="10991"/>
                </a:lnTo>
                <a:close/>
                <a:moveTo>
                  <a:pt x="6448" y="1"/>
                </a:moveTo>
                <a:lnTo>
                  <a:pt x="5911" y="25"/>
                </a:lnTo>
                <a:lnTo>
                  <a:pt x="5398" y="123"/>
                </a:lnTo>
                <a:lnTo>
                  <a:pt x="4909" y="245"/>
                </a:lnTo>
                <a:lnTo>
                  <a:pt x="4421" y="416"/>
                </a:lnTo>
                <a:lnTo>
                  <a:pt x="3981" y="636"/>
                </a:lnTo>
                <a:lnTo>
                  <a:pt x="3542" y="904"/>
                </a:lnTo>
                <a:lnTo>
                  <a:pt x="3151" y="1197"/>
                </a:lnTo>
                <a:lnTo>
                  <a:pt x="2760" y="1539"/>
                </a:lnTo>
                <a:lnTo>
                  <a:pt x="2443" y="1906"/>
                </a:lnTo>
                <a:lnTo>
                  <a:pt x="2125" y="2296"/>
                </a:lnTo>
                <a:lnTo>
                  <a:pt x="1881" y="2736"/>
                </a:lnTo>
                <a:lnTo>
                  <a:pt x="1661" y="3176"/>
                </a:lnTo>
                <a:lnTo>
                  <a:pt x="1466" y="3664"/>
                </a:lnTo>
                <a:lnTo>
                  <a:pt x="1344" y="4153"/>
                </a:lnTo>
                <a:lnTo>
                  <a:pt x="1270" y="4690"/>
                </a:lnTo>
                <a:lnTo>
                  <a:pt x="1246" y="5203"/>
                </a:lnTo>
                <a:lnTo>
                  <a:pt x="1246" y="7547"/>
                </a:lnTo>
                <a:lnTo>
                  <a:pt x="391" y="7547"/>
                </a:lnTo>
                <a:lnTo>
                  <a:pt x="293" y="7572"/>
                </a:lnTo>
                <a:lnTo>
                  <a:pt x="220" y="7621"/>
                </a:lnTo>
                <a:lnTo>
                  <a:pt x="147" y="7669"/>
                </a:lnTo>
                <a:lnTo>
                  <a:pt x="74" y="7743"/>
                </a:lnTo>
                <a:lnTo>
                  <a:pt x="49" y="7840"/>
                </a:lnTo>
                <a:lnTo>
                  <a:pt x="0" y="7914"/>
                </a:lnTo>
                <a:lnTo>
                  <a:pt x="0" y="8036"/>
                </a:lnTo>
                <a:lnTo>
                  <a:pt x="0" y="18074"/>
                </a:lnTo>
                <a:lnTo>
                  <a:pt x="0" y="18171"/>
                </a:lnTo>
                <a:lnTo>
                  <a:pt x="49" y="18269"/>
                </a:lnTo>
                <a:lnTo>
                  <a:pt x="74" y="18342"/>
                </a:lnTo>
                <a:lnTo>
                  <a:pt x="147" y="18416"/>
                </a:lnTo>
                <a:lnTo>
                  <a:pt x="220" y="18464"/>
                </a:lnTo>
                <a:lnTo>
                  <a:pt x="293" y="18513"/>
                </a:lnTo>
                <a:lnTo>
                  <a:pt x="391" y="18538"/>
                </a:lnTo>
                <a:lnTo>
                  <a:pt x="489" y="18562"/>
                </a:lnTo>
                <a:lnTo>
                  <a:pt x="12407" y="18562"/>
                </a:lnTo>
                <a:lnTo>
                  <a:pt x="12505" y="18538"/>
                </a:lnTo>
                <a:lnTo>
                  <a:pt x="12603" y="18513"/>
                </a:lnTo>
                <a:lnTo>
                  <a:pt x="12676" y="18464"/>
                </a:lnTo>
                <a:lnTo>
                  <a:pt x="12749" y="18416"/>
                </a:lnTo>
                <a:lnTo>
                  <a:pt x="12822" y="18342"/>
                </a:lnTo>
                <a:lnTo>
                  <a:pt x="12847" y="18269"/>
                </a:lnTo>
                <a:lnTo>
                  <a:pt x="12896" y="18171"/>
                </a:lnTo>
                <a:lnTo>
                  <a:pt x="12896" y="18074"/>
                </a:lnTo>
                <a:lnTo>
                  <a:pt x="12896" y="8036"/>
                </a:lnTo>
                <a:lnTo>
                  <a:pt x="12896" y="7914"/>
                </a:lnTo>
                <a:lnTo>
                  <a:pt x="12847" y="7840"/>
                </a:lnTo>
                <a:lnTo>
                  <a:pt x="12822" y="7743"/>
                </a:lnTo>
                <a:lnTo>
                  <a:pt x="12749" y="7669"/>
                </a:lnTo>
                <a:lnTo>
                  <a:pt x="12676" y="7621"/>
                </a:lnTo>
                <a:lnTo>
                  <a:pt x="12603" y="7572"/>
                </a:lnTo>
                <a:lnTo>
                  <a:pt x="12505" y="7547"/>
                </a:lnTo>
                <a:lnTo>
                  <a:pt x="11650" y="7547"/>
                </a:lnTo>
                <a:lnTo>
                  <a:pt x="11650" y="5203"/>
                </a:lnTo>
                <a:lnTo>
                  <a:pt x="11626" y="4690"/>
                </a:lnTo>
                <a:lnTo>
                  <a:pt x="11552" y="4153"/>
                </a:lnTo>
                <a:lnTo>
                  <a:pt x="11430" y="3664"/>
                </a:lnTo>
                <a:lnTo>
                  <a:pt x="11235" y="3176"/>
                </a:lnTo>
                <a:lnTo>
                  <a:pt x="11015" y="2736"/>
                </a:lnTo>
                <a:lnTo>
                  <a:pt x="10771" y="2296"/>
                </a:lnTo>
                <a:lnTo>
                  <a:pt x="10453" y="1906"/>
                </a:lnTo>
                <a:lnTo>
                  <a:pt x="10136" y="1539"/>
                </a:lnTo>
                <a:lnTo>
                  <a:pt x="9745" y="1197"/>
                </a:lnTo>
                <a:lnTo>
                  <a:pt x="9354" y="904"/>
                </a:lnTo>
                <a:lnTo>
                  <a:pt x="8939" y="636"/>
                </a:lnTo>
                <a:lnTo>
                  <a:pt x="8475" y="416"/>
                </a:lnTo>
                <a:lnTo>
                  <a:pt x="7987" y="245"/>
                </a:lnTo>
                <a:lnTo>
                  <a:pt x="7498" y="123"/>
                </a:lnTo>
                <a:lnTo>
                  <a:pt x="6985" y="25"/>
                </a:lnTo>
                <a:lnTo>
                  <a:pt x="6448"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175" name="Shape 430">
            <a:extLst>
              <a:ext uri="{FF2B5EF4-FFF2-40B4-BE49-F238E27FC236}">
                <a16:creationId xmlns="" xmlns:a16="http://schemas.microsoft.com/office/drawing/2014/main" id="{51989C36-BE03-48B0-B7D4-FFCB67838320}"/>
              </a:ext>
            </a:extLst>
          </p:cNvPr>
          <p:cNvGrpSpPr/>
          <p:nvPr userDrawn="1"/>
        </p:nvGrpSpPr>
        <p:grpSpPr>
          <a:xfrm>
            <a:off x="10474742" y="3814222"/>
            <a:ext cx="264427" cy="375719"/>
            <a:chOff x="6701050" y="2978375"/>
            <a:chExt cx="316300" cy="449425"/>
          </a:xfrm>
          <a:solidFill>
            <a:schemeClr val="bg1">
              <a:lumMod val="50000"/>
            </a:schemeClr>
          </a:solidFill>
        </p:grpSpPr>
        <p:sp>
          <p:nvSpPr>
            <p:cNvPr id="176" name="Shape 431">
              <a:extLst>
                <a:ext uri="{FF2B5EF4-FFF2-40B4-BE49-F238E27FC236}">
                  <a16:creationId xmlns="" xmlns:a16="http://schemas.microsoft.com/office/drawing/2014/main" id="{63E4EFB0-0A07-4218-8585-A09A5531E425}"/>
                </a:ext>
              </a:extLst>
            </p:cNvPr>
            <p:cNvSpPr/>
            <p:nvPr/>
          </p:nvSpPr>
          <p:spPr>
            <a:xfrm>
              <a:off x="6701050" y="2978375"/>
              <a:ext cx="316300" cy="78175"/>
            </a:xfrm>
            <a:custGeom>
              <a:avLst/>
              <a:gdLst/>
              <a:ahLst/>
              <a:cxnLst/>
              <a:rect l="0" t="0" r="0" b="0"/>
              <a:pathLst>
                <a:path w="12652" h="3127" extrusionOk="0">
                  <a:moveTo>
                    <a:pt x="7840" y="782"/>
                  </a:moveTo>
                  <a:lnTo>
                    <a:pt x="7865" y="807"/>
                  </a:lnTo>
                  <a:lnTo>
                    <a:pt x="7889" y="831"/>
                  </a:lnTo>
                  <a:lnTo>
                    <a:pt x="7889" y="880"/>
                  </a:lnTo>
                  <a:lnTo>
                    <a:pt x="7889" y="1417"/>
                  </a:lnTo>
                  <a:lnTo>
                    <a:pt x="4763" y="1417"/>
                  </a:lnTo>
                  <a:lnTo>
                    <a:pt x="4763" y="880"/>
                  </a:lnTo>
                  <a:lnTo>
                    <a:pt x="4763" y="831"/>
                  </a:lnTo>
                  <a:lnTo>
                    <a:pt x="4787" y="807"/>
                  </a:lnTo>
                  <a:lnTo>
                    <a:pt x="4812" y="782"/>
                  </a:lnTo>
                  <a:close/>
                  <a:moveTo>
                    <a:pt x="4861" y="1"/>
                  </a:moveTo>
                  <a:lnTo>
                    <a:pt x="4690" y="25"/>
                  </a:lnTo>
                  <a:lnTo>
                    <a:pt x="4519" y="74"/>
                  </a:lnTo>
                  <a:lnTo>
                    <a:pt x="4372" y="147"/>
                  </a:lnTo>
                  <a:lnTo>
                    <a:pt x="4250" y="269"/>
                  </a:lnTo>
                  <a:lnTo>
                    <a:pt x="4128" y="392"/>
                  </a:lnTo>
                  <a:lnTo>
                    <a:pt x="4055" y="538"/>
                  </a:lnTo>
                  <a:lnTo>
                    <a:pt x="4006" y="709"/>
                  </a:lnTo>
                  <a:lnTo>
                    <a:pt x="3982" y="880"/>
                  </a:lnTo>
                  <a:lnTo>
                    <a:pt x="3982" y="1417"/>
                  </a:lnTo>
                  <a:lnTo>
                    <a:pt x="391" y="1417"/>
                  </a:lnTo>
                  <a:lnTo>
                    <a:pt x="294" y="1466"/>
                  </a:lnTo>
                  <a:lnTo>
                    <a:pt x="220" y="1491"/>
                  </a:lnTo>
                  <a:lnTo>
                    <a:pt x="147" y="1564"/>
                  </a:lnTo>
                  <a:lnTo>
                    <a:pt x="74" y="1637"/>
                  </a:lnTo>
                  <a:lnTo>
                    <a:pt x="49" y="1710"/>
                  </a:lnTo>
                  <a:lnTo>
                    <a:pt x="1" y="1808"/>
                  </a:lnTo>
                  <a:lnTo>
                    <a:pt x="1" y="1906"/>
                  </a:lnTo>
                  <a:lnTo>
                    <a:pt x="1" y="3127"/>
                  </a:lnTo>
                  <a:lnTo>
                    <a:pt x="12652" y="3127"/>
                  </a:lnTo>
                  <a:lnTo>
                    <a:pt x="12652" y="1906"/>
                  </a:lnTo>
                  <a:lnTo>
                    <a:pt x="12652" y="1808"/>
                  </a:lnTo>
                  <a:lnTo>
                    <a:pt x="12603" y="1710"/>
                  </a:lnTo>
                  <a:lnTo>
                    <a:pt x="12578" y="1637"/>
                  </a:lnTo>
                  <a:lnTo>
                    <a:pt x="12505" y="1564"/>
                  </a:lnTo>
                  <a:lnTo>
                    <a:pt x="12432" y="1491"/>
                  </a:lnTo>
                  <a:lnTo>
                    <a:pt x="12359" y="1466"/>
                  </a:lnTo>
                  <a:lnTo>
                    <a:pt x="12261" y="1417"/>
                  </a:lnTo>
                  <a:lnTo>
                    <a:pt x="8671" y="1417"/>
                  </a:lnTo>
                  <a:lnTo>
                    <a:pt x="8671" y="880"/>
                  </a:lnTo>
                  <a:lnTo>
                    <a:pt x="8646" y="709"/>
                  </a:lnTo>
                  <a:lnTo>
                    <a:pt x="8597" y="538"/>
                  </a:lnTo>
                  <a:lnTo>
                    <a:pt x="8524" y="392"/>
                  </a:lnTo>
                  <a:lnTo>
                    <a:pt x="8402" y="269"/>
                  </a:lnTo>
                  <a:lnTo>
                    <a:pt x="8280" y="147"/>
                  </a:lnTo>
                  <a:lnTo>
                    <a:pt x="8133" y="74"/>
                  </a:lnTo>
                  <a:lnTo>
                    <a:pt x="7962" y="25"/>
                  </a:lnTo>
                  <a:lnTo>
                    <a:pt x="779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7" name="Shape 432">
              <a:extLst>
                <a:ext uri="{FF2B5EF4-FFF2-40B4-BE49-F238E27FC236}">
                  <a16:creationId xmlns="" xmlns:a16="http://schemas.microsoft.com/office/drawing/2014/main" id="{DBED96F4-1194-431C-9600-9C25280FBBD5}"/>
                </a:ext>
              </a:extLst>
            </p:cNvPr>
            <p:cNvSpPr/>
            <p:nvPr/>
          </p:nvSpPr>
          <p:spPr>
            <a:xfrm>
              <a:off x="6713875" y="3068750"/>
              <a:ext cx="290650" cy="359050"/>
            </a:xfrm>
            <a:custGeom>
              <a:avLst/>
              <a:gdLst/>
              <a:ahLst/>
              <a:cxnLst/>
              <a:rect l="0" t="0" r="0" b="0"/>
              <a:pathLst>
                <a:path w="11626" h="14362" extrusionOk="0">
                  <a:moveTo>
                    <a:pt x="2614" y="1686"/>
                  </a:moveTo>
                  <a:lnTo>
                    <a:pt x="2711" y="1710"/>
                  </a:lnTo>
                  <a:lnTo>
                    <a:pt x="2785" y="1759"/>
                  </a:lnTo>
                  <a:lnTo>
                    <a:pt x="2834" y="1857"/>
                  </a:lnTo>
                  <a:lnTo>
                    <a:pt x="2858" y="1930"/>
                  </a:lnTo>
                  <a:lnTo>
                    <a:pt x="2858" y="12432"/>
                  </a:lnTo>
                  <a:lnTo>
                    <a:pt x="2834" y="12529"/>
                  </a:lnTo>
                  <a:lnTo>
                    <a:pt x="2785" y="12603"/>
                  </a:lnTo>
                  <a:lnTo>
                    <a:pt x="2711" y="12652"/>
                  </a:lnTo>
                  <a:lnTo>
                    <a:pt x="2614" y="12676"/>
                  </a:lnTo>
                  <a:lnTo>
                    <a:pt x="2516" y="12652"/>
                  </a:lnTo>
                  <a:lnTo>
                    <a:pt x="2443" y="12603"/>
                  </a:lnTo>
                  <a:lnTo>
                    <a:pt x="2394" y="12529"/>
                  </a:lnTo>
                  <a:lnTo>
                    <a:pt x="2369" y="12432"/>
                  </a:lnTo>
                  <a:lnTo>
                    <a:pt x="2369" y="1930"/>
                  </a:lnTo>
                  <a:lnTo>
                    <a:pt x="2394" y="1857"/>
                  </a:lnTo>
                  <a:lnTo>
                    <a:pt x="2443" y="1759"/>
                  </a:lnTo>
                  <a:lnTo>
                    <a:pt x="2516" y="1710"/>
                  </a:lnTo>
                  <a:lnTo>
                    <a:pt x="2614" y="1686"/>
                  </a:lnTo>
                  <a:close/>
                  <a:moveTo>
                    <a:pt x="5813" y="1686"/>
                  </a:moveTo>
                  <a:lnTo>
                    <a:pt x="5911" y="1710"/>
                  </a:lnTo>
                  <a:lnTo>
                    <a:pt x="5984" y="1759"/>
                  </a:lnTo>
                  <a:lnTo>
                    <a:pt x="6033" y="1857"/>
                  </a:lnTo>
                  <a:lnTo>
                    <a:pt x="6057" y="1930"/>
                  </a:lnTo>
                  <a:lnTo>
                    <a:pt x="6057" y="12432"/>
                  </a:lnTo>
                  <a:lnTo>
                    <a:pt x="6033" y="12529"/>
                  </a:lnTo>
                  <a:lnTo>
                    <a:pt x="5984" y="12603"/>
                  </a:lnTo>
                  <a:lnTo>
                    <a:pt x="5911" y="12652"/>
                  </a:lnTo>
                  <a:lnTo>
                    <a:pt x="5813" y="12676"/>
                  </a:lnTo>
                  <a:lnTo>
                    <a:pt x="5715" y="12652"/>
                  </a:lnTo>
                  <a:lnTo>
                    <a:pt x="5642" y="12603"/>
                  </a:lnTo>
                  <a:lnTo>
                    <a:pt x="5593" y="12529"/>
                  </a:lnTo>
                  <a:lnTo>
                    <a:pt x="5569" y="12432"/>
                  </a:lnTo>
                  <a:lnTo>
                    <a:pt x="5569" y="1930"/>
                  </a:lnTo>
                  <a:lnTo>
                    <a:pt x="5593" y="1857"/>
                  </a:lnTo>
                  <a:lnTo>
                    <a:pt x="5642" y="1759"/>
                  </a:lnTo>
                  <a:lnTo>
                    <a:pt x="5715" y="1710"/>
                  </a:lnTo>
                  <a:lnTo>
                    <a:pt x="5813" y="1686"/>
                  </a:lnTo>
                  <a:close/>
                  <a:moveTo>
                    <a:pt x="9013" y="1686"/>
                  </a:moveTo>
                  <a:lnTo>
                    <a:pt x="9110" y="1710"/>
                  </a:lnTo>
                  <a:lnTo>
                    <a:pt x="9183" y="1759"/>
                  </a:lnTo>
                  <a:lnTo>
                    <a:pt x="9232" y="1857"/>
                  </a:lnTo>
                  <a:lnTo>
                    <a:pt x="9257" y="1930"/>
                  </a:lnTo>
                  <a:lnTo>
                    <a:pt x="9257" y="12432"/>
                  </a:lnTo>
                  <a:lnTo>
                    <a:pt x="9232" y="12529"/>
                  </a:lnTo>
                  <a:lnTo>
                    <a:pt x="9183" y="12603"/>
                  </a:lnTo>
                  <a:lnTo>
                    <a:pt x="9110" y="12652"/>
                  </a:lnTo>
                  <a:lnTo>
                    <a:pt x="9013" y="12676"/>
                  </a:lnTo>
                  <a:lnTo>
                    <a:pt x="8915" y="12652"/>
                  </a:lnTo>
                  <a:lnTo>
                    <a:pt x="8842" y="12603"/>
                  </a:lnTo>
                  <a:lnTo>
                    <a:pt x="8793" y="12529"/>
                  </a:lnTo>
                  <a:lnTo>
                    <a:pt x="8768" y="12432"/>
                  </a:lnTo>
                  <a:lnTo>
                    <a:pt x="8768" y="1930"/>
                  </a:lnTo>
                  <a:lnTo>
                    <a:pt x="8793" y="1857"/>
                  </a:lnTo>
                  <a:lnTo>
                    <a:pt x="8842" y="1759"/>
                  </a:lnTo>
                  <a:lnTo>
                    <a:pt x="8915" y="1710"/>
                  </a:lnTo>
                  <a:lnTo>
                    <a:pt x="9013" y="1686"/>
                  </a:lnTo>
                  <a:close/>
                  <a:moveTo>
                    <a:pt x="0" y="0"/>
                  </a:moveTo>
                  <a:lnTo>
                    <a:pt x="0" y="13873"/>
                  </a:lnTo>
                  <a:lnTo>
                    <a:pt x="0" y="13970"/>
                  </a:lnTo>
                  <a:lnTo>
                    <a:pt x="49" y="14068"/>
                  </a:lnTo>
                  <a:lnTo>
                    <a:pt x="74" y="14141"/>
                  </a:lnTo>
                  <a:lnTo>
                    <a:pt x="147" y="14215"/>
                  </a:lnTo>
                  <a:lnTo>
                    <a:pt x="220" y="14263"/>
                  </a:lnTo>
                  <a:lnTo>
                    <a:pt x="294" y="14312"/>
                  </a:lnTo>
                  <a:lnTo>
                    <a:pt x="391" y="14337"/>
                  </a:lnTo>
                  <a:lnTo>
                    <a:pt x="489" y="14361"/>
                  </a:lnTo>
                  <a:lnTo>
                    <a:pt x="11137" y="14361"/>
                  </a:lnTo>
                  <a:lnTo>
                    <a:pt x="11235" y="14337"/>
                  </a:lnTo>
                  <a:lnTo>
                    <a:pt x="11333" y="14312"/>
                  </a:lnTo>
                  <a:lnTo>
                    <a:pt x="11406" y="14263"/>
                  </a:lnTo>
                  <a:lnTo>
                    <a:pt x="11479" y="14215"/>
                  </a:lnTo>
                  <a:lnTo>
                    <a:pt x="11553" y="14141"/>
                  </a:lnTo>
                  <a:lnTo>
                    <a:pt x="11577" y="14068"/>
                  </a:lnTo>
                  <a:lnTo>
                    <a:pt x="11626" y="13970"/>
                  </a:lnTo>
                  <a:lnTo>
                    <a:pt x="11626" y="13873"/>
                  </a:lnTo>
                  <a:lnTo>
                    <a:pt x="11626"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78" name="Shape 433">
            <a:extLst>
              <a:ext uri="{FF2B5EF4-FFF2-40B4-BE49-F238E27FC236}">
                <a16:creationId xmlns="" xmlns:a16="http://schemas.microsoft.com/office/drawing/2014/main" id="{040A3850-62A3-4ECF-98E4-0F531D4A6D88}"/>
              </a:ext>
            </a:extLst>
          </p:cNvPr>
          <p:cNvGrpSpPr/>
          <p:nvPr userDrawn="1"/>
        </p:nvGrpSpPr>
        <p:grpSpPr>
          <a:xfrm>
            <a:off x="5910370" y="4432883"/>
            <a:ext cx="376743" cy="253204"/>
            <a:chOff x="1241275" y="3718400"/>
            <a:chExt cx="450650" cy="302875"/>
          </a:xfrm>
          <a:solidFill>
            <a:schemeClr val="bg1">
              <a:lumMod val="50000"/>
            </a:schemeClr>
          </a:solidFill>
        </p:grpSpPr>
        <p:sp>
          <p:nvSpPr>
            <p:cNvPr id="179" name="Shape 434">
              <a:extLst>
                <a:ext uri="{FF2B5EF4-FFF2-40B4-BE49-F238E27FC236}">
                  <a16:creationId xmlns="" xmlns:a16="http://schemas.microsoft.com/office/drawing/2014/main" id="{849B60BD-96C0-4350-8137-9F80469669CD}"/>
                </a:ext>
              </a:extLst>
            </p:cNvPr>
            <p:cNvSpPr/>
            <p:nvPr/>
          </p:nvSpPr>
          <p:spPr>
            <a:xfrm>
              <a:off x="1241275" y="3718400"/>
              <a:ext cx="450650" cy="302875"/>
            </a:xfrm>
            <a:custGeom>
              <a:avLst/>
              <a:gdLst/>
              <a:ahLst/>
              <a:cxnLst/>
              <a:rect l="0" t="0" r="0" b="0"/>
              <a:pathLst>
                <a:path w="18026" h="12115" extrusionOk="0">
                  <a:moveTo>
                    <a:pt x="17048" y="977"/>
                  </a:moveTo>
                  <a:lnTo>
                    <a:pt x="17048" y="3127"/>
                  </a:lnTo>
                  <a:lnTo>
                    <a:pt x="978" y="3127"/>
                  </a:lnTo>
                  <a:lnTo>
                    <a:pt x="978" y="977"/>
                  </a:lnTo>
                  <a:close/>
                  <a:moveTo>
                    <a:pt x="17048" y="5447"/>
                  </a:moveTo>
                  <a:lnTo>
                    <a:pt x="17048" y="11137"/>
                  </a:lnTo>
                  <a:lnTo>
                    <a:pt x="978" y="11137"/>
                  </a:lnTo>
                  <a:lnTo>
                    <a:pt x="978" y="5447"/>
                  </a:lnTo>
                  <a:close/>
                  <a:moveTo>
                    <a:pt x="978" y="1"/>
                  </a:moveTo>
                  <a:lnTo>
                    <a:pt x="782" y="25"/>
                  </a:lnTo>
                  <a:lnTo>
                    <a:pt x="587" y="74"/>
                  </a:lnTo>
                  <a:lnTo>
                    <a:pt x="416" y="172"/>
                  </a:lnTo>
                  <a:lnTo>
                    <a:pt x="294" y="294"/>
                  </a:lnTo>
                  <a:lnTo>
                    <a:pt x="172" y="440"/>
                  </a:lnTo>
                  <a:lnTo>
                    <a:pt x="74" y="611"/>
                  </a:lnTo>
                  <a:lnTo>
                    <a:pt x="25" y="782"/>
                  </a:lnTo>
                  <a:lnTo>
                    <a:pt x="1" y="977"/>
                  </a:lnTo>
                  <a:lnTo>
                    <a:pt x="1" y="11137"/>
                  </a:lnTo>
                  <a:lnTo>
                    <a:pt x="25" y="11333"/>
                  </a:lnTo>
                  <a:lnTo>
                    <a:pt x="74" y="11504"/>
                  </a:lnTo>
                  <a:lnTo>
                    <a:pt x="172" y="11675"/>
                  </a:lnTo>
                  <a:lnTo>
                    <a:pt x="294" y="11821"/>
                  </a:lnTo>
                  <a:lnTo>
                    <a:pt x="416" y="11943"/>
                  </a:lnTo>
                  <a:lnTo>
                    <a:pt x="587" y="12041"/>
                  </a:lnTo>
                  <a:lnTo>
                    <a:pt x="782" y="12090"/>
                  </a:lnTo>
                  <a:lnTo>
                    <a:pt x="978" y="12114"/>
                  </a:lnTo>
                  <a:lnTo>
                    <a:pt x="17048" y="12114"/>
                  </a:lnTo>
                  <a:lnTo>
                    <a:pt x="17243" y="12090"/>
                  </a:lnTo>
                  <a:lnTo>
                    <a:pt x="17439" y="12041"/>
                  </a:lnTo>
                  <a:lnTo>
                    <a:pt x="17610" y="11943"/>
                  </a:lnTo>
                  <a:lnTo>
                    <a:pt x="17732" y="11821"/>
                  </a:lnTo>
                  <a:lnTo>
                    <a:pt x="17854" y="11675"/>
                  </a:lnTo>
                  <a:lnTo>
                    <a:pt x="17952" y="11504"/>
                  </a:lnTo>
                  <a:lnTo>
                    <a:pt x="18001" y="11333"/>
                  </a:lnTo>
                  <a:lnTo>
                    <a:pt x="18025" y="11137"/>
                  </a:lnTo>
                  <a:lnTo>
                    <a:pt x="18025" y="977"/>
                  </a:lnTo>
                  <a:lnTo>
                    <a:pt x="18001" y="782"/>
                  </a:lnTo>
                  <a:lnTo>
                    <a:pt x="17952" y="611"/>
                  </a:lnTo>
                  <a:lnTo>
                    <a:pt x="17854" y="440"/>
                  </a:lnTo>
                  <a:lnTo>
                    <a:pt x="17732" y="294"/>
                  </a:lnTo>
                  <a:lnTo>
                    <a:pt x="17610" y="172"/>
                  </a:lnTo>
                  <a:lnTo>
                    <a:pt x="17439" y="74"/>
                  </a:lnTo>
                  <a:lnTo>
                    <a:pt x="17243" y="25"/>
                  </a:lnTo>
                  <a:lnTo>
                    <a:pt x="1704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0" name="Shape 435">
              <a:extLst>
                <a:ext uri="{FF2B5EF4-FFF2-40B4-BE49-F238E27FC236}">
                  <a16:creationId xmlns="" xmlns:a16="http://schemas.microsoft.com/office/drawing/2014/main" id="{64BA8215-58CB-4E4A-BFBF-4494142F9DD9}"/>
                </a:ext>
              </a:extLst>
            </p:cNvPr>
            <p:cNvSpPr/>
            <p:nvPr/>
          </p:nvSpPr>
          <p:spPr>
            <a:xfrm>
              <a:off x="1293175" y="3895475"/>
              <a:ext cx="174050" cy="12225"/>
            </a:xfrm>
            <a:custGeom>
              <a:avLst/>
              <a:gdLst/>
              <a:ahLst/>
              <a:cxnLst/>
              <a:rect l="0" t="0" r="0" b="0"/>
              <a:pathLst>
                <a:path w="6962" h="489" extrusionOk="0">
                  <a:moveTo>
                    <a:pt x="245" y="0"/>
                  </a:moveTo>
                  <a:lnTo>
                    <a:pt x="147" y="25"/>
                  </a:lnTo>
                  <a:lnTo>
                    <a:pt x="74" y="74"/>
                  </a:lnTo>
                  <a:lnTo>
                    <a:pt x="25" y="147"/>
                  </a:lnTo>
                  <a:lnTo>
                    <a:pt x="1" y="244"/>
                  </a:lnTo>
                  <a:lnTo>
                    <a:pt x="25" y="342"/>
                  </a:lnTo>
                  <a:lnTo>
                    <a:pt x="74" y="415"/>
                  </a:lnTo>
                  <a:lnTo>
                    <a:pt x="147" y="464"/>
                  </a:lnTo>
                  <a:lnTo>
                    <a:pt x="245" y="489"/>
                  </a:lnTo>
                  <a:lnTo>
                    <a:pt x="6717" y="489"/>
                  </a:lnTo>
                  <a:lnTo>
                    <a:pt x="6815" y="464"/>
                  </a:lnTo>
                  <a:lnTo>
                    <a:pt x="6888" y="415"/>
                  </a:lnTo>
                  <a:lnTo>
                    <a:pt x="6961" y="342"/>
                  </a:lnTo>
                  <a:lnTo>
                    <a:pt x="6961" y="244"/>
                  </a:lnTo>
                  <a:lnTo>
                    <a:pt x="6961" y="147"/>
                  </a:lnTo>
                  <a:lnTo>
                    <a:pt x="6888" y="74"/>
                  </a:lnTo>
                  <a:lnTo>
                    <a:pt x="6815" y="25"/>
                  </a:lnTo>
                  <a:lnTo>
                    <a:pt x="6717"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1" name="Shape 436">
              <a:extLst>
                <a:ext uri="{FF2B5EF4-FFF2-40B4-BE49-F238E27FC236}">
                  <a16:creationId xmlns="" xmlns:a16="http://schemas.microsoft.com/office/drawing/2014/main" id="{7F6CE63D-C262-4FE4-AB7A-7361A809A2A6}"/>
                </a:ext>
              </a:extLst>
            </p:cNvPr>
            <p:cNvSpPr/>
            <p:nvPr/>
          </p:nvSpPr>
          <p:spPr>
            <a:xfrm>
              <a:off x="1293175" y="3935775"/>
              <a:ext cx="122750" cy="12225"/>
            </a:xfrm>
            <a:custGeom>
              <a:avLst/>
              <a:gdLst/>
              <a:ahLst/>
              <a:cxnLst/>
              <a:rect l="0" t="0" r="0" b="0"/>
              <a:pathLst>
                <a:path w="4910" h="489" extrusionOk="0">
                  <a:moveTo>
                    <a:pt x="245" y="0"/>
                  </a:moveTo>
                  <a:lnTo>
                    <a:pt x="147" y="25"/>
                  </a:lnTo>
                  <a:lnTo>
                    <a:pt x="74" y="73"/>
                  </a:lnTo>
                  <a:lnTo>
                    <a:pt x="25" y="147"/>
                  </a:lnTo>
                  <a:lnTo>
                    <a:pt x="1" y="244"/>
                  </a:lnTo>
                  <a:lnTo>
                    <a:pt x="25" y="342"/>
                  </a:lnTo>
                  <a:lnTo>
                    <a:pt x="74" y="415"/>
                  </a:lnTo>
                  <a:lnTo>
                    <a:pt x="147" y="464"/>
                  </a:lnTo>
                  <a:lnTo>
                    <a:pt x="245" y="489"/>
                  </a:lnTo>
                  <a:lnTo>
                    <a:pt x="4666" y="489"/>
                  </a:lnTo>
                  <a:lnTo>
                    <a:pt x="4763" y="464"/>
                  </a:lnTo>
                  <a:lnTo>
                    <a:pt x="4837" y="415"/>
                  </a:lnTo>
                  <a:lnTo>
                    <a:pt x="4885" y="342"/>
                  </a:lnTo>
                  <a:lnTo>
                    <a:pt x="4910" y="244"/>
                  </a:lnTo>
                  <a:lnTo>
                    <a:pt x="4885" y="147"/>
                  </a:lnTo>
                  <a:lnTo>
                    <a:pt x="4837" y="73"/>
                  </a:lnTo>
                  <a:lnTo>
                    <a:pt x="4763" y="25"/>
                  </a:lnTo>
                  <a:lnTo>
                    <a:pt x="4666"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2" name="Shape 437">
              <a:extLst>
                <a:ext uri="{FF2B5EF4-FFF2-40B4-BE49-F238E27FC236}">
                  <a16:creationId xmlns="" xmlns:a16="http://schemas.microsoft.com/office/drawing/2014/main" id="{04282B9E-3F59-4422-B8EC-29FA4851A594}"/>
                </a:ext>
              </a:extLst>
            </p:cNvPr>
            <p:cNvSpPr/>
            <p:nvPr/>
          </p:nvSpPr>
          <p:spPr>
            <a:xfrm>
              <a:off x="1570375" y="3901575"/>
              <a:ext cx="62300" cy="40325"/>
            </a:xfrm>
            <a:custGeom>
              <a:avLst/>
              <a:gdLst/>
              <a:ahLst/>
              <a:cxnLst/>
              <a:rect l="0" t="0" r="0" b="0"/>
              <a:pathLst>
                <a:path w="2492" h="1613" extrusionOk="0">
                  <a:moveTo>
                    <a:pt x="392" y="0"/>
                  </a:moveTo>
                  <a:lnTo>
                    <a:pt x="294" y="25"/>
                  </a:lnTo>
                  <a:lnTo>
                    <a:pt x="221" y="74"/>
                  </a:lnTo>
                  <a:lnTo>
                    <a:pt x="147" y="147"/>
                  </a:lnTo>
                  <a:lnTo>
                    <a:pt x="99" y="220"/>
                  </a:lnTo>
                  <a:lnTo>
                    <a:pt x="50" y="294"/>
                  </a:lnTo>
                  <a:lnTo>
                    <a:pt x="25" y="391"/>
                  </a:lnTo>
                  <a:lnTo>
                    <a:pt x="1" y="489"/>
                  </a:lnTo>
                  <a:lnTo>
                    <a:pt x="1" y="1124"/>
                  </a:lnTo>
                  <a:lnTo>
                    <a:pt x="25" y="1222"/>
                  </a:lnTo>
                  <a:lnTo>
                    <a:pt x="50" y="1319"/>
                  </a:lnTo>
                  <a:lnTo>
                    <a:pt x="99" y="1393"/>
                  </a:lnTo>
                  <a:lnTo>
                    <a:pt x="147" y="1466"/>
                  </a:lnTo>
                  <a:lnTo>
                    <a:pt x="221" y="1515"/>
                  </a:lnTo>
                  <a:lnTo>
                    <a:pt x="294" y="1564"/>
                  </a:lnTo>
                  <a:lnTo>
                    <a:pt x="392" y="1588"/>
                  </a:lnTo>
                  <a:lnTo>
                    <a:pt x="489" y="1612"/>
                  </a:lnTo>
                  <a:lnTo>
                    <a:pt x="2004" y="1612"/>
                  </a:lnTo>
                  <a:lnTo>
                    <a:pt x="2101" y="1588"/>
                  </a:lnTo>
                  <a:lnTo>
                    <a:pt x="2199" y="1564"/>
                  </a:lnTo>
                  <a:lnTo>
                    <a:pt x="2272" y="1515"/>
                  </a:lnTo>
                  <a:lnTo>
                    <a:pt x="2345" y="1466"/>
                  </a:lnTo>
                  <a:lnTo>
                    <a:pt x="2394" y="1393"/>
                  </a:lnTo>
                  <a:lnTo>
                    <a:pt x="2443" y="1319"/>
                  </a:lnTo>
                  <a:lnTo>
                    <a:pt x="2492" y="1222"/>
                  </a:lnTo>
                  <a:lnTo>
                    <a:pt x="2492" y="1124"/>
                  </a:lnTo>
                  <a:lnTo>
                    <a:pt x="2492" y="489"/>
                  </a:lnTo>
                  <a:lnTo>
                    <a:pt x="2492" y="391"/>
                  </a:lnTo>
                  <a:lnTo>
                    <a:pt x="2443" y="294"/>
                  </a:lnTo>
                  <a:lnTo>
                    <a:pt x="2394" y="220"/>
                  </a:lnTo>
                  <a:lnTo>
                    <a:pt x="2345" y="147"/>
                  </a:lnTo>
                  <a:lnTo>
                    <a:pt x="2272" y="74"/>
                  </a:lnTo>
                  <a:lnTo>
                    <a:pt x="2199" y="25"/>
                  </a:lnTo>
                  <a:lnTo>
                    <a:pt x="210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83" name="Shape 438">
            <a:extLst>
              <a:ext uri="{FF2B5EF4-FFF2-40B4-BE49-F238E27FC236}">
                <a16:creationId xmlns="" xmlns:a16="http://schemas.microsoft.com/office/drawing/2014/main" id="{E566DEF6-C739-4E33-93F7-8117CCE15B72}"/>
              </a:ext>
            </a:extLst>
          </p:cNvPr>
          <p:cNvGrpSpPr/>
          <p:nvPr userDrawn="1"/>
        </p:nvGrpSpPr>
        <p:grpSpPr>
          <a:xfrm>
            <a:off x="6479017" y="4413488"/>
            <a:ext cx="366502" cy="292496"/>
            <a:chOff x="1921475" y="3695200"/>
            <a:chExt cx="438400" cy="349875"/>
          </a:xfrm>
          <a:solidFill>
            <a:schemeClr val="bg1">
              <a:lumMod val="50000"/>
            </a:schemeClr>
          </a:solidFill>
        </p:grpSpPr>
        <p:sp>
          <p:nvSpPr>
            <p:cNvPr id="184" name="Shape 439">
              <a:extLst>
                <a:ext uri="{FF2B5EF4-FFF2-40B4-BE49-F238E27FC236}">
                  <a16:creationId xmlns="" xmlns:a16="http://schemas.microsoft.com/office/drawing/2014/main" id="{CB4DEC77-9C9F-4D6F-AD46-28A420420E2E}"/>
                </a:ext>
              </a:extLst>
            </p:cNvPr>
            <p:cNvSpPr/>
            <p:nvPr/>
          </p:nvSpPr>
          <p:spPr>
            <a:xfrm>
              <a:off x="2246900" y="3992550"/>
              <a:ext cx="52525" cy="52525"/>
            </a:xfrm>
            <a:custGeom>
              <a:avLst/>
              <a:gdLst/>
              <a:ahLst/>
              <a:cxnLst/>
              <a:rect l="0" t="0" r="0" b="0"/>
              <a:pathLst>
                <a:path w="2101" h="2101" extrusionOk="0">
                  <a:moveTo>
                    <a:pt x="831" y="1"/>
                  </a:moveTo>
                  <a:lnTo>
                    <a:pt x="636" y="74"/>
                  </a:lnTo>
                  <a:lnTo>
                    <a:pt x="465" y="171"/>
                  </a:lnTo>
                  <a:lnTo>
                    <a:pt x="318" y="294"/>
                  </a:lnTo>
                  <a:lnTo>
                    <a:pt x="172" y="440"/>
                  </a:lnTo>
                  <a:lnTo>
                    <a:pt x="74" y="636"/>
                  </a:lnTo>
                  <a:lnTo>
                    <a:pt x="25" y="831"/>
                  </a:lnTo>
                  <a:lnTo>
                    <a:pt x="1" y="1051"/>
                  </a:lnTo>
                  <a:lnTo>
                    <a:pt x="25" y="1246"/>
                  </a:lnTo>
                  <a:lnTo>
                    <a:pt x="74" y="1441"/>
                  </a:lnTo>
                  <a:lnTo>
                    <a:pt x="172" y="1637"/>
                  </a:lnTo>
                  <a:lnTo>
                    <a:pt x="318" y="1783"/>
                  </a:lnTo>
                  <a:lnTo>
                    <a:pt x="465" y="1906"/>
                  </a:lnTo>
                  <a:lnTo>
                    <a:pt x="636" y="2003"/>
                  </a:lnTo>
                  <a:lnTo>
                    <a:pt x="831" y="2076"/>
                  </a:lnTo>
                  <a:lnTo>
                    <a:pt x="1051" y="2101"/>
                  </a:lnTo>
                  <a:lnTo>
                    <a:pt x="1271" y="2076"/>
                  </a:lnTo>
                  <a:lnTo>
                    <a:pt x="1466" y="2003"/>
                  </a:lnTo>
                  <a:lnTo>
                    <a:pt x="1637" y="1906"/>
                  </a:lnTo>
                  <a:lnTo>
                    <a:pt x="1783" y="1783"/>
                  </a:lnTo>
                  <a:lnTo>
                    <a:pt x="1930" y="1637"/>
                  </a:lnTo>
                  <a:lnTo>
                    <a:pt x="2028" y="1441"/>
                  </a:lnTo>
                  <a:lnTo>
                    <a:pt x="2077" y="1246"/>
                  </a:lnTo>
                  <a:lnTo>
                    <a:pt x="2101" y="1051"/>
                  </a:lnTo>
                  <a:lnTo>
                    <a:pt x="2077" y="831"/>
                  </a:lnTo>
                  <a:lnTo>
                    <a:pt x="2028" y="636"/>
                  </a:lnTo>
                  <a:lnTo>
                    <a:pt x="1930" y="440"/>
                  </a:lnTo>
                  <a:lnTo>
                    <a:pt x="1783" y="294"/>
                  </a:lnTo>
                  <a:lnTo>
                    <a:pt x="1637" y="171"/>
                  </a:lnTo>
                  <a:lnTo>
                    <a:pt x="1466" y="74"/>
                  </a:lnTo>
                  <a:lnTo>
                    <a:pt x="127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5" name="Shape 440">
              <a:extLst>
                <a:ext uri="{FF2B5EF4-FFF2-40B4-BE49-F238E27FC236}">
                  <a16:creationId xmlns="" xmlns:a16="http://schemas.microsoft.com/office/drawing/2014/main" id="{50DE9007-ECCE-4D9F-BC61-07C166D6CC79}"/>
                </a:ext>
              </a:extLst>
            </p:cNvPr>
            <p:cNvSpPr/>
            <p:nvPr/>
          </p:nvSpPr>
          <p:spPr>
            <a:xfrm>
              <a:off x="2033800" y="3992550"/>
              <a:ext cx="52550" cy="52525"/>
            </a:xfrm>
            <a:custGeom>
              <a:avLst/>
              <a:gdLst/>
              <a:ahLst/>
              <a:cxnLst/>
              <a:rect l="0" t="0" r="0" b="0"/>
              <a:pathLst>
                <a:path w="2102" h="2101" extrusionOk="0">
                  <a:moveTo>
                    <a:pt x="831" y="1"/>
                  </a:moveTo>
                  <a:lnTo>
                    <a:pt x="636" y="74"/>
                  </a:lnTo>
                  <a:lnTo>
                    <a:pt x="465" y="171"/>
                  </a:lnTo>
                  <a:lnTo>
                    <a:pt x="318" y="294"/>
                  </a:lnTo>
                  <a:lnTo>
                    <a:pt x="172" y="440"/>
                  </a:lnTo>
                  <a:lnTo>
                    <a:pt x="74" y="636"/>
                  </a:lnTo>
                  <a:lnTo>
                    <a:pt x="25" y="831"/>
                  </a:lnTo>
                  <a:lnTo>
                    <a:pt x="1" y="1051"/>
                  </a:lnTo>
                  <a:lnTo>
                    <a:pt x="25" y="1246"/>
                  </a:lnTo>
                  <a:lnTo>
                    <a:pt x="74" y="1441"/>
                  </a:lnTo>
                  <a:lnTo>
                    <a:pt x="172" y="1637"/>
                  </a:lnTo>
                  <a:lnTo>
                    <a:pt x="318" y="1783"/>
                  </a:lnTo>
                  <a:lnTo>
                    <a:pt x="465" y="1906"/>
                  </a:lnTo>
                  <a:lnTo>
                    <a:pt x="636" y="2003"/>
                  </a:lnTo>
                  <a:lnTo>
                    <a:pt x="831" y="2076"/>
                  </a:lnTo>
                  <a:lnTo>
                    <a:pt x="1051" y="2101"/>
                  </a:lnTo>
                  <a:lnTo>
                    <a:pt x="1271" y="2076"/>
                  </a:lnTo>
                  <a:lnTo>
                    <a:pt x="1466" y="2003"/>
                  </a:lnTo>
                  <a:lnTo>
                    <a:pt x="1637" y="1906"/>
                  </a:lnTo>
                  <a:lnTo>
                    <a:pt x="1784" y="1783"/>
                  </a:lnTo>
                  <a:lnTo>
                    <a:pt x="1930" y="1637"/>
                  </a:lnTo>
                  <a:lnTo>
                    <a:pt x="2028" y="1441"/>
                  </a:lnTo>
                  <a:lnTo>
                    <a:pt x="2077" y="1246"/>
                  </a:lnTo>
                  <a:lnTo>
                    <a:pt x="2101" y="1051"/>
                  </a:lnTo>
                  <a:lnTo>
                    <a:pt x="2077" y="831"/>
                  </a:lnTo>
                  <a:lnTo>
                    <a:pt x="2028" y="636"/>
                  </a:lnTo>
                  <a:lnTo>
                    <a:pt x="1930" y="440"/>
                  </a:lnTo>
                  <a:lnTo>
                    <a:pt x="1784" y="294"/>
                  </a:lnTo>
                  <a:lnTo>
                    <a:pt x="1637" y="171"/>
                  </a:lnTo>
                  <a:lnTo>
                    <a:pt x="1466" y="74"/>
                  </a:lnTo>
                  <a:lnTo>
                    <a:pt x="127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6" name="Shape 441">
              <a:extLst>
                <a:ext uri="{FF2B5EF4-FFF2-40B4-BE49-F238E27FC236}">
                  <a16:creationId xmlns="" xmlns:a16="http://schemas.microsoft.com/office/drawing/2014/main" id="{A75845AA-1196-4985-AE4E-E3F8D223EA00}"/>
                </a:ext>
              </a:extLst>
            </p:cNvPr>
            <p:cNvSpPr/>
            <p:nvPr/>
          </p:nvSpPr>
          <p:spPr>
            <a:xfrm>
              <a:off x="1921475" y="3695200"/>
              <a:ext cx="438400" cy="297975"/>
            </a:xfrm>
            <a:custGeom>
              <a:avLst/>
              <a:gdLst/>
              <a:ahLst/>
              <a:cxnLst/>
              <a:rect l="0" t="0" r="0" b="0"/>
              <a:pathLst>
                <a:path w="17536" h="11919" extrusionOk="0">
                  <a:moveTo>
                    <a:pt x="15729" y="3371"/>
                  </a:moveTo>
                  <a:lnTo>
                    <a:pt x="15826" y="3395"/>
                  </a:lnTo>
                  <a:lnTo>
                    <a:pt x="15899" y="3444"/>
                  </a:lnTo>
                  <a:lnTo>
                    <a:pt x="15948" y="3517"/>
                  </a:lnTo>
                  <a:lnTo>
                    <a:pt x="15973" y="3615"/>
                  </a:lnTo>
                  <a:lnTo>
                    <a:pt x="15948" y="3713"/>
                  </a:lnTo>
                  <a:lnTo>
                    <a:pt x="13994" y="8060"/>
                  </a:lnTo>
                  <a:lnTo>
                    <a:pt x="13946" y="8133"/>
                  </a:lnTo>
                  <a:lnTo>
                    <a:pt x="13897" y="8158"/>
                  </a:lnTo>
                  <a:lnTo>
                    <a:pt x="13848" y="8207"/>
                  </a:lnTo>
                  <a:lnTo>
                    <a:pt x="13775" y="8207"/>
                  </a:lnTo>
                  <a:lnTo>
                    <a:pt x="13677" y="8182"/>
                  </a:lnTo>
                  <a:lnTo>
                    <a:pt x="13604" y="8133"/>
                  </a:lnTo>
                  <a:lnTo>
                    <a:pt x="13555" y="8036"/>
                  </a:lnTo>
                  <a:lnTo>
                    <a:pt x="13530" y="7962"/>
                  </a:lnTo>
                  <a:lnTo>
                    <a:pt x="13555" y="7865"/>
                  </a:lnTo>
                  <a:lnTo>
                    <a:pt x="15509" y="3517"/>
                  </a:lnTo>
                  <a:lnTo>
                    <a:pt x="15558" y="3420"/>
                  </a:lnTo>
                  <a:lnTo>
                    <a:pt x="15631" y="3371"/>
                  </a:lnTo>
                  <a:close/>
                  <a:moveTo>
                    <a:pt x="13628" y="3273"/>
                  </a:moveTo>
                  <a:lnTo>
                    <a:pt x="13726" y="3298"/>
                  </a:lnTo>
                  <a:lnTo>
                    <a:pt x="13824" y="3322"/>
                  </a:lnTo>
                  <a:lnTo>
                    <a:pt x="13872" y="3395"/>
                  </a:lnTo>
                  <a:lnTo>
                    <a:pt x="13897" y="3493"/>
                  </a:lnTo>
                  <a:lnTo>
                    <a:pt x="13897" y="3591"/>
                  </a:lnTo>
                  <a:lnTo>
                    <a:pt x="12602" y="8158"/>
                  </a:lnTo>
                  <a:lnTo>
                    <a:pt x="12578" y="8231"/>
                  </a:lnTo>
                  <a:lnTo>
                    <a:pt x="12505" y="8304"/>
                  </a:lnTo>
                  <a:lnTo>
                    <a:pt x="12456" y="8329"/>
                  </a:lnTo>
                  <a:lnTo>
                    <a:pt x="12358" y="8353"/>
                  </a:lnTo>
                  <a:lnTo>
                    <a:pt x="12309" y="8329"/>
                  </a:lnTo>
                  <a:lnTo>
                    <a:pt x="12212" y="8304"/>
                  </a:lnTo>
                  <a:lnTo>
                    <a:pt x="12163" y="8231"/>
                  </a:lnTo>
                  <a:lnTo>
                    <a:pt x="12138" y="8133"/>
                  </a:lnTo>
                  <a:lnTo>
                    <a:pt x="12138" y="8036"/>
                  </a:lnTo>
                  <a:lnTo>
                    <a:pt x="13433" y="3469"/>
                  </a:lnTo>
                  <a:lnTo>
                    <a:pt x="13482" y="3371"/>
                  </a:lnTo>
                  <a:lnTo>
                    <a:pt x="13530" y="3298"/>
                  </a:lnTo>
                  <a:lnTo>
                    <a:pt x="13628" y="3273"/>
                  </a:lnTo>
                  <a:close/>
                  <a:moveTo>
                    <a:pt x="11625" y="3200"/>
                  </a:moveTo>
                  <a:lnTo>
                    <a:pt x="11723" y="3224"/>
                  </a:lnTo>
                  <a:lnTo>
                    <a:pt x="11796" y="3298"/>
                  </a:lnTo>
                  <a:lnTo>
                    <a:pt x="11821" y="3371"/>
                  </a:lnTo>
                  <a:lnTo>
                    <a:pt x="11845" y="3469"/>
                  </a:lnTo>
                  <a:lnTo>
                    <a:pt x="11210" y="8280"/>
                  </a:lnTo>
                  <a:lnTo>
                    <a:pt x="11186" y="8353"/>
                  </a:lnTo>
                  <a:lnTo>
                    <a:pt x="11137" y="8426"/>
                  </a:lnTo>
                  <a:lnTo>
                    <a:pt x="11064" y="8475"/>
                  </a:lnTo>
                  <a:lnTo>
                    <a:pt x="10966" y="8500"/>
                  </a:lnTo>
                  <a:lnTo>
                    <a:pt x="10942" y="8500"/>
                  </a:lnTo>
                  <a:lnTo>
                    <a:pt x="10844" y="8451"/>
                  </a:lnTo>
                  <a:lnTo>
                    <a:pt x="10771" y="8402"/>
                  </a:lnTo>
                  <a:lnTo>
                    <a:pt x="10722" y="8304"/>
                  </a:lnTo>
                  <a:lnTo>
                    <a:pt x="10722" y="8207"/>
                  </a:lnTo>
                  <a:lnTo>
                    <a:pt x="11357" y="3420"/>
                  </a:lnTo>
                  <a:lnTo>
                    <a:pt x="11381" y="3322"/>
                  </a:lnTo>
                  <a:lnTo>
                    <a:pt x="11454" y="3249"/>
                  </a:lnTo>
                  <a:lnTo>
                    <a:pt x="11528" y="3200"/>
                  </a:lnTo>
                  <a:close/>
                  <a:moveTo>
                    <a:pt x="9525" y="3102"/>
                  </a:moveTo>
                  <a:lnTo>
                    <a:pt x="9623" y="3127"/>
                  </a:lnTo>
                  <a:lnTo>
                    <a:pt x="9696" y="3175"/>
                  </a:lnTo>
                  <a:lnTo>
                    <a:pt x="9745" y="3249"/>
                  </a:lnTo>
                  <a:lnTo>
                    <a:pt x="9769" y="3346"/>
                  </a:lnTo>
                  <a:lnTo>
                    <a:pt x="9818" y="8378"/>
                  </a:lnTo>
                  <a:lnTo>
                    <a:pt x="9794" y="8475"/>
                  </a:lnTo>
                  <a:lnTo>
                    <a:pt x="9745" y="8573"/>
                  </a:lnTo>
                  <a:lnTo>
                    <a:pt x="9672" y="8622"/>
                  </a:lnTo>
                  <a:lnTo>
                    <a:pt x="9574" y="8646"/>
                  </a:lnTo>
                  <a:lnTo>
                    <a:pt x="9476" y="8622"/>
                  </a:lnTo>
                  <a:lnTo>
                    <a:pt x="9403" y="8573"/>
                  </a:lnTo>
                  <a:lnTo>
                    <a:pt x="9354" y="8475"/>
                  </a:lnTo>
                  <a:lnTo>
                    <a:pt x="9330" y="8402"/>
                  </a:lnTo>
                  <a:lnTo>
                    <a:pt x="9281" y="3346"/>
                  </a:lnTo>
                  <a:lnTo>
                    <a:pt x="9305" y="3273"/>
                  </a:lnTo>
                  <a:lnTo>
                    <a:pt x="9354" y="3175"/>
                  </a:lnTo>
                  <a:lnTo>
                    <a:pt x="9427" y="3127"/>
                  </a:lnTo>
                  <a:lnTo>
                    <a:pt x="9525" y="3102"/>
                  </a:lnTo>
                  <a:close/>
                  <a:moveTo>
                    <a:pt x="7522" y="3029"/>
                  </a:moveTo>
                  <a:lnTo>
                    <a:pt x="7620" y="3078"/>
                  </a:lnTo>
                  <a:lnTo>
                    <a:pt x="7669" y="3151"/>
                  </a:lnTo>
                  <a:lnTo>
                    <a:pt x="7693" y="3249"/>
                  </a:lnTo>
                  <a:lnTo>
                    <a:pt x="8402" y="8500"/>
                  </a:lnTo>
                  <a:lnTo>
                    <a:pt x="8402" y="8597"/>
                  </a:lnTo>
                  <a:lnTo>
                    <a:pt x="8353" y="8671"/>
                  </a:lnTo>
                  <a:lnTo>
                    <a:pt x="8279" y="8744"/>
                  </a:lnTo>
                  <a:lnTo>
                    <a:pt x="8206" y="8768"/>
                  </a:lnTo>
                  <a:lnTo>
                    <a:pt x="8084" y="8768"/>
                  </a:lnTo>
                  <a:lnTo>
                    <a:pt x="8011" y="8720"/>
                  </a:lnTo>
                  <a:lnTo>
                    <a:pt x="7962" y="8646"/>
                  </a:lnTo>
                  <a:lnTo>
                    <a:pt x="7913" y="8573"/>
                  </a:lnTo>
                  <a:lnTo>
                    <a:pt x="7229" y="3298"/>
                  </a:lnTo>
                  <a:lnTo>
                    <a:pt x="7229" y="3200"/>
                  </a:lnTo>
                  <a:lnTo>
                    <a:pt x="7278" y="3127"/>
                  </a:lnTo>
                  <a:lnTo>
                    <a:pt x="7327" y="3053"/>
                  </a:lnTo>
                  <a:lnTo>
                    <a:pt x="7425" y="3029"/>
                  </a:lnTo>
                  <a:close/>
                  <a:moveTo>
                    <a:pt x="5446" y="2956"/>
                  </a:moveTo>
                  <a:lnTo>
                    <a:pt x="5520" y="2980"/>
                  </a:lnTo>
                  <a:lnTo>
                    <a:pt x="5593" y="3053"/>
                  </a:lnTo>
                  <a:lnTo>
                    <a:pt x="5642" y="3127"/>
                  </a:lnTo>
                  <a:lnTo>
                    <a:pt x="7009" y="8622"/>
                  </a:lnTo>
                  <a:lnTo>
                    <a:pt x="7009" y="8720"/>
                  </a:lnTo>
                  <a:lnTo>
                    <a:pt x="6985" y="8793"/>
                  </a:lnTo>
                  <a:lnTo>
                    <a:pt x="6912" y="8866"/>
                  </a:lnTo>
                  <a:lnTo>
                    <a:pt x="6814" y="8915"/>
                  </a:lnTo>
                  <a:lnTo>
                    <a:pt x="6692" y="8915"/>
                  </a:lnTo>
                  <a:lnTo>
                    <a:pt x="6619" y="8866"/>
                  </a:lnTo>
                  <a:lnTo>
                    <a:pt x="6570" y="8817"/>
                  </a:lnTo>
                  <a:lnTo>
                    <a:pt x="6521" y="8744"/>
                  </a:lnTo>
                  <a:lnTo>
                    <a:pt x="5153" y="3249"/>
                  </a:lnTo>
                  <a:lnTo>
                    <a:pt x="5153" y="3151"/>
                  </a:lnTo>
                  <a:lnTo>
                    <a:pt x="5178" y="3053"/>
                  </a:lnTo>
                  <a:lnTo>
                    <a:pt x="5251" y="3005"/>
                  </a:lnTo>
                  <a:lnTo>
                    <a:pt x="5349" y="2956"/>
                  </a:lnTo>
                  <a:close/>
                  <a:moveTo>
                    <a:pt x="391" y="0"/>
                  </a:moveTo>
                  <a:lnTo>
                    <a:pt x="293" y="25"/>
                  </a:lnTo>
                  <a:lnTo>
                    <a:pt x="220" y="74"/>
                  </a:lnTo>
                  <a:lnTo>
                    <a:pt x="147" y="123"/>
                  </a:lnTo>
                  <a:lnTo>
                    <a:pt x="73" y="196"/>
                  </a:lnTo>
                  <a:lnTo>
                    <a:pt x="25" y="294"/>
                  </a:lnTo>
                  <a:lnTo>
                    <a:pt x="0" y="367"/>
                  </a:lnTo>
                  <a:lnTo>
                    <a:pt x="0" y="489"/>
                  </a:lnTo>
                  <a:lnTo>
                    <a:pt x="0" y="587"/>
                  </a:lnTo>
                  <a:lnTo>
                    <a:pt x="25" y="660"/>
                  </a:lnTo>
                  <a:lnTo>
                    <a:pt x="73" y="758"/>
                  </a:lnTo>
                  <a:lnTo>
                    <a:pt x="147" y="831"/>
                  </a:lnTo>
                  <a:lnTo>
                    <a:pt x="220" y="880"/>
                  </a:lnTo>
                  <a:lnTo>
                    <a:pt x="293" y="929"/>
                  </a:lnTo>
                  <a:lnTo>
                    <a:pt x="391" y="953"/>
                  </a:lnTo>
                  <a:lnTo>
                    <a:pt x="489" y="977"/>
                  </a:lnTo>
                  <a:lnTo>
                    <a:pt x="3346" y="977"/>
                  </a:lnTo>
                  <a:lnTo>
                    <a:pt x="5300" y="9281"/>
                  </a:lnTo>
                  <a:lnTo>
                    <a:pt x="4518" y="11235"/>
                  </a:lnTo>
                  <a:lnTo>
                    <a:pt x="4494" y="11357"/>
                  </a:lnTo>
                  <a:lnTo>
                    <a:pt x="4494" y="11479"/>
                  </a:lnTo>
                  <a:lnTo>
                    <a:pt x="4518" y="11577"/>
                  </a:lnTo>
                  <a:lnTo>
                    <a:pt x="4567" y="11699"/>
                  </a:lnTo>
                  <a:lnTo>
                    <a:pt x="4592" y="11724"/>
                  </a:lnTo>
                  <a:lnTo>
                    <a:pt x="4811" y="11577"/>
                  </a:lnTo>
                  <a:lnTo>
                    <a:pt x="5031" y="11479"/>
                  </a:lnTo>
                  <a:lnTo>
                    <a:pt x="5275" y="11406"/>
                  </a:lnTo>
                  <a:lnTo>
                    <a:pt x="5715" y="11406"/>
                  </a:lnTo>
                  <a:lnTo>
                    <a:pt x="5886" y="11430"/>
                  </a:lnTo>
                  <a:lnTo>
                    <a:pt x="6033" y="11479"/>
                  </a:lnTo>
                  <a:lnTo>
                    <a:pt x="6179" y="11528"/>
                  </a:lnTo>
                  <a:lnTo>
                    <a:pt x="6326" y="11601"/>
                  </a:lnTo>
                  <a:lnTo>
                    <a:pt x="6448" y="11699"/>
                  </a:lnTo>
                  <a:lnTo>
                    <a:pt x="6570" y="11797"/>
                  </a:lnTo>
                  <a:lnTo>
                    <a:pt x="6692" y="11919"/>
                  </a:lnTo>
                  <a:lnTo>
                    <a:pt x="12920" y="11919"/>
                  </a:lnTo>
                  <a:lnTo>
                    <a:pt x="13042" y="11797"/>
                  </a:lnTo>
                  <a:lnTo>
                    <a:pt x="13164" y="11699"/>
                  </a:lnTo>
                  <a:lnTo>
                    <a:pt x="13286" y="11601"/>
                  </a:lnTo>
                  <a:lnTo>
                    <a:pt x="13433" y="11528"/>
                  </a:lnTo>
                  <a:lnTo>
                    <a:pt x="13579" y="11479"/>
                  </a:lnTo>
                  <a:lnTo>
                    <a:pt x="13726" y="11430"/>
                  </a:lnTo>
                  <a:lnTo>
                    <a:pt x="13897" y="11406"/>
                  </a:lnTo>
                  <a:lnTo>
                    <a:pt x="14312" y="11406"/>
                  </a:lnTo>
                  <a:lnTo>
                    <a:pt x="14556" y="11479"/>
                  </a:lnTo>
                  <a:lnTo>
                    <a:pt x="14776" y="11553"/>
                  </a:lnTo>
                  <a:lnTo>
                    <a:pt x="14971" y="11699"/>
                  </a:lnTo>
                  <a:lnTo>
                    <a:pt x="15020" y="11553"/>
                  </a:lnTo>
                  <a:lnTo>
                    <a:pt x="15045" y="11430"/>
                  </a:lnTo>
                  <a:lnTo>
                    <a:pt x="15045" y="11308"/>
                  </a:lnTo>
                  <a:lnTo>
                    <a:pt x="15020" y="11235"/>
                  </a:lnTo>
                  <a:lnTo>
                    <a:pt x="14971" y="11137"/>
                  </a:lnTo>
                  <a:lnTo>
                    <a:pt x="14898" y="11064"/>
                  </a:lnTo>
                  <a:lnTo>
                    <a:pt x="14825" y="11015"/>
                  </a:lnTo>
                  <a:lnTo>
                    <a:pt x="14752" y="10966"/>
                  </a:lnTo>
                  <a:lnTo>
                    <a:pt x="14654" y="10942"/>
                  </a:lnTo>
                  <a:lnTo>
                    <a:pt x="5691" y="10942"/>
                  </a:lnTo>
                  <a:lnTo>
                    <a:pt x="6106" y="9916"/>
                  </a:lnTo>
                  <a:lnTo>
                    <a:pt x="6252" y="9941"/>
                  </a:lnTo>
                  <a:lnTo>
                    <a:pt x="6423" y="9941"/>
                  </a:lnTo>
                  <a:lnTo>
                    <a:pt x="13848" y="9257"/>
                  </a:lnTo>
                  <a:lnTo>
                    <a:pt x="14019" y="9232"/>
                  </a:lnTo>
                  <a:lnTo>
                    <a:pt x="14190" y="9159"/>
                  </a:lnTo>
                  <a:lnTo>
                    <a:pt x="14336" y="9086"/>
                  </a:lnTo>
                  <a:lnTo>
                    <a:pt x="14507" y="8988"/>
                  </a:lnTo>
                  <a:lnTo>
                    <a:pt x="14654" y="8890"/>
                  </a:lnTo>
                  <a:lnTo>
                    <a:pt x="14776" y="8768"/>
                  </a:lnTo>
                  <a:lnTo>
                    <a:pt x="14874" y="8622"/>
                  </a:lnTo>
                  <a:lnTo>
                    <a:pt x="14971" y="8475"/>
                  </a:lnTo>
                  <a:lnTo>
                    <a:pt x="17463" y="3151"/>
                  </a:lnTo>
                  <a:lnTo>
                    <a:pt x="17511" y="3005"/>
                  </a:lnTo>
                  <a:lnTo>
                    <a:pt x="17536" y="2882"/>
                  </a:lnTo>
                  <a:lnTo>
                    <a:pt x="17511" y="2760"/>
                  </a:lnTo>
                  <a:lnTo>
                    <a:pt x="17487" y="2638"/>
                  </a:lnTo>
                  <a:lnTo>
                    <a:pt x="17414" y="2565"/>
                  </a:lnTo>
                  <a:lnTo>
                    <a:pt x="17292" y="2492"/>
                  </a:lnTo>
                  <a:lnTo>
                    <a:pt x="17169" y="2443"/>
                  </a:lnTo>
                  <a:lnTo>
                    <a:pt x="17023" y="2418"/>
                  </a:lnTo>
                  <a:lnTo>
                    <a:pt x="4592" y="2003"/>
                  </a:lnTo>
                  <a:lnTo>
                    <a:pt x="4225" y="367"/>
                  </a:lnTo>
                  <a:lnTo>
                    <a:pt x="4152" y="220"/>
                  </a:lnTo>
                  <a:lnTo>
                    <a:pt x="4054" y="98"/>
                  </a:lnTo>
                  <a:lnTo>
                    <a:pt x="3908" y="25"/>
                  </a:lnTo>
                  <a:lnTo>
                    <a:pt x="3737"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87" name="Shape 442">
            <a:extLst>
              <a:ext uri="{FF2B5EF4-FFF2-40B4-BE49-F238E27FC236}">
                <a16:creationId xmlns="" xmlns:a16="http://schemas.microsoft.com/office/drawing/2014/main" id="{5E258978-5EC0-4EFE-8648-C2F7F910F05D}"/>
              </a:ext>
            </a:extLst>
          </p:cNvPr>
          <p:cNvGrpSpPr/>
          <p:nvPr userDrawn="1"/>
        </p:nvGrpSpPr>
        <p:grpSpPr>
          <a:xfrm>
            <a:off x="7046118" y="4408890"/>
            <a:ext cx="359355" cy="301190"/>
            <a:chOff x="2599825" y="3689700"/>
            <a:chExt cx="429850" cy="360275"/>
          </a:xfrm>
          <a:solidFill>
            <a:schemeClr val="bg1">
              <a:lumMod val="50000"/>
            </a:schemeClr>
          </a:solidFill>
        </p:grpSpPr>
        <p:sp>
          <p:nvSpPr>
            <p:cNvPr id="188" name="Shape 443">
              <a:extLst>
                <a:ext uri="{FF2B5EF4-FFF2-40B4-BE49-F238E27FC236}">
                  <a16:creationId xmlns="" xmlns:a16="http://schemas.microsoft.com/office/drawing/2014/main" id="{F04865EE-02AF-457A-A487-53DF0245E1CC}"/>
                </a:ext>
              </a:extLst>
            </p:cNvPr>
            <p:cNvSpPr/>
            <p:nvPr/>
          </p:nvSpPr>
          <p:spPr>
            <a:xfrm>
              <a:off x="2599825" y="3689700"/>
              <a:ext cx="429850" cy="169150"/>
            </a:xfrm>
            <a:custGeom>
              <a:avLst/>
              <a:gdLst/>
              <a:ahLst/>
              <a:cxnLst/>
              <a:rect l="0" t="0" r="0" b="0"/>
              <a:pathLst>
                <a:path w="17194" h="6766" extrusionOk="0">
                  <a:moveTo>
                    <a:pt x="10160" y="978"/>
                  </a:moveTo>
                  <a:lnTo>
                    <a:pt x="10258" y="1002"/>
                  </a:lnTo>
                  <a:lnTo>
                    <a:pt x="10355" y="1026"/>
                  </a:lnTo>
                  <a:lnTo>
                    <a:pt x="10429" y="1075"/>
                  </a:lnTo>
                  <a:lnTo>
                    <a:pt x="10502" y="1124"/>
                  </a:lnTo>
                  <a:lnTo>
                    <a:pt x="10575" y="1197"/>
                  </a:lnTo>
                  <a:lnTo>
                    <a:pt x="10600" y="1295"/>
                  </a:lnTo>
                  <a:lnTo>
                    <a:pt x="10649" y="1368"/>
                  </a:lnTo>
                  <a:lnTo>
                    <a:pt x="10649" y="1466"/>
                  </a:lnTo>
                  <a:lnTo>
                    <a:pt x="10649" y="1881"/>
                  </a:lnTo>
                  <a:lnTo>
                    <a:pt x="6545" y="1881"/>
                  </a:lnTo>
                  <a:lnTo>
                    <a:pt x="6545" y="1466"/>
                  </a:lnTo>
                  <a:lnTo>
                    <a:pt x="6545" y="1368"/>
                  </a:lnTo>
                  <a:lnTo>
                    <a:pt x="6594" y="1295"/>
                  </a:lnTo>
                  <a:lnTo>
                    <a:pt x="6619" y="1197"/>
                  </a:lnTo>
                  <a:lnTo>
                    <a:pt x="6692" y="1124"/>
                  </a:lnTo>
                  <a:lnTo>
                    <a:pt x="6765" y="1075"/>
                  </a:lnTo>
                  <a:lnTo>
                    <a:pt x="6839" y="1026"/>
                  </a:lnTo>
                  <a:lnTo>
                    <a:pt x="6936" y="1002"/>
                  </a:lnTo>
                  <a:lnTo>
                    <a:pt x="7034" y="978"/>
                  </a:lnTo>
                  <a:close/>
                  <a:moveTo>
                    <a:pt x="7034" y="1"/>
                  </a:moveTo>
                  <a:lnTo>
                    <a:pt x="6887" y="25"/>
                  </a:lnTo>
                  <a:lnTo>
                    <a:pt x="6741" y="50"/>
                  </a:lnTo>
                  <a:lnTo>
                    <a:pt x="6472" y="123"/>
                  </a:lnTo>
                  <a:lnTo>
                    <a:pt x="6204" y="269"/>
                  </a:lnTo>
                  <a:lnTo>
                    <a:pt x="6008" y="440"/>
                  </a:lnTo>
                  <a:lnTo>
                    <a:pt x="5813" y="660"/>
                  </a:lnTo>
                  <a:lnTo>
                    <a:pt x="5691" y="904"/>
                  </a:lnTo>
                  <a:lnTo>
                    <a:pt x="5593" y="1173"/>
                  </a:lnTo>
                  <a:lnTo>
                    <a:pt x="5569" y="1320"/>
                  </a:lnTo>
                  <a:lnTo>
                    <a:pt x="5569" y="1466"/>
                  </a:lnTo>
                  <a:lnTo>
                    <a:pt x="5569" y="1881"/>
                  </a:lnTo>
                  <a:lnTo>
                    <a:pt x="391" y="1881"/>
                  </a:lnTo>
                  <a:lnTo>
                    <a:pt x="293" y="1906"/>
                  </a:lnTo>
                  <a:lnTo>
                    <a:pt x="220" y="1955"/>
                  </a:lnTo>
                  <a:lnTo>
                    <a:pt x="147" y="2028"/>
                  </a:lnTo>
                  <a:lnTo>
                    <a:pt x="73" y="2077"/>
                  </a:lnTo>
                  <a:lnTo>
                    <a:pt x="49" y="2174"/>
                  </a:lnTo>
                  <a:lnTo>
                    <a:pt x="0" y="2272"/>
                  </a:lnTo>
                  <a:lnTo>
                    <a:pt x="0" y="2370"/>
                  </a:lnTo>
                  <a:lnTo>
                    <a:pt x="0" y="5789"/>
                  </a:lnTo>
                  <a:lnTo>
                    <a:pt x="24" y="5984"/>
                  </a:lnTo>
                  <a:lnTo>
                    <a:pt x="73" y="6155"/>
                  </a:lnTo>
                  <a:lnTo>
                    <a:pt x="171" y="6326"/>
                  </a:lnTo>
                  <a:lnTo>
                    <a:pt x="293" y="6473"/>
                  </a:lnTo>
                  <a:lnTo>
                    <a:pt x="440" y="6595"/>
                  </a:lnTo>
                  <a:lnTo>
                    <a:pt x="586" y="6693"/>
                  </a:lnTo>
                  <a:lnTo>
                    <a:pt x="782" y="6741"/>
                  </a:lnTo>
                  <a:lnTo>
                    <a:pt x="977" y="6766"/>
                  </a:lnTo>
                  <a:lnTo>
                    <a:pt x="7742" y="6766"/>
                  </a:lnTo>
                  <a:lnTo>
                    <a:pt x="7742" y="6155"/>
                  </a:lnTo>
                  <a:lnTo>
                    <a:pt x="7767" y="6058"/>
                  </a:lnTo>
                  <a:lnTo>
                    <a:pt x="7791" y="5984"/>
                  </a:lnTo>
                  <a:lnTo>
                    <a:pt x="7840" y="5887"/>
                  </a:lnTo>
                  <a:lnTo>
                    <a:pt x="7889" y="5813"/>
                  </a:lnTo>
                  <a:lnTo>
                    <a:pt x="7962" y="5765"/>
                  </a:lnTo>
                  <a:lnTo>
                    <a:pt x="8060" y="5716"/>
                  </a:lnTo>
                  <a:lnTo>
                    <a:pt x="8133" y="5691"/>
                  </a:lnTo>
                  <a:lnTo>
                    <a:pt x="8231" y="5667"/>
                  </a:lnTo>
                  <a:lnTo>
                    <a:pt x="8963" y="5667"/>
                  </a:lnTo>
                  <a:lnTo>
                    <a:pt x="9061" y="5691"/>
                  </a:lnTo>
                  <a:lnTo>
                    <a:pt x="9134" y="5716"/>
                  </a:lnTo>
                  <a:lnTo>
                    <a:pt x="9232" y="5765"/>
                  </a:lnTo>
                  <a:lnTo>
                    <a:pt x="9305" y="5813"/>
                  </a:lnTo>
                  <a:lnTo>
                    <a:pt x="9354" y="5887"/>
                  </a:lnTo>
                  <a:lnTo>
                    <a:pt x="9403" y="5984"/>
                  </a:lnTo>
                  <a:lnTo>
                    <a:pt x="9427" y="6058"/>
                  </a:lnTo>
                  <a:lnTo>
                    <a:pt x="9452" y="6155"/>
                  </a:lnTo>
                  <a:lnTo>
                    <a:pt x="9452" y="6766"/>
                  </a:lnTo>
                  <a:lnTo>
                    <a:pt x="16217" y="6766"/>
                  </a:lnTo>
                  <a:lnTo>
                    <a:pt x="16412" y="6741"/>
                  </a:lnTo>
                  <a:lnTo>
                    <a:pt x="16608" y="6693"/>
                  </a:lnTo>
                  <a:lnTo>
                    <a:pt x="16754" y="6595"/>
                  </a:lnTo>
                  <a:lnTo>
                    <a:pt x="16901" y="6473"/>
                  </a:lnTo>
                  <a:lnTo>
                    <a:pt x="17023" y="6326"/>
                  </a:lnTo>
                  <a:lnTo>
                    <a:pt x="17121" y="6155"/>
                  </a:lnTo>
                  <a:lnTo>
                    <a:pt x="17169" y="5984"/>
                  </a:lnTo>
                  <a:lnTo>
                    <a:pt x="17194" y="5789"/>
                  </a:lnTo>
                  <a:lnTo>
                    <a:pt x="17194" y="2370"/>
                  </a:lnTo>
                  <a:lnTo>
                    <a:pt x="17194" y="2272"/>
                  </a:lnTo>
                  <a:lnTo>
                    <a:pt x="17145" y="2174"/>
                  </a:lnTo>
                  <a:lnTo>
                    <a:pt x="17121" y="2077"/>
                  </a:lnTo>
                  <a:lnTo>
                    <a:pt x="17047" y="2028"/>
                  </a:lnTo>
                  <a:lnTo>
                    <a:pt x="16974" y="1955"/>
                  </a:lnTo>
                  <a:lnTo>
                    <a:pt x="16901" y="1906"/>
                  </a:lnTo>
                  <a:lnTo>
                    <a:pt x="16803" y="1881"/>
                  </a:lnTo>
                  <a:lnTo>
                    <a:pt x="11625" y="1881"/>
                  </a:lnTo>
                  <a:lnTo>
                    <a:pt x="11625" y="1466"/>
                  </a:lnTo>
                  <a:lnTo>
                    <a:pt x="11625" y="1320"/>
                  </a:lnTo>
                  <a:lnTo>
                    <a:pt x="11601" y="1173"/>
                  </a:lnTo>
                  <a:lnTo>
                    <a:pt x="11503" y="904"/>
                  </a:lnTo>
                  <a:lnTo>
                    <a:pt x="11381" y="660"/>
                  </a:lnTo>
                  <a:lnTo>
                    <a:pt x="11186" y="440"/>
                  </a:lnTo>
                  <a:lnTo>
                    <a:pt x="10990" y="269"/>
                  </a:lnTo>
                  <a:lnTo>
                    <a:pt x="10722" y="123"/>
                  </a:lnTo>
                  <a:lnTo>
                    <a:pt x="10453" y="50"/>
                  </a:lnTo>
                  <a:lnTo>
                    <a:pt x="10307" y="25"/>
                  </a:lnTo>
                  <a:lnTo>
                    <a:pt x="1016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9" name="Shape 444">
              <a:extLst>
                <a:ext uri="{FF2B5EF4-FFF2-40B4-BE49-F238E27FC236}">
                  <a16:creationId xmlns="" xmlns:a16="http://schemas.microsoft.com/office/drawing/2014/main" id="{B80E3048-D7E4-466D-8F1D-0E8EDC9FCDD6}"/>
                </a:ext>
              </a:extLst>
            </p:cNvPr>
            <p:cNvSpPr/>
            <p:nvPr/>
          </p:nvSpPr>
          <p:spPr>
            <a:xfrm>
              <a:off x="2599825" y="3861275"/>
              <a:ext cx="429850" cy="188700"/>
            </a:xfrm>
            <a:custGeom>
              <a:avLst/>
              <a:gdLst/>
              <a:ahLst/>
              <a:cxnLst/>
              <a:rect l="0" t="0" r="0" b="0"/>
              <a:pathLst>
                <a:path w="17194" h="7548" extrusionOk="0">
                  <a:moveTo>
                    <a:pt x="0" y="1"/>
                  </a:moveTo>
                  <a:lnTo>
                    <a:pt x="0" y="7059"/>
                  </a:lnTo>
                  <a:lnTo>
                    <a:pt x="0" y="7157"/>
                  </a:lnTo>
                  <a:lnTo>
                    <a:pt x="49" y="7230"/>
                  </a:lnTo>
                  <a:lnTo>
                    <a:pt x="73" y="7327"/>
                  </a:lnTo>
                  <a:lnTo>
                    <a:pt x="147" y="7401"/>
                  </a:lnTo>
                  <a:lnTo>
                    <a:pt x="220" y="7450"/>
                  </a:lnTo>
                  <a:lnTo>
                    <a:pt x="293" y="7498"/>
                  </a:lnTo>
                  <a:lnTo>
                    <a:pt x="391" y="7523"/>
                  </a:lnTo>
                  <a:lnTo>
                    <a:pt x="489" y="7547"/>
                  </a:lnTo>
                  <a:lnTo>
                    <a:pt x="16705" y="7547"/>
                  </a:lnTo>
                  <a:lnTo>
                    <a:pt x="16803" y="7523"/>
                  </a:lnTo>
                  <a:lnTo>
                    <a:pt x="16901" y="7498"/>
                  </a:lnTo>
                  <a:lnTo>
                    <a:pt x="16974" y="7450"/>
                  </a:lnTo>
                  <a:lnTo>
                    <a:pt x="17047" y="7401"/>
                  </a:lnTo>
                  <a:lnTo>
                    <a:pt x="17121" y="7327"/>
                  </a:lnTo>
                  <a:lnTo>
                    <a:pt x="17145" y="7230"/>
                  </a:lnTo>
                  <a:lnTo>
                    <a:pt x="17194" y="7157"/>
                  </a:lnTo>
                  <a:lnTo>
                    <a:pt x="17194" y="7059"/>
                  </a:lnTo>
                  <a:lnTo>
                    <a:pt x="17194" y="1"/>
                  </a:lnTo>
                  <a:lnTo>
                    <a:pt x="16974" y="172"/>
                  </a:lnTo>
                  <a:lnTo>
                    <a:pt x="16754" y="294"/>
                  </a:lnTo>
                  <a:lnTo>
                    <a:pt x="16486" y="367"/>
                  </a:lnTo>
                  <a:lnTo>
                    <a:pt x="16217" y="391"/>
                  </a:lnTo>
                  <a:lnTo>
                    <a:pt x="9452" y="391"/>
                  </a:lnTo>
                  <a:lnTo>
                    <a:pt x="9452" y="855"/>
                  </a:lnTo>
                  <a:lnTo>
                    <a:pt x="9427" y="953"/>
                  </a:lnTo>
                  <a:lnTo>
                    <a:pt x="9403" y="1051"/>
                  </a:lnTo>
                  <a:lnTo>
                    <a:pt x="9354" y="1148"/>
                  </a:lnTo>
                  <a:lnTo>
                    <a:pt x="9305" y="1197"/>
                  </a:lnTo>
                  <a:lnTo>
                    <a:pt x="9232" y="1271"/>
                  </a:lnTo>
                  <a:lnTo>
                    <a:pt x="9134" y="1319"/>
                  </a:lnTo>
                  <a:lnTo>
                    <a:pt x="9061" y="1344"/>
                  </a:lnTo>
                  <a:lnTo>
                    <a:pt x="8133" y="1344"/>
                  </a:lnTo>
                  <a:lnTo>
                    <a:pt x="8060" y="1319"/>
                  </a:lnTo>
                  <a:lnTo>
                    <a:pt x="7962" y="1271"/>
                  </a:lnTo>
                  <a:lnTo>
                    <a:pt x="7889" y="1197"/>
                  </a:lnTo>
                  <a:lnTo>
                    <a:pt x="7840" y="1148"/>
                  </a:lnTo>
                  <a:lnTo>
                    <a:pt x="7791" y="1051"/>
                  </a:lnTo>
                  <a:lnTo>
                    <a:pt x="7767" y="953"/>
                  </a:lnTo>
                  <a:lnTo>
                    <a:pt x="7742" y="855"/>
                  </a:lnTo>
                  <a:lnTo>
                    <a:pt x="7742" y="391"/>
                  </a:lnTo>
                  <a:lnTo>
                    <a:pt x="977" y="391"/>
                  </a:lnTo>
                  <a:lnTo>
                    <a:pt x="708" y="367"/>
                  </a:lnTo>
                  <a:lnTo>
                    <a:pt x="440" y="294"/>
                  </a:lnTo>
                  <a:lnTo>
                    <a:pt x="220" y="172"/>
                  </a:lnTo>
                  <a:lnTo>
                    <a:pt x="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90" name="Shape 445">
            <a:extLst>
              <a:ext uri="{FF2B5EF4-FFF2-40B4-BE49-F238E27FC236}">
                <a16:creationId xmlns="" xmlns:a16="http://schemas.microsoft.com/office/drawing/2014/main" id="{8DDFA2D4-A3A2-4F4C-A9BC-AABA6AC01F88}"/>
              </a:ext>
            </a:extLst>
          </p:cNvPr>
          <p:cNvGrpSpPr/>
          <p:nvPr userDrawn="1"/>
        </p:nvGrpSpPr>
        <p:grpSpPr>
          <a:xfrm>
            <a:off x="7626992" y="4377749"/>
            <a:ext cx="324661" cy="338956"/>
            <a:chOff x="3294650" y="3652450"/>
            <a:chExt cx="388350" cy="405450"/>
          </a:xfrm>
          <a:solidFill>
            <a:schemeClr val="bg1">
              <a:lumMod val="50000"/>
            </a:schemeClr>
          </a:solidFill>
        </p:grpSpPr>
        <p:sp>
          <p:nvSpPr>
            <p:cNvPr id="191" name="Shape 446">
              <a:extLst>
                <a:ext uri="{FF2B5EF4-FFF2-40B4-BE49-F238E27FC236}">
                  <a16:creationId xmlns="" xmlns:a16="http://schemas.microsoft.com/office/drawing/2014/main" id="{EDD7052E-475F-418C-A2A9-33E91584A39B}"/>
                </a:ext>
              </a:extLst>
            </p:cNvPr>
            <p:cNvSpPr/>
            <p:nvPr/>
          </p:nvSpPr>
          <p:spPr>
            <a:xfrm>
              <a:off x="3294650" y="3681775"/>
              <a:ext cx="376150" cy="376125"/>
            </a:xfrm>
            <a:custGeom>
              <a:avLst/>
              <a:gdLst/>
              <a:ahLst/>
              <a:cxnLst/>
              <a:rect l="0" t="0" r="0" b="0"/>
              <a:pathLst>
                <a:path w="15046" h="15045" extrusionOk="0">
                  <a:moveTo>
                    <a:pt x="7132" y="0"/>
                  </a:moveTo>
                  <a:lnTo>
                    <a:pt x="6766" y="49"/>
                  </a:lnTo>
                  <a:lnTo>
                    <a:pt x="6375" y="98"/>
                  </a:lnTo>
                  <a:lnTo>
                    <a:pt x="6009" y="147"/>
                  </a:lnTo>
                  <a:lnTo>
                    <a:pt x="5642" y="244"/>
                  </a:lnTo>
                  <a:lnTo>
                    <a:pt x="5276" y="342"/>
                  </a:lnTo>
                  <a:lnTo>
                    <a:pt x="4934" y="464"/>
                  </a:lnTo>
                  <a:lnTo>
                    <a:pt x="4592" y="586"/>
                  </a:lnTo>
                  <a:lnTo>
                    <a:pt x="4250" y="733"/>
                  </a:lnTo>
                  <a:lnTo>
                    <a:pt x="3933" y="904"/>
                  </a:lnTo>
                  <a:lnTo>
                    <a:pt x="3615" y="1099"/>
                  </a:lnTo>
                  <a:lnTo>
                    <a:pt x="3322" y="1295"/>
                  </a:lnTo>
                  <a:lnTo>
                    <a:pt x="3029" y="1490"/>
                  </a:lnTo>
                  <a:lnTo>
                    <a:pt x="2736" y="1710"/>
                  </a:lnTo>
                  <a:lnTo>
                    <a:pt x="2467" y="1954"/>
                  </a:lnTo>
                  <a:lnTo>
                    <a:pt x="2199" y="2198"/>
                  </a:lnTo>
                  <a:lnTo>
                    <a:pt x="1954" y="2467"/>
                  </a:lnTo>
                  <a:lnTo>
                    <a:pt x="1710" y="2736"/>
                  </a:lnTo>
                  <a:lnTo>
                    <a:pt x="1490" y="3029"/>
                  </a:lnTo>
                  <a:lnTo>
                    <a:pt x="1295" y="3322"/>
                  </a:lnTo>
                  <a:lnTo>
                    <a:pt x="1100" y="3615"/>
                  </a:lnTo>
                  <a:lnTo>
                    <a:pt x="904" y="3932"/>
                  </a:lnTo>
                  <a:lnTo>
                    <a:pt x="733" y="4250"/>
                  </a:lnTo>
                  <a:lnTo>
                    <a:pt x="587" y="4592"/>
                  </a:lnTo>
                  <a:lnTo>
                    <a:pt x="465" y="4934"/>
                  </a:lnTo>
                  <a:lnTo>
                    <a:pt x="342" y="5276"/>
                  </a:lnTo>
                  <a:lnTo>
                    <a:pt x="245" y="5642"/>
                  </a:lnTo>
                  <a:lnTo>
                    <a:pt x="147" y="6008"/>
                  </a:lnTo>
                  <a:lnTo>
                    <a:pt x="98" y="6375"/>
                  </a:lnTo>
                  <a:lnTo>
                    <a:pt x="49" y="6765"/>
                  </a:lnTo>
                  <a:lnTo>
                    <a:pt x="0" y="7132"/>
                  </a:lnTo>
                  <a:lnTo>
                    <a:pt x="0" y="7522"/>
                  </a:lnTo>
                  <a:lnTo>
                    <a:pt x="0" y="7913"/>
                  </a:lnTo>
                  <a:lnTo>
                    <a:pt x="49" y="8280"/>
                  </a:lnTo>
                  <a:lnTo>
                    <a:pt x="98" y="8670"/>
                  </a:lnTo>
                  <a:lnTo>
                    <a:pt x="147" y="9037"/>
                  </a:lnTo>
                  <a:lnTo>
                    <a:pt x="245" y="9403"/>
                  </a:lnTo>
                  <a:lnTo>
                    <a:pt x="342" y="9769"/>
                  </a:lnTo>
                  <a:lnTo>
                    <a:pt x="465" y="10111"/>
                  </a:lnTo>
                  <a:lnTo>
                    <a:pt x="587" y="10453"/>
                  </a:lnTo>
                  <a:lnTo>
                    <a:pt x="733" y="10795"/>
                  </a:lnTo>
                  <a:lnTo>
                    <a:pt x="904" y="11113"/>
                  </a:lnTo>
                  <a:lnTo>
                    <a:pt x="1100" y="11430"/>
                  </a:lnTo>
                  <a:lnTo>
                    <a:pt x="1295" y="11723"/>
                  </a:lnTo>
                  <a:lnTo>
                    <a:pt x="1490" y="12016"/>
                  </a:lnTo>
                  <a:lnTo>
                    <a:pt x="1710" y="12309"/>
                  </a:lnTo>
                  <a:lnTo>
                    <a:pt x="1954" y="12578"/>
                  </a:lnTo>
                  <a:lnTo>
                    <a:pt x="2199" y="12847"/>
                  </a:lnTo>
                  <a:lnTo>
                    <a:pt x="2467" y="13091"/>
                  </a:lnTo>
                  <a:lnTo>
                    <a:pt x="2736" y="13335"/>
                  </a:lnTo>
                  <a:lnTo>
                    <a:pt x="3029" y="13555"/>
                  </a:lnTo>
                  <a:lnTo>
                    <a:pt x="3322" y="13750"/>
                  </a:lnTo>
                  <a:lnTo>
                    <a:pt x="3615" y="13946"/>
                  </a:lnTo>
                  <a:lnTo>
                    <a:pt x="3933" y="14141"/>
                  </a:lnTo>
                  <a:lnTo>
                    <a:pt x="4250" y="14312"/>
                  </a:lnTo>
                  <a:lnTo>
                    <a:pt x="4592" y="14459"/>
                  </a:lnTo>
                  <a:lnTo>
                    <a:pt x="4934" y="14581"/>
                  </a:lnTo>
                  <a:lnTo>
                    <a:pt x="5276" y="14703"/>
                  </a:lnTo>
                  <a:lnTo>
                    <a:pt x="5642" y="14801"/>
                  </a:lnTo>
                  <a:lnTo>
                    <a:pt x="6009" y="14898"/>
                  </a:lnTo>
                  <a:lnTo>
                    <a:pt x="6375" y="14947"/>
                  </a:lnTo>
                  <a:lnTo>
                    <a:pt x="6766" y="14996"/>
                  </a:lnTo>
                  <a:lnTo>
                    <a:pt x="7132" y="15045"/>
                  </a:lnTo>
                  <a:lnTo>
                    <a:pt x="7914" y="15045"/>
                  </a:lnTo>
                  <a:lnTo>
                    <a:pt x="8280" y="14996"/>
                  </a:lnTo>
                  <a:lnTo>
                    <a:pt x="8671" y="14947"/>
                  </a:lnTo>
                  <a:lnTo>
                    <a:pt x="9037" y="14898"/>
                  </a:lnTo>
                  <a:lnTo>
                    <a:pt x="9403" y="14801"/>
                  </a:lnTo>
                  <a:lnTo>
                    <a:pt x="9770" y="14703"/>
                  </a:lnTo>
                  <a:lnTo>
                    <a:pt x="10112" y="14581"/>
                  </a:lnTo>
                  <a:lnTo>
                    <a:pt x="10454" y="14459"/>
                  </a:lnTo>
                  <a:lnTo>
                    <a:pt x="10795" y="14312"/>
                  </a:lnTo>
                  <a:lnTo>
                    <a:pt x="11113" y="14141"/>
                  </a:lnTo>
                  <a:lnTo>
                    <a:pt x="11430" y="13946"/>
                  </a:lnTo>
                  <a:lnTo>
                    <a:pt x="11724" y="13750"/>
                  </a:lnTo>
                  <a:lnTo>
                    <a:pt x="12017" y="13555"/>
                  </a:lnTo>
                  <a:lnTo>
                    <a:pt x="12310" y="13335"/>
                  </a:lnTo>
                  <a:lnTo>
                    <a:pt x="12578" y="13091"/>
                  </a:lnTo>
                  <a:lnTo>
                    <a:pt x="12847" y="12847"/>
                  </a:lnTo>
                  <a:lnTo>
                    <a:pt x="13091" y="12578"/>
                  </a:lnTo>
                  <a:lnTo>
                    <a:pt x="13335" y="12309"/>
                  </a:lnTo>
                  <a:lnTo>
                    <a:pt x="13555" y="12016"/>
                  </a:lnTo>
                  <a:lnTo>
                    <a:pt x="13751" y="11723"/>
                  </a:lnTo>
                  <a:lnTo>
                    <a:pt x="13946" y="11430"/>
                  </a:lnTo>
                  <a:lnTo>
                    <a:pt x="14141" y="11113"/>
                  </a:lnTo>
                  <a:lnTo>
                    <a:pt x="14312" y="10795"/>
                  </a:lnTo>
                  <a:lnTo>
                    <a:pt x="14459" y="10453"/>
                  </a:lnTo>
                  <a:lnTo>
                    <a:pt x="14581" y="10111"/>
                  </a:lnTo>
                  <a:lnTo>
                    <a:pt x="14703" y="9769"/>
                  </a:lnTo>
                  <a:lnTo>
                    <a:pt x="14801" y="9403"/>
                  </a:lnTo>
                  <a:lnTo>
                    <a:pt x="14899" y="9037"/>
                  </a:lnTo>
                  <a:lnTo>
                    <a:pt x="14947" y="8670"/>
                  </a:lnTo>
                  <a:lnTo>
                    <a:pt x="14996" y="8280"/>
                  </a:lnTo>
                  <a:lnTo>
                    <a:pt x="15045" y="7913"/>
                  </a:lnTo>
                  <a:lnTo>
                    <a:pt x="15045" y="7522"/>
                  </a:lnTo>
                  <a:lnTo>
                    <a:pt x="7523" y="7522"/>
                  </a:lnTo>
                  <a:lnTo>
                    <a:pt x="7523"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2" name="Shape 447">
              <a:extLst>
                <a:ext uri="{FF2B5EF4-FFF2-40B4-BE49-F238E27FC236}">
                  <a16:creationId xmlns="" xmlns:a16="http://schemas.microsoft.com/office/drawing/2014/main" id="{32380C5E-68BC-4B2B-9387-767B350C0299}"/>
                </a:ext>
              </a:extLst>
            </p:cNvPr>
            <p:cNvSpPr/>
            <p:nvPr/>
          </p:nvSpPr>
          <p:spPr>
            <a:xfrm>
              <a:off x="3494925" y="3760525"/>
              <a:ext cx="188075" cy="97100"/>
            </a:xfrm>
            <a:custGeom>
              <a:avLst/>
              <a:gdLst/>
              <a:ahLst/>
              <a:cxnLst/>
              <a:rect l="0" t="0" r="0" b="0"/>
              <a:pathLst>
                <a:path w="7523" h="3884" extrusionOk="0">
                  <a:moveTo>
                    <a:pt x="2491" y="2956"/>
                  </a:moveTo>
                  <a:lnTo>
                    <a:pt x="2491" y="3396"/>
                  </a:lnTo>
                  <a:lnTo>
                    <a:pt x="1759" y="3396"/>
                  </a:lnTo>
                  <a:lnTo>
                    <a:pt x="2491" y="2956"/>
                  </a:lnTo>
                  <a:close/>
                  <a:moveTo>
                    <a:pt x="3346" y="2443"/>
                  </a:moveTo>
                  <a:lnTo>
                    <a:pt x="3346" y="3396"/>
                  </a:lnTo>
                  <a:lnTo>
                    <a:pt x="2980" y="3396"/>
                  </a:lnTo>
                  <a:lnTo>
                    <a:pt x="2980" y="2663"/>
                  </a:lnTo>
                  <a:lnTo>
                    <a:pt x="3346" y="2443"/>
                  </a:lnTo>
                  <a:close/>
                  <a:moveTo>
                    <a:pt x="4201" y="1930"/>
                  </a:moveTo>
                  <a:lnTo>
                    <a:pt x="4201" y="3396"/>
                  </a:lnTo>
                  <a:lnTo>
                    <a:pt x="3835" y="3396"/>
                  </a:lnTo>
                  <a:lnTo>
                    <a:pt x="3835" y="2150"/>
                  </a:lnTo>
                  <a:lnTo>
                    <a:pt x="3835" y="2150"/>
                  </a:lnTo>
                  <a:lnTo>
                    <a:pt x="4201" y="1930"/>
                  </a:lnTo>
                  <a:close/>
                  <a:moveTo>
                    <a:pt x="5056" y="1393"/>
                  </a:moveTo>
                  <a:lnTo>
                    <a:pt x="5056" y="3396"/>
                  </a:lnTo>
                  <a:lnTo>
                    <a:pt x="4689" y="3396"/>
                  </a:lnTo>
                  <a:lnTo>
                    <a:pt x="4689" y="1637"/>
                  </a:lnTo>
                  <a:lnTo>
                    <a:pt x="5056" y="1393"/>
                  </a:lnTo>
                  <a:close/>
                  <a:moveTo>
                    <a:pt x="5911" y="885"/>
                  </a:moveTo>
                  <a:lnTo>
                    <a:pt x="5911" y="3396"/>
                  </a:lnTo>
                  <a:lnTo>
                    <a:pt x="5544" y="3396"/>
                  </a:lnTo>
                  <a:lnTo>
                    <a:pt x="5544" y="1100"/>
                  </a:lnTo>
                  <a:lnTo>
                    <a:pt x="5911" y="885"/>
                  </a:lnTo>
                  <a:close/>
                  <a:moveTo>
                    <a:pt x="6399" y="978"/>
                  </a:moveTo>
                  <a:lnTo>
                    <a:pt x="6619" y="1539"/>
                  </a:lnTo>
                  <a:lnTo>
                    <a:pt x="6790" y="2031"/>
                  </a:lnTo>
                  <a:lnTo>
                    <a:pt x="6790" y="3396"/>
                  </a:lnTo>
                  <a:lnTo>
                    <a:pt x="6399" y="3396"/>
                  </a:lnTo>
                  <a:lnTo>
                    <a:pt x="6399" y="978"/>
                  </a:lnTo>
                  <a:close/>
                  <a:moveTo>
                    <a:pt x="6448" y="1"/>
                  </a:moveTo>
                  <a:lnTo>
                    <a:pt x="0" y="3884"/>
                  </a:lnTo>
                  <a:lnTo>
                    <a:pt x="7523" y="3884"/>
                  </a:lnTo>
                  <a:lnTo>
                    <a:pt x="7498" y="3347"/>
                  </a:lnTo>
                  <a:lnTo>
                    <a:pt x="7449" y="2834"/>
                  </a:lnTo>
                  <a:lnTo>
                    <a:pt x="7352" y="2321"/>
                  </a:lnTo>
                  <a:lnTo>
                    <a:pt x="7229" y="1832"/>
                  </a:lnTo>
                  <a:lnTo>
                    <a:pt x="7083" y="1344"/>
                  </a:lnTo>
                  <a:lnTo>
                    <a:pt x="6912" y="880"/>
                  </a:lnTo>
                  <a:lnTo>
                    <a:pt x="6692" y="440"/>
                  </a:lnTo>
                  <a:lnTo>
                    <a:pt x="644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3" name="Shape 448">
              <a:extLst>
                <a:ext uri="{FF2B5EF4-FFF2-40B4-BE49-F238E27FC236}">
                  <a16:creationId xmlns="" xmlns:a16="http://schemas.microsoft.com/office/drawing/2014/main" id="{3238F05D-F2FD-44D4-816D-7C9229C15BF6}"/>
                </a:ext>
              </a:extLst>
            </p:cNvPr>
            <p:cNvSpPr/>
            <p:nvPr/>
          </p:nvSpPr>
          <p:spPr>
            <a:xfrm>
              <a:off x="3494925" y="3652450"/>
              <a:ext cx="161200" cy="188100"/>
            </a:xfrm>
            <a:custGeom>
              <a:avLst/>
              <a:gdLst/>
              <a:ahLst/>
              <a:cxnLst/>
              <a:rect l="0" t="0" r="0" b="0"/>
              <a:pathLst>
                <a:path w="6448" h="7524" extrusionOk="0">
                  <a:moveTo>
                    <a:pt x="489" y="514"/>
                  </a:moveTo>
                  <a:lnTo>
                    <a:pt x="879" y="538"/>
                  </a:lnTo>
                  <a:lnTo>
                    <a:pt x="1270" y="611"/>
                  </a:lnTo>
                  <a:lnTo>
                    <a:pt x="1661" y="685"/>
                  </a:lnTo>
                  <a:lnTo>
                    <a:pt x="2052" y="782"/>
                  </a:lnTo>
                  <a:lnTo>
                    <a:pt x="2418" y="929"/>
                  </a:lnTo>
                  <a:lnTo>
                    <a:pt x="2809" y="1075"/>
                  </a:lnTo>
                  <a:lnTo>
                    <a:pt x="3151" y="1246"/>
                  </a:lnTo>
                  <a:lnTo>
                    <a:pt x="3517" y="1417"/>
                  </a:lnTo>
                  <a:lnTo>
                    <a:pt x="3835" y="1637"/>
                  </a:lnTo>
                  <a:lnTo>
                    <a:pt x="4152" y="1857"/>
                  </a:lnTo>
                  <a:lnTo>
                    <a:pt x="4445" y="2077"/>
                  </a:lnTo>
                  <a:lnTo>
                    <a:pt x="4738" y="2321"/>
                  </a:lnTo>
                  <a:lnTo>
                    <a:pt x="5031" y="2590"/>
                  </a:lnTo>
                  <a:lnTo>
                    <a:pt x="5276" y="2883"/>
                  </a:lnTo>
                  <a:lnTo>
                    <a:pt x="5520" y="3176"/>
                  </a:lnTo>
                  <a:lnTo>
                    <a:pt x="5764" y="3493"/>
                  </a:lnTo>
                  <a:lnTo>
                    <a:pt x="489" y="6668"/>
                  </a:lnTo>
                  <a:lnTo>
                    <a:pt x="489" y="514"/>
                  </a:lnTo>
                  <a:close/>
                  <a:moveTo>
                    <a:pt x="0" y="1"/>
                  </a:moveTo>
                  <a:lnTo>
                    <a:pt x="0" y="7523"/>
                  </a:lnTo>
                  <a:lnTo>
                    <a:pt x="6448" y="3640"/>
                  </a:lnTo>
                  <a:lnTo>
                    <a:pt x="6179" y="3249"/>
                  </a:lnTo>
                  <a:lnTo>
                    <a:pt x="5911" y="2858"/>
                  </a:lnTo>
                  <a:lnTo>
                    <a:pt x="5593" y="2492"/>
                  </a:lnTo>
                  <a:lnTo>
                    <a:pt x="5276" y="2150"/>
                  </a:lnTo>
                  <a:lnTo>
                    <a:pt x="4909" y="1833"/>
                  </a:lnTo>
                  <a:lnTo>
                    <a:pt x="4543" y="1540"/>
                  </a:lnTo>
                  <a:lnTo>
                    <a:pt x="4152" y="1246"/>
                  </a:lnTo>
                  <a:lnTo>
                    <a:pt x="3761" y="1002"/>
                  </a:lnTo>
                  <a:lnTo>
                    <a:pt x="3322" y="782"/>
                  </a:lnTo>
                  <a:lnTo>
                    <a:pt x="2882" y="587"/>
                  </a:lnTo>
                  <a:lnTo>
                    <a:pt x="2443" y="416"/>
                  </a:lnTo>
                  <a:lnTo>
                    <a:pt x="1978" y="270"/>
                  </a:lnTo>
                  <a:lnTo>
                    <a:pt x="1490" y="147"/>
                  </a:lnTo>
                  <a:lnTo>
                    <a:pt x="1002" y="74"/>
                  </a:lnTo>
                  <a:lnTo>
                    <a:pt x="513" y="25"/>
                  </a:lnTo>
                  <a:lnTo>
                    <a:pt x="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194" name="Shape 449">
            <a:extLst>
              <a:ext uri="{FF2B5EF4-FFF2-40B4-BE49-F238E27FC236}">
                <a16:creationId xmlns="" xmlns:a16="http://schemas.microsoft.com/office/drawing/2014/main" id="{6400BF03-0FB0-4384-8A5B-00E7A11ACCD1}"/>
              </a:ext>
            </a:extLst>
          </p:cNvPr>
          <p:cNvGrpSpPr/>
          <p:nvPr userDrawn="1"/>
        </p:nvGrpSpPr>
        <p:grpSpPr>
          <a:xfrm>
            <a:off x="8163474" y="4420636"/>
            <a:ext cx="378750" cy="277698"/>
            <a:chOff x="3936375" y="3703750"/>
            <a:chExt cx="453050" cy="332175"/>
          </a:xfrm>
          <a:solidFill>
            <a:schemeClr val="bg1">
              <a:lumMod val="50000"/>
            </a:schemeClr>
          </a:solidFill>
        </p:grpSpPr>
        <p:sp>
          <p:nvSpPr>
            <p:cNvPr id="195" name="Shape 450">
              <a:extLst>
                <a:ext uri="{FF2B5EF4-FFF2-40B4-BE49-F238E27FC236}">
                  <a16:creationId xmlns="" xmlns:a16="http://schemas.microsoft.com/office/drawing/2014/main" id="{AE9DB444-B93E-4503-A796-A25F60C6E2C9}"/>
                </a:ext>
              </a:extLst>
            </p:cNvPr>
            <p:cNvSpPr/>
            <p:nvPr/>
          </p:nvSpPr>
          <p:spPr>
            <a:xfrm>
              <a:off x="3936375" y="3703750"/>
              <a:ext cx="453050" cy="332175"/>
            </a:xfrm>
            <a:custGeom>
              <a:avLst/>
              <a:gdLst/>
              <a:ahLst/>
              <a:cxnLst/>
              <a:rect l="0" t="0" r="0" b="0"/>
              <a:pathLst>
                <a:path w="18122" h="13287" extrusionOk="0">
                  <a:moveTo>
                    <a:pt x="366" y="0"/>
                  </a:moveTo>
                  <a:lnTo>
                    <a:pt x="293" y="49"/>
                  </a:lnTo>
                  <a:lnTo>
                    <a:pt x="195" y="74"/>
                  </a:lnTo>
                  <a:lnTo>
                    <a:pt x="122" y="147"/>
                  </a:lnTo>
                  <a:lnTo>
                    <a:pt x="73" y="220"/>
                  </a:lnTo>
                  <a:lnTo>
                    <a:pt x="24" y="293"/>
                  </a:lnTo>
                  <a:lnTo>
                    <a:pt x="0" y="391"/>
                  </a:lnTo>
                  <a:lnTo>
                    <a:pt x="0" y="489"/>
                  </a:lnTo>
                  <a:lnTo>
                    <a:pt x="0" y="12798"/>
                  </a:lnTo>
                  <a:lnTo>
                    <a:pt x="0" y="12896"/>
                  </a:lnTo>
                  <a:lnTo>
                    <a:pt x="24" y="12993"/>
                  </a:lnTo>
                  <a:lnTo>
                    <a:pt x="73" y="13067"/>
                  </a:lnTo>
                  <a:lnTo>
                    <a:pt x="122" y="13140"/>
                  </a:lnTo>
                  <a:lnTo>
                    <a:pt x="195" y="13213"/>
                  </a:lnTo>
                  <a:lnTo>
                    <a:pt x="293" y="13238"/>
                  </a:lnTo>
                  <a:lnTo>
                    <a:pt x="366" y="13287"/>
                  </a:lnTo>
                  <a:lnTo>
                    <a:pt x="17756" y="13287"/>
                  </a:lnTo>
                  <a:lnTo>
                    <a:pt x="17829" y="13238"/>
                  </a:lnTo>
                  <a:lnTo>
                    <a:pt x="17927" y="13213"/>
                  </a:lnTo>
                  <a:lnTo>
                    <a:pt x="18000" y="13140"/>
                  </a:lnTo>
                  <a:lnTo>
                    <a:pt x="18049" y="13067"/>
                  </a:lnTo>
                  <a:lnTo>
                    <a:pt x="18098" y="12993"/>
                  </a:lnTo>
                  <a:lnTo>
                    <a:pt x="18122" y="12896"/>
                  </a:lnTo>
                  <a:lnTo>
                    <a:pt x="18122" y="12798"/>
                  </a:lnTo>
                  <a:lnTo>
                    <a:pt x="18122" y="12700"/>
                  </a:lnTo>
                  <a:lnTo>
                    <a:pt x="18098" y="12603"/>
                  </a:lnTo>
                  <a:lnTo>
                    <a:pt x="18049" y="12529"/>
                  </a:lnTo>
                  <a:lnTo>
                    <a:pt x="18000" y="12456"/>
                  </a:lnTo>
                  <a:lnTo>
                    <a:pt x="17927" y="12383"/>
                  </a:lnTo>
                  <a:lnTo>
                    <a:pt x="17829" y="12358"/>
                  </a:lnTo>
                  <a:lnTo>
                    <a:pt x="17756" y="12310"/>
                  </a:lnTo>
                  <a:lnTo>
                    <a:pt x="977" y="12310"/>
                  </a:lnTo>
                  <a:lnTo>
                    <a:pt x="977" y="489"/>
                  </a:lnTo>
                  <a:lnTo>
                    <a:pt x="953" y="391"/>
                  </a:lnTo>
                  <a:lnTo>
                    <a:pt x="928" y="293"/>
                  </a:lnTo>
                  <a:lnTo>
                    <a:pt x="879" y="220"/>
                  </a:lnTo>
                  <a:lnTo>
                    <a:pt x="830" y="147"/>
                  </a:lnTo>
                  <a:lnTo>
                    <a:pt x="757" y="74"/>
                  </a:lnTo>
                  <a:lnTo>
                    <a:pt x="659" y="49"/>
                  </a:lnTo>
                  <a:lnTo>
                    <a:pt x="586"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6" name="Shape 451">
              <a:extLst>
                <a:ext uri="{FF2B5EF4-FFF2-40B4-BE49-F238E27FC236}">
                  <a16:creationId xmlns="" xmlns:a16="http://schemas.microsoft.com/office/drawing/2014/main" id="{7DD26B4B-4545-4C91-BCF7-CF3254FCBE7D}"/>
                </a:ext>
              </a:extLst>
            </p:cNvPr>
            <p:cNvSpPr/>
            <p:nvPr/>
          </p:nvSpPr>
          <p:spPr>
            <a:xfrm>
              <a:off x="3988875" y="3864325"/>
              <a:ext cx="77575" cy="133125"/>
            </a:xfrm>
            <a:custGeom>
              <a:avLst/>
              <a:gdLst/>
              <a:ahLst/>
              <a:cxnLst/>
              <a:rect l="0" t="0" r="0" b="0"/>
              <a:pathLst>
                <a:path w="3103" h="5325" extrusionOk="0">
                  <a:moveTo>
                    <a:pt x="489" y="1"/>
                  </a:moveTo>
                  <a:lnTo>
                    <a:pt x="391" y="25"/>
                  </a:lnTo>
                  <a:lnTo>
                    <a:pt x="294" y="50"/>
                  </a:lnTo>
                  <a:lnTo>
                    <a:pt x="196" y="98"/>
                  </a:lnTo>
                  <a:lnTo>
                    <a:pt x="147" y="147"/>
                  </a:lnTo>
                  <a:lnTo>
                    <a:pt x="74" y="220"/>
                  </a:lnTo>
                  <a:lnTo>
                    <a:pt x="25" y="294"/>
                  </a:lnTo>
                  <a:lnTo>
                    <a:pt x="0" y="391"/>
                  </a:lnTo>
                  <a:lnTo>
                    <a:pt x="0" y="489"/>
                  </a:lnTo>
                  <a:lnTo>
                    <a:pt x="0" y="5325"/>
                  </a:lnTo>
                  <a:lnTo>
                    <a:pt x="3102" y="5325"/>
                  </a:lnTo>
                  <a:lnTo>
                    <a:pt x="3102" y="489"/>
                  </a:lnTo>
                  <a:lnTo>
                    <a:pt x="3102" y="391"/>
                  </a:lnTo>
                  <a:lnTo>
                    <a:pt x="3053" y="294"/>
                  </a:lnTo>
                  <a:lnTo>
                    <a:pt x="3029" y="220"/>
                  </a:lnTo>
                  <a:lnTo>
                    <a:pt x="2956" y="147"/>
                  </a:lnTo>
                  <a:lnTo>
                    <a:pt x="2882" y="98"/>
                  </a:lnTo>
                  <a:lnTo>
                    <a:pt x="2809" y="50"/>
                  </a:lnTo>
                  <a:lnTo>
                    <a:pt x="2711" y="25"/>
                  </a:lnTo>
                  <a:lnTo>
                    <a:pt x="2614"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7" name="Shape 452">
              <a:extLst>
                <a:ext uri="{FF2B5EF4-FFF2-40B4-BE49-F238E27FC236}">
                  <a16:creationId xmlns="" xmlns:a16="http://schemas.microsoft.com/office/drawing/2014/main" id="{2C282C0C-F298-406C-8E80-B9520B59AF96}"/>
                </a:ext>
              </a:extLst>
            </p:cNvPr>
            <p:cNvSpPr/>
            <p:nvPr/>
          </p:nvSpPr>
          <p:spPr>
            <a:xfrm>
              <a:off x="4259350" y="3864325"/>
              <a:ext cx="77575" cy="133125"/>
            </a:xfrm>
            <a:custGeom>
              <a:avLst/>
              <a:gdLst/>
              <a:ahLst/>
              <a:cxnLst/>
              <a:rect l="0" t="0" r="0" b="0"/>
              <a:pathLst>
                <a:path w="3103" h="5325" extrusionOk="0">
                  <a:moveTo>
                    <a:pt x="489" y="1"/>
                  </a:moveTo>
                  <a:lnTo>
                    <a:pt x="392" y="25"/>
                  </a:lnTo>
                  <a:lnTo>
                    <a:pt x="294" y="50"/>
                  </a:lnTo>
                  <a:lnTo>
                    <a:pt x="221" y="98"/>
                  </a:lnTo>
                  <a:lnTo>
                    <a:pt x="147" y="147"/>
                  </a:lnTo>
                  <a:lnTo>
                    <a:pt x="74" y="220"/>
                  </a:lnTo>
                  <a:lnTo>
                    <a:pt x="50" y="294"/>
                  </a:lnTo>
                  <a:lnTo>
                    <a:pt x="1" y="391"/>
                  </a:lnTo>
                  <a:lnTo>
                    <a:pt x="1" y="489"/>
                  </a:lnTo>
                  <a:lnTo>
                    <a:pt x="1" y="5325"/>
                  </a:lnTo>
                  <a:lnTo>
                    <a:pt x="3103" y="5325"/>
                  </a:lnTo>
                  <a:lnTo>
                    <a:pt x="3103" y="489"/>
                  </a:lnTo>
                  <a:lnTo>
                    <a:pt x="3103" y="391"/>
                  </a:lnTo>
                  <a:lnTo>
                    <a:pt x="3078" y="294"/>
                  </a:lnTo>
                  <a:lnTo>
                    <a:pt x="3029" y="220"/>
                  </a:lnTo>
                  <a:lnTo>
                    <a:pt x="2956" y="147"/>
                  </a:lnTo>
                  <a:lnTo>
                    <a:pt x="2907" y="98"/>
                  </a:lnTo>
                  <a:lnTo>
                    <a:pt x="2810" y="50"/>
                  </a:lnTo>
                  <a:lnTo>
                    <a:pt x="2712" y="25"/>
                  </a:lnTo>
                  <a:lnTo>
                    <a:pt x="2614"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8" name="Shape 453">
              <a:extLst>
                <a:ext uri="{FF2B5EF4-FFF2-40B4-BE49-F238E27FC236}">
                  <a16:creationId xmlns="" xmlns:a16="http://schemas.microsoft.com/office/drawing/2014/main" id="{A1AB1169-78B2-4506-AD8B-D92DE8EC65A0}"/>
                </a:ext>
              </a:extLst>
            </p:cNvPr>
            <p:cNvSpPr/>
            <p:nvPr/>
          </p:nvSpPr>
          <p:spPr>
            <a:xfrm>
              <a:off x="4078625" y="3717800"/>
              <a:ext cx="77575" cy="279650"/>
            </a:xfrm>
            <a:custGeom>
              <a:avLst/>
              <a:gdLst/>
              <a:ahLst/>
              <a:cxnLst/>
              <a:rect l="0" t="0" r="0" b="0"/>
              <a:pathLst>
                <a:path w="3103" h="11186" extrusionOk="0">
                  <a:moveTo>
                    <a:pt x="489" y="0"/>
                  </a:moveTo>
                  <a:lnTo>
                    <a:pt x="391" y="25"/>
                  </a:lnTo>
                  <a:lnTo>
                    <a:pt x="294" y="49"/>
                  </a:lnTo>
                  <a:lnTo>
                    <a:pt x="220" y="98"/>
                  </a:lnTo>
                  <a:lnTo>
                    <a:pt x="147" y="147"/>
                  </a:lnTo>
                  <a:lnTo>
                    <a:pt x="74" y="220"/>
                  </a:lnTo>
                  <a:lnTo>
                    <a:pt x="49" y="293"/>
                  </a:lnTo>
                  <a:lnTo>
                    <a:pt x="1" y="391"/>
                  </a:lnTo>
                  <a:lnTo>
                    <a:pt x="1" y="489"/>
                  </a:lnTo>
                  <a:lnTo>
                    <a:pt x="1" y="11186"/>
                  </a:lnTo>
                  <a:lnTo>
                    <a:pt x="3102" y="11186"/>
                  </a:lnTo>
                  <a:lnTo>
                    <a:pt x="3102" y="489"/>
                  </a:lnTo>
                  <a:lnTo>
                    <a:pt x="3102" y="391"/>
                  </a:lnTo>
                  <a:lnTo>
                    <a:pt x="3078" y="293"/>
                  </a:lnTo>
                  <a:lnTo>
                    <a:pt x="3029" y="220"/>
                  </a:lnTo>
                  <a:lnTo>
                    <a:pt x="2956" y="147"/>
                  </a:lnTo>
                  <a:lnTo>
                    <a:pt x="2907" y="98"/>
                  </a:lnTo>
                  <a:lnTo>
                    <a:pt x="2809" y="49"/>
                  </a:lnTo>
                  <a:lnTo>
                    <a:pt x="2712" y="25"/>
                  </a:lnTo>
                  <a:lnTo>
                    <a:pt x="261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9" name="Shape 454">
              <a:extLst>
                <a:ext uri="{FF2B5EF4-FFF2-40B4-BE49-F238E27FC236}">
                  <a16:creationId xmlns="" xmlns:a16="http://schemas.microsoft.com/office/drawing/2014/main" id="{816B73B3-CC9B-43B8-8234-47F88B5EDCEC}"/>
                </a:ext>
              </a:extLst>
            </p:cNvPr>
            <p:cNvSpPr/>
            <p:nvPr/>
          </p:nvSpPr>
          <p:spPr>
            <a:xfrm>
              <a:off x="4168375" y="3788625"/>
              <a:ext cx="78175" cy="208825"/>
            </a:xfrm>
            <a:custGeom>
              <a:avLst/>
              <a:gdLst/>
              <a:ahLst/>
              <a:cxnLst/>
              <a:rect l="0" t="0" r="0" b="0"/>
              <a:pathLst>
                <a:path w="3127" h="8353" extrusionOk="0">
                  <a:moveTo>
                    <a:pt x="489" y="0"/>
                  </a:moveTo>
                  <a:lnTo>
                    <a:pt x="392" y="25"/>
                  </a:lnTo>
                  <a:lnTo>
                    <a:pt x="318" y="49"/>
                  </a:lnTo>
                  <a:lnTo>
                    <a:pt x="221" y="98"/>
                  </a:lnTo>
                  <a:lnTo>
                    <a:pt x="147" y="147"/>
                  </a:lnTo>
                  <a:lnTo>
                    <a:pt x="99" y="220"/>
                  </a:lnTo>
                  <a:lnTo>
                    <a:pt x="50" y="293"/>
                  </a:lnTo>
                  <a:lnTo>
                    <a:pt x="25" y="391"/>
                  </a:lnTo>
                  <a:lnTo>
                    <a:pt x="1" y="489"/>
                  </a:lnTo>
                  <a:lnTo>
                    <a:pt x="1" y="8353"/>
                  </a:lnTo>
                  <a:lnTo>
                    <a:pt x="3127" y="8353"/>
                  </a:lnTo>
                  <a:lnTo>
                    <a:pt x="3127" y="489"/>
                  </a:lnTo>
                  <a:lnTo>
                    <a:pt x="3103" y="391"/>
                  </a:lnTo>
                  <a:lnTo>
                    <a:pt x="3078" y="293"/>
                  </a:lnTo>
                  <a:lnTo>
                    <a:pt x="3029" y="220"/>
                  </a:lnTo>
                  <a:lnTo>
                    <a:pt x="2980" y="147"/>
                  </a:lnTo>
                  <a:lnTo>
                    <a:pt x="2907" y="98"/>
                  </a:lnTo>
                  <a:lnTo>
                    <a:pt x="2809" y="49"/>
                  </a:lnTo>
                  <a:lnTo>
                    <a:pt x="2736" y="25"/>
                  </a:lnTo>
                  <a:lnTo>
                    <a:pt x="2639"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00" name="Shape 455">
            <a:extLst>
              <a:ext uri="{FF2B5EF4-FFF2-40B4-BE49-F238E27FC236}">
                <a16:creationId xmlns="" xmlns:a16="http://schemas.microsoft.com/office/drawing/2014/main" id="{C93B9DED-2985-4F27-A6CD-1758A3541E06}"/>
              </a:ext>
            </a:extLst>
          </p:cNvPr>
          <p:cNvGrpSpPr/>
          <p:nvPr userDrawn="1"/>
        </p:nvGrpSpPr>
        <p:grpSpPr>
          <a:xfrm>
            <a:off x="8727000" y="4420636"/>
            <a:ext cx="378750" cy="277698"/>
            <a:chOff x="4610450" y="3703750"/>
            <a:chExt cx="453050" cy="332175"/>
          </a:xfrm>
          <a:solidFill>
            <a:schemeClr val="bg1">
              <a:lumMod val="50000"/>
            </a:schemeClr>
          </a:solidFill>
        </p:grpSpPr>
        <p:sp>
          <p:nvSpPr>
            <p:cNvPr id="201" name="Shape 456">
              <a:extLst>
                <a:ext uri="{FF2B5EF4-FFF2-40B4-BE49-F238E27FC236}">
                  <a16:creationId xmlns="" xmlns:a16="http://schemas.microsoft.com/office/drawing/2014/main" id="{3D80BC48-26AA-404B-AE99-B261A7B1771A}"/>
                </a:ext>
              </a:extLst>
            </p:cNvPr>
            <p:cNvSpPr/>
            <p:nvPr/>
          </p:nvSpPr>
          <p:spPr>
            <a:xfrm>
              <a:off x="4610450" y="3703750"/>
              <a:ext cx="453050" cy="332175"/>
            </a:xfrm>
            <a:custGeom>
              <a:avLst/>
              <a:gdLst/>
              <a:ahLst/>
              <a:cxnLst/>
              <a:rect l="0" t="0" r="0" b="0"/>
              <a:pathLst>
                <a:path w="18122" h="13287" extrusionOk="0">
                  <a:moveTo>
                    <a:pt x="366" y="0"/>
                  </a:moveTo>
                  <a:lnTo>
                    <a:pt x="293" y="49"/>
                  </a:lnTo>
                  <a:lnTo>
                    <a:pt x="195" y="74"/>
                  </a:lnTo>
                  <a:lnTo>
                    <a:pt x="122" y="147"/>
                  </a:lnTo>
                  <a:lnTo>
                    <a:pt x="73" y="220"/>
                  </a:lnTo>
                  <a:lnTo>
                    <a:pt x="25" y="293"/>
                  </a:lnTo>
                  <a:lnTo>
                    <a:pt x="0" y="391"/>
                  </a:lnTo>
                  <a:lnTo>
                    <a:pt x="0" y="489"/>
                  </a:lnTo>
                  <a:lnTo>
                    <a:pt x="0" y="12798"/>
                  </a:lnTo>
                  <a:lnTo>
                    <a:pt x="0" y="12896"/>
                  </a:lnTo>
                  <a:lnTo>
                    <a:pt x="25" y="12993"/>
                  </a:lnTo>
                  <a:lnTo>
                    <a:pt x="73" y="13067"/>
                  </a:lnTo>
                  <a:lnTo>
                    <a:pt x="122" y="13140"/>
                  </a:lnTo>
                  <a:lnTo>
                    <a:pt x="195" y="13213"/>
                  </a:lnTo>
                  <a:lnTo>
                    <a:pt x="293" y="13238"/>
                  </a:lnTo>
                  <a:lnTo>
                    <a:pt x="366" y="13287"/>
                  </a:lnTo>
                  <a:lnTo>
                    <a:pt x="17756" y="13287"/>
                  </a:lnTo>
                  <a:lnTo>
                    <a:pt x="17829" y="13238"/>
                  </a:lnTo>
                  <a:lnTo>
                    <a:pt x="17927" y="13213"/>
                  </a:lnTo>
                  <a:lnTo>
                    <a:pt x="18000" y="13140"/>
                  </a:lnTo>
                  <a:lnTo>
                    <a:pt x="18049" y="13067"/>
                  </a:lnTo>
                  <a:lnTo>
                    <a:pt x="18098" y="12993"/>
                  </a:lnTo>
                  <a:lnTo>
                    <a:pt x="18122" y="12896"/>
                  </a:lnTo>
                  <a:lnTo>
                    <a:pt x="18122" y="12798"/>
                  </a:lnTo>
                  <a:lnTo>
                    <a:pt x="18122" y="12700"/>
                  </a:lnTo>
                  <a:lnTo>
                    <a:pt x="18098" y="12603"/>
                  </a:lnTo>
                  <a:lnTo>
                    <a:pt x="18049" y="12529"/>
                  </a:lnTo>
                  <a:lnTo>
                    <a:pt x="18000" y="12456"/>
                  </a:lnTo>
                  <a:lnTo>
                    <a:pt x="17927" y="12383"/>
                  </a:lnTo>
                  <a:lnTo>
                    <a:pt x="17829" y="12358"/>
                  </a:lnTo>
                  <a:lnTo>
                    <a:pt x="17756" y="12310"/>
                  </a:lnTo>
                  <a:lnTo>
                    <a:pt x="977" y="12310"/>
                  </a:lnTo>
                  <a:lnTo>
                    <a:pt x="977" y="489"/>
                  </a:lnTo>
                  <a:lnTo>
                    <a:pt x="953" y="391"/>
                  </a:lnTo>
                  <a:lnTo>
                    <a:pt x="928" y="293"/>
                  </a:lnTo>
                  <a:lnTo>
                    <a:pt x="879" y="220"/>
                  </a:lnTo>
                  <a:lnTo>
                    <a:pt x="830" y="147"/>
                  </a:lnTo>
                  <a:lnTo>
                    <a:pt x="757" y="74"/>
                  </a:lnTo>
                  <a:lnTo>
                    <a:pt x="660" y="49"/>
                  </a:lnTo>
                  <a:lnTo>
                    <a:pt x="586"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2" name="Shape 457">
              <a:extLst>
                <a:ext uri="{FF2B5EF4-FFF2-40B4-BE49-F238E27FC236}">
                  <a16:creationId xmlns="" xmlns:a16="http://schemas.microsoft.com/office/drawing/2014/main" id="{64A67962-13E4-4A51-8AB2-C110A7229EF2}"/>
                </a:ext>
              </a:extLst>
            </p:cNvPr>
            <p:cNvSpPr/>
            <p:nvPr/>
          </p:nvSpPr>
          <p:spPr>
            <a:xfrm>
              <a:off x="4642200" y="3730000"/>
              <a:ext cx="389550" cy="249150"/>
            </a:xfrm>
            <a:custGeom>
              <a:avLst/>
              <a:gdLst/>
              <a:ahLst/>
              <a:cxnLst/>
              <a:rect l="0" t="0" r="0" b="0"/>
              <a:pathLst>
                <a:path w="15582" h="9966" extrusionOk="0">
                  <a:moveTo>
                    <a:pt x="14752" y="1"/>
                  </a:moveTo>
                  <a:lnTo>
                    <a:pt x="14629" y="49"/>
                  </a:lnTo>
                  <a:lnTo>
                    <a:pt x="14507" y="98"/>
                  </a:lnTo>
                  <a:lnTo>
                    <a:pt x="14410" y="196"/>
                  </a:lnTo>
                  <a:lnTo>
                    <a:pt x="14336" y="294"/>
                  </a:lnTo>
                  <a:lnTo>
                    <a:pt x="14263" y="416"/>
                  </a:lnTo>
                  <a:lnTo>
                    <a:pt x="14239" y="538"/>
                  </a:lnTo>
                  <a:lnTo>
                    <a:pt x="14214" y="684"/>
                  </a:lnTo>
                  <a:lnTo>
                    <a:pt x="14239" y="831"/>
                  </a:lnTo>
                  <a:lnTo>
                    <a:pt x="14288" y="1002"/>
                  </a:lnTo>
                  <a:lnTo>
                    <a:pt x="11308" y="4372"/>
                  </a:lnTo>
                  <a:lnTo>
                    <a:pt x="11161" y="4323"/>
                  </a:lnTo>
                  <a:lnTo>
                    <a:pt x="11015" y="4299"/>
                  </a:lnTo>
                  <a:lnTo>
                    <a:pt x="10844" y="4323"/>
                  </a:lnTo>
                  <a:lnTo>
                    <a:pt x="10087" y="3005"/>
                  </a:lnTo>
                  <a:lnTo>
                    <a:pt x="10160" y="2907"/>
                  </a:lnTo>
                  <a:lnTo>
                    <a:pt x="10209" y="2809"/>
                  </a:lnTo>
                  <a:lnTo>
                    <a:pt x="10233" y="2687"/>
                  </a:lnTo>
                  <a:lnTo>
                    <a:pt x="10233" y="2565"/>
                  </a:lnTo>
                  <a:lnTo>
                    <a:pt x="10233" y="2418"/>
                  </a:lnTo>
                  <a:lnTo>
                    <a:pt x="10184" y="2296"/>
                  </a:lnTo>
                  <a:lnTo>
                    <a:pt x="10136" y="2174"/>
                  </a:lnTo>
                  <a:lnTo>
                    <a:pt x="10038" y="2077"/>
                  </a:lnTo>
                  <a:lnTo>
                    <a:pt x="9940" y="2003"/>
                  </a:lnTo>
                  <a:lnTo>
                    <a:pt x="9818" y="1930"/>
                  </a:lnTo>
                  <a:lnTo>
                    <a:pt x="9696" y="1906"/>
                  </a:lnTo>
                  <a:lnTo>
                    <a:pt x="9549" y="1881"/>
                  </a:lnTo>
                  <a:lnTo>
                    <a:pt x="9427" y="1906"/>
                  </a:lnTo>
                  <a:lnTo>
                    <a:pt x="9281" y="1930"/>
                  </a:lnTo>
                  <a:lnTo>
                    <a:pt x="9183" y="2003"/>
                  </a:lnTo>
                  <a:lnTo>
                    <a:pt x="9085" y="2077"/>
                  </a:lnTo>
                  <a:lnTo>
                    <a:pt x="8988" y="2174"/>
                  </a:lnTo>
                  <a:lnTo>
                    <a:pt x="8939" y="2296"/>
                  </a:lnTo>
                  <a:lnTo>
                    <a:pt x="8890" y="2418"/>
                  </a:lnTo>
                  <a:lnTo>
                    <a:pt x="8866" y="2565"/>
                  </a:lnTo>
                  <a:lnTo>
                    <a:pt x="8890" y="2663"/>
                  </a:lnTo>
                  <a:lnTo>
                    <a:pt x="8914" y="2785"/>
                  </a:lnTo>
                  <a:lnTo>
                    <a:pt x="8939" y="2883"/>
                  </a:lnTo>
                  <a:lnTo>
                    <a:pt x="8988" y="2956"/>
                  </a:lnTo>
                  <a:lnTo>
                    <a:pt x="6521" y="6668"/>
                  </a:lnTo>
                  <a:lnTo>
                    <a:pt x="6399" y="6644"/>
                  </a:lnTo>
                  <a:lnTo>
                    <a:pt x="6130" y="6644"/>
                  </a:lnTo>
                  <a:lnTo>
                    <a:pt x="5959" y="6717"/>
                  </a:lnTo>
                  <a:lnTo>
                    <a:pt x="4714" y="5398"/>
                  </a:lnTo>
                  <a:lnTo>
                    <a:pt x="4763" y="5252"/>
                  </a:lnTo>
                  <a:lnTo>
                    <a:pt x="4763" y="5105"/>
                  </a:lnTo>
                  <a:lnTo>
                    <a:pt x="4763" y="4958"/>
                  </a:lnTo>
                  <a:lnTo>
                    <a:pt x="4714" y="4836"/>
                  </a:lnTo>
                  <a:lnTo>
                    <a:pt x="4665" y="4714"/>
                  </a:lnTo>
                  <a:lnTo>
                    <a:pt x="4567" y="4617"/>
                  </a:lnTo>
                  <a:lnTo>
                    <a:pt x="4470" y="4543"/>
                  </a:lnTo>
                  <a:lnTo>
                    <a:pt x="4347" y="4470"/>
                  </a:lnTo>
                  <a:lnTo>
                    <a:pt x="4225" y="4446"/>
                  </a:lnTo>
                  <a:lnTo>
                    <a:pt x="4079" y="4421"/>
                  </a:lnTo>
                  <a:lnTo>
                    <a:pt x="3957" y="4446"/>
                  </a:lnTo>
                  <a:lnTo>
                    <a:pt x="3810" y="4470"/>
                  </a:lnTo>
                  <a:lnTo>
                    <a:pt x="3712" y="4543"/>
                  </a:lnTo>
                  <a:lnTo>
                    <a:pt x="3615" y="4617"/>
                  </a:lnTo>
                  <a:lnTo>
                    <a:pt x="3517" y="4714"/>
                  </a:lnTo>
                  <a:lnTo>
                    <a:pt x="3468" y="4836"/>
                  </a:lnTo>
                  <a:lnTo>
                    <a:pt x="3419" y="4958"/>
                  </a:lnTo>
                  <a:lnTo>
                    <a:pt x="3395" y="5105"/>
                  </a:lnTo>
                  <a:lnTo>
                    <a:pt x="3419" y="5276"/>
                  </a:lnTo>
                  <a:lnTo>
                    <a:pt x="3493" y="5447"/>
                  </a:lnTo>
                  <a:lnTo>
                    <a:pt x="49" y="9574"/>
                  </a:lnTo>
                  <a:lnTo>
                    <a:pt x="0" y="9648"/>
                  </a:lnTo>
                  <a:lnTo>
                    <a:pt x="0" y="9745"/>
                  </a:lnTo>
                  <a:lnTo>
                    <a:pt x="25" y="9843"/>
                  </a:lnTo>
                  <a:lnTo>
                    <a:pt x="98" y="9916"/>
                  </a:lnTo>
                  <a:lnTo>
                    <a:pt x="171" y="9965"/>
                  </a:lnTo>
                  <a:lnTo>
                    <a:pt x="244" y="9965"/>
                  </a:lnTo>
                  <a:lnTo>
                    <a:pt x="342" y="9941"/>
                  </a:lnTo>
                  <a:lnTo>
                    <a:pt x="440" y="9892"/>
                  </a:lnTo>
                  <a:lnTo>
                    <a:pt x="3859" y="5740"/>
                  </a:lnTo>
                  <a:lnTo>
                    <a:pt x="3981" y="5789"/>
                  </a:lnTo>
                  <a:lnTo>
                    <a:pt x="4079" y="5789"/>
                  </a:lnTo>
                  <a:lnTo>
                    <a:pt x="4225" y="5764"/>
                  </a:lnTo>
                  <a:lnTo>
                    <a:pt x="4347" y="5740"/>
                  </a:lnTo>
                  <a:lnTo>
                    <a:pt x="5642" y="7083"/>
                  </a:lnTo>
                  <a:lnTo>
                    <a:pt x="5617" y="7205"/>
                  </a:lnTo>
                  <a:lnTo>
                    <a:pt x="5617" y="7328"/>
                  </a:lnTo>
                  <a:lnTo>
                    <a:pt x="5617" y="7450"/>
                  </a:lnTo>
                  <a:lnTo>
                    <a:pt x="5666" y="7572"/>
                  </a:lnTo>
                  <a:lnTo>
                    <a:pt x="5740" y="7694"/>
                  </a:lnTo>
                  <a:lnTo>
                    <a:pt x="5813" y="7792"/>
                  </a:lnTo>
                  <a:lnTo>
                    <a:pt x="5910" y="7889"/>
                  </a:lnTo>
                  <a:lnTo>
                    <a:pt x="6033" y="7938"/>
                  </a:lnTo>
                  <a:lnTo>
                    <a:pt x="6155" y="7987"/>
                  </a:lnTo>
                  <a:lnTo>
                    <a:pt x="6301" y="8011"/>
                  </a:lnTo>
                  <a:lnTo>
                    <a:pt x="6448" y="7987"/>
                  </a:lnTo>
                  <a:lnTo>
                    <a:pt x="6570" y="7938"/>
                  </a:lnTo>
                  <a:lnTo>
                    <a:pt x="6692" y="7889"/>
                  </a:lnTo>
                  <a:lnTo>
                    <a:pt x="6790" y="7792"/>
                  </a:lnTo>
                  <a:lnTo>
                    <a:pt x="6863" y="7694"/>
                  </a:lnTo>
                  <a:lnTo>
                    <a:pt x="6936" y="7572"/>
                  </a:lnTo>
                  <a:lnTo>
                    <a:pt x="6961" y="7450"/>
                  </a:lnTo>
                  <a:lnTo>
                    <a:pt x="6985" y="7328"/>
                  </a:lnTo>
                  <a:lnTo>
                    <a:pt x="6961" y="7132"/>
                  </a:lnTo>
                  <a:lnTo>
                    <a:pt x="6887" y="6986"/>
                  </a:lnTo>
                  <a:lnTo>
                    <a:pt x="9403" y="3224"/>
                  </a:lnTo>
                  <a:lnTo>
                    <a:pt x="9549" y="3249"/>
                  </a:lnTo>
                  <a:lnTo>
                    <a:pt x="9647" y="3249"/>
                  </a:lnTo>
                  <a:lnTo>
                    <a:pt x="10429" y="4617"/>
                  </a:lnTo>
                  <a:lnTo>
                    <a:pt x="10355" y="4788"/>
                  </a:lnTo>
                  <a:lnTo>
                    <a:pt x="10331" y="4885"/>
                  </a:lnTo>
                  <a:lnTo>
                    <a:pt x="10331" y="4983"/>
                  </a:lnTo>
                  <a:lnTo>
                    <a:pt x="10331" y="5129"/>
                  </a:lnTo>
                  <a:lnTo>
                    <a:pt x="10380" y="5252"/>
                  </a:lnTo>
                  <a:lnTo>
                    <a:pt x="10429" y="5374"/>
                  </a:lnTo>
                  <a:lnTo>
                    <a:pt x="10526" y="5471"/>
                  </a:lnTo>
                  <a:lnTo>
                    <a:pt x="10624" y="5569"/>
                  </a:lnTo>
                  <a:lnTo>
                    <a:pt x="10746" y="5618"/>
                  </a:lnTo>
                  <a:lnTo>
                    <a:pt x="10868" y="5667"/>
                  </a:lnTo>
                  <a:lnTo>
                    <a:pt x="11137" y="5667"/>
                  </a:lnTo>
                  <a:lnTo>
                    <a:pt x="11284" y="5618"/>
                  </a:lnTo>
                  <a:lnTo>
                    <a:pt x="11381" y="5569"/>
                  </a:lnTo>
                  <a:lnTo>
                    <a:pt x="11479" y="5471"/>
                  </a:lnTo>
                  <a:lnTo>
                    <a:pt x="11577" y="5374"/>
                  </a:lnTo>
                  <a:lnTo>
                    <a:pt x="11625" y="5252"/>
                  </a:lnTo>
                  <a:lnTo>
                    <a:pt x="11674" y="5129"/>
                  </a:lnTo>
                  <a:lnTo>
                    <a:pt x="11699" y="4983"/>
                  </a:lnTo>
                  <a:lnTo>
                    <a:pt x="11674" y="4861"/>
                  </a:lnTo>
                  <a:lnTo>
                    <a:pt x="11650" y="4739"/>
                  </a:lnTo>
                  <a:lnTo>
                    <a:pt x="14654" y="1319"/>
                  </a:lnTo>
                  <a:lnTo>
                    <a:pt x="14776" y="1344"/>
                  </a:lnTo>
                  <a:lnTo>
                    <a:pt x="14898" y="1368"/>
                  </a:lnTo>
                  <a:lnTo>
                    <a:pt x="15045" y="1344"/>
                  </a:lnTo>
                  <a:lnTo>
                    <a:pt x="15167" y="1295"/>
                  </a:lnTo>
                  <a:lnTo>
                    <a:pt x="15289" y="1246"/>
                  </a:lnTo>
                  <a:lnTo>
                    <a:pt x="15387" y="1148"/>
                  </a:lnTo>
                  <a:lnTo>
                    <a:pt x="15460" y="1051"/>
                  </a:lnTo>
                  <a:lnTo>
                    <a:pt x="15533" y="953"/>
                  </a:lnTo>
                  <a:lnTo>
                    <a:pt x="15558" y="807"/>
                  </a:lnTo>
                  <a:lnTo>
                    <a:pt x="15582" y="684"/>
                  </a:lnTo>
                  <a:lnTo>
                    <a:pt x="15558" y="538"/>
                  </a:lnTo>
                  <a:lnTo>
                    <a:pt x="15533" y="416"/>
                  </a:lnTo>
                  <a:lnTo>
                    <a:pt x="15460" y="294"/>
                  </a:lnTo>
                  <a:lnTo>
                    <a:pt x="15387" y="196"/>
                  </a:lnTo>
                  <a:lnTo>
                    <a:pt x="15289" y="98"/>
                  </a:lnTo>
                  <a:lnTo>
                    <a:pt x="15167" y="49"/>
                  </a:lnTo>
                  <a:lnTo>
                    <a:pt x="15045"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03" name="Shape 458">
            <a:extLst>
              <a:ext uri="{FF2B5EF4-FFF2-40B4-BE49-F238E27FC236}">
                <a16:creationId xmlns="" xmlns:a16="http://schemas.microsoft.com/office/drawing/2014/main" id="{E1989507-8147-4ED4-908C-E6A4524BAE81}"/>
              </a:ext>
            </a:extLst>
          </p:cNvPr>
          <p:cNvGrpSpPr/>
          <p:nvPr userDrawn="1"/>
        </p:nvGrpSpPr>
        <p:grpSpPr>
          <a:xfrm>
            <a:off x="9303799" y="4392567"/>
            <a:ext cx="352207" cy="333836"/>
            <a:chOff x="5300400" y="3670175"/>
            <a:chExt cx="421300" cy="399325"/>
          </a:xfrm>
          <a:solidFill>
            <a:schemeClr val="bg1">
              <a:lumMod val="50000"/>
            </a:schemeClr>
          </a:solidFill>
        </p:grpSpPr>
        <p:sp>
          <p:nvSpPr>
            <p:cNvPr id="204" name="Shape 459">
              <a:extLst>
                <a:ext uri="{FF2B5EF4-FFF2-40B4-BE49-F238E27FC236}">
                  <a16:creationId xmlns="" xmlns:a16="http://schemas.microsoft.com/office/drawing/2014/main" id="{C52EE33C-938B-4979-AB10-6A29061AEA34}"/>
                </a:ext>
              </a:extLst>
            </p:cNvPr>
            <p:cNvSpPr/>
            <p:nvPr/>
          </p:nvSpPr>
          <p:spPr>
            <a:xfrm>
              <a:off x="5300400" y="3708025"/>
              <a:ext cx="421300" cy="267450"/>
            </a:xfrm>
            <a:custGeom>
              <a:avLst/>
              <a:gdLst/>
              <a:ahLst/>
              <a:cxnLst/>
              <a:rect l="0" t="0" r="0" b="0"/>
              <a:pathLst>
                <a:path w="16852" h="10698" extrusionOk="0">
                  <a:moveTo>
                    <a:pt x="16364" y="489"/>
                  </a:moveTo>
                  <a:lnTo>
                    <a:pt x="16364" y="10209"/>
                  </a:lnTo>
                  <a:lnTo>
                    <a:pt x="489" y="10209"/>
                  </a:lnTo>
                  <a:lnTo>
                    <a:pt x="489" y="489"/>
                  </a:lnTo>
                  <a:close/>
                  <a:moveTo>
                    <a:pt x="391" y="0"/>
                  </a:moveTo>
                  <a:lnTo>
                    <a:pt x="293" y="25"/>
                  </a:lnTo>
                  <a:lnTo>
                    <a:pt x="196" y="74"/>
                  </a:lnTo>
                  <a:lnTo>
                    <a:pt x="122" y="147"/>
                  </a:lnTo>
                  <a:lnTo>
                    <a:pt x="73" y="220"/>
                  </a:lnTo>
                  <a:lnTo>
                    <a:pt x="25" y="293"/>
                  </a:lnTo>
                  <a:lnTo>
                    <a:pt x="0" y="391"/>
                  </a:lnTo>
                  <a:lnTo>
                    <a:pt x="0" y="489"/>
                  </a:lnTo>
                  <a:lnTo>
                    <a:pt x="0" y="10209"/>
                  </a:lnTo>
                  <a:lnTo>
                    <a:pt x="0" y="10307"/>
                  </a:lnTo>
                  <a:lnTo>
                    <a:pt x="25" y="10405"/>
                  </a:lnTo>
                  <a:lnTo>
                    <a:pt x="73" y="10478"/>
                  </a:lnTo>
                  <a:lnTo>
                    <a:pt x="122" y="10551"/>
                  </a:lnTo>
                  <a:lnTo>
                    <a:pt x="196" y="10600"/>
                  </a:lnTo>
                  <a:lnTo>
                    <a:pt x="293" y="10649"/>
                  </a:lnTo>
                  <a:lnTo>
                    <a:pt x="391" y="10673"/>
                  </a:lnTo>
                  <a:lnTo>
                    <a:pt x="489" y="10698"/>
                  </a:lnTo>
                  <a:lnTo>
                    <a:pt x="16364" y="10698"/>
                  </a:lnTo>
                  <a:lnTo>
                    <a:pt x="16461" y="10673"/>
                  </a:lnTo>
                  <a:lnTo>
                    <a:pt x="16559" y="10649"/>
                  </a:lnTo>
                  <a:lnTo>
                    <a:pt x="16657" y="10600"/>
                  </a:lnTo>
                  <a:lnTo>
                    <a:pt x="16730" y="10551"/>
                  </a:lnTo>
                  <a:lnTo>
                    <a:pt x="16779" y="10478"/>
                  </a:lnTo>
                  <a:lnTo>
                    <a:pt x="16828" y="10405"/>
                  </a:lnTo>
                  <a:lnTo>
                    <a:pt x="16852" y="10307"/>
                  </a:lnTo>
                  <a:lnTo>
                    <a:pt x="16852" y="10209"/>
                  </a:lnTo>
                  <a:lnTo>
                    <a:pt x="16852" y="489"/>
                  </a:lnTo>
                  <a:lnTo>
                    <a:pt x="16852" y="391"/>
                  </a:lnTo>
                  <a:lnTo>
                    <a:pt x="16828" y="293"/>
                  </a:lnTo>
                  <a:lnTo>
                    <a:pt x="16779" y="220"/>
                  </a:lnTo>
                  <a:lnTo>
                    <a:pt x="16730" y="147"/>
                  </a:lnTo>
                  <a:lnTo>
                    <a:pt x="16657" y="74"/>
                  </a:lnTo>
                  <a:lnTo>
                    <a:pt x="16559" y="25"/>
                  </a:lnTo>
                  <a:lnTo>
                    <a:pt x="1646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5" name="Shape 460">
              <a:extLst>
                <a:ext uri="{FF2B5EF4-FFF2-40B4-BE49-F238E27FC236}">
                  <a16:creationId xmlns="" xmlns:a16="http://schemas.microsoft.com/office/drawing/2014/main" id="{1C2C00A0-C264-4CD1-9886-883FAF6E7939}"/>
                </a:ext>
              </a:extLst>
            </p:cNvPr>
            <p:cNvSpPr/>
            <p:nvPr/>
          </p:nvSpPr>
          <p:spPr>
            <a:xfrm>
              <a:off x="5498825" y="3670175"/>
              <a:ext cx="24450" cy="25650"/>
            </a:xfrm>
            <a:custGeom>
              <a:avLst/>
              <a:gdLst/>
              <a:ahLst/>
              <a:cxnLst/>
              <a:rect l="0" t="0" r="0" b="0"/>
              <a:pathLst>
                <a:path w="978" h="1026" extrusionOk="0">
                  <a:moveTo>
                    <a:pt x="489" y="0"/>
                  </a:moveTo>
                  <a:lnTo>
                    <a:pt x="391" y="25"/>
                  </a:lnTo>
                  <a:lnTo>
                    <a:pt x="294" y="49"/>
                  </a:lnTo>
                  <a:lnTo>
                    <a:pt x="220" y="98"/>
                  </a:lnTo>
                  <a:lnTo>
                    <a:pt x="147" y="147"/>
                  </a:lnTo>
                  <a:lnTo>
                    <a:pt x="74" y="220"/>
                  </a:lnTo>
                  <a:lnTo>
                    <a:pt x="49" y="318"/>
                  </a:lnTo>
                  <a:lnTo>
                    <a:pt x="1" y="391"/>
                  </a:lnTo>
                  <a:lnTo>
                    <a:pt x="1" y="489"/>
                  </a:lnTo>
                  <a:lnTo>
                    <a:pt x="1" y="1026"/>
                  </a:lnTo>
                  <a:lnTo>
                    <a:pt x="978" y="1026"/>
                  </a:lnTo>
                  <a:lnTo>
                    <a:pt x="978" y="489"/>
                  </a:lnTo>
                  <a:lnTo>
                    <a:pt x="978" y="391"/>
                  </a:lnTo>
                  <a:lnTo>
                    <a:pt x="929" y="318"/>
                  </a:lnTo>
                  <a:lnTo>
                    <a:pt x="904" y="220"/>
                  </a:lnTo>
                  <a:lnTo>
                    <a:pt x="831" y="147"/>
                  </a:lnTo>
                  <a:lnTo>
                    <a:pt x="758" y="98"/>
                  </a:lnTo>
                  <a:lnTo>
                    <a:pt x="684" y="49"/>
                  </a:lnTo>
                  <a:lnTo>
                    <a:pt x="587" y="25"/>
                  </a:lnTo>
                  <a:lnTo>
                    <a:pt x="489"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6" name="Shape 461">
              <a:extLst>
                <a:ext uri="{FF2B5EF4-FFF2-40B4-BE49-F238E27FC236}">
                  <a16:creationId xmlns="" xmlns:a16="http://schemas.microsoft.com/office/drawing/2014/main" id="{6FCFF8A9-67FC-449E-B116-0D6B501686BB}"/>
                </a:ext>
              </a:extLst>
            </p:cNvPr>
            <p:cNvSpPr/>
            <p:nvPr/>
          </p:nvSpPr>
          <p:spPr>
            <a:xfrm>
              <a:off x="5366325" y="3987675"/>
              <a:ext cx="61100" cy="81825"/>
            </a:xfrm>
            <a:custGeom>
              <a:avLst/>
              <a:gdLst/>
              <a:ahLst/>
              <a:cxnLst/>
              <a:rect l="0" t="0" r="0" b="0"/>
              <a:pathLst>
                <a:path w="2444" h="3273" extrusionOk="0">
                  <a:moveTo>
                    <a:pt x="1344" y="0"/>
                  </a:moveTo>
                  <a:lnTo>
                    <a:pt x="50" y="2565"/>
                  </a:lnTo>
                  <a:lnTo>
                    <a:pt x="25" y="2638"/>
                  </a:lnTo>
                  <a:lnTo>
                    <a:pt x="1" y="2736"/>
                  </a:lnTo>
                  <a:lnTo>
                    <a:pt x="1" y="2833"/>
                  </a:lnTo>
                  <a:lnTo>
                    <a:pt x="25" y="2931"/>
                  </a:lnTo>
                  <a:lnTo>
                    <a:pt x="74" y="3004"/>
                  </a:lnTo>
                  <a:lnTo>
                    <a:pt x="123" y="3102"/>
                  </a:lnTo>
                  <a:lnTo>
                    <a:pt x="196" y="3151"/>
                  </a:lnTo>
                  <a:lnTo>
                    <a:pt x="269" y="3224"/>
                  </a:lnTo>
                  <a:lnTo>
                    <a:pt x="392" y="3248"/>
                  </a:lnTo>
                  <a:lnTo>
                    <a:pt x="489" y="3273"/>
                  </a:lnTo>
                  <a:lnTo>
                    <a:pt x="636" y="3248"/>
                  </a:lnTo>
                  <a:lnTo>
                    <a:pt x="758" y="3200"/>
                  </a:lnTo>
                  <a:lnTo>
                    <a:pt x="856" y="3102"/>
                  </a:lnTo>
                  <a:lnTo>
                    <a:pt x="929" y="3004"/>
                  </a:lnTo>
                  <a:lnTo>
                    <a:pt x="2443"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7" name="Shape 462">
              <a:extLst>
                <a:ext uri="{FF2B5EF4-FFF2-40B4-BE49-F238E27FC236}">
                  <a16:creationId xmlns="" xmlns:a16="http://schemas.microsoft.com/office/drawing/2014/main" id="{A7C80317-6FF9-4943-BDA1-BB387E5305D2}"/>
                </a:ext>
              </a:extLst>
            </p:cNvPr>
            <p:cNvSpPr/>
            <p:nvPr/>
          </p:nvSpPr>
          <p:spPr>
            <a:xfrm>
              <a:off x="5594700" y="3987675"/>
              <a:ext cx="61075" cy="81825"/>
            </a:xfrm>
            <a:custGeom>
              <a:avLst/>
              <a:gdLst/>
              <a:ahLst/>
              <a:cxnLst/>
              <a:rect l="0" t="0" r="0" b="0"/>
              <a:pathLst>
                <a:path w="2443" h="3273" extrusionOk="0">
                  <a:moveTo>
                    <a:pt x="0" y="0"/>
                  </a:moveTo>
                  <a:lnTo>
                    <a:pt x="1514" y="3004"/>
                  </a:lnTo>
                  <a:lnTo>
                    <a:pt x="1588" y="3102"/>
                  </a:lnTo>
                  <a:lnTo>
                    <a:pt x="1685" y="3200"/>
                  </a:lnTo>
                  <a:lnTo>
                    <a:pt x="1807" y="3248"/>
                  </a:lnTo>
                  <a:lnTo>
                    <a:pt x="1954" y="3273"/>
                  </a:lnTo>
                  <a:lnTo>
                    <a:pt x="2052" y="3248"/>
                  </a:lnTo>
                  <a:lnTo>
                    <a:pt x="2174" y="3224"/>
                  </a:lnTo>
                  <a:lnTo>
                    <a:pt x="2247" y="3151"/>
                  </a:lnTo>
                  <a:lnTo>
                    <a:pt x="2320" y="3102"/>
                  </a:lnTo>
                  <a:lnTo>
                    <a:pt x="2369" y="3004"/>
                  </a:lnTo>
                  <a:lnTo>
                    <a:pt x="2418" y="2931"/>
                  </a:lnTo>
                  <a:lnTo>
                    <a:pt x="2442" y="2833"/>
                  </a:lnTo>
                  <a:lnTo>
                    <a:pt x="2442" y="2736"/>
                  </a:lnTo>
                  <a:lnTo>
                    <a:pt x="2418" y="2638"/>
                  </a:lnTo>
                  <a:lnTo>
                    <a:pt x="2393" y="2565"/>
                  </a:lnTo>
                  <a:lnTo>
                    <a:pt x="1099"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8" name="Shape 463">
              <a:extLst>
                <a:ext uri="{FF2B5EF4-FFF2-40B4-BE49-F238E27FC236}">
                  <a16:creationId xmlns="" xmlns:a16="http://schemas.microsoft.com/office/drawing/2014/main" id="{482AF379-CBD6-42CA-B278-B53600361277}"/>
                </a:ext>
              </a:extLst>
            </p:cNvPr>
            <p:cNvSpPr/>
            <p:nvPr/>
          </p:nvSpPr>
          <p:spPr>
            <a:xfrm>
              <a:off x="5324825" y="3732450"/>
              <a:ext cx="372475" cy="218600"/>
            </a:xfrm>
            <a:custGeom>
              <a:avLst/>
              <a:gdLst/>
              <a:ahLst/>
              <a:cxnLst/>
              <a:rect l="0" t="0" r="0" b="0"/>
              <a:pathLst>
                <a:path w="14899" h="8744" extrusionOk="0">
                  <a:moveTo>
                    <a:pt x="12578" y="1319"/>
                  </a:moveTo>
                  <a:lnTo>
                    <a:pt x="12676" y="1344"/>
                  </a:lnTo>
                  <a:lnTo>
                    <a:pt x="12749" y="1392"/>
                  </a:lnTo>
                  <a:lnTo>
                    <a:pt x="12822" y="1441"/>
                  </a:lnTo>
                  <a:lnTo>
                    <a:pt x="12895" y="1515"/>
                  </a:lnTo>
                  <a:lnTo>
                    <a:pt x="12920" y="1612"/>
                  </a:lnTo>
                  <a:lnTo>
                    <a:pt x="12969" y="1710"/>
                  </a:lnTo>
                  <a:lnTo>
                    <a:pt x="12969" y="1808"/>
                  </a:lnTo>
                  <a:lnTo>
                    <a:pt x="12969" y="4079"/>
                  </a:lnTo>
                  <a:lnTo>
                    <a:pt x="12969" y="4177"/>
                  </a:lnTo>
                  <a:lnTo>
                    <a:pt x="12920" y="4274"/>
                  </a:lnTo>
                  <a:lnTo>
                    <a:pt x="12895" y="4348"/>
                  </a:lnTo>
                  <a:lnTo>
                    <a:pt x="12822" y="4421"/>
                  </a:lnTo>
                  <a:lnTo>
                    <a:pt x="12749" y="4470"/>
                  </a:lnTo>
                  <a:lnTo>
                    <a:pt x="12676" y="4519"/>
                  </a:lnTo>
                  <a:lnTo>
                    <a:pt x="12578" y="4543"/>
                  </a:lnTo>
                  <a:lnTo>
                    <a:pt x="12480" y="4567"/>
                  </a:lnTo>
                  <a:lnTo>
                    <a:pt x="12383" y="4543"/>
                  </a:lnTo>
                  <a:lnTo>
                    <a:pt x="12285" y="4519"/>
                  </a:lnTo>
                  <a:lnTo>
                    <a:pt x="12212" y="4470"/>
                  </a:lnTo>
                  <a:lnTo>
                    <a:pt x="12138" y="4421"/>
                  </a:lnTo>
                  <a:lnTo>
                    <a:pt x="12065" y="4348"/>
                  </a:lnTo>
                  <a:lnTo>
                    <a:pt x="12041" y="4274"/>
                  </a:lnTo>
                  <a:lnTo>
                    <a:pt x="11992" y="4177"/>
                  </a:lnTo>
                  <a:lnTo>
                    <a:pt x="11992" y="4079"/>
                  </a:lnTo>
                  <a:lnTo>
                    <a:pt x="11992" y="3004"/>
                  </a:lnTo>
                  <a:lnTo>
                    <a:pt x="7986" y="7010"/>
                  </a:lnTo>
                  <a:lnTo>
                    <a:pt x="7913" y="7059"/>
                  </a:lnTo>
                  <a:lnTo>
                    <a:pt x="7815" y="7107"/>
                  </a:lnTo>
                  <a:lnTo>
                    <a:pt x="7742" y="7132"/>
                  </a:lnTo>
                  <a:lnTo>
                    <a:pt x="7644" y="7156"/>
                  </a:lnTo>
                  <a:lnTo>
                    <a:pt x="7547" y="7132"/>
                  </a:lnTo>
                  <a:lnTo>
                    <a:pt x="7449" y="7107"/>
                  </a:lnTo>
                  <a:lnTo>
                    <a:pt x="7376" y="7059"/>
                  </a:lnTo>
                  <a:lnTo>
                    <a:pt x="7303" y="7010"/>
                  </a:lnTo>
                  <a:lnTo>
                    <a:pt x="5349" y="5056"/>
                  </a:lnTo>
                  <a:lnTo>
                    <a:pt x="2760" y="7620"/>
                  </a:lnTo>
                  <a:lnTo>
                    <a:pt x="2687" y="7694"/>
                  </a:lnTo>
                  <a:lnTo>
                    <a:pt x="2613" y="7742"/>
                  </a:lnTo>
                  <a:lnTo>
                    <a:pt x="2516" y="7767"/>
                  </a:lnTo>
                  <a:lnTo>
                    <a:pt x="2320" y="7767"/>
                  </a:lnTo>
                  <a:lnTo>
                    <a:pt x="2247" y="7742"/>
                  </a:lnTo>
                  <a:lnTo>
                    <a:pt x="2149" y="7694"/>
                  </a:lnTo>
                  <a:lnTo>
                    <a:pt x="2076" y="7620"/>
                  </a:lnTo>
                  <a:lnTo>
                    <a:pt x="2003" y="7547"/>
                  </a:lnTo>
                  <a:lnTo>
                    <a:pt x="1978" y="7474"/>
                  </a:lnTo>
                  <a:lnTo>
                    <a:pt x="1929" y="7376"/>
                  </a:lnTo>
                  <a:lnTo>
                    <a:pt x="1929" y="7278"/>
                  </a:lnTo>
                  <a:lnTo>
                    <a:pt x="1929" y="7205"/>
                  </a:lnTo>
                  <a:lnTo>
                    <a:pt x="1978" y="7107"/>
                  </a:lnTo>
                  <a:lnTo>
                    <a:pt x="2003" y="7010"/>
                  </a:lnTo>
                  <a:lnTo>
                    <a:pt x="2076" y="6936"/>
                  </a:lnTo>
                  <a:lnTo>
                    <a:pt x="5007" y="4006"/>
                  </a:lnTo>
                  <a:lnTo>
                    <a:pt x="5080" y="3957"/>
                  </a:lnTo>
                  <a:lnTo>
                    <a:pt x="5153" y="3908"/>
                  </a:lnTo>
                  <a:lnTo>
                    <a:pt x="5251" y="3884"/>
                  </a:lnTo>
                  <a:lnTo>
                    <a:pt x="5446" y="3884"/>
                  </a:lnTo>
                  <a:lnTo>
                    <a:pt x="5520" y="3908"/>
                  </a:lnTo>
                  <a:lnTo>
                    <a:pt x="5617" y="3957"/>
                  </a:lnTo>
                  <a:lnTo>
                    <a:pt x="5691" y="4006"/>
                  </a:lnTo>
                  <a:lnTo>
                    <a:pt x="7644" y="5960"/>
                  </a:lnTo>
                  <a:lnTo>
                    <a:pt x="11332" y="2296"/>
                  </a:lnTo>
                  <a:lnTo>
                    <a:pt x="10209" y="2296"/>
                  </a:lnTo>
                  <a:lnTo>
                    <a:pt x="10111" y="2272"/>
                  </a:lnTo>
                  <a:lnTo>
                    <a:pt x="10013" y="2247"/>
                  </a:lnTo>
                  <a:lnTo>
                    <a:pt x="9916" y="2198"/>
                  </a:lnTo>
                  <a:lnTo>
                    <a:pt x="9843" y="2150"/>
                  </a:lnTo>
                  <a:lnTo>
                    <a:pt x="9794" y="2076"/>
                  </a:lnTo>
                  <a:lnTo>
                    <a:pt x="9745" y="1979"/>
                  </a:lnTo>
                  <a:lnTo>
                    <a:pt x="9720" y="1905"/>
                  </a:lnTo>
                  <a:lnTo>
                    <a:pt x="9720" y="1808"/>
                  </a:lnTo>
                  <a:lnTo>
                    <a:pt x="9720" y="1710"/>
                  </a:lnTo>
                  <a:lnTo>
                    <a:pt x="9745" y="1612"/>
                  </a:lnTo>
                  <a:lnTo>
                    <a:pt x="9794" y="1515"/>
                  </a:lnTo>
                  <a:lnTo>
                    <a:pt x="9843" y="1441"/>
                  </a:lnTo>
                  <a:lnTo>
                    <a:pt x="9916" y="1392"/>
                  </a:lnTo>
                  <a:lnTo>
                    <a:pt x="10013" y="1344"/>
                  </a:lnTo>
                  <a:lnTo>
                    <a:pt x="10111" y="1319"/>
                  </a:lnTo>
                  <a:close/>
                  <a:moveTo>
                    <a:pt x="0" y="0"/>
                  </a:moveTo>
                  <a:lnTo>
                    <a:pt x="0" y="8744"/>
                  </a:lnTo>
                  <a:lnTo>
                    <a:pt x="14898" y="8744"/>
                  </a:lnTo>
                  <a:lnTo>
                    <a:pt x="14898"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209" name="Shape 464">
            <a:extLst>
              <a:ext uri="{FF2B5EF4-FFF2-40B4-BE49-F238E27FC236}">
                <a16:creationId xmlns="" xmlns:a16="http://schemas.microsoft.com/office/drawing/2014/main" id="{F6043AFE-C379-4B37-B3A0-8B73FFCE7832}"/>
              </a:ext>
            </a:extLst>
          </p:cNvPr>
          <p:cNvSpPr/>
          <p:nvPr userDrawn="1"/>
        </p:nvSpPr>
        <p:spPr>
          <a:xfrm>
            <a:off x="9847598" y="4363592"/>
            <a:ext cx="392042" cy="392021"/>
          </a:xfrm>
          <a:custGeom>
            <a:avLst/>
            <a:gdLst/>
            <a:ahLst/>
            <a:cxnLst/>
            <a:rect l="0" t="0" r="0" b="0"/>
            <a:pathLst>
              <a:path w="18758" h="18757" extrusionOk="0">
                <a:moveTo>
                  <a:pt x="10039" y="2467"/>
                </a:moveTo>
                <a:lnTo>
                  <a:pt x="10380" y="2491"/>
                </a:lnTo>
                <a:lnTo>
                  <a:pt x="10674" y="2516"/>
                </a:lnTo>
                <a:lnTo>
                  <a:pt x="10869" y="2540"/>
                </a:lnTo>
                <a:lnTo>
                  <a:pt x="10967" y="2564"/>
                </a:lnTo>
                <a:lnTo>
                  <a:pt x="10991" y="2589"/>
                </a:lnTo>
                <a:lnTo>
                  <a:pt x="10967" y="2638"/>
                </a:lnTo>
                <a:lnTo>
                  <a:pt x="10893" y="2784"/>
                </a:lnTo>
                <a:lnTo>
                  <a:pt x="10771" y="2955"/>
                </a:lnTo>
                <a:lnTo>
                  <a:pt x="10600" y="3151"/>
                </a:lnTo>
                <a:lnTo>
                  <a:pt x="10405" y="3322"/>
                </a:lnTo>
                <a:lnTo>
                  <a:pt x="10209" y="3468"/>
                </a:lnTo>
                <a:lnTo>
                  <a:pt x="10039" y="3590"/>
                </a:lnTo>
                <a:lnTo>
                  <a:pt x="9941" y="3615"/>
                </a:lnTo>
                <a:lnTo>
                  <a:pt x="9843" y="3639"/>
                </a:lnTo>
                <a:lnTo>
                  <a:pt x="9745" y="3663"/>
                </a:lnTo>
                <a:lnTo>
                  <a:pt x="9648" y="3737"/>
                </a:lnTo>
                <a:lnTo>
                  <a:pt x="9550" y="3810"/>
                </a:lnTo>
                <a:lnTo>
                  <a:pt x="9452" y="3883"/>
                </a:lnTo>
                <a:lnTo>
                  <a:pt x="9355" y="3957"/>
                </a:lnTo>
                <a:lnTo>
                  <a:pt x="9257" y="3981"/>
                </a:lnTo>
                <a:lnTo>
                  <a:pt x="9159" y="4005"/>
                </a:lnTo>
                <a:lnTo>
                  <a:pt x="9086" y="4005"/>
                </a:lnTo>
                <a:lnTo>
                  <a:pt x="8988" y="4054"/>
                </a:lnTo>
                <a:lnTo>
                  <a:pt x="8866" y="4128"/>
                </a:lnTo>
                <a:lnTo>
                  <a:pt x="8793" y="4201"/>
                </a:lnTo>
                <a:lnTo>
                  <a:pt x="8695" y="4274"/>
                </a:lnTo>
                <a:lnTo>
                  <a:pt x="8598" y="4323"/>
                </a:lnTo>
                <a:lnTo>
                  <a:pt x="8500" y="4372"/>
                </a:lnTo>
                <a:lnTo>
                  <a:pt x="8304" y="4372"/>
                </a:lnTo>
                <a:lnTo>
                  <a:pt x="8207" y="4323"/>
                </a:lnTo>
                <a:lnTo>
                  <a:pt x="8109" y="4274"/>
                </a:lnTo>
                <a:lnTo>
                  <a:pt x="8036" y="4201"/>
                </a:lnTo>
                <a:lnTo>
                  <a:pt x="7963" y="4103"/>
                </a:lnTo>
                <a:lnTo>
                  <a:pt x="7938" y="4005"/>
                </a:lnTo>
                <a:lnTo>
                  <a:pt x="7963" y="3908"/>
                </a:lnTo>
                <a:lnTo>
                  <a:pt x="8036" y="3810"/>
                </a:lnTo>
                <a:lnTo>
                  <a:pt x="8109" y="3712"/>
                </a:lnTo>
                <a:lnTo>
                  <a:pt x="8158" y="3615"/>
                </a:lnTo>
                <a:lnTo>
                  <a:pt x="8207" y="3517"/>
                </a:lnTo>
                <a:lnTo>
                  <a:pt x="8207" y="3419"/>
                </a:lnTo>
                <a:lnTo>
                  <a:pt x="8182" y="3273"/>
                </a:lnTo>
                <a:lnTo>
                  <a:pt x="8158" y="3199"/>
                </a:lnTo>
                <a:lnTo>
                  <a:pt x="8109" y="3151"/>
                </a:lnTo>
                <a:lnTo>
                  <a:pt x="8060" y="3102"/>
                </a:lnTo>
                <a:lnTo>
                  <a:pt x="7987" y="3077"/>
                </a:lnTo>
                <a:lnTo>
                  <a:pt x="7840" y="3053"/>
                </a:lnTo>
                <a:lnTo>
                  <a:pt x="7669" y="3028"/>
                </a:lnTo>
                <a:lnTo>
                  <a:pt x="7596" y="2980"/>
                </a:lnTo>
                <a:lnTo>
                  <a:pt x="7547" y="2955"/>
                </a:lnTo>
                <a:lnTo>
                  <a:pt x="7523" y="2906"/>
                </a:lnTo>
                <a:lnTo>
                  <a:pt x="7547" y="2833"/>
                </a:lnTo>
                <a:lnTo>
                  <a:pt x="7572" y="2760"/>
                </a:lnTo>
                <a:lnTo>
                  <a:pt x="7645" y="2662"/>
                </a:lnTo>
                <a:lnTo>
                  <a:pt x="7694" y="2638"/>
                </a:lnTo>
                <a:lnTo>
                  <a:pt x="7792" y="2589"/>
                </a:lnTo>
                <a:lnTo>
                  <a:pt x="8036" y="2540"/>
                </a:lnTo>
                <a:lnTo>
                  <a:pt x="8329" y="2491"/>
                </a:lnTo>
                <a:lnTo>
                  <a:pt x="8671" y="2467"/>
                </a:lnTo>
                <a:close/>
                <a:moveTo>
                  <a:pt x="11455" y="4763"/>
                </a:moveTo>
                <a:lnTo>
                  <a:pt x="11528" y="4787"/>
                </a:lnTo>
                <a:lnTo>
                  <a:pt x="11577" y="4811"/>
                </a:lnTo>
                <a:lnTo>
                  <a:pt x="11626" y="4885"/>
                </a:lnTo>
                <a:lnTo>
                  <a:pt x="11650" y="4958"/>
                </a:lnTo>
                <a:lnTo>
                  <a:pt x="11626" y="5031"/>
                </a:lnTo>
                <a:lnTo>
                  <a:pt x="11577" y="5153"/>
                </a:lnTo>
                <a:lnTo>
                  <a:pt x="11528" y="5251"/>
                </a:lnTo>
                <a:lnTo>
                  <a:pt x="11455" y="5324"/>
                </a:lnTo>
                <a:lnTo>
                  <a:pt x="11357" y="5398"/>
                </a:lnTo>
                <a:lnTo>
                  <a:pt x="11260" y="5471"/>
                </a:lnTo>
                <a:lnTo>
                  <a:pt x="11162" y="5520"/>
                </a:lnTo>
                <a:lnTo>
                  <a:pt x="10991" y="5520"/>
                </a:lnTo>
                <a:lnTo>
                  <a:pt x="10942" y="5471"/>
                </a:lnTo>
                <a:lnTo>
                  <a:pt x="10893" y="5398"/>
                </a:lnTo>
                <a:lnTo>
                  <a:pt x="10869" y="5324"/>
                </a:lnTo>
                <a:lnTo>
                  <a:pt x="10893" y="5251"/>
                </a:lnTo>
                <a:lnTo>
                  <a:pt x="10942" y="5153"/>
                </a:lnTo>
                <a:lnTo>
                  <a:pt x="10991" y="5031"/>
                </a:lnTo>
                <a:lnTo>
                  <a:pt x="11064" y="4958"/>
                </a:lnTo>
                <a:lnTo>
                  <a:pt x="11162" y="4885"/>
                </a:lnTo>
                <a:lnTo>
                  <a:pt x="11260" y="4811"/>
                </a:lnTo>
                <a:lnTo>
                  <a:pt x="11357" y="4787"/>
                </a:lnTo>
                <a:lnTo>
                  <a:pt x="11455" y="4763"/>
                </a:lnTo>
                <a:close/>
                <a:moveTo>
                  <a:pt x="16437" y="12260"/>
                </a:moveTo>
                <a:lnTo>
                  <a:pt x="16511" y="12285"/>
                </a:lnTo>
                <a:lnTo>
                  <a:pt x="16535" y="12334"/>
                </a:lnTo>
                <a:lnTo>
                  <a:pt x="16559" y="12407"/>
                </a:lnTo>
                <a:lnTo>
                  <a:pt x="16584" y="12578"/>
                </a:lnTo>
                <a:lnTo>
                  <a:pt x="16584" y="12651"/>
                </a:lnTo>
                <a:lnTo>
                  <a:pt x="16535" y="12749"/>
                </a:lnTo>
                <a:lnTo>
                  <a:pt x="16486" y="12871"/>
                </a:lnTo>
                <a:lnTo>
                  <a:pt x="16413" y="12944"/>
                </a:lnTo>
                <a:lnTo>
                  <a:pt x="16340" y="13042"/>
                </a:lnTo>
                <a:lnTo>
                  <a:pt x="16266" y="13140"/>
                </a:lnTo>
                <a:lnTo>
                  <a:pt x="16218" y="13237"/>
                </a:lnTo>
                <a:lnTo>
                  <a:pt x="16218" y="13335"/>
                </a:lnTo>
                <a:lnTo>
                  <a:pt x="16193" y="13482"/>
                </a:lnTo>
                <a:lnTo>
                  <a:pt x="16144" y="13555"/>
                </a:lnTo>
                <a:lnTo>
                  <a:pt x="16120" y="13628"/>
                </a:lnTo>
                <a:lnTo>
                  <a:pt x="16071" y="13653"/>
                </a:lnTo>
                <a:lnTo>
                  <a:pt x="15973" y="13653"/>
                </a:lnTo>
                <a:lnTo>
                  <a:pt x="15924" y="13628"/>
                </a:lnTo>
                <a:lnTo>
                  <a:pt x="15900" y="13555"/>
                </a:lnTo>
                <a:lnTo>
                  <a:pt x="15851" y="13433"/>
                </a:lnTo>
                <a:lnTo>
                  <a:pt x="15851" y="13286"/>
                </a:lnTo>
                <a:lnTo>
                  <a:pt x="15827" y="13140"/>
                </a:lnTo>
                <a:lnTo>
                  <a:pt x="15851" y="12969"/>
                </a:lnTo>
                <a:lnTo>
                  <a:pt x="15924" y="12798"/>
                </a:lnTo>
                <a:lnTo>
                  <a:pt x="15998" y="12627"/>
                </a:lnTo>
                <a:lnTo>
                  <a:pt x="16120" y="12480"/>
                </a:lnTo>
                <a:lnTo>
                  <a:pt x="16242" y="12383"/>
                </a:lnTo>
                <a:lnTo>
                  <a:pt x="16340" y="12309"/>
                </a:lnTo>
                <a:lnTo>
                  <a:pt x="16437" y="12260"/>
                </a:lnTo>
                <a:close/>
                <a:moveTo>
                  <a:pt x="13922" y="3615"/>
                </a:moveTo>
                <a:lnTo>
                  <a:pt x="14239" y="3639"/>
                </a:lnTo>
                <a:lnTo>
                  <a:pt x="14483" y="3639"/>
                </a:lnTo>
                <a:lnTo>
                  <a:pt x="14679" y="3688"/>
                </a:lnTo>
                <a:lnTo>
                  <a:pt x="14777" y="3712"/>
                </a:lnTo>
                <a:lnTo>
                  <a:pt x="14825" y="3737"/>
                </a:lnTo>
                <a:lnTo>
                  <a:pt x="14874" y="3761"/>
                </a:lnTo>
                <a:lnTo>
                  <a:pt x="14923" y="3737"/>
                </a:lnTo>
                <a:lnTo>
                  <a:pt x="14972" y="3712"/>
                </a:lnTo>
                <a:lnTo>
                  <a:pt x="15045" y="3688"/>
                </a:lnTo>
                <a:lnTo>
                  <a:pt x="15143" y="3663"/>
                </a:lnTo>
                <a:lnTo>
                  <a:pt x="15485" y="3639"/>
                </a:lnTo>
                <a:lnTo>
                  <a:pt x="15900" y="4103"/>
                </a:lnTo>
                <a:lnTo>
                  <a:pt x="16291" y="4616"/>
                </a:lnTo>
                <a:lnTo>
                  <a:pt x="16633" y="5153"/>
                </a:lnTo>
                <a:lnTo>
                  <a:pt x="16926" y="5715"/>
                </a:lnTo>
                <a:lnTo>
                  <a:pt x="17194" y="6301"/>
                </a:lnTo>
                <a:lnTo>
                  <a:pt x="17390" y="6912"/>
                </a:lnTo>
                <a:lnTo>
                  <a:pt x="17561" y="7547"/>
                </a:lnTo>
                <a:lnTo>
                  <a:pt x="17683" y="8182"/>
                </a:lnTo>
                <a:lnTo>
                  <a:pt x="17414" y="8157"/>
                </a:lnTo>
                <a:lnTo>
                  <a:pt x="17317" y="8133"/>
                </a:lnTo>
                <a:lnTo>
                  <a:pt x="17268" y="8084"/>
                </a:lnTo>
                <a:lnTo>
                  <a:pt x="17219" y="8060"/>
                </a:lnTo>
                <a:lnTo>
                  <a:pt x="17146" y="8035"/>
                </a:lnTo>
                <a:lnTo>
                  <a:pt x="16975" y="8011"/>
                </a:lnTo>
                <a:lnTo>
                  <a:pt x="16877" y="7986"/>
                </a:lnTo>
                <a:lnTo>
                  <a:pt x="16779" y="7938"/>
                </a:lnTo>
                <a:lnTo>
                  <a:pt x="16682" y="7889"/>
                </a:lnTo>
                <a:lnTo>
                  <a:pt x="16584" y="7815"/>
                </a:lnTo>
                <a:lnTo>
                  <a:pt x="16511" y="7742"/>
                </a:lnTo>
                <a:lnTo>
                  <a:pt x="16437" y="7693"/>
                </a:lnTo>
                <a:lnTo>
                  <a:pt x="16364" y="7693"/>
                </a:lnTo>
                <a:lnTo>
                  <a:pt x="16315" y="7718"/>
                </a:lnTo>
                <a:lnTo>
                  <a:pt x="16291" y="7767"/>
                </a:lnTo>
                <a:lnTo>
                  <a:pt x="16291" y="7840"/>
                </a:lnTo>
                <a:lnTo>
                  <a:pt x="16340" y="7913"/>
                </a:lnTo>
                <a:lnTo>
                  <a:pt x="16413" y="8011"/>
                </a:lnTo>
                <a:lnTo>
                  <a:pt x="16486" y="8084"/>
                </a:lnTo>
                <a:lnTo>
                  <a:pt x="16584" y="8133"/>
                </a:lnTo>
                <a:lnTo>
                  <a:pt x="16706" y="8182"/>
                </a:lnTo>
                <a:lnTo>
                  <a:pt x="16779" y="8182"/>
                </a:lnTo>
                <a:lnTo>
                  <a:pt x="16877" y="8206"/>
                </a:lnTo>
                <a:lnTo>
                  <a:pt x="16975" y="8255"/>
                </a:lnTo>
                <a:lnTo>
                  <a:pt x="17072" y="8304"/>
                </a:lnTo>
                <a:lnTo>
                  <a:pt x="17170" y="8377"/>
                </a:lnTo>
                <a:lnTo>
                  <a:pt x="17194" y="8426"/>
                </a:lnTo>
                <a:lnTo>
                  <a:pt x="17219" y="8475"/>
                </a:lnTo>
                <a:lnTo>
                  <a:pt x="17194" y="8621"/>
                </a:lnTo>
                <a:lnTo>
                  <a:pt x="17097" y="8792"/>
                </a:lnTo>
                <a:lnTo>
                  <a:pt x="16975" y="8963"/>
                </a:lnTo>
                <a:lnTo>
                  <a:pt x="16804" y="9110"/>
                </a:lnTo>
                <a:lnTo>
                  <a:pt x="16657" y="9232"/>
                </a:lnTo>
                <a:lnTo>
                  <a:pt x="16511" y="9305"/>
                </a:lnTo>
                <a:lnTo>
                  <a:pt x="16413" y="9330"/>
                </a:lnTo>
                <a:lnTo>
                  <a:pt x="16242" y="9354"/>
                </a:lnTo>
                <a:lnTo>
                  <a:pt x="16169" y="9378"/>
                </a:lnTo>
                <a:lnTo>
                  <a:pt x="16120" y="9427"/>
                </a:lnTo>
                <a:lnTo>
                  <a:pt x="16071" y="9452"/>
                </a:lnTo>
                <a:lnTo>
                  <a:pt x="16022" y="9476"/>
                </a:lnTo>
                <a:lnTo>
                  <a:pt x="15973" y="9452"/>
                </a:lnTo>
                <a:lnTo>
                  <a:pt x="15924" y="9427"/>
                </a:lnTo>
                <a:lnTo>
                  <a:pt x="15900" y="9378"/>
                </a:lnTo>
                <a:lnTo>
                  <a:pt x="15851" y="9305"/>
                </a:lnTo>
                <a:lnTo>
                  <a:pt x="15827" y="9134"/>
                </a:lnTo>
                <a:lnTo>
                  <a:pt x="15802" y="9037"/>
                </a:lnTo>
                <a:lnTo>
                  <a:pt x="15729" y="8890"/>
                </a:lnTo>
                <a:lnTo>
                  <a:pt x="15607" y="8743"/>
                </a:lnTo>
                <a:lnTo>
                  <a:pt x="15460" y="8573"/>
                </a:lnTo>
                <a:lnTo>
                  <a:pt x="15314" y="8402"/>
                </a:lnTo>
                <a:lnTo>
                  <a:pt x="15192" y="8255"/>
                </a:lnTo>
                <a:lnTo>
                  <a:pt x="15094" y="8108"/>
                </a:lnTo>
                <a:lnTo>
                  <a:pt x="15070" y="8011"/>
                </a:lnTo>
                <a:lnTo>
                  <a:pt x="15070" y="7938"/>
                </a:lnTo>
                <a:lnTo>
                  <a:pt x="15045" y="7889"/>
                </a:lnTo>
                <a:lnTo>
                  <a:pt x="15021" y="7889"/>
                </a:lnTo>
                <a:lnTo>
                  <a:pt x="14972" y="7913"/>
                </a:lnTo>
                <a:lnTo>
                  <a:pt x="14948" y="7962"/>
                </a:lnTo>
                <a:lnTo>
                  <a:pt x="14899" y="8035"/>
                </a:lnTo>
                <a:lnTo>
                  <a:pt x="14874" y="8182"/>
                </a:lnTo>
                <a:lnTo>
                  <a:pt x="14899" y="8279"/>
                </a:lnTo>
                <a:lnTo>
                  <a:pt x="14972" y="8402"/>
                </a:lnTo>
                <a:lnTo>
                  <a:pt x="15045" y="8548"/>
                </a:lnTo>
                <a:lnTo>
                  <a:pt x="15167" y="8670"/>
                </a:lnTo>
                <a:lnTo>
                  <a:pt x="15265" y="8792"/>
                </a:lnTo>
                <a:lnTo>
                  <a:pt x="15363" y="8914"/>
                </a:lnTo>
                <a:lnTo>
                  <a:pt x="15436" y="9037"/>
                </a:lnTo>
                <a:lnTo>
                  <a:pt x="15460" y="9134"/>
                </a:lnTo>
                <a:lnTo>
                  <a:pt x="15460" y="9232"/>
                </a:lnTo>
                <a:lnTo>
                  <a:pt x="15509" y="9330"/>
                </a:lnTo>
                <a:lnTo>
                  <a:pt x="15558" y="9427"/>
                </a:lnTo>
                <a:lnTo>
                  <a:pt x="15631" y="9525"/>
                </a:lnTo>
                <a:lnTo>
                  <a:pt x="15753" y="9598"/>
                </a:lnTo>
                <a:lnTo>
                  <a:pt x="15900" y="9647"/>
                </a:lnTo>
                <a:lnTo>
                  <a:pt x="16047" y="9696"/>
                </a:lnTo>
                <a:lnTo>
                  <a:pt x="16218" y="9720"/>
                </a:lnTo>
                <a:lnTo>
                  <a:pt x="16364" y="9720"/>
                </a:lnTo>
                <a:lnTo>
                  <a:pt x="16486" y="9769"/>
                </a:lnTo>
                <a:lnTo>
                  <a:pt x="16559" y="9818"/>
                </a:lnTo>
                <a:lnTo>
                  <a:pt x="16584" y="9867"/>
                </a:lnTo>
                <a:lnTo>
                  <a:pt x="16584" y="9916"/>
                </a:lnTo>
                <a:lnTo>
                  <a:pt x="16559" y="10013"/>
                </a:lnTo>
                <a:lnTo>
                  <a:pt x="16437" y="10209"/>
                </a:lnTo>
                <a:lnTo>
                  <a:pt x="16242" y="10429"/>
                </a:lnTo>
                <a:lnTo>
                  <a:pt x="16022" y="10673"/>
                </a:lnTo>
                <a:lnTo>
                  <a:pt x="15802" y="10917"/>
                </a:lnTo>
                <a:lnTo>
                  <a:pt x="15631" y="11186"/>
                </a:lnTo>
                <a:lnTo>
                  <a:pt x="15485" y="11430"/>
                </a:lnTo>
                <a:lnTo>
                  <a:pt x="15460" y="11528"/>
                </a:lnTo>
                <a:lnTo>
                  <a:pt x="15460" y="11625"/>
                </a:lnTo>
                <a:lnTo>
                  <a:pt x="15460" y="11772"/>
                </a:lnTo>
                <a:lnTo>
                  <a:pt x="15485" y="11918"/>
                </a:lnTo>
                <a:lnTo>
                  <a:pt x="15509" y="12016"/>
                </a:lnTo>
                <a:lnTo>
                  <a:pt x="15558" y="12089"/>
                </a:lnTo>
                <a:lnTo>
                  <a:pt x="15583" y="12138"/>
                </a:lnTo>
                <a:lnTo>
                  <a:pt x="15607" y="12212"/>
                </a:lnTo>
                <a:lnTo>
                  <a:pt x="15631" y="12383"/>
                </a:lnTo>
                <a:lnTo>
                  <a:pt x="15607" y="12480"/>
                </a:lnTo>
                <a:lnTo>
                  <a:pt x="15509" y="12651"/>
                </a:lnTo>
                <a:lnTo>
                  <a:pt x="15363" y="12847"/>
                </a:lnTo>
                <a:lnTo>
                  <a:pt x="15167" y="13042"/>
                </a:lnTo>
                <a:lnTo>
                  <a:pt x="14972" y="13237"/>
                </a:lnTo>
                <a:lnTo>
                  <a:pt x="14825" y="13433"/>
                </a:lnTo>
                <a:lnTo>
                  <a:pt x="14728" y="13604"/>
                </a:lnTo>
                <a:lnTo>
                  <a:pt x="14679" y="13701"/>
                </a:lnTo>
                <a:lnTo>
                  <a:pt x="14654" y="13823"/>
                </a:lnTo>
                <a:lnTo>
                  <a:pt x="14581" y="13970"/>
                </a:lnTo>
                <a:lnTo>
                  <a:pt x="14459" y="14117"/>
                </a:lnTo>
                <a:lnTo>
                  <a:pt x="14313" y="14288"/>
                </a:lnTo>
                <a:lnTo>
                  <a:pt x="14142" y="14434"/>
                </a:lnTo>
                <a:lnTo>
                  <a:pt x="13995" y="14556"/>
                </a:lnTo>
                <a:lnTo>
                  <a:pt x="13848" y="14629"/>
                </a:lnTo>
                <a:lnTo>
                  <a:pt x="13726" y="14654"/>
                </a:lnTo>
                <a:lnTo>
                  <a:pt x="13653" y="14654"/>
                </a:lnTo>
                <a:lnTo>
                  <a:pt x="13555" y="14605"/>
                </a:lnTo>
                <a:lnTo>
                  <a:pt x="13458" y="14556"/>
                </a:lnTo>
                <a:lnTo>
                  <a:pt x="13360" y="14483"/>
                </a:lnTo>
                <a:lnTo>
                  <a:pt x="13287" y="14385"/>
                </a:lnTo>
                <a:lnTo>
                  <a:pt x="13213" y="14288"/>
                </a:lnTo>
                <a:lnTo>
                  <a:pt x="13189" y="14190"/>
                </a:lnTo>
                <a:lnTo>
                  <a:pt x="13165" y="14092"/>
                </a:lnTo>
                <a:lnTo>
                  <a:pt x="13140" y="13921"/>
                </a:lnTo>
                <a:lnTo>
                  <a:pt x="13116" y="13848"/>
                </a:lnTo>
                <a:lnTo>
                  <a:pt x="13067" y="13799"/>
                </a:lnTo>
                <a:lnTo>
                  <a:pt x="13043" y="13750"/>
                </a:lnTo>
                <a:lnTo>
                  <a:pt x="12994" y="13677"/>
                </a:lnTo>
                <a:lnTo>
                  <a:pt x="12969" y="13530"/>
                </a:lnTo>
                <a:lnTo>
                  <a:pt x="12945" y="13359"/>
                </a:lnTo>
                <a:lnTo>
                  <a:pt x="12920" y="13286"/>
                </a:lnTo>
                <a:lnTo>
                  <a:pt x="12872" y="13237"/>
                </a:lnTo>
                <a:lnTo>
                  <a:pt x="12847" y="13164"/>
                </a:lnTo>
                <a:lnTo>
                  <a:pt x="12823" y="13066"/>
                </a:lnTo>
                <a:lnTo>
                  <a:pt x="12798" y="12920"/>
                </a:lnTo>
                <a:lnTo>
                  <a:pt x="12774" y="12749"/>
                </a:lnTo>
                <a:lnTo>
                  <a:pt x="12798" y="12602"/>
                </a:lnTo>
                <a:lnTo>
                  <a:pt x="12823" y="12456"/>
                </a:lnTo>
                <a:lnTo>
                  <a:pt x="12847" y="12358"/>
                </a:lnTo>
                <a:lnTo>
                  <a:pt x="12872" y="12285"/>
                </a:lnTo>
                <a:lnTo>
                  <a:pt x="12920" y="12236"/>
                </a:lnTo>
                <a:lnTo>
                  <a:pt x="12945" y="12163"/>
                </a:lnTo>
                <a:lnTo>
                  <a:pt x="12969" y="11992"/>
                </a:lnTo>
                <a:lnTo>
                  <a:pt x="12945" y="11894"/>
                </a:lnTo>
                <a:lnTo>
                  <a:pt x="12896" y="11772"/>
                </a:lnTo>
                <a:lnTo>
                  <a:pt x="12798" y="11650"/>
                </a:lnTo>
                <a:lnTo>
                  <a:pt x="12701" y="11528"/>
                </a:lnTo>
                <a:lnTo>
                  <a:pt x="12578" y="11381"/>
                </a:lnTo>
                <a:lnTo>
                  <a:pt x="12481" y="11210"/>
                </a:lnTo>
                <a:lnTo>
                  <a:pt x="12432" y="11015"/>
                </a:lnTo>
                <a:lnTo>
                  <a:pt x="12408" y="10844"/>
                </a:lnTo>
                <a:lnTo>
                  <a:pt x="12408" y="10697"/>
                </a:lnTo>
                <a:lnTo>
                  <a:pt x="12383" y="10551"/>
                </a:lnTo>
                <a:lnTo>
                  <a:pt x="12334" y="10453"/>
                </a:lnTo>
                <a:lnTo>
                  <a:pt x="12310" y="10380"/>
                </a:lnTo>
                <a:lnTo>
                  <a:pt x="12261" y="10331"/>
                </a:lnTo>
                <a:lnTo>
                  <a:pt x="12188" y="10307"/>
                </a:lnTo>
                <a:lnTo>
                  <a:pt x="12017" y="10282"/>
                </a:lnTo>
                <a:lnTo>
                  <a:pt x="11870" y="10307"/>
                </a:lnTo>
                <a:lnTo>
                  <a:pt x="11797" y="10331"/>
                </a:lnTo>
                <a:lnTo>
                  <a:pt x="11748" y="10380"/>
                </a:lnTo>
                <a:lnTo>
                  <a:pt x="11675" y="10429"/>
                </a:lnTo>
                <a:lnTo>
                  <a:pt x="11553" y="10453"/>
                </a:lnTo>
                <a:lnTo>
                  <a:pt x="11406" y="10478"/>
                </a:lnTo>
                <a:lnTo>
                  <a:pt x="11260" y="10478"/>
                </a:lnTo>
                <a:lnTo>
                  <a:pt x="11089" y="10453"/>
                </a:lnTo>
                <a:lnTo>
                  <a:pt x="10893" y="10355"/>
                </a:lnTo>
                <a:lnTo>
                  <a:pt x="10674" y="10233"/>
                </a:lnTo>
                <a:lnTo>
                  <a:pt x="10503" y="10087"/>
                </a:lnTo>
                <a:lnTo>
                  <a:pt x="10429" y="10013"/>
                </a:lnTo>
                <a:lnTo>
                  <a:pt x="10356" y="9891"/>
                </a:lnTo>
                <a:lnTo>
                  <a:pt x="10234" y="9598"/>
                </a:lnTo>
                <a:lnTo>
                  <a:pt x="10161" y="9281"/>
                </a:lnTo>
                <a:lnTo>
                  <a:pt x="10112" y="8963"/>
                </a:lnTo>
                <a:lnTo>
                  <a:pt x="10136" y="8792"/>
                </a:lnTo>
                <a:lnTo>
                  <a:pt x="10161" y="8621"/>
                </a:lnTo>
                <a:lnTo>
                  <a:pt x="10258" y="8279"/>
                </a:lnTo>
                <a:lnTo>
                  <a:pt x="10332" y="8108"/>
                </a:lnTo>
                <a:lnTo>
                  <a:pt x="10405" y="7962"/>
                </a:lnTo>
                <a:lnTo>
                  <a:pt x="10503" y="7815"/>
                </a:lnTo>
                <a:lnTo>
                  <a:pt x="10600" y="7718"/>
                </a:lnTo>
                <a:lnTo>
                  <a:pt x="10796" y="7522"/>
                </a:lnTo>
                <a:lnTo>
                  <a:pt x="10991" y="7376"/>
                </a:lnTo>
                <a:lnTo>
                  <a:pt x="11162" y="7278"/>
                </a:lnTo>
                <a:lnTo>
                  <a:pt x="11260" y="7229"/>
                </a:lnTo>
                <a:lnTo>
                  <a:pt x="11431" y="7205"/>
                </a:lnTo>
                <a:lnTo>
                  <a:pt x="11504" y="7180"/>
                </a:lnTo>
                <a:lnTo>
                  <a:pt x="11553" y="7132"/>
                </a:lnTo>
                <a:lnTo>
                  <a:pt x="11626" y="7107"/>
                </a:lnTo>
                <a:lnTo>
                  <a:pt x="11724" y="7083"/>
                </a:lnTo>
                <a:lnTo>
                  <a:pt x="11870" y="7058"/>
                </a:lnTo>
                <a:lnTo>
                  <a:pt x="12188" y="7058"/>
                </a:lnTo>
                <a:lnTo>
                  <a:pt x="12359" y="7107"/>
                </a:lnTo>
                <a:lnTo>
                  <a:pt x="12481" y="7156"/>
                </a:lnTo>
                <a:lnTo>
                  <a:pt x="12603" y="7229"/>
                </a:lnTo>
                <a:lnTo>
                  <a:pt x="12676" y="7303"/>
                </a:lnTo>
                <a:lnTo>
                  <a:pt x="12774" y="7376"/>
                </a:lnTo>
                <a:lnTo>
                  <a:pt x="12896" y="7425"/>
                </a:lnTo>
                <a:lnTo>
                  <a:pt x="12969" y="7425"/>
                </a:lnTo>
                <a:lnTo>
                  <a:pt x="13140" y="7449"/>
                </a:lnTo>
                <a:lnTo>
                  <a:pt x="13213" y="7498"/>
                </a:lnTo>
                <a:lnTo>
                  <a:pt x="13262" y="7522"/>
                </a:lnTo>
                <a:lnTo>
                  <a:pt x="13311" y="7547"/>
                </a:lnTo>
                <a:lnTo>
                  <a:pt x="13360" y="7571"/>
                </a:lnTo>
                <a:lnTo>
                  <a:pt x="13409" y="7547"/>
                </a:lnTo>
                <a:lnTo>
                  <a:pt x="13458" y="7522"/>
                </a:lnTo>
                <a:lnTo>
                  <a:pt x="13507" y="7498"/>
                </a:lnTo>
                <a:lnTo>
                  <a:pt x="13580" y="7449"/>
                </a:lnTo>
                <a:lnTo>
                  <a:pt x="13726" y="7425"/>
                </a:lnTo>
                <a:lnTo>
                  <a:pt x="13897" y="7449"/>
                </a:lnTo>
                <a:lnTo>
                  <a:pt x="13971" y="7498"/>
                </a:lnTo>
                <a:lnTo>
                  <a:pt x="14019" y="7522"/>
                </a:lnTo>
                <a:lnTo>
                  <a:pt x="14093" y="7571"/>
                </a:lnTo>
                <a:lnTo>
                  <a:pt x="14190" y="7596"/>
                </a:lnTo>
                <a:lnTo>
                  <a:pt x="14337" y="7620"/>
                </a:lnTo>
                <a:lnTo>
                  <a:pt x="14654" y="7620"/>
                </a:lnTo>
                <a:lnTo>
                  <a:pt x="14801" y="7596"/>
                </a:lnTo>
                <a:lnTo>
                  <a:pt x="14899" y="7571"/>
                </a:lnTo>
                <a:lnTo>
                  <a:pt x="14972" y="7522"/>
                </a:lnTo>
                <a:lnTo>
                  <a:pt x="15021" y="7473"/>
                </a:lnTo>
                <a:lnTo>
                  <a:pt x="15045" y="7400"/>
                </a:lnTo>
                <a:lnTo>
                  <a:pt x="15070" y="7229"/>
                </a:lnTo>
                <a:lnTo>
                  <a:pt x="15070" y="7205"/>
                </a:lnTo>
                <a:lnTo>
                  <a:pt x="15045" y="7156"/>
                </a:lnTo>
                <a:lnTo>
                  <a:pt x="14948" y="7107"/>
                </a:lnTo>
                <a:lnTo>
                  <a:pt x="14825" y="7058"/>
                </a:lnTo>
                <a:lnTo>
                  <a:pt x="14679" y="7058"/>
                </a:lnTo>
                <a:lnTo>
                  <a:pt x="14532" y="7034"/>
                </a:lnTo>
                <a:lnTo>
                  <a:pt x="14361" y="6985"/>
                </a:lnTo>
                <a:lnTo>
                  <a:pt x="14215" y="6936"/>
                </a:lnTo>
                <a:lnTo>
                  <a:pt x="14117" y="6863"/>
                </a:lnTo>
                <a:lnTo>
                  <a:pt x="14019" y="6790"/>
                </a:lnTo>
                <a:lnTo>
                  <a:pt x="13922" y="6716"/>
                </a:lnTo>
                <a:lnTo>
                  <a:pt x="13824" y="6692"/>
                </a:lnTo>
                <a:lnTo>
                  <a:pt x="13726" y="6668"/>
                </a:lnTo>
                <a:lnTo>
                  <a:pt x="13653" y="6643"/>
                </a:lnTo>
                <a:lnTo>
                  <a:pt x="13555" y="6619"/>
                </a:lnTo>
                <a:lnTo>
                  <a:pt x="13458" y="6545"/>
                </a:lnTo>
                <a:lnTo>
                  <a:pt x="13360" y="6472"/>
                </a:lnTo>
                <a:lnTo>
                  <a:pt x="13287" y="6399"/>
                </a:lnTo>
                <a:lnTo>
                  <a:pt x="13189" y="6374"/>
                </a:lnTo>
                <a:lnTo>
                  <a:pt x="13116" y="6350"/>
                </a:lnTo>
                <a:lnTo>
                  <a:pt x="13067" y="6374"/>
                </a:lnTo>
                <a:lnTo>
                  <a:pt x="13018" y="6399"/>
                </a:lnTo>
                <a:lnTo>
                  <a:pt x="12945" y="6399"/>
                </a:lnTo>
                <a:lnTo>
                  <a:pt x="12872" y="6350"/>
                </a:lnTo>
                <a:lnTo>
                  <a:pt x="12774" y="6277"/>
                </a:lnTo>
                <a:lnTo>
                  <a:pt x="12701" y="6228"/>
                </a:lnTo>
                <a:lnTo>
                  <a:pt x="12627" y="6179"/>
                </a:lnTo>
                <a:lnTo>
                  <a:pt x="12505" y="6179"/>
                </a:lnTo>
                <a:lnTo>
                  <a:pt x="12456" y="6228"/>
                </a:lnTo>
                <a:lnTo>
                  <a:pt x="12383" y="6252"/>
                </a:lnTo>
                <a:lnTo>
                  <a:pt x="12212" y="6277"/>
                </a:lnTo>
                <a:lnTo>
                  <a:pt x="12114" y="6326"/>
                </a:lnTo>
                <a:lnTo>
                  <a:pt x="11968" y="6399"/>
                </a:lnTo>
                <a:lnTo>
                  <a:pt x="11797" y="6521"/>
                </a:lnTo>
                <a:lnTo>
                  <a:pt x="11650" y="6668"/>
                </a:lnTo>
                <a:lnTo>
                  <a:pt x="11479" y="6814"/>
                </a:lnTo>
                <a:lnTo>
                  <a:pt x="11309" y="6936"/>
                </a:lnTo>
                <a:lnTo>
                  <a:pt x="11186" y="7009"/>
                </a:lnTo>
                <a:lnTo>
                  <a:pt x="11064" y="7058"/>
                </a:lnTo>
                <a:lnTo>
                  <a:pt x="10918" y="7009"/>
                </a:lnTo>
                <a:lnTo>
                  <a:pt x="10844" y="6985"/>
                </a:lnTo>
                <a:lnTo>
                  <a:pt x="10796" y="6961"/>
                </a:lnTo>
                <a:lnTo>
                  <a:pt x="10747" y="6912"/>
                </a:lnTo>
                <a:lnTo>
                  <a:pt x="10722" y="6838"/>
                </a:lnTo>
                <a:lnTo>
                  <a:pt x="10698" y="6668"/>
                </a:lnTo>
                <a:lnTo>
                  <a:pt x="10722" y="6497"/>
                </a:lnTo>
                <a:lnTo>
                  <a:pt x="10747" y="6423"/>
                </a:lnTo>
                <a:lnTo>
                  <a:pt x="10796" y="6374"/>
                </a:lnTo>
                <a:lnTo>
                  <a:pt x="10844" y="6350"/>
                </a:lnTo>
                <a:lnTo>
                  <a:pt x="10967" y="6326"/>
                </a:lnTo>
                <a:lnTo>
                  <a:pt x="11113" y="6301"/>
                </a:lnTo>
                <a:lnTo>
                  <a:pt x="11260" y="6277"/>
                </a:lnTo>
                <a:lnTo>
                  <a:pt x="11406" y="6277"/>
                </a:lnTo>
                <a:lnTo>
                  <a:pt x="11528" y="6228"/>
                </a:lnTo>
                <a:lnTo>
                  <a:pt x="11602" y="6179"/>
                </a:lnTo>
                <a:lnTo>
                  <a:pt x="11626" y="6130"/>
                </a:lnTo>
                <a:lnTo>
                  <a:pt x="11650" y="6106"/>
                </a:lnTo>
                <a:lnTo>
                  <a:pt x="11602" y="5935"/>
                </a:lnTo>
                <a:lnTo>
                  <a:pt x="11577" y="5862"/>
                </a:lnTo>
                <a:lnTo>
                  <a:pt x="11553" y="5813"/>
                </a:lnTo>
                <a:lnTo>
                  <a:pt x="11504" y="5764"/>
                </a:lnTo>
                <a:lnTo>
                  <a:pt x="11504" y="5715"/>
                </a:lnTo>
                <a:lnTo>
                  <a:pt x="11504" y="5666"/>
                </a:lnTo>
                <a:lnTo>
                  <a:pt x="11553" y="5617"/>
                </a:lnTo>
                <a:lnTo>
                  <a:pt x="11602" y="5593"/>
                </a:lnTo>
                <a:lnTo>
                  <a:pt x="11675" y="5544"/>
                </a:lnTo>
                <a:lnTo>
                  <a:pt x="11821" y="5520"/>
                </a:lnTo>
                <a:lnTo>
                  <a:pt x="11919" y="5520"/>
                </a:lnTo>
                <a:lnTo>
                  <a:pt x="12017" y="5471"/>
                </a:lnTo>
                <a:lnTo>
                  <a:pt x="12114" y="5398"/>
                </a:lnTo>
                <a:lnTo>
                  <a:pt x="12212" y="5324"/>
                </a:lnTo>
                <a:lnTo>
                  <a:pt x="12285" y="5251"/>
                </a:lnTo>
                <a:lnTo>
                  <a:pt x="12359" y="5153"/>
                </a:lnTo>
                <a:lnTo>
                  <a:pt x="12383" y="5031"/>
                </a:lnTo>
                <a:lnTo>
                  <a:pt x="12408" y="4958"/>
                </a:lnTo>
                <a:lnTo>
                  <a:pt x="12383" y="4787"/>
                </a:lnTo>
                <a:lnTo>
                  <a:pt x="12334" y="4714"/>
                </a:lnTo>
                <a:lnTo>
                  <a:pt x="12310" y="4665"/>
                </a:lnTo>
                <a:lnTo>
                  <a:pt x="12310" y="4640"/>
                </a:lnTo>
                <a:lnTo>
                  <a:pt x="12310" y="4592"/>
                </a:lnTo>
                <a:lnTo>
                  <a:pt x="12383" y="4469"/>
                </a:lnTo>
                <a:lnTo>
                  <a:pt x="12505" y="4298"/>
                </a:lnTo>
                <a:lnTo>
                  <a:pt x="12701" y="4103"/>
                </a:lnTo>
                <a:lnTo>
                  <a:pt x="12798" y="4005"/>
                </a:lnTo>
                <a:lnTo>
                  <a:pt x="12945" y="3908"/>
                </a:lnTo>
                <a:lnTo>
                  <a:pt x="13091" y="3834"/>
                </a:lnTo>
                <a:lnTo>
                  <a:pt x="13262" y="3761"/>
                </a:lnTo>
                <a:lnTo>
                  <a:pt x="13604" y="3663"/>
                </a:lnTo>
                <a:lnTo>
                  <a:pt x="13775" y="3639"/>
                </a:lnTo>
                <a:lnTo>
                  <a:pt x="13922" y="3615"/>
                </a:lnTo>
                <a:close/>
                <a:moveTo>
                  <a:pt x="6888" y="2467"/>
                </a:moveTo>
                <a:lnTo>
                  <a:pt x="6986" y="2491"/>
                </a:lnTo>
                <a:lnTo>
                  <a:pt x="7083" y="2516"/>
                </a:lnTo>
                <a:lnTo>
                  <a:pt x="7132" y="2540"/>
                </a:lnTo>
                <a:lnTo>
                  <a:pt x="7181" y="2589"/>
                </a:lnTo>
                <a:lnTo>
                  <a:pt x="7181" y="2638"/>
                </a:lnTo>
                <a:lnTo>
                  <a:pt x="7181" y="2711"/>
                </a:lnTo>
                <a:lnTo>
                  <a:pt x="7132" y="2784"/>
                </a:lnTo>
                <a:lnTo>
                  <a:pt x="7083" y="2858"/>
                </a:lnTo>
                <a:lnTo>
                  <a:pt x="6937" y="3028"/>
                </a:lnTo>
                <a:lnTo>
                  <a:pt x="6864" y="3175"/>
                </a:lnTo>
                <a:lnTo>
                  <a:pt x="6839" y="3322"/>
                </a:lnTo>
                <a:lnTo>
                  <a:pt x="6864" y="3395"/>
                </a:lnTo>
                <a:lnTo>
                  <a:pt x="6888" y="3419"/>
                </a:lnTo>
                <a:lnTo>
                  <a:pt x="6961" y="3517"/>
                </a:lnTo>
                <a:lnTo>
                  <a:pt x="7010" y="3615"/>
                </a:lnTo>
                <a:lnTo>
                  <a:pt x="7059" y="3712"/>
                </a:lnTo>
                <a:lnTo>
                  <a:pt x="7083" y="3810"/>
                </a:lnTo>
                <a:lnTo>
                  <a:pt x="7059" y="3908"/>
                </a:lnTo>
                <a:lnTo>
                  <a:pt x="7010" y="4005"/>
                </a:lnTo>
                <a:lnTo>
                  <a:pt x="6961" y="4103"/>
                </a:lnTo>
                <a:lnTo>
                  <a:pt x="6888" y="4201"/>
                </a:lnTo>
                <a:lnTo>
                  <a:pt x="6839" y="4225"/>
                </a:lnTo>
                <a:lnTo>
                  <a:pt x="6644" y="4225"/>
                </a:lnTo>
                <a:lnTo>
                  <a:pt x="6473" y="4128"/>
                </a:lnTo>
                <a:lnTo>
                  <a:pt x="6302" y="4005"/>
                </a:lnTo>
                <a:lnTo>
                  <a:pt x="6155" y="3859"/>
                </a:lnTo>
                <a:lnTo>
                  <a:pt x="5984" y="3786"/>
                </a:lnTo>
                <a:lnTo>
                  <a:pt x="5838" y="3761"/>
                </a:lnTo>
                <a:lnTo>
                  <a:pt x="5789" y="3786"/>
                </a:lnTo>
                <a:lnTo>
                  <a:pt x="5740" y="3810"/>
                </a:lnTo>
                <a:lnTo>
                  <a:pt x="5642" y="3883"/>
                </a:lnTo>
                <a:lnTo>
                  <a:pt x="5545" y="3957"/>
                </a:lnTo>
                <a:lnTo>
                  <a:pt x="5447" y="3981"/>
                </a:lnTo>
                <a:lnTo>
                  <a:pt x="5349" y="4005"/>
                </a:lnTo>
                <a:lnTo>
                  <a:pt x="5203" y="4030"/>
                </a:lnTo>
                <a:lnTo>
                  <a:pt x="5129" y="4054"/>
                </a:lnTo>
                <a:lnTo>
                  <a:pt x="5081" y="4103"/>
                </a:lnTo>
                <a:lnTo>
                  <a:pt x="5032" y="4128"/>
                </a:lnTo>
                <a:lnTo>
                  <a:pt x="4959" y="4152"/>
                </a:lnTo>
                <a:lnTo>
                  <a:pt x="4788" y="4201"/>
                </a:lnTo>
                <a:lnTo>
                  <a:pt x="4690" y="4201"/>
                </a:lnTo>
                <a:lnTo>
                  <a:pt x="4592" y="4250"/>
                </a:lnTo>
                <a:lnTo>
                  <a:pt x="4494" y="4298"/>
                </a:lnTo>
                <a:lnTo>
                  <a:pt x="4397" y="4372"/>
                </a:lnTo>
                <a:lnTo>
                  <a:pt x="4372" y="4421"/>
                </a:lnTo>
                <a:lnTo>
                  <a:pt x="4372" y="4494"/>
                </a:lnTo>
                <a:lnTo>
                  <a:pt x="4372" y="4616"/>
                </a:lnTo>
                <a:lnTo>
                  <a:pt x="4470" y="4787"/>
                </a:lnTo>
                <a:lnTo>
                  <a:pt x="4592" y="4958"/>
                </a:lnTo>
                <a:lnTo>
                  <a:pt x="4690" y="5031"/>
                </a:lnTo>
                <a:lnTo>
                  <a:pt x="4788" y="5056"/>
                </a:lnTo>
                <a:lnTo>
                  <a:pt x="4885" y="5080"/>
                </a:lnTo>
                <a:lnTo>
                  <a:pt x="5007" y="5080"/>
                </a:lnTo>
                <a:lnTo>
                  <a:pt x="5129" y="5056"/>
                </a:lnTo>
                <a:lnTo>
                  <a:pt x="5227" y="5007"/>
                </a:lnTo>
                <a:lnTo>
                  <a:pt x="5349" y="4933"/>
                </a:lnTo>
                <a:lnTo>
                  <a:pt x="5447" y="4860"/>
                </a:lnTo>
                <a:lnTo>
                  <a:pt x="5642" y="4665"/>
                </a:lnTo>
                <a:lnTo>
                  <a:pt x="5838" y="4518"/>
                </a:lnTo>
                <a:lnTo>
                  <a:pt x="6009" y="4421"/>
                </a:lnTo>
                <a:lnTo>
                  <a:pt x="6131" y="4372"/>
                </a:lnTo>
                <a:lnTo>
                  <a:pt x="6204" y="4396"/>
                </a:lnTo>
                <a:lnTo>
                  <a:pt x="6253" y="4445"/>
                </a:lnTo>
                <a:lnTo>
                  <a:pt x="6302" y="4494"/>
                </a:lnTo>
                <a:lnTo>
                  <a:pt x="6302" y="4567"/>
                </a:lnTo>
                <a:lnTo>
                  <a:pt x="6326" y="4640"/>
                </a:lnTo>
                <a:lnTo>
                  <a:pt x="6375" y="4714"/>
                </a:lnTo>
                <a:lnTo>
                  <a:pt x="6424" y="4738"/>
                </a:lnTo>
                <a:lnTo>
                  <a:pt x="6497" y="4763"/>
                </a:lnTo>
                <a:lnTo>
                  <a:pt x="6595" y="4787"/>
                </a:lnTo>
                <a:lnTo>
                  <a:pt x="6693" y="4811"/>
                </a:lnTo>
                <a:lnTo>
                  <a:pt x="6790" y="4885"/>
                </a:lnTo>
                <a:lnTo>
                  <a:pt x="6888" y="4958"/>
                </a:lnTo>
                <a:lnTo>
                  <a:pt x="6937" y="5031"/>
                </a:lnTo>
                <a:lnTo>
                  <a:pt x="6961" y="5153"/>
                </a:lnTo>
                <a:lnTo>
                  <a:pt x="6937" y="5251"/>
                </a:lnTo>
                <a:lnTo>
                  <a:pt x="6888" y="5324"/>
                </a:lnTo>
                <a:lnTo>
                  <a:pt x="6790" y="5398"/>
                </a:lnTo>
                <a:lnTo>
                  <a:pt x="6693" y="5471"/>
                </a:lnTo>
                <a:lnTo>
                  <a:pt x="6595" y="5520"/>
                </a:lnTo>
                <a:lnTo>
                  <a:pt x="6497" y="5520"/>
                </a:lnTo>
                <a:lnTo>
                  <a:pt x="6399" y="5544"/>
                </a:lnTo>
                <a:lnTo>
                  <a:pt x="6253" y="5642"/>
                </a:lnTo>
                <a:lnTo>
                  <a:pt x="6082" y="5764"/>
                </a:lnTo>
                <a:lnTo>
                  <a:pt x="5935" y="5910"/>
                </a:lnTo>
                <a:lnTo>
                  <a:pt x="5764" y="6057"/>
                </a:lnTo>
                <a:lnTo>
                  <a:pt x="5594" y="6179"/>
                </a:lnTo>
                <a:lnTo>
                  <a:pt x="5471" y="6252"/>
                </a:lnTo>
                <a:lnTo>
                  <a:pt x="5349" y="6277"/>
                </a:lnTo>
                <a:lnTo>
                  <a:pt x="5227" y="6326"/>
                </a:lnTo>
                <a:lnTo>
                  <a:pt x="5056" y="6448"/>
                </a:lnTo>
                <a:lnTo>
                  <a:pt x="4812" y="6643"/>
                </a:lnTo>
                <a:lnTo>
                  <a:pt x="4568" y="6887"/>
                </a:lnTo>
                <a:lnTo>
                  <a:pt x="4226" y="7229"/>
                </a:lnTo>
                <a:lnTo>
                  <a:pt x="4104" y="7327"/>
                </a:lnTo>
                <a:lnTo>
                  <a:pt x="3957" y="7449"/>
                </a:lnTo>
                <a:lnTo>
                  <a:pt x="3640" y="7644"/>
                </a:lnTo>
                <a:lnTo>
                  <a:pt x="3347" y="7767"/>
                </a:lnTo>
                <a:lnTo>
                  <a:pt x="3200" y="7791"/>
                </a:lnTo>
                <a:lnTo>
                  <a:pt x="3078" y="7815"/>
                </a:lnTo>
                <a:lnTo>
                  <a:pt x="2834" y="7815"/>
                </a:lnTo>
                <a:lnTo>
                  <a:pt x="2614" y="7864"/>
                </a:lnTo>
                <a:lnTo>
                  <a:pt x="2443" y="7938"/>
                </a:lnTo>
                <a:lnTo>
                  <a:pt x="2321" y="8011"/>
                </a:lnTo>
                <a:lnTo>
                  <a:pt x="2248" y="8084"/>
                </a:lnTo>
                <a:lnTo>
                  <a:pt x="2174" y="8182"/>
                </a:lnTo>
                <a:lnTo>
                  <a:pt x="2125" y="8279"/>
                </a:lnTo>
                <a:lnTo>
                  <a:pt x="2125" y="8377"/>
                </a:lnTo>
                <a:lnTo>
                  <a:pt x="2125" y="8475"/>
                </a:lnTo>
                <a:lnTo>
                  <a:pt x="2174" y="8573"/>
                </a:lnTo>
                <a:lnTo>
                  <a:pt x="2248" y="8670"/>
                </a:lnTo>
                <a:lnTo>
                  <a:pt x="2321" y="8768"/>
                </a:lnTo>
                <a:lnTo>
                  <a:pt x="2394" y="8841"/>
                </a:lnTo>
                <a:lnTo>
                  <a:pt x="2492" y="8890"/>
                </a:lnTo>
                <a:lnTo>
                  <a:pt x="2614" y="8939"/>
                </a:lnTo>
                <a:lnTo>
                  <a:pt x="2687" y="8939"/>
                </a:lnTo>
                <a:lnTo>
                  <a:pt x="2809" y="8988"/>
                </a:lnTo>
                <a:lnTo>
                  <a:pt x="2956" y="9085"/>
                </a:lnTo>
                <a:lnTo>
                  <a:pt x="3151" y="9232"/>
                </a:lnTo>
                <a:lnTo>
                  <a:pt x="3371" y="9427"/>
                </a:lnTo>
                <a:lnTo>
                  <a:pt x="3566" y="9623"/>
                </a:lnTo>
                <a:lnTo>
                  <a:pt x="3762" y="9769"/>
                </a:lnTo>
                <a:lnTo>
                  <a:pt x="3908" y="9867"/>
                </a:lnTo>
                <a:lnTo>
                  <a:pt x="4030" y="9891"/>
                </a:lnTo>
                <a:lnTo>
                  <a:pt x="4177" y="9867"/>
                </a:lnTo>
                <a:lnTo>
                  <a:pt x="4250" y="9843"/>
                </a:lnTo>
                <a:lnTo>
                  <a:pt x="4324" y="9818"/>
                </a:lnTo>
                <a:lnTo>
                  <a:pt x="4372" y="9769"/>
                </a:lnTo>
                <a:lnTo>
                  <a:pt x="4494" y="9745"/>
                </a:lnTo>
                <a:lnTo>
                  <a:pt x="4641" y="9720"/>
                </a:lnTo>
                <a:lnTo>
                  <a:pt x="4959" y="9720"/>
                </a:lnTo>
                <a:lnTo>
                  <a:pt x="5105" y="9769"/>
                </a:lnTo>
                <a:lnTo>
                  <a:pt x="5252" y="9818"/>
                </a:lnTo>
                <a:lnTo>
                  <a:pt x="5349" y="9916"/>
                </a:lnTo>
                <a:lnTo>
                  <a:pt x="5447" y="9989"/>
                </a:lnTo>
                <a:lnTo>
                  <a:pt x="5545" y="10038"/>
                </a:lnTo>
                <a:lnTo>
                  <a:pt x="5642" y="10087"/>
                </a:lnTo>
                <a:lnTo>
                  <a:pt x="5740" y="10087"/>
                </a:lnTo>
                <a:lnTo>
                  <a:pt x="5838" y="10136"/>
                </a:lnTo>
                <a:lnTo>
                  <a:pt x="5984" y="10209"/>
                </a:lnTo>
                <a:lnTo>
                  <a:pt x="6155" y="10331"/>
                </a:lnTo>
                <a:lnTo>
                  <a:pt x="6302" y="10478"/>
                </a:lnTo>
                <a:lnTo>
                  <a:pt x="6473" y="10624"/>
                </a:lnTo>
                <a:lnTo>
                  <a:pt x="6644" y="10746"/>
                </a:lnTo>
                <a:lnTo>
                  <a:pt x="6790" y="10819"/>
                </a:lnTo>
                <a:lnTo>
                  <a:pt x="6888" y="10844"/>
                </a:lnTo>
                <a:lnTo>
                  <a:pt x="6961" y="10868"/>
                </a:lnTo>
                <a:lnTo>
                  <a:pt x="7083" y="10917"/>
                </a:lnTo>
                <a:lnTo>
                  <a:pt x="7181" y="10966"/>
                </a:lnTo>
                <a:lnTo>
                  <a:pt x="7254" y="11039"/>
                </a:lnTo>
                <a:lnTo>
                  <a:pt x="7352" y="11113"/>
                </a:lnTo>
                <a:lnTo>
                  <a:pt x="7450" y="11186"/>
                </a:lnTo>
                <a:lnTo>
                  <a:pt x="7547" y="11210"/>
                </a:lnTo>
                <a:lnTo>
                  <a:pt x="7645" y="11235"/>
                </a:lnTo>
                <a:lnTo>
                  <a:pt x="7743" y="11259"/>
                </a:lnTo>
                <a:lnTo>
                  <a:pt x="7840" y="11283"/>
                </a:lnTo>
                <a:lnTo>
                  <a:pt x="7938" y="11357"/>
                </a:lnTo>
                <a:lnTo>
                  <a:pt x="8036" y="11430"/>
                </a:lnTo>
                <a:lnTo>
                  <a:pt x="8109" y="11528"/>
                </a:lnTo>
                <a:lnTo>
                  <a:pt x="8158" y="11625"/>
                </a:lnTo>
                <a:lnTo>
                  <a:pt x="8207" y="11723"/>
                </a:lnTo>
                <a:lnTo>
                  <a:pt x="8207" y="11796"/>
                </a:lnTo>
                <a:lnTo>
                  <a:pt x="8207" y="11894"/>
                </a:lnTo>
                <a:lnTo>
                  <a:pt x="8158" y="11992"/>
                </a:lnTo>
                <a:lnTo>
                  <a:pt x="8109" y="12089"/>
                </a:lnTo>
                <a:lnTo>
                  <a:pt x="8036" y="12187"/>
                </a:lnTo>
                <a:lnTo>
                  <a:pt x="7963" y="12285"/>
                </a:lnTo>
                <a:lnTo>
                  <a:pt x="7889" y="12383"/>
                </a:lnTo>
                <a:lnTo>
                  <a:pt x="7840" y="12480"/>
                </a:lnTo>
                <a:lnTo>
                  <a:pt x="7840" y="12578"/>
                </a:lnTo>
                <a:lnTo>
                  <a:pt x="7816" y="12676"/>
                </a:lnTo>
                <a:lnTo>
                  <a:pt x="7718" y="12822"/>
                </a:lnTo>
                <a:lnTo>
                  <a:pt x="7596" y="12969"/>
                </a:lnTo>
                <a:lnTo>
                  <a:pt x="7450" y="13140"/>
                </a:lnTo>
                <a:lnTo>
                  <a:pt x="7303" y="13311"/>
                </a:lnTo>
                <a:lnTo>
                  <a:pt x="7181" y="13457"/>
                </a:lnTo>
                <a:lnTo>
                  <a:pt x="7108" y="13604"/>
                </a:lnTo>
                <a:lnTo>
                  <a:pt x="7083" y="13701"/>
                </a:lnTo>
                <a:lnTo>
                  <a:pt x="7034" y="13823"/>
                </a:lnTo>
                <a:lnTo>
                  <a:pt x="6961" y="13970"/>
                </a:lnTo>
                <a:lnTo>
                  <a:pt x="6839" y="14117"/>
                </a:lnTo>
                <a:lnTo>
                  <a:pt x="6693" y="14288"/>
                </a:lnTo>
                <a:lnTo>
                  <a:pt x="6546" y="14434"/>
                </a:lnTo>
                <a:lnTo>
                  <a:pt x="6424" y="14605"/>
                </a:lnTo>
                <a:lnTo>
                  <a:pt x="6351" y="14752"/>
                </a:lnTo>
                <a:lnTo>
                  <a:pt x="6302" y="14849"/>
                </a:lnTo>
                <a:lnTo>
                  <a:pt x="6277" y="14947"/>
                </a:lnTo>
                <a:lnTo>
                  <a:pt x="6229" y="15069"/>
                </a:lnTo>
                <a:lnTo>
                  <a:pt x="6131" y="15216"/>
                </a:lnTo>
                <a:lnTo>
                  <a:pt x="6033" y="15338"/>
                </a:lnTo>
                <a:lnTo>
                  <a:pt x="5911" y="15460"/>
                </a:lnTo>
                <a:lnTo>
                  <a:pt x="5813" y="15582"/>
                </a:lnTo>
                <a:lnTo>
                  <a:pt x="5764" y="15704"/>
                </a:lnTo>
                <a:lnTo>
                  <a:pt x="5740" y="15802"/>
                </a:lnTo>
                <a:lnTo>
                  <a:pt x="5764" y="15973"/>
                </a:lnTo>
                <a:lnTo>
                  <a:pt x="5789" y="16046"/>
                </a:lnTo>
                <a:lnTo>
                  <a:pt x="5838" y="16095"/>
                </a:lnTo>
                <a:lnTo>
                  <a:pt x="5862" y="16144"/>
                </a:lnTo>
                <a:lnTo>
                  <a:pt x="5911" y="16217"/>
                </a:lnTo>
                <a:lnTo>
                  <a:pt x="5935" y="16388"/>
                </a:lnTo>
                <a:lnTo>
                  <a:pt x="5911" y="16461"/>
                </a:lnTo>
                <a:lnTo>
                  <a:pt x="5862" y="16510"/>
                </a:lnTo>
                <a:lnTo>
                  <a:pt x="5813" y="16559"/>
                </a:lnTo>
                <a:lnTo>
                  <a:pt x="5642" y="16559"/>
                </a:lnTo>
                <a:lnTo>
                  <a:pt x="5545" y="16510"/>
                </a:lnTo>
                <a:lnTo>
                  <a:pt x="5447" y="16461"/>
                </a:lnTo>
                <a:lnTo>
                  <a:pt x="5349" y="16388"/>
                </a:lnTo>
                <a:lnTo>
                  <a:pt x="5276" y="16266"/>
                </a:lnTo>
                <a:lnTo>
                  <a:pt x="5227" y="16119"/>
                </a:lnTo>
                <a:lnTo>
                  <a:pt x="5178" y="15973"/>
                </a:lnTo>
                <a:lnTo>
                  <a:pt x="5178" y="15802"/>
                </a:lnTo>
                <a:lnTo>
                  <a:pt x="5154" y="15655"/>
                </a:lnTo>
                <a:lnTo>
                  <a:pt x="5105" y="15484"/>
                </a:lnTo>
                <a:lnTo>
                  <a:pt x="5056" y="15338"/>
                </a:lnTo>
                <a:lnTo>
                  <a:pt x="4983" y="15240"/>
                </a:lnTo>
                <a:lnTo>
                  <a:pt x="4934" y="15191"/>
                </a:lnTo>
                <a:lnTo>
                  <a:pt x="4910" y="15093"/>
                </a:lnTo>
                <a:lnTo>
                  <a:pt x="4836" y="14849"/>
                </a:lnTo>
                <a:lnTo>
                  <a:pt x="4812" y="14556"/>
                </a:lnTo>
                <a:lnTo>
                  <a:pt x="4788" y="14214"/>
                </a:lnTo>
                <a:lnTo>
                  <a:pt x="4788" y="13970"/>
                </a:lnTo>
                <a:lnTo>
                  <a:pt x="4788" y="13799"/>
                </a:lnTo>
                <a:lnTo>
                  <a:pt x="4739" y="13604"/>
                </a:lnTo>
                <a:lnTo>
                  <a:pt x="4714" y="13433"/>
                </a:lnTo>
                <a:lnTo>
                  <a:pt x="4641" y="13237"/>
                </a:lnTo>
                <a:lnTo>
                  <a:pt x="4568" y="13066"/>
                </a:lnTo>
                <a:lnTo>
                  <a:pt x="4494" y="12920"/>
                </a:lnTo>
                <a:lnTo>
                  <a:pt x="4397" y="12773"/>
                </a:lnTo>
                <a:lnTo>
                  <a:pt x="4324" y="12676"/>
                </a:lnTo>
                <a:lnTo>
                  <a:pt x="4128" y="12456"/>
                </a:lnTo>
                <a:lnTo>
                  <a:pt x="3982" y="12260"/>
                </a:lnTo>
                <a:lnTo>
                  <a:pt x="3884" y="12114"/>
                </a:lnTo>
                <a:lnTo>
                  <a:pt x="3835" y="11992"/>
                </a:lnTo>
                <a:lnTo>
                  <a:pt x="3811" y="11845"/>
                </a:lnTo>
                <a:lnTo>
                  <a:pt x="3786" y="11772"/>
                </a:lnTo>
                <a:lnTo>
                  <a:pt x="3737" y="11723"/>
                </a:lnTo>
                <a:lnTo>
                  <a:pt x="3713" y="11650"/>
                </a:lnTo>
                <a:lnTo>
                  <a:pt x="3664" y="11528"/>
                </a:lnTo>
                <a:lnTo>
                  <a:pt x="3664" y="11381"/>
                </a:lnTo>
                <a:lnTo>
                  <a:pt x="3640" y="11235"/>
                </a:lnTo>
                <a:lnTo>
                  <a:pt x="3664" y="11088"/>
                </a:lnTo>
                <a:lnTo>
                  <a:pt x="3664" y="10942"/>
                </a:lnTo>
                <a:lnTo>
                  <a:pt x="3713" y="10819"/>
                </a:lnTo>
                <a:lnTo>
                  <a:pt x="3737" y="10771"/>
                </a:lnTo>
                <a:lnTo>
                  <a:pt x="3786" y="10697"/>
                </a:lnTo>
                <a:lnTo>
                  <a:pt x="3811" y="10648"/>
                </a:lnTo>
                <a:lnTo>
                  <a:pt x="3835" y="10478"/>
                </a:lnTo>
                <a:lnTo>
                  <a:pt x="3811" y="10307"/>
                </a:lnTo>
                <a:lnTo>
                  <a:pt x="3786" y="10233"/>
                </a:lnTo>
                <a:lnTo>
                  <a:pt x="3737" y="10184"/>
                </a:lnTo>
                <a:lnTo>
                  <a:pt x="3689" y="10160"/>
                </a:lnTo>
                <a:lnTo>
                  <a:pt x="3615" y="10111"/>
                </a:lnTo>
                <a:lnTo>
                  <a:pt x="3444" y="10087"/>
                </a:lnTo>
                <a:lnTo>
                  <a:pt x="3347" y="10062"/>
                </a:lnTo>
                <a:lnTo>
                  <a:pt x="3200" y="9989"/>
                </a:lnTo>
                <a:lnTo>
                  <a:pt x="3054" y="9867"/>
                </a:lnTo>
                <a:lnTo>
                  <a:pt x="2883" y="9720"/>
                </a:lnTo>
                <a:lnTo>
                  <a:pt x="2712" y="9574"/>
                </a:lnTo>
                <a:lnTo>
                  <a:pt x="2565" y="9452"/>
                </a:lnTo>
                <a:lnTo>
                  <a:pt x="2419" y="9354"/>
                </a:lnTo>
                <a:lnTo>
                  <a:pt x="2321" y="9330"/>
                </a:lnTo>
                <a:lnTo>
                  <a:pt x="2199" y="9281"/>
                </a:lnTo>
                <a:lnTo>
                  <a:pt x="2003" y="9159"/>
                </a:lnTo>
                <a:lnTo>
                  <a:pt x="1784" y="8988"/>
                </a:lnTo>
                <a:lnTo>
                  <a:pt x="1539" y="8768"/>
                </a:lnTo>
                <a:lnTo>
                  <a:pt x="1246" y="8402"/>
                </a:lnTo>
                <a:lnTo>
                  <a:pt x="1078" y="8185"/>
                </a:lnTo>
                <a:lnTo>
                  <a:pt x="1124" y="7840"/>
                </a:lnTo>
                <a:lnTo>
                  <a:pt x="1197" y="7473"/>
                </a:lnTo>
                <a:lnTo>
                  <a:pt x="1295" y="7132"/>
                </a:lnTo>
                <a:lnTo>
                  <a:pt x="1393" y="6790"/>
                </a:lnTo>
                <a:lnTo>
                  <a:pt x="1515" y="6448"/>
                </a:lnTo>
                <a:lnTo>
                  <a:pt x="1637" y="6106"/>
                </a:lnTo>
                <a:lnTo>
                  <a:pt x="1784" y="5788"/>
                </a:lnTo>
                <a:lnTo>
                  <a:pt x="1954" y="5471"/>
                </a:lnTo>
                <a:lnTo>
                  <a:pt x="2125" y="5153"/>
                </a:lnTo>
                <a:lnTo>
                  <a:pt x="2296" y="4860"/>
                </a:lnTo>
                <a:lnTo>
                  <a:pt x="2516" y="4567"/>
                </a:lnTo>
                <a:lnTo>
                  <a:pt x="2712" y="4298"/>
                </a:lnTo>
                <a:lnTo>
                  <a:pt x="3151" y="3737"/>
                </a:lnTo>
                <a:lnTo>
                  <a:pt x="3664" y="3248"/>
                </a:lnTo>
                <a:lnTo>
                  <a:pt x="4079" y="3248"/>
                </a:lnTo>
                <a:lnTo>
                  <a:pt x="4299" y="3297"/>
                </a:lnTo>
                <a:lnTo>
                  <a:pt x="4470" y="3346"/>
                </a:lnTo>
                <a:lnTo>
                  <a:pt x="4592" y="3419"/>
                </a:lnTo>
                <a:lnTo>
                  <a:pt x="4690" y="3493"/>
                </a:lnTo>
                <a:lnTo>
                  <a:pt x="4788" y="3517"/>
                </a:lnTo>
                <a:lnTo>
                  <a:pt x="4885" y="3493"/>
                </a:lnTo>
                <a:lnTo>
                  <a:pt x="4983" y="3419"/>
                </a:lnTo>
                <a:lnTo>
                  <a:pt x="5056" y="3346"/>
                </a:lnTo>
                <a:lnTo>
                  <a:pt x="5178" y="3297"/>
                </a:lnTo>
                <a:lnTo>
                  <a:pt x="5276" y="3248"/>
                </a:lnTo>
                <a:lnTo>
                  <a:pt x="5349" y="3248"/>
                </a:lnTo>
                <a:lnTo>
                  <a:pt x="5471" y="3199"/>
                </a:lnTo>
                <a:lnTo>
                  <a:pt x="5594" y="3126"/>
                </a:lnTo>
                <a:lnTo>
                  <a:pt x="5764" y="3004"/>
                </a:lnTo>
                <a:lnTo>
                  <a:pt x="5935" y="2858"/>
                </a:lnTo>
                <a:lnTo>
                  <a:pt x="6131" y="2711"/>
                </a:lnTo>
                <a:lnTo>
                  <a:pt x="6375" y="2589"/>
                </a:lnTo>
                <a:lnTo>
                  <a:pt x="6619" y="2516"/>
                </a:lnTo>
                <a:lnTo>
                  <a:pt x="6888" y="2467"/>
                </a:lnTo>
                <a:close/>
                <a:moveTo>
                  <a:pt x="9379" y="0"/>
                </a:moveTo>
                <a:lnTo>
                  <a:pt x="8891" y="24"/>
                </a:lnTo>
                <a:lnTo>
                  <a:pt x="8427" y="49"/>
                </a:lnTo>
                <a:lnTo>
                  <a:pt x="7963" y="122"/>
                </a:lnTo>
                <a:lnTo>
                  <a:pt x="7499" y="195"/>
                </a:lnTo>
                <a:lnTo>
                  <a:pt x="7034" y="293"/>
                </a:lnTo>
                <a:lnTo>
                  <a:pt x="6595" y="440"/>
                </a:lnTo>
                <a:lnTo>
                  <a:pt x="6155" y="586"/>
                </a:lnTo>
                <a:lnTo>
                  <a:pt x="5740" y="733"/>
                </a:lnTo>
                <a:lnTo>
                  <a:pt x="5325" y="928"/>
                </a:lnTo>
                <a:lnTo>
                  <a:pt x="4910" y="1148"/>
                </a:lnTo>
                <a:lnTo>
                  <a:pt x="4519" y="1368"/>
                </a:lnTo>
                <a:lnTo>
                  <a:pt x="4128" y="1612"/>
                </a:lnTo>
                <a:lnTo>
                  <a:pt x="3762" y="1881"/>
                </a:lnTo>
                <a:lnTo>
                  <a:pt x="3420" y="2149"/>
                </a:lnTo>
                <a:lnTo>
                  <a:pt x="3078" y="2442"/>
                </a:lnTo>
                <a:lnTo>
                  <a:pt x="2760" y="2760"/>
                </a:lnTo>
                <a:lnTo>
                  <a:pt x="2443" y="3077"/>
                </a:lnTo>
                <a:lnTo>
                  <a:pt x="2150" y="3419"/>
                </a:lnTo>
                <a:lnTo>
                  <a:pt x="1881" y="3761"/>
                </a:lnTo>
                <a:lnTo>
                  <a:pt x="1613" y="4128"/>
                </a:lnTo>
                <a:lnTo>
                  <a:pt x="1368" y="4518"/>
                </a:lnTo>
                <a:lnTo>
                  <a:pt x="1149" y="4909"/>
                </a:lnTo>
                <a:lnTo>
                  <a:pt x="929" y="5324"/>
                </a:lnTo>
                <a:lnTo>
                  <a:pt x="733" y="5739"/>
                </a:lnTo>
                <a:lnTo>
                  <a:pt x="587" y="6155"/>
                </a:lnTo>
                <a:lnTo>
                  <a:pt x="440" y="6594"/>
                </a:lnTo>
                <a:lnTo>
                  <a:pt x="294" y="7034"/>
                </a:lnTo>
                <a:lnTo>
                  <a:pt x="196" y="7498"/>
                </a:lnTo>
                <a:lnTo>
                  <a:pt x="123" y="7962"/>
                </a:lnTo>
                <a:lnTo>
                  <a:pt x="49" y="8426"/>
                </a:lnTo>
                <a:lnTo>
                  <a:pt x="25" y="8890"/>
                </a:lnTo>
                <a:lnTo>
                  <a:pt x="1" y="9378"/>
                </a:lnTo>
                <a:lnTo>
                  <a:pt x="25" y="9867"/>
                </a:lnTo>
                <a:lnTo>
                  <a:pt x="49" y="10331"/>
                </a:lnTo>
                <a:lnTo>
                  <a:pt x="123" y="10795"/>
                </a:lnTo>
                <a:lnTo>
                  <a:pt x="196" y="11259"/>
                </a:lnTo>
                <a:lnTo>
                  <a:pt x="294" y="11723"/>
                </a:lnTo>
                <a:lnTo>
                  <a:pt x="440" y="12163"/>
                </a:lnTo>
                <a:lnTo>
                  <a:pt x="587" y="12602"/>
                </a:lnTo>
                <a:lnTo>
                  <a:pt x="733" y="13018"/>
                </a:lnTo>
                <a:lnTo>
                  <a:pt x="929" y="13433"/>
                </a:lnTo>
                <a:lnTo>
                  <a:pt x="1149" y="13848"/>
                </a:lnTo>
                <a:lnTo>
                  <a:pt x="1368" y="14239"/>
                </a:lnTo>
                <a:lnTo>
                  <a:pt x="1613" y="14629"/>
                </a:lnTo>
                <a:lnTo>
                  <a:pt x="1881" y="14996"/>
                </a:lnTo>
                <a:lnTo>
                  <a:pt x="2150" y="15338"/>
                </a:lnTo>
                <a:lnTo>
                  <a:pt x="2443" y="15680"/>
                </a:lnTo>
                <a:lnTo>
                  <a:pt x="2760" y="15997"/>
                </a:lnTo>
                <a:lnTo>
                  <a:pt x="3078" y="16315"/>
                </a:lnTo>
                <a:lnTo>
                  <a:pt x="3420" y="16608"/>
                </a:lnTo>
                <a:lnTo>
                  <a:pt x="3762" y="16876"/>
                </a:lnTo>
                <a:lnTo>
                  <a:pt x="4128" y="17145"/>
                </a:lnTo>
                <a:lnTo>
                  <a:pt x="4519" y="17389"/>
                </a:lnTo>
                <a:lnTo>
                  <a:pt x="4910" y="17609"/>
                </a:lnTo>
                <a:lnTo>
                  <a:pt x="5325" y="17829"/>
                </a:lnTo>
                <a:lnTo>
                  <a:pt x="5740" y="18024"/>
                </a:lnTo>
                <a:lnTo>
                  <a:pt x="6155" y="18171"/>
                </a:lnTo>
                <a:lnTo>
                  <a:pt x="6595" y="18317"/>
                </a:lnTo>
                <a:lnTo>
                  <a:pt x="7034" y="18464"/>
                </a:lnTo>
                <a:lnTo>
                  <a:pt x="7499" y="18562"/>
                </a:lnTo>
                <a:lnTo>
                  <a:pt x="7963" y="18635"/>
                </a:lnTo>
                <a:lnTo>
                  <a:pt x="8427" y="18708"/>
                </a:lnTo>
                <a:lnTo>
                  <a:pt x="8891" y="18733"/>
                </a:lnTo>
                <a:lnTo>
                  <a:pt x="9379" y="18757"/>
                </a:lnTo>
                <a:lnTo>
                  <a:pt x="9868" y="18733"/>
                </a:lnTo>
                <a:lnTo>
                  <a:pt x="10332" y="18708"/>
                </a:lnTo>
                <a:lnTo>
                  <a:pt x="10796" y="18635"/>
                </a:lnTo>
                <a:lnTo>
                  <a:pt x="11260" y="18562"/>
                </a:lnTo>
                <a:lnTo>
                  <a:pt x="11724" y="18464"/>
                </a:lnTo>
                <a:lnTo>
                  <a:pt x="12163" y="18317"/>
                </a:lnTo>
                <a:lnTo>
                  <a:pt x="12603" y="18171"/>
                </a:lnTo>
                <a:lnTo>
                  <a:pt x="13018" y="18024"/>
                </a:lnTo>
                <a:lnTo>
                  <a:pt x="13433" y="17829"/>
                </a:lnTo>
                <a:lnTo>
                  <a:pt x="13848" y="17609"/>
                </a:lnTo>
                <a:lnTo>
                  <a:pt x="14239" y="17389"/>
                </a:lnTo>
                <a:lnTo>
                  <a:pt x="14630" y="17145"/>
                </a:lnTo>
                <a:lnTo>
                  <a:pt x="14996" y="16876"/>
                </a:lnTo>
                <a:lnTo>
                  <a:pt x="15338" y="16608"/>
                </a:lnTo>
                <a:lnTo>
                  <a:pt x="15680" y="16315"/>
                </a:lnTo>
                <a:lnTo>
                  <a:pt x="15998" y="15997"/>
                </a:lnTo>
                <a:lnTo>
                  <a:pt x="16315" y="15680"/>
                </a:lnTo>
                <a:lnTo>
                  <a:pt x="16608" y="15338"/>
                </a:lnTo>
                <a:lnTo>
                  <a:pt x="16877" y="14996"/>
                </a:lnTo>
                <a:lnTo>
                  <a:pt x="17146" y="14629"/>
                </a:lnTo>
                <a:lnTo>
                  <a:pt x="17390" y="14239"/>
                </a:lnTo>
                <a:lnTo>
                  <a:pt x="17610" y="13848"/>
                </a:lnTo>
                <a:lnTo>
                  <a:pt x="17829" y="13433"/>
                </a:lnTo>
                <a:lnTo>
                  <a:pt x="18025" y="13018"/>
                </a:lnTo>
                <a:lnTo>
                  <a:pt x="18171" y="12602"/>
                </a:lnTo>
                <a:lnTo>
                  <a:pt x="18318" y="12163"/>
                </a:lnTo>
                <a:lnTo>
                  <a:pt x="18464" y="11723"/>
                </a:lnTo>
                <a:lnTo>
                  <a:pt x="18562" y="11259"/>
                </a:lnTo>
                <a:lnTo>
                  <a:pt x="18635" y="10795"/>
                </a:lnTo>
                <a:lnTo>
                  <a:pt x="18709" y="10331"/>
                </a:lnTo>
                <a:lnTo>
                  <a:pt x="18733" y="9867"/>
                </a:lnTo>
                <a:lnTo>
                  <a:pt x="18758" y="9378"/>
                </a:lnTo>
                <a:lnTo>
                  <a:pt x="18733" y="8890"/>
                </a:lnTo>
                <a:lnTo>
                  <a:pt x="18709" y="8426"/>
                </a:lnTo>
                <a:lnTo>
                  <a:pt x="18635" y="7962"/>
                </a:lnTo>
                <a:lnTo>
                  <a:pt x="18562" y="7498"/>
                </a:lnTo>
                <a:lnTo>
                  <a:pt x="18464" y="7034"/>
                </a:lnTo>
                <a:lnTo>
                  <a:pt x="18318" y="6594"/>
                </a:lnTo>
                <a:lnTo>
                  <a:pt x="18171" y="6155"/>
                </a:lnTo>
                <a:lnTo>
                  <a:pt x="18025" y="5739"/>
                </a:lnTo>
                <a:lnTo>
                  <a:pt x="17829" y="5324"/>
                </a:lnTo>
                <a:lnTo>
                  <a:pt x="17610" y="4909"/>
                </a:lnTo>
                <a:lnTo>
                  <a:pt x="17390" y="4518"/>
                </a:lnTo>
                <a:lnTo>
                  <a:pt x="17146" y="4128"/>
                </a:lnTo>
                <a:lnTo>
                  <a:pt x="16877" y="3761"/>
                </a:lnTo>
                <a:lnTo>
                  <a:pt x="16608" y="3419"/>
                </a:lnTo>
                <a:lnTo>
                  <a:pt x="16315" y="3077"/>
                </a:lnTo>
                <a:lnTo>
                  <a:pt x="15998" y="2760"/>
                </a:lnTo>
                <a:lnTo>
                  <a:pt x="15680" y="2442"/>
                </a:lnTo>
                <a:lnTo>
                  <a:pt x="15338" y="2149"/>
                </a:lnTo>
                <a:lnTo>
                  <a:pt x="14996" y="1881"/>
                </a:lnTo>
                <a:lnTo>
                  <a:pt x="14630" y="1612"/>
                </a:lnTo>
                <a:lnTo>
                  <a:pt x="14239" y="1368"/>
                </a:lnTo>
                <a:lnTo>
                  <a:pt x="13848" y="1148"/>
                </a:lnTo>
                <a:lnTo>
                  <a:pt x="13433" y="928"/>
                </a:lnTo>
                <a:lnTo>
                  <a:pt x="13018" y="733"/>
                </a:lnTo>
                <a:lnTo>
                  <a:pt x="12603" y="586"/>
                </a:lnTo>
                <a:lnTo>
                  <a:pt x="12163" y="440"/>
                </a:lnTo>
                <a:lnTo>
                  <a:pt x="11724" y="293"/>
                </a:lnTo>
                <a:lnTo>
                  <a:pt x="11260" y="195"/>
                </a:lnTo>
                <a:lnTo>
                  <a:pt x="10796" y="122"/>
                </a:lnTo>
                <a:lnTo>
                  <a:pt x="10332" y="49"/>
                </a:lnTo>
                <a:lnTo>
                  <a:pt x="9868" y="24"/>
                </a:lnTo>
                <a:lnTo>
                  <a:pt x="9379"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210" name="Shape 465">
            <a:extLst>
              <a:ext uri="{FF2B5EF4-FFF2-40B4-BE49-F238E27FC236}">
                <a16:creationId xmlns="" xmlns:a16="http://schemas.microsoft.com/office/drawing/2014/main" id="{3FE515BD-2E03-45BD-AECC-85C5F96D0F06}"/>
              </a:ext>
            </a:extLst>
          </p:cNvPr>
          <p:cNvGrpSpPr/>
          <p:nvPr userDrawn="1"/>
        </p:nvGrpSpPr>
        <p:grpSpPr>
          <a:xfrm>
            <a:off x="10435952" y="4388470"/>
            <a:ext cx="342008" cy="342029"/>
            <a:chOff x="6654650" y="3665275"/>
            <a:chExt cx="409100" cy="409125"/>
          </a:xfrm>
          <a:solidFill>
            <a:schemeClr val="bg1">
              <a:lumMod val="50000"/>
            </a:schemeClr>
          </a:solidFill>
        </p:grpSpPr>
        <p:sp>
          <p:nvSpPr>
            <p:cNvPr id="211" name="Shape 466">
              <a:extLst>
                <a:ext uri="{FF2B5EF4-FFF2-40B4-BE49-F238E27FC236}">
                  <a16:creationId xmlns="" xmlns:a16="http://schemas.microsoft.com/office/drawing/2014/main" id="{208A1BA1-8086-4A00-B5FA-E11E0F587FC0}"/>
                </a:ext>
              </a:extLst>
            </p:cNvPr>
            <p:cNvSpPr/>
            <p:nvPr/>
          </p:nvSpPr>
          <p:spPr>
            <a:xfrm>
              <a:off x="6808525" y="3819150"/>
              <a:ext cx="211875" cy="211900"/>
            </a:xfrm>
            <a:custGeom>
              <a:avLst/>
              <a:gdLst/>
              <a:ahLst/>
              <a:cxnLst/>
              <a:rect l="0" t="0" r="0" b="0"/>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2" name="Shape 467">
              <a:extLst>
                <a:ext uri="{FF2B5EF4-FFF2-40B4-BE49-F238E27FC236}">
                  <a16:creationId xmlns="" xmlns:a16="http://schemas.microsoft.com/office/drawing/2014/main" id="{4D223F59-136C-433B-95AD-7DF5F6D6D760}"/>
                </a:ext>
              </a:extLst>
            </p:cNvPr>
            <p:cNvSpPr/>
            <p:nvPr/>
          </p:nvSpPr>
          <p:spPr>
            <a:xfrm>
              <a:off x="6654650" y="3665275"/>
              <a:ext cx="409100" cy="409125"/>
            </a:xfrm>
            <a:custGeom>
              <a:avLst/>
              <a:gdLst/>
              <a:ahLst/>
              <a:cxnLst/>
              <a:rect l="0" t="0" r="0" b="0"/>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13" name="Shape 468">
            <a:extLst>
              <a:ext uri="{FF2B5EF4-FFF2-40B4-BE49-F238E27FC236}">
                <a16:creationId xmlns="" xmlns:a16="http://schemas.microsoft.com/office/drawing/2014/main" id="{699C9071-630C-4656-826F-5ECF792DD343}"/>
              </a:ext>
            </a:extLst>
          </p:cNvPr>
          <p:cNvGrpSpPr/>
          <p:nvPr userDrawn="1"/>
        </p:nvGrpSpPr>
        <p:grpSpPr>
          <a:xfrm>
            <a:off x="5349916" y="4937702"/>
            <a:ext cx="370599" cy="370620"/>
            <a:chOff x="570875" y="4322250"/>
            <a:chExt cx="443300" cy="443325"/>
          </a:xfrm>
          <a:solidFill>
            <a:schemeClr val="bg1">
              <a:lumMod val="50000"/>
            </a:schemeClr>
          </a:solidFill>
        </p:grpSpPr>
        <p:sp>
          <p:nvSpPr>
            <p:cNvPr id="214" name="Shape 469">
              <a:extLst>
                <a:ext uri="{FF2B5EF4-FFF2-40B4-BE49-F238E27FC236}">
                  <a16:creationId xmlns="" xmlns:a16="http://schemas.microsoft.com/office/drawing/2014/main" id="{BF88A48B-7F5A-44B9-84F7-9F2A09ACC3DD}"/>
                </a:ext>
              </a:extLst>
            </p:cNvPr>
            <p:cNvSpPr/>
            <p:nvPr/>
          </p:nvSpPr>
          <p:spPr>
            <a:xfrm>
              <a:off x="570875" y="4322250"/>
              <a:ext cx="443300" cy="443325"/>
            </a:xfrm>
            <a:custGeom>
              <a:avLst/>
              <a:gdLst/>
              <a:ahLst/>
              <a:cxnLst/>
              <a:rect l="0" t="0" r="0" b="0"/>
              <a:pathLst>
                <a:path w="17732" h="17733" extrusionOk="0">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5" name="Shape 470">
              <a:extLst>
                <a:ext uri="{FF2B5EF4-FFF2-40B4-BE49-F238E27FC236}">
                  <a16:creationId xmlns="" xmlns:a16="http://schemas.microsoft.com/office/drawing/2014/main" id="{A5720671-6624-4163-AF4B-07A253CDDBDD}"/>
                </a:ext>
              </a:extLst>
            </p:cNvPr>
            <p:cNvSpPr/>
            <p:nvPr/>
          </p:nvSpPr>
          <p:spPr>
            <a:xfrm>
              <a:off x="597725" y="4665400"/>
              <a:ext cx="73300" cy="73300"/>
            </a:xfrm>
            <a:custGeom>
              <a:avLst/>
              <a:gdLst/>
              <a:ahLst/>
              <a:cxnLst/>
              <a:rect l="0" t="0" r="0" b="0"/>
              <a:pathLst>
                <a:path w="2932" h="2932" extrusionOk="0">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6" name="Shape 471">
              <a:extLst>
                <a:ext uri="{FF2B5EF4-FFF2-40B4-BE49-F238E27FC236}">
                  <a16:creationId xmlns="" xmlns:a16="http://schemas.microsoft.com/office/drawing/2014/main" id="{8D9D28FC-EDBF-4376-BC7E-B6C92421EE5D}"/>
                </a:ext>
              </a:extLst>
            </p:cNvPr>
            <p:cNvSpPr/>
            <p:nvPr/>
          </p:nvSpPr>
          <p:spPr>
            <a:xfrm>
              <a:off x="654525" y="4708150"/>
              <a:ext cx="47025" cy="47025"/>
            </a:xfrm>
            <a:custGeom>
              <a:avLst/>
              <a:gdLst/>
              <a:ahLst/>
              <a:cxnLst/>
              <a:rect l="0" t="0" r="0" b="0"/>
              <a:pathLst>
                <a:path w="1881" h="1881" extrusionOk="0">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7" name="Shape 472">
              <a:extLst>
                <a:ext uri="{FF2B5EF4-FFF2-40B4-BE49-F238E27FC236}">
                  <a16:creationId xmlns="" xmlns:a16="http://schemas.microsoft.com/office/drawing/2014/main" id="{A66486FD-8B76-471B-8487-433717E7E297}"/>
                </a:ext>
              </a:extLst>
            </p:cNvPr>
            <p:cNvSpPr/>
            <p:nvPr/>
          </p:nvSpPr>
          <p:spPr>
            <a:xfrm>
              <a:off x="581250" y="4634875"/>
              <a:ext cx="47050" cy="47050"/>
            </a:xfrm>
            <a:custGeom>
              <a:avLst/>
              <a:gdLst/>
              <a:ahLst/>
              <a:cxnLst/>
              <a:rect l="0" t="0" r="0" b="0"/>
              <a:pathLst>
                <a:path w="1882" h="1882" extrusionOk="0">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218" name="Shape 473">
            <a:extLst>
              <a:ext uri="{FF2B5EF4-FFF2-40B4-BE49-F238E27FC236}">
                <a16:creationId xmlns="" xmlns:a16="http://schemas.microsoft.com/office/drawing/2014/main" id="{97EF8E3C-3A39-4906-A80B-99FF80EFCF41}"/>
              </a:ext>
            </a:extLst>
          </p:cNvPr>
          <p:cNvSpPr/>
          <p:nvPr userDrawn="1"/>
        </p:nvSpPr>
        <p:spPr>
          <a:xfrm>
            <a:off x="5898162" y="5009824"/>
            <a:ext cx="401238" cy="226661"/>
          </a:xfrm>
          <a:custGeom>
            <a:avLst/>
            <a:gdLst/>
            <a:ahLst/>
            <a:cxnLst/>
            <a:rect l="0" t="0" r="0" b="0"/>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219" name="Shape 474">
            <a:extLst>
              <a:ext uri="{FF2B5EF4-FFF2-40B4-BE49-F238E27FC236}">
                <a16:creationId xmlns="" xmlns:a16="http://schemas.microsoft.com/office/drawing/2014/main" id="{4086CDD1-EC3A-482C-A393-CB294108F577}"/>
              </a:ext>
            </a:extLst>
          </p:cNvPr>
          <p:cNvGrpSpPr/>
          <p:nvPr userDrawn="1"/>
        </p:nvGrpSpPr>
        <p:grpSpPr>
          <a:xfrm>
            <a:off x="6527505" y="4910155"/>
            <a:ext cx="269526" cy="425712"/>
            <a:chOff x="1979475" y="4289300"/>
            <a:chExt cx="322400" cy="509225"/>
          </a:xfrm>
          <a:solidFill>
            <a:schemeClr val="bg1">
              <a:lumMod val="50000"/>
            </a:schemeClr>
          </a:solidFill>
        </p:grpSpPr>
        <p:sp>
          <p:nvSpPr>
            <p:cNvPr id="220" name="Shape 475">
              <a:extLst>
                <a:ext uri="{FF2B5EF4-FFF2-40B4-BE49-F238E27FC236}">
                  <a16:creationId xmlns="" xmlns:a16="http://schemas.microsoft.com/office/drawing/2014/main" id="{A11A2474-7B0B-49DB-AB87-1B6501616E8A}"/>
                </a:ext>
              </a:extLst>
            </p:cNvPr>
            <p:cNvSpPr/>
            <p:nvPr/>
          </p:nvSpPr>
          <p:spPr>
            <a:xfrm>
              <a:off x="2187075" y="4509100"/>
              <a:ext cx="114800" cy="114800"/>
            </a:xfrm>
            <a:custGeom>
              <a:avLst/>
              <a:gdLst/>
              <a:ahLst/>
              <a:cxnLst/>
              <a:rect l="0" t="0" r="0" b="0"/>
              <a:pathLst>
                <a:path w="4592" h="4592" extrusionOk="0">
                  <a:moveTo>
                    <a:pt x="4396" y="0"/>
                  </a:moveTo>
                  <a:lnTo>
                    <a:pt x="3981" y="49"/>
                  </a:lnTo>
                  <a:lnTo>
                    <a:pt x="3419" y="171"/>
                  </a:lnTo>
                  <a:lnTo>
                    <a:pt x="2784" y="367"/>
                  </a:lnTo>
                  <a:lnTo>
                    <a:pt x="2100" y="587"/>
                  </a:lnTo>
                  <a:lnTo>
                    <a:pt x="1465" y="831"/>
                  </a:lnTo>
                  <a:lnTo>
                    <a:pt x="1172" y="953"/>
                  </a:lnTo>
                  <a:lnTo>
                    <a:pt x="928" y="1099"/>
                  </a:lnTo>
                  <a:lnTo>
                    <a:pt x="708" y="1246"/>
                  </a:lnTo>
                  <a:lnTo>
                    <a:pt x="562" y="1368"/>
                  </a:lnTo>
                  <a:lnTo>
                    <a:pt x="440" y="1515"/>
                  </a:lnTo>
                  <a:lnTo>
                    <a:pt x="318" y="1637"/>
                  </a:lnTo>
                  <a:lnTo>
                    <a:pt x="244" y="1808"/>
                  </a:lnTo>
                  <a:lnTo>
                    <a:pt x="171" y="1954"/>
                  </a:lnTo>
                  <a:lnTo>
                    <a:pt x="98" y="2101"/>
                  </a:lnTo>
                  <a:lnTo>
                    <a:pt x="49" y="2272"/>
                  </a:lnTo>
                  <a:lnTo>
                    <a:pt x="25" y="2443"/>
                  </a:lnTo>
                  <a:lnTo>
                    <a:pt x="0" y="2589"/>
                  </a:lnTo>
                  <a:lnTo>
                    <a:pt x="0" y="2760"/>
                  </a:lnTo>
                  <a:lnTo>
                    <a:pt x="25" y="2931"/>
                  </a:lnTo>
                  <a:lnTo>
                    <a:pt x="49" y="3102"/>
                  </a:lnTo>
                  <a:lnTo>
                    <a:pt x="98" y="3273"/>
                  </a:lnTo>
                  <a:lnTo>
                    <a:pt x="147" y="3420"/>
                  </a:lnTo>
                  <a:lnTo>
                    <a:pt x="220" y="3566"/>
                  </a:lnTo>
                  <a:lnTo>
                    <a:pt x="318" y="3737"/>
                  </a:lnTo>
                  <a:lnTo>
                    <a:pt x="415" y="3859"/>
                  </a:lnTo>
                  <a:lnTo>
                    <a:pt x="2418" y="1857"/>
                  </a:lnTo>
                  <a:lnTo>
                    <a:pt x="2491" y="1808"/>
                  </a:lnTo>
                  <a:lnTo>
                    <a:pt x="2638" y="1808"/>
                  </a:lnTo>
                  <a:lnTo>
                    <a:pt x="2711" y="1857"/>
                  </a:lnTo>
                  <a:lnTo>
                    <a:pt x="2760" y="1930"/>
                  </a:lnTo>
                  <a:lnTo>
                    <a:pt x="2784" y="2028"/>
                  </a:lnTo>
                  <a:lnTo>
                    <a:pt x="2760" y="2101"/>
                  </a:lnTo>
                  <a:lnTo>
                    <a:pt x="2711" y="2174"/>
                  </a:lnTo>
                  <a:lnTo>
                    <a:pt x="708" y="4177"/>
                  </a:lnTo>
                  <a:lnTo>
                    <a:pt x="855" y="4274"/>
                  </a:lnTo>
                  <a:lnTo>
                    <a:pt x="1001" y="4372"/>
                  </a:lnTo>
                  <a:lnTo>
                    <a:pt x="1172" y="4445"/>
                  </a:lnTo>
                  <a:lnTo>
                    <a:pt x="1319" y="4494"/>
                  </a:lnTo>
                  <a:lnTo>
                    <a:pt x="1490" y="4543"/>
                  </a:lnTo>
                  <a:lnTo>
                    <a:pt x="1661" y="4568"/>
                  </a:lnTo>
                  <a:lnTo>
                    <a:pt x="1807" y="4592"/>
                  </a:lnTo>
                  <a:lnTo>
                    <a:pt x="1978" y="4568"/>
                  </a:lnTo>
                  <a:lnTo>
                    <a:pt x="2149" y="4568"/>
                  </a:lnTo>
                  <a:lnTo>
                    <a:pt x="2320" y="4543"/>
                  </a:lnTo>
                  <a:lnTo>
                    <a:pt x="2491" y="4494"/>
                  </a:lnTo>
                  <a:lnTo>
                    <a:pt x="2638" y="4421"/>
                  </a:lnTo>
                  <a:lnTo>
                    <a:pt x="2784" y="4348"/>
                  </a:lnTo>
                  <a:lnTo>
                    <a:pt x="2931" y="4250"/>
                  </a:lnTo>
                  <a:lnTo>
                    <a:pt x="3077" y="4152"/>
                  </a:lnTo>
                  <a:lnTo>
                    <a:pt x="3200" y="4030"/>
                  </a:lnTo>
                  <a:lnTo>
                    <a:pt x="3346" y="3859"/>
                  </a:lnTo>
                  <a:lnTo>
                    <a:pt x="3493" y="3664"/>
                  </a:lnTo>
                  <a:lnTo>
                    <a:pt x="3615" y="3395"/>
                  </a:lnTo>
                  <a:lnTo>
                    <a:pt x="3761" y="3127"/>
                  </a:lnTo>
                  <a:lnTo>
                    <a:pt x="4005" y="2467"/>
                  </a:lnTo>
                  <a:lnTo>
                    <a:pt x="4225" y="1808"/>
                  </a:lnTo>
                  <a:lnTo>
                    <a:pt x="4421" y="1148"/>
                  </a:lnTo>
                  <a:lnTo>
                    <a:pt x="4543" y="611"/>
                  </a:lnTo>
                  <a:lnTo>
                    <a:pt x="4592" y="196"/>
                  </a:lnTo>
                  <a:lnTo>
                    <a:pt x="4592" y="74"/>
                  </a:lnTo>
                  <a:lnTo>
                    <a:pt x="4567"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1" name="Shape 476">
              <a:extLst>
                <a:ext uri="{FF2B5EF4-FFF2-40B4-BE49-F238E27FC236}">
                  <a16:creationId xmlns="" xmlns:a16="http://schemas.microsoft.com/office/drawing/2014/main" id="{FEDACD98-0577-4858-AFAB-43F6F1637B4A}"/>
                </a:ext>
              </a:extLst>
            </p:cNvPr>
            <p:cNvSpPr/>
            <p:nvPr/>
          </p:nvSpPr>
          <p:spPr>
            <a:xfrm>
              <a:off x="1979475" y="4542675"/>
              <a:ext cx="156925" cy="156950"/>
            </a:xfrm>
            <a:custGeom>
              <a:avLst/>
              <a:gdLst/>
              <a:ahLst/>
              <a:cxnLst/>
              <a:rect l="0" t="0" r="0" b="0"/>
              <a:pathLst>
                <a:path w="6277" h="6278" extrusionOk="0">
                  <a:moveTo>
                    <a:pt x="122" y="1"/>
                  </a:moveTo>
                  <a:lnTo>
                    <a:pt x="25" y="25"/>
                  </a:lnTo>
                  <a:lnTo>
                    <a:pt x="0" y="123"/>
                  </a:lnTo>
                  <a:lnTo>
                    <a:pt x="0" y="294"/>
                  </a:lnTo>
                  <a:lnTo>
                    <a:pt x="25" y="538"/>
                  </a:lnTo>
                  <a:lnTo>
                    <a:pt x="74" y="856"/>
                  </a:lnTo>
                  <a:lnTo>
                    <a:pt x="244" y="1613"/>
                  </a:lnTo>
                  <a:lnTo>
                    <a:pt x="489" y="2492"/>
                  </a:lnTo>
                  <a:lnTo>
                    <a:pt x="806" y="3420"/>
                  </a:lnTo>
                  <a:lnTo>
                    <a:pt x="977" y="3860"/>
                  </a:lnTo>
                  <a:lnTo>
                    <a:pt x="1148" y="4275"/>
                  </a:lnTo>
                  <a:lnTo>
                    <a:pt x="1319" y="4666"/>
                  </a:lnTo>
                  <a:lnTo>
                    <a:pt x="1514" y="5007"/>
                  </a:lnTo>
                  <a:lnTo>
                    <a:pt x="1710" y="5301"/>
                  </a:lnTo>
                  <a:lnTo>
                    <a:pt x="1905" y="5520"/>
                  </a:lnTo>
                  <a:lnTo>
                    <a:pt x="2076" y="5691"/>
                  </a:lnTo>
                  <a:lnTo>
                    <a:pt x="2272" y="5838"/>
                  </a:lnTo>
                  <a:lnTo>
                    <a:pt x="2467" y="5960"/>
                  </a:lnTo>
                  <a:lnTo>
                    <a:pt x="2687" y="6058"/>
                  </a:lnTo>
                  <a:lnTo>
                    <a:pt x="2907" y="6155"/>
                  </a:lnTo>
                  <a:lnTo>
                    <a:pt x="3126" y="6204"/>
                  </a:lnTo>
                  <a:lnTo>
                    <a:pt x="3371" y="6253"/>
                  </a:lnTo>
                  <a:lnTo>
                    <a:pt x="3590" y="6277"/>
                  </a:lnTo>
                  <a:lnTo>
                    <a:pt x="3835" y="6277"/>
                  </a:lnTo>
                  <a:lnTo>
                    <a:pt x="4054" y="6253"/>
                  </a:lnTo>
                  <a:lnTo>
                    <a:pt x="4299" y="6204"/>
                  </a:lnTo>
                  <a:lnTo>
                    <a:pt x="4519" y="6155"/>
                  </a:lnTo>
                  <a:lnTo>
                    <a:pt x="4738" y="6058"/>
                  </a:lnTo>
                  <a:lnTo>
                    <a:pt x="4958" y="5960"/>
                  </a:lnTo>
                  <a:lnTo>
                    <a:pt x="5154" y="5838"/>
                  </a:lnTo>
                  <a:lnTo>
                    <a:pt x="5349" y="5691"/>
                  </a:lnTo>
                  <a:lnTo>
                    <a:pt x="2003" y="2345"/>
                  </a:lnTo>
                  <a:lnTo>
                    <a:pt x="1954" y="2272"/>
                  </a:lnTo>
                  <a:lnTo>
                    <a:pt x="1954" y="2174"/>
                  </a:lnTo>
                  <a:lnTo>
                    <a:pt x="1954" y="2101"/>
                  </a:lnTo>
                  <a:lnTo>
                    <a:pt x="2003" y="2003"/>
                  </a:lnTo>
                  <a:lnTo>
                    <a:pt x="2101" y="1955"/>
                  </a:lnTo>
                  <a:lnTo>
                    <a:pt x="2272" y="1955"/>
                  </a:lnTo>
                  <a:lnTo>
                    <a:pt x="2345" y="2003"/>
                  </a:lnTo>
                  <a:lnTo>
                    <a:pt x="5691" y="5349"/>
                  </a:lnTo>
                  <a:lnTo>
                    <a:pt x="5837" y="5154"/>
                  </a:lnTo>
                  <a:lnTo>
                    <a:pt x="5959" y="4959"/>
                  </a:lnTo>
                  <a:lnTo>
                    <a:pt x="6057" y="4739"/>
                  </a:lnTo>
                  <a:lnTo>
                    <a:pt x="6155" y="4519"/>
                  </a:lnTo>
                  <a:lnTo>
                    <a:pt x="6204" y="4299"/>
                  </a:lnTo>
                  <a:lnTo>
                    <a:pt x="6253" y="4055"/>
                  </a:lnTo>
                  <a:lnTo>
                    <a:pt x="6277" y="3835"/>
                  </a:lnTo>
                  <a:lnTo>
                    <a:pt x="6277" y="3591"/>
                  </a:lnTo>
                  <a:lnTo>
                    <a:pt x="6253" y="3371"/>
                  </a:lnTo>
                  <a:lnTo>
                    <a:pt x="6204" y="3127"/>
                  </a:lnTo>
                  <a:lnTo>
                    <a:pt x="6155" y="2907"/>
                  </a:lnTo>
                  <a:lnTo>
                    <a:pt x="6057" y="2687"/>
                  </a:lnTo>
                  <a:lnTo>
                    <a:pt x="5959" y="2467"/>
                  </a:lnTo>
                  <a:lnTo>
                    <a:pt x="5837" y="2272"/>
                  </a:lnTo>
                  <a:lnTo>
                    <a:pt x="5691" y="2077"/>
                  </a:lnTo>
                  <a:lnTo>
                    <a:pt x="5520" y="1906"/>
                  </a:lnTo>
                  <a:lnTo>
                    <a:pt x="5300" y="1710"/>
                  </a:lnTo>
                  <a:lnTo>
                    <a:pt x="5007" y="1515"/>
                  </a:lnTo>
                  <a:lnTo>
                    <a:pt x="4665" y="1320"/>
                  </a:lnTo>
                  <a:lnTo>
                    <a:pt x="4274" y="1149"/>
                  </a:lnTo>
                  <a:lnTo>
                    <a:pt x="3859" y="978"/>
                  </a:lnTo>
                  <a:lnTo>
                    <a:pt x="3419" y="807"/>
                  </a:lnTo>
                  <a:lnTo>
                    <a:pt x="2491" y="489"/>
                  </a:lnTo>
                  <a:lnTo>
                    <a:pt x="1612" y="245"/>
                  </a:lnTo>
                  <a:lnTo>
                    <a:pt x="855" y="74"/>
                  </a:lnTo>
                  <a:lnTo>
                    <a:pt x="538" y="25"/>
                  </a:lnTo>
                  <a:lnTo>
                    <a:pt x="29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2" name="Shape 477">
              <a:extLst>
                <a:ext uri="{FF2B5EF4-FFF2-40B4-BE49-F238E27FC236}">
                  <a16:creationId xmlns="" xmlns:a16="http://schemas.microsoft.com/office/drawing/2014/main" id="{CD8D267F-1C65-4F69-A0FA-C8E297E2F8DA}"/>
                </a:ext>
              </a:extLst>
            </p:cNvPr>
            <p:cNvSpPr/>
            <p:nvPr/>
          </p:nvSpPr>
          <p:spPr>
            <a:xfrm>
              <a:off x="2041125" y="4289300"/>
              <a:ext cx="240000" cy="509225"/>
            </a:xfrm>
            <a:custGeom>
              <a:avLst/>
              <a:gdLst/>
              <a:ahLst/>
              <a:cxnLst/>
              <a:rect l="0" t="0" r="0" b="0"/>
              <a:pathLst>
                <a:path w="9600" h="20369" extrusionOk="0">
                  <a:moveTo>
                    <a:pt x="4788" y="3664"/>
                  </a:moveTo>
                  <a:lnTo>
                    <a:pt x="5032" y="3688"/>
                  </a:lnTo>
                  <a:lnTo>
                    <a:pt x="5228" y="3761"/>
                  </a:lnTo>
                  <a:lnTo>
                    <a:pt x="5423" y="3859"/>
                  </a:lnTo>
                  <a:lnTo>
                    <a:pt x="5594" y="3981"/>
                  </a:lnTo>
                  <a:lnTo>
                    <a:pt x="5716" y="4152"/>
                  </a:lnTo>
                  <a:lnTo>
                    <a:pt x="5838" y="4347"/>
                  </a:lnTo>
                  <a:lnTo>
                    <a:pt x="5887" y="4567"/>
                  </a:lnTo>
                  <a:lnTo>
                    <a:pt x="5911" y="4787"/>
                  </a:lnTo>
                  <a:lnTo>
                    <a:pt x="5887" y="5007"/>
                  </a:lnTo>
                  <a:lnTo>
                    <a:pt x="5838" y="5227"/>
                  </a:lnTo>
                  <a:lnTo>
                    <a:pt x="5716" y="5422"/>
                  </a:lnTo>
                  <a:lnTo>
                    <a:pt x="5594" y="5569"/>
                  </a:lnTo>
                  <a:lnTo>
                    <a:pt x="5423" y="5715"/>
                  </a:lnTo>
                  <a:lnTo>
                    <a:pt x="5228" y="5813"/>
                  </a:lnTo>
                  <a:lnTo>
                    <a:pt x="5032" y="5886"/>
                  </a:lnTo>
                  <a:lnTo>
                    <a:pt x="4788" y="5911"/>
                  </a:lnTo>
                  <a:lnTo>
                    <a:pt x="4568" y="5886"/>
                  </a:lnTo>
                  <a:lnTo>
                    <a:pt x="4348" y="5813"/>
                  </a:lnTo>
                  <a:lnTo>
                    <a:pt x="4177" y="5715"/>
                  </a:lnTo>
                  <a:lnTo>
                    <a:pt x="4006" y="5569"/>
                  </a:lnTo>
                  <a:lnTo>
                    <a:pt x="3860" y="5422"/>
                  </a:lnTo>
                  <a:lnTo>
                    <a:pt x="3762" y="5227"/>
                  </a:lnTo>
                  <a:lnTo>
                    <a:pt x="3689" y="5007"/>
                  </a:lnTo>
                  <a:lnTo>
                    <a:pt x="3664" y="4787"/>
                  </a:lnTo>
                  <a:lnTo>
                    <a:pt x="3689" y="4567"/>
                  </a:lnTo>
                  <a:lnTo>
                    <a:pt x="3762" y="4347"/>
                  </a:lnTo>
                  <a:lnTo>
                    <a:pt x="3860" y="4152"/>
                  </a:lnTo>
                  <a:lnTo>
                    <a:pt x="4006" y="3981"/>
                  </a:lnTo>
                  <a:lnTo>
                    <a:pt x="4177" y="3859"/>
                  </a:lnTo>
                  <a:lnTo>
                    <a:pt x="4348" y="3761"/>
                  </a:lnTo>
                  <a:lnTo>
                    <a:pt x="4568" y="3688"/>
                  </a:lnTo>
                  <a:lnTo>
                    <a:pt x="4788" y="3664"/>
                  </a:lnTo>
                  <a:close/>
                  <a:moveTo>
                    <a:pt x="4568" y="0"/>
                  </a:moveTo>
                  <a:lnTo>
                    <a:pt x="4348" y="49"/>
                  </a:lnTo>
                  <a:lnTo>
                    <a:pt x="4153" y="122"/>
                  </a:lnTo>
                  <a:lnTo>
                    <a:pt x="3933" y="220"/>
                  </a:lnTo>
                  <a:lnTo>
                    <a:pt x="3738" y="342"/>
                  </a:lnTo>
                  <a:lnTo>
                    <a:pt x="3542" y="489"/>
                  </a:lnTo>
                  <a:lnTo>
                    <a:pt x="3347" y="684"/>
                  </a:lnTo>
                  <a:lnTo>
                    <a:pt x="3176" y="904"/>
                  </a:lnTo>
                  <a:lnTo>
                    <a:pt x="2907" y="855"/>
                  </a:lnTo>
                  <a:lnTo>
                    <a:pt x="2663" y="855"/>
                  </a:lnTo>
                  <a:lnTo>
                    <a:pt x="2394" y="904"/>
                  </a:lnTo>
                  <a:lnTo>
                    <a:pt x="2175" y="953"/>
                  </a:lnTo>
                  <a:lnTo>
                    <a:pt x="1955" y="1026"/>
                  </a:lnTo>
                  <a:lnTo>
                    <a:pt x="1759" y="1124"/>
                  </a:lnTo>
                  <a:lnTo>
                    <a:pt x="1564" y="1246"/>
                  </a:lnTo>
                  <a:lnTo>
                    <a:pt x="1393" y="1392"/>
                  </a:lnTo>
                  <a:lnTo>
                    <a:pt x="1271" y="1563"/>
                  </a:lnTo>
                  <a:lnTo>
                    <a:pt x="1124" y="1734"/>
                  </a:lnTo>
                  <a:lnTo>
                    <a:pt x="1027" y="1930"/>
                  </a:lnTo>
                  <a:lnTo>
                    <a:pt x="953" y="2149"/>
                  </a:lnTo>
                  <a:lnTo>
                    <a:pt x="905" y="2394"/>
                  </a:lnTo>
                  <a:lnTo>
                    <a:pt x="880" y="2638"/>
                  </a:lnTo>
                  <a:lnTo>
                    <a:pt x="880" y="2906"/>
                  </a:lnTo>
                  <a:lnTo>
                    <a:pt x="905" y="3175"/>
                  </a:lnTo>
                  <a:lnTo>
                    <a:pt x="685" y="3346"/>
                  </a:lnTo>
                  <a:lnTo>
                    <a:pt x="514" y="3517"/>
                  </a:lnTo>
                  <a:lnTo>
                    <a:pt x="343" y="3712"/>
                  </a:lnTo>
                  <a:lnTo>
                    <a:pt x="221" y="3932"/>
                  </a:lnTo>
                  <a:lnTo>
                    <a:pt x="123" y="4128"/>
                  </a:lnTo>
                  <a:lnTo>
                    <a:pt x="50" y="4347"/>
                  </a:lnTo>
                  <a:lnTo>
                    <a:pt x="25" y="4567"/>
                  </a:lnTo>
                  <a:lnTo>
                    <a:pt x="1" y="4787"/>
                  </a:lnTo>
                  <a:lnTo>
                    <a:pt x="25" y="5007"/>
                  </a:lnTo>
                  <a:lnTo>
                    <a:pt x="50" y="5227"/>
                  </a:lnTo>
                  <a:lnTo>
                    <a:pt x="123" y="5422"/>
                  </a:lnTo>
                  <a:lnTo>
                    <a:pt x="221" y="5642"/>
                  </a:lnTo>
                  <a:lnTo>
                    <a:pt x="343" y="5837"/>
                  </a:lnTo>
                  <a:lnTo>
                    <a:pt x="514" y="6033"/>
                  </a:lnTo>
                  <a:lnTo>
                    <a:pt x="685" y="6228"/>
                  </a:lnTo>
                  <a:lnTo>
                    <a:pt x="905" y="6399"/>
                  </a:lnTo>
                  <a:lnTo>
                    <a:pt x="880" y="6668"/>
                  </a:lnTo>
                  <a:lnTo>
                    <a:pt x="880" y="6936"/>
                  </a:lnTo>
                  <a:lnTo>
                    <a:pt x="905" y="7181"/>
                  </a:lnTo>
                  <a:lnTo>
                    <a:pt x="953" y="7400"/>
                  </a:lnTo>
                  <a:lnTo>
                    <a:pt x="1027" y="7620"/>
                  </a:lnTo>
                  <a:lnTo>
                    <a:pt x="1124" y="7816"/>
                  </a:lnTo>
                  <a:lnTo>
                    <a:pt x="1271" y="8011"/>
                  </a:lnTo>
                  <a:lnTo>
                    <a:pt x="1393" y="8182"/>
                  </a:lnTo>
                  <a:lnTo>
                    <a:pt x="1564" y="8328"/>
                  </a:lnTo>
                  <a:lnTo>
                    <a:pt x="1759" y="8451"/>
                  </a:lnTo>
                  <a:lnTo>
                    <a:pt x="1955" y="8548"/>
                  </a:lnTo>
                  <a:lnTo>
                    <a:pt x="2175" y="8621"/>
                  </a:lnTo>
                  <a:lnTo>
                    <a:pt x="2394" y="8670"/>
                  </a:lnTo>
                  <a:lnTo>
                    <a:pt x="2663" y="8695"/>
                  </a:lnTo>
                  <a:lnTo>
                    <a:pt x="2907" y="8695"/>
                  </a:lnTo>
                  <a:lnTo>
                    <a:pt x="3176" y="8670"/>
                  </a:lnTo>
                  <a:lnTo>
                    <a:pt x="3420" y="8939"/>
                  </a:lnTo>
                  <a:lnTo>
                    <a:pt x="3664" y="9159"/>
                  </a:lnTo>
                  <a:lnTo>
                    <a:pt x="3933" y="9354"/>
                  </a:lnTo>
                  <a:lnTo>
                    <a:pt x="4202" y="9476"/>
                  </a:lnTo>
                  <a:lnTo>
                    <a:pt x="4202" y="19783"/>
                  </a:lnTo>
                  <a:lnTo>
                    <a:pt x="4226" y="19905"/>
                  </a:lnTo>
                  <a:lnTo>
                    <a:pt x="4251" y="20027"/>
                  </a:lnTo>
                  <a:lnTo>
                    <a:pt x="4299" y="20125"/>
                  </a:lnTo>
                  <a:lnTo>
                    <a:pt x="4373" y="20198"/>
                  </a:lnTo>
                  <a:lnTo>
                    <a:pt x="4470" y="20271"/>
                  </a:lnTo>
                  <a:lnTo>
                    <a:pt x="4568" y="20345"/>
                  </a:lnTo>
                  <a:lnTo>
                    <a:pt x="4666" y="20369"/>
                  </a:lnTo>
                  <a:lnTo>
                    <a:pt x="4910" y="20369"/>
                  </a:lnTo>
                  <a:lnTo>
                    <a:pt x="5032" y="20345"/>
                  </a:lnTo>
                  <a:lnTo>
                    <a:pt x="5130" y="20271"/>
                  </a:lnTo>
                  <a:lnTo>
                    <a:pt x="5203" y="20198"/>
                  </a:lnTo>
                  <a:lnTo>
                    <a:pt x="5276" y="20125"/>
                  </a:lnTo>
                  <a:lnTo>
                    <a:pt x="5350" y="20027"/>
                  </a:lnTo>
                  <a:lnTo>
                    <a:pt x="5374" y="19905"/>
                  </a:lnTo>
                  <a:lnTo>
                    <a:pt x="5374" y="19783"/>
                  </a:lnTo>
                  <a:lnTo>
                    <a:pt x="5374" y="9476"/>
                  </a:lnTo>
                  <a:lnTo>
                    <a:pt x="5667" y="9354"/>
                  </a:lnTo>
                  <a:lnTo>
                    <a:pt x="5936" y="9159"/>
                  </a:lnTo>
                  <a:lnTo>
                    <a:pt x="6180" y="8939"/>
                  </a:lnTo>
                  <a:lnTo>
                    <a:pt x="6400" y="8670"/>
                  </a:lnTo>
                  <a:lnTo>
                    <a:pt x="6668" y="8695"/>
                  </a:lnTo>
                  <a:lnTo>
                    <a:pt x="6937" y="8695"/>
                  </a:lnTo>
                  <a:lnTo>
                    <a:pt x="7181" y="8670"/>
                  </a:lnTo>
                  <a:lnTo>
                    <a:pt x="7426" y="8621"/>
                  </a:lnTo>
                  <a:lnTo>
                    <a:pt x="7645" y="8548"/>
                  </a:lnTo>
                  <a:lnTo>
                    <a:pt x="7841" y="8451"/>
                  </a:lnTo>
                  <a:lnTo>
                    <a:pt x="8012" y="8328"/>
                  </a:lnTo>
                  <a:lnTo>
                    <a:pt x="8183" y="8182"/>
                  </a:lnTo>
                  <a:lnTo>
                    <a:pt x="8329" y="8011"/>
                  </a:lnTo>
                  <a:lnTo>
                    <a:pt x="8451" y="7816"/>
                  </a:lnTo>
                  <a:lnTo>
                    <a:pt x="8549" y="7620"/>
                  </a:lnTo>
                  <a:lnTo>
                    <a:pt x="8622" y="7400"/>
                  </a:lnTo>
                  <a:lnTo>
                    <a:pt x="8696" y="7181"/>
                  </a:lnTo>
                  <a:lnTo>
                    <a:pt x="8720" y="6936"/>
                  </a:lnTo>
                  <a:lnTo>
                    <a:pt x="8720" y="6668"/>
                  </a:lnTo>
                  <a:lnTo>
                    <a:pt x="8696" y="6399"/>
                  </a:lnTo>
                  <a:lnTo>
                    <a:pt x="8891" y="6228"/>
                  </a:lnTo>
                  <a:lnTo>
                    <a:pt x="9086" y="6033"/>
                  </a:lnTo>
                  <a:lnTo>
                    <a:pt x="9233" y="5837"/>
                  </a:lnTo>
                  <a:lnTo>
                    <a:pt x="9355" y="5642"/>
                  </a:lnTo>
                  <a:lnTo>
                    <a:pt x="9453" y="5422"/>
                  </a:lnTo>
                  <a:lnTo>
                    <a:pt x="9526" y="5227"/>
                  </a:lnTo>
                  <a:lnTo>
                    <a:pt x="9575" y="5007"/>
                  </a:lnTo>
                  <a:lnTo>
                    <a:pt x="9599" y="4787"/>
                  </a:lnTo>
                  <a:lnTo>
                    <a:pt x="9575" y="4567"/>
                  </a:lnTo>
                  <a:lnTo>
                    <a:pt x="9526" y="4347"/>
                  </a:lnTo>
                  <a:lnTo>
                    <a:pt x="9453" y="4128"/>
                  </a:lnTo>
                  <a:lnTo>
                    <a:pt x="9355" y="3932"/>
                  </a:lnTo>
                  <a:lnTo>
                    <a:pt x="9233" y="3712"/>
                  </a:lnTo>
                  <a:lnTo>
                    <a:pt x="9086" y="3517"/>
                  </a:lnTo>
                  <a:lnTo>
                    <a:pt x="8891" y="3346"/>
                  </a:lnTo>
                  <a:lnTo>
                    <a:pt x="8696" y="3175"/>
                  </a:lnTo>
                  <a:lnTo>
                    <a:pt x="8720" y="2906"/>
                  </a:lnTo>
                  <a:lnTo>
                    <a:pt x="8720" y="2638"/>
                  </a:lnTo>
                  <a:lnTo>
                    <a:pt x="8696" y="2394"/>
                  </a:lnTo>
                  <a:lnTo>
                    <a:pt x="8622" y="2149"/>
                  </a:lnTo>
                  <a:lnTo>
                    <a:pt x="8549" y="1930"/>
                  </a:lnTo>
                  <a:lnTo>
                    <a:pt x="8451" y="1734"/>
                  </a:lnTo>
                  <a:lnTo>
                    <a:pt x="8329" y="1563"/>
                  </a:lnTo>
                  <a:lnTo>
                    <a:pt x="8183" y="1392"/>
                  </a:lnTo>
                  <a:lnTo>
                    <a:pt x="8012" y="1246"/>
                  </a:lnTo>
                  <a:lnTo>
                    <a:pt x="7841" y="1124"/>
                  </a:lnTo>
                  <a:lnTo>
                    <a:pt x="7645" y="1026"/>
                  </a:lnTo>
                  <a:lnTo>
                    <a:pt x="7426" y="953"/>
                  </a:lnTo>
                  <a:lnTo>
                    <a:pt x="7181" y="904"/>
                  </a:lnTo>
                  <a:lnTo>
                    <a:pt x="6937" y="855"/>
                  </a:lnTo>
                  <a:lnTo>
                    <a:pt x="6668" y="855"/>
                  </a:lnTo>
                  <a:lnTo>
                    <a:pt x="6400" y="904"/>
                  </a:lnTo>
                  <a:lnTo>
                    <a:pt x="6229" y="684"/>
                  </a:lnTo>
                  <a:lnTo>
                    <a:pt x="6058" y="489"/>
                  </a:lnTo>
                  <a:lnTo>
                    <a:pt x="5863" y="342"/>
                  </a:lnTo>
                  <a:lnTo>
                    <a:pt x="5643" y="220"/>
                  </a:lnTo>
                  <a:lnTo>
                    <a:pt x="5447" y="122"/>
                  </a:lnTo>
                  <a:lnTo>
                    <a:pt x="5228" y="49"/>
                  </a:lnTo>
                  <a:lnTo>
                    <a:pt x="5008"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23" name="Shape 478">
            <a:extLst>
              <a:ext uri="{FF2B5EF4-FFF2-40B4-BE49-F238E27FC236}">
                <a16:creationId xmlns="" xmlns:a16="http://schemas.microsoft.com/office/drawing/2014/main" id="{C8F8CD16-C794-4D2C-B562-2711AB0180C0}"/>
              </a:ext>
            </a:extLst>
          </p:cNvPr>
          <p:cNvGrpSpPr/>
          <p:nvPr userDrawn="1"/>
        </p:nvGrpSpPr>
        <p:grpSpPr>
          <a:xfrm>
            <a:off x="7067039" y="4915757"/>
            <a:ext cx="318014" cy="414510"/>
            <a:chOff x="2624850" y="4296000"/>
            <a:chExt cx="380400" cy="495825"/>
          </a:xfrm>
          <a:solidFill>
            <a:schemeClr val="bg1">
              <a:lumMod val="50000"/>
            </a:schemeClr>
          </a:solidFill>
        </p:grpSpPr>
        <p:sp>
          <p:nvSpPr>
            <p:cNvPr id="224" name="Shape 479">
              <a:extLst>
                <a:ext uri="{FF2B5EF4-FFF2-40B4-BE49-F238E27FC236}">
                  <a16:creationId xmlns="" xmlns:a16="http://schemas.microsoft.com/office/drawing/2014/main" id="{940011A7-A689-4835-B9E4-F27AA5D405D2}"/>
                </a:ext>
              </a:extLst>
            </p:cNvPr>
            <p:cNvSpPr/>
            <p:nvPr/>
          </p:nvSpPr>
          <p:spPr>
            <a:xfrm>
              <a:off x="2845875" y="4296000"/>
              <a:ext cx="126425" cy="125800"/>
            </a:xfrm>
            <a:custGeom>
              <a:avLst/>
              <a:gdLst/>
              <a:ahLst/>
              <a:cxnLst/>
              <a:rect l="0" t="0" r="0" b="0"/>
              <a:pathLst>
                <a:path w="5057" h="5032" extrusionOk="0">
                  <a:moveTo>
                    <a:pt x="4812" y="1"/>
                  </a:moveTo>
                  <a:lnTo>
                    <a:pt x="4372" y="74"/>
                  </a:lnTo>
                  <a:lnTo>
                    <a:pt x="3762" y="196"/>
                  </a:lnTo>
                  <a:lnTo>
                    <a:pt x="3053" y="392"/>
                  </a:lnTo>
                  <a:lnTo>
                    <a:pt x="2321" y="636"/>
                  </a:lnTo>
                  <a:lnTo>
                    <a:pt x="1612" y="929"/>
                  </a:lnTo>
                  <a:lnTo>
                    <a:pt x="1295" y="1075"/>
                  </a:lnTo>
                  <a:lnTo>
                    <a:pt x="1026" y="1222"/>
                  </a:lnTo>
                  <a:lnTo>
                    <a:pt x="782" y="1368"/>
                  </a:lnTo>
                  <a:lnTo>
                    <a:pt x="611" y="1515"/>
                  </a:lnTo>
                  <a:lnTo>
                    <a:pt x="489" y="1662"/>
                  </a:lnTo>
                  <a:lnTo>
                    <a:pt x="367" y="1808"/>
                  </a:lnTo>
                  <a:lnTo>
                    <a:pt x="269" y="1979"/>
                  </a:lnTo>
                  <a:lnTo>
                    <a:pt x="172" y="2150"/>
                  </a:lnTo>
                  <a:lnTo>
                    <a:pt x="123" y="2321"/>
                  </a:lnTo>
                  <a:lnTo>
                    <a:pt x="74" y="2492"/>
                  </a:lnTo>
                  <a:lnTo>
                    <a:pt x="25" y="2687"/>
                  </a:lnTo>
                  <a:lnTo>
                    <a:pt x="1" y="2858"/>
                  </a:lnTo>
                  <a:lnTo>
                    <a:pt x="1" y="3054"/>
                  </a:lnTo>
                  <a:lnTo>
                    <a:pt x="25" y="3225"/>
                  </a:lnTo>
                  <a:lnTo>
                    <a:pt x="49" y="3420"/>
                  </a:lnTo>
                  <a:lnTo>
                    <a:pt x="98" y="3591"/>
                  </a:lnTo>
                  <a:lnTo>
                    <a:pt x="172" y="3762"/>
                  </a:lnTo>
                  <a:lnTo>
                    <a:pt x="245" y="3933"/>
                  </a:lnTo>
                  <a:lnTo>
                    <a:pt x="342" y="4104"/>
                  </a:lnTo>
                  <a:lnTo>
                    <a:pt x="440" y="4250"/>
                  </a:lnTo>
                  <a:lnTo>
                    <a:pt x="2638" y="2052"/>
                  </a:lnTo>
                  <a:lnTo>
                    <a:pt x="2736" y="2003"/>
                  </a:lnTo>
                  <a:lnTo>
                    <a:pt x="2809" y="1979"/>
                  </a:lnTo>
                  <a:lnTo>
                    <a:pt x="2907" y="2003"/>
                  </a:lnTo>
                  <a:lnTo>
                    <a:pt x="2980" y="2052"/>
                  </a:lnTo>
                  <a:lnTo>
                    <a:pt x="3029" y="2126"/>
                  </a:lnTo>
                  <a:lnTo>
                    <a:pt x="3053" y="2223"/>
                  </a:lnTo>
                  <a:lnTo>
                    <a:pt x="3029" y="2321"/>
                  </a:lnTo>
                  <a:lnTo>
                    <a:pt x="2980" y="2394"/>
                  </a:lnTo>
                  <a:lnTo>
                    <a:pt x="782" y="4592"/>
                  </a:lnTo>
                  <a:lnTo>
                    <a:pt x="953" y="4690"/>
                  </a:lnTo>
                  <a:lnTo>
                    <a:pt x="1100" y="4788"/>
                  </a:lnTo>
                  <a:lnTo>
                    <a:pt x="1271" y="4885"/>
                  </a:lnTo>
                  <a:lnTo>
                    <a:pt x="1466" y="4934"/>
                  </a:lnTo>
                  <a:lnTo>
                    <a:pt x="1637" y="4983"/>
                  </a:lnTo>
                  <a:lnTo>
                    <a:pt x="1808" y="5008"/>
                  </a:lnTo>
                  <a:lnTo>
                    <a:pt x="2003" y="5032"/>
                  </a:lnTo>
                  <a:lnTo>
                    <a:pt x="2174" y="5032"/>
                  </a:lnTo>
                  <a:lnTo>
                    <a:pt x="2370" y="5008"/>
                  </a:lnTo>
                  <a:lnTo>
                    <a:pt x="2541" y="4983"/>
                  </a:lnTo>
                  <a:lnTo>
                    <a:pt x="2712" y="4934"/>
                  </a:lnTo>
                  <a:lnTo>
                    <a:pt x="2907" y="4861"/>
                  </a:lnTo>
                  <a:lnTo>
                    <a:pt x="3053" y="4788"/>
                  </a:lnTo>
                  <a:lnTo>
                    <a:pt x="3224" y="4690"/>
                  </a:lnTo>
                  <a:lnTo>
                    <a:pt x="3371" y="4568"/>
                  </a:lnTo>
                  <a:lnTo>
                    <a:pt x="3517" y="4421"/>
                  </a:lnTo>
                  <a:lnTo>
                    <a:pt x="3664" y="4250"/>
                  </a:lnTo>
                  <a:lnTo>
                    <a:pt x="3835" y="4006"/>
                  </a:lnTo>
                  <a:lnTo>
                    <a:pt x="3981" y="3738"/>
                  </a:lnTo>
                  <a:lnTo>
                    <a:pt x="4128" y="3420"/>
                  </a:lnTo>
                  <a:lnTo>
                    <a:pt x="4397" y="2736"/>
                  </a:lnTo>
                  <a:lnTo>
                    <a:pt x="4641" y="1979"/>
                  </a:lnTo>
                  <a:lnTo>
                    <a:pt x="4836" y="1271"/>
                  </a:lnTo>
                  <a:lnTo>
                    <a:pt x="4983" y="660"/>
                  </a:lnTo>
                  <a:lnTo>
                    <a:pt x="5032" y="221"/>
                  </a:lnTo>
                  <a:lnTo>
                    <a:pt x="5056" y="98"/>
                  </a:lnTo>
                  <a:lnTo>
                    <a:pt x="5032" y="25"/>
                  </a:lnTo>
                  <a:lnTo>
                    <a:pt x="495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5" name="Shape 480">
              <a:extLst>
                <a:ext uri="{FF2B5EF4-FFF2-40B4-BE49-F238E27FC236}">
                  <a16:creationId xmlns="" xmlns:a16="http://schemas.microsoft.com/office/drawing/2014/main" id="{667AA7FD-C47F-4709-87B4-A9D255F56C50}"/>
                </a:ext>
              </a:extLst>
            </p:cNvPr>
            <p:cNvSpPr/>
            <p:nvPr/>
          </p:nvSpPr>
          <p:spPr>
            <a:xfrm>
              <a:off x="2635850" y="4316150"/>
              <a:ext cx="369400" cy="475675"/>
            </a:xfrm>
            <a:custGeom>
              <a:avLst/>
              <a:gdLst/>
              <a:ahLst/>
              <a:cxnLst/>
              <a:rect l="0" t="0" r="0" b="0"/>
              <a:pathLst>
                <a:path w="14776" h="19027" extrusionOk="0">
                  <a:moveTo>
                    <a:pt x="7400" y="1"/>
                  </a:moveTo>
                  <a:lnTo>
                    <a:pt x="7254" y="25"/>
                  </a:lnTo>
                  <a:lnTo>
                    <a:pt x="7132" y="50"/>
                  </a:lnTo>
                  <a:lnTo>
                    <a:pt x="7034" y="123"/>
                  </a:lnTo>
                  <a:lnTo>
                    <a:pt x="6936" y="196"/>
                  </a:lnTo>
                  <a:lnTo>
                    <a:pt x="6863" y="294"/>
                  </a:lnTo>
                  <a:lnTo>
                    <a:pt x="6790" y="392"/>
                  </a:lnTo>
                  <a:lnTo>
                    <a:pt x="6765" y="514"/>
                  </a:lnTo>
                  <a:lnTo>
                    <a:pt x="6741" y="636"/>
                  </a:lnTo>
                  <a:lnTo>
                    <a:pt x="6741" y="4226"/>
                  </a:lnTo>
                  <a:lnTo>
                    <a:pt x="6887" y="4592"/>
                  </a:lnTo>
                  <a:lnTo>
                    <a:pt x="7009" y="4959"/>
                  </a:lnTo>
                  <a:lnTo>
                    <a:pt x="7058" y="5325"/>
                  </a:lnTo>
                  <a:lnTo>
                    <a:pt x="7083" y="5716"/>
                  </a:lnTo>
                  <a:lnTo>
                    <a:pt x="7058" y="6107"/>
                  </a:lnTo>
                  <a:lnTo>
                    <a:pt x="7009" y="6473"/>
                  </a:lnTo>
                  <a:lnTo>
                    <a:pt x="6887" y="6864"/>
                  </a:lnTo>
                  <a:lnTo>
                    <a:pt x="6741" y="7230"/>
                  </a:lnTo>
                  <a:lnTo>
                    <a:pt x="6741" y="13629"/>
                  </a:lnTo>
                  <a:lnTo>
                    <a:pt x="6203" y="13678"/>
                  </a:lnTo>
                  <a:lnTo>
                    <a:pt x="5666" y="13775"/>
                  </a:lnTo>
                  <a:lnTo>
                    <a:pt x="5153" y="13897"/>
                  </a:lnTo>
                  <a:lnTo>
                    <a:pt x="4640" y="14044"/>
                  </a:lnTo>
                  <a:lnTo>
                    <a:pt x="4152" y="14239"/>
                  </a:lnTo>
                  <a:lnTo>
                    <a:pt x="3688" y="14459"/>
                  </a:lnTo>
                  <a:lnTo>
                    <a:pt x="3224" y="14703"/>
                  </a:lnTo>
                  <a:lnTo>
                    <a:pt x="2784" y="14972"/>
                  </a:lnTo>
                  <a:lnTo>
                    <a:pt x="2369" y="15265"/>
                  </a:lnTo>
                  <a:lnTo>
                    <a:pt x="1954" y="15583"/>
                  </a:lnTo>
                  <a:lnTo>
                    <a:pt x="1588" y="15925"/>
                  </a:lnTo>
                  <a:lnTo>
                    <a:pt x="1221" y="16291"/>
                  </a:lnTo>
                  <a:lnTo>
                    <a:pt x="879" y="16682"/>
                  </a:lnTo>
                  <a:lnTo>
                    <a:pt x="562" y="17097"/>
                  </a:lnTo>
                  <a:lnTo>
                    <a:pt x="269" y="17512"/>
                  </a:lnTo>
                  <a:lnTo>
                    <a:pt x="0" y="17952"/>
                  </a:lnTo>
                  <a:lnTo>
                    <a:pt x="293" y="18074"/>
                  </a:lnTo>
                  <a:lnTo>
                    <a:pt x="611" y="18196"/>
                  </a:lnTo>
                  <a:lnTo>
                    <a:pt x="1319" y="18391"/>
                  </a:lnTo>
                  <a:lnTo>
                    <a:pt x="2125" y="18587"/>
                  </a:lnTo>
                  <a:lnTo>
                    <a:pt x="3053" y="18733"/>
                  </a:lnTo>
                  <a:lnTo>
                    <a:pt x="4030" y="18855"/>
                  </a:lnTo>
                  <a:lnTo>
                    <a:pt x="5104" y="18953"/>
                  </a:lnTo>
                  <a:lnTo>
                    <a:pt x="6228" y="19002"/>
                  </a:lnTo>
                  <a:lnTo>
                    <a:pt x="7376" y="19026"/>
                  </a:lnTo>
                  <a:lnTo>
                    <a:pt x="8548" y="19002"/>
                  </a:lnTo>
                  <a:lnTo>
                    <a:pt x="9672" y="18953"/>
                  </a:lnTo>
                  <a:lnTo>
                    <a:pt x="10746" y="18855"/>
                  </a:lnTo>
                  <a:lnTo>
                    <a:pt x="11723" y="18733"/>
                  </a:lnTo>
                  <a:lnTo>
                    <a:pt x="12651" y="18587"/>
                  </a:lnTo>
                  <a:lnTo>
                    <a:pt x="13457" y="18391"/>
                  </a:lnTo>
                  <a:lnTo>
                    <a:pt x="14165" y="18196"/>
                  </a:lnTo>
                  <a:lnTo>
                    <a:pt x="14483" y="18074"/>
                  </a:lnTo>
                  <a:lnTo>
                    <a:pt x="14776" y="17952"/>
                  </a:lnTo>
                  <a:lnTo>
                    <a:pt x="14507" y="17512"/>
                  </a:lnTo>
                  <a:lnTo>
                    <a:pt x="14214" y="17097"/>
                  </a:lnTo>
                  <a:lnTo>
                    <a:pt x="13897" y="16682"/>
                  </a:lnTo>
                  <a:lnTo>
                    <a:pt x="13555" y="16291"/>
                  </a:lnTo>
                  <a:lnTo>
                    <a:pt x="13188" y="15925"/>
                  </a:lnTo>
                  <a:lnTo>
                    <a:pt x="12822" y="15583"/>
                  </a:lnTo>
                  <a:lnTo>
                    <a:pt x="12407" y="15265"/>
                  </a:lnTo>
                  <a:lnTo>
                    <a:pt x="11992" y="14972"/>
                  </a:lnTo>
                  <a:lnTo>
                    <a:pt x="11552" y="14703"/>
                  </a:lnTo>
                  <a:lnTo>
                    <a:pt x="11088" y="14459"/>
                  </a:lnTo>
                  <a:lnTo>
                    <a:pt x="10624" y="14239"/>
                  </a:lnTo>
                  <a:lnTo>
                    <a:pt x="10136" y="14044"/>
                  </a:lnTo>
                  <a:lnTo>
                    <a:pt x="9623" y="13897"/>
                  </a:lnTo>
                  <a:lnTo>
                    <a:pt x="9110" y="13775"/>
                  </a:lnTo>
                  <a:lnTo>
                    <a:pt x="8573" y="13678"/>
                  </a:lnTo>
                  <a:lnTo>
                    <a:pt x="8035" y="13629"/>
                  </a:lnTo>
                  <a:lnTo>
                    <a:pt x="8035" y="3347"/>
                  </a:lnTo>
                  <a:lnTo>
                    <a:pt x="7913" y="3054"/>
                  </a:lnTo>
                  <a:lnTo>
                    <a:pt x="7840" y="2761"/>
                  </a:lnTo>
                  <a:lnTo>
                    <a:pt x="7791" y="2467"/>
                  </a:lnTo>
                  <a:lnTo>
                    <a:pt x="7767" y="2174"/>
                  </a:lnTo>
                  <a:lnTo>
                    <a:pt x="7791" y="1857"/>
                  </a:lnTo>
                  <a:lnTo>
                    <a:pt x="7840" y="1564"/>
                  </a:lnTo>
                  <a:lnTo>
                    <a:pt x="7913" y="1271"/>
                  </a:lnTo>
                  <a:lnTo>
                    <a:pt x="8035" y="978"/>
                  </a:lnTo>
                  <a:lnTo>
                    <a:pt x="8035" y="636"/>
                  </a:lnTo>
                  <a:lnTo>
                    <a:pt x="8011" y="514"/>
                  </a:lnTo>
                  <a:lnTo>
                    <a:pt x="7986" y="392"/>
                  </a:lnTo>
                  <a:lnTo>
                    <a:pt x="7913" y="294"/>
                  </a:lnTo>
                  <a:lnTo>
                    <a:pt x="7840" y="196"/>
                  </a:lnTo>
                  <a:lnTo>
                    <a:pt x="7742" y="123"/>
                  </a:lnTo>
                  <a:lnTo>
                    <a:pt x="7644" y="50"/>
                  </a:lnTo>
                  <a:lnTo>
                    <a:pt x="7522" y="25"/>
                  </a:lnTo>
                  <a:lnTo>
                    <a:pt x="740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6" name="Shape 481">
              <a:extLst>
                <a:ext uri="{FF2B5EF4-FFF2-40B4-BE49-F238E27FC236}">
                  <a16:creationId xmlns="" xmlns:a16="http://schemas.microsoft.com/office/drawing/2014/main" id="{BAE013B5-3989-4234-9D99-FF350F7153EE}"/>
                </a:ext>
              </a:extLst>
            </p:cNvPr>
            <p:cNvSpPr/>
            <p:nvPr/>
          </p:nvSpPr>
          <p:spPr>
            <a:xfrm>
              <a:off x="2624850" y="4357675"/>
              <a:ext cx="171600" cy="171600"/>
            </a:xfrm>
            <a:custGeom>
              <a:avLst/>
              <a:gdLst/>
              <a:ahLst/>
              <a:cxnLst/>
              <a:rect l="0" t="0" r="0" b="0"/>
              <a:pathLst>
                <a:path w="6864" h="6864" extrusionOk="0">
                  <a:moveTo>
                    <a:pt x="74" y="1"/>
                  </a:moveTo>
                  <a:lnTo>
                    <a:pt x="25" y="25"/>
                  </a:lnTo>
                  <a:lnTo>
                    <a:pt x="0" y="74"/>
                  </a:lnTo>
                  <a:lnTo>
                    <a:pt x="0" y="123"/>
                  </a:lnTo>
                  <a:lnTo>
                    <a:pt x="0" y="318"/>
                  </a:lnTo>
                  <a:lnTo>
                    <a:pt x="25" y="587"/>
                  </a:lnTo>
                  <a:lnTo>
                    <a:pt x="74" y="929"/>
                  </a:lnTo>
                  <a:lnTo>
                    <a:pt x="269" y="1759"/>
                  </a:lnTo>
                  <a:lnTo>
                    <a:pt x="538" y="2736"/>
                  </a:lnTo>
                  <a:lnTo>
                    <a:pt x="880" y="3737"/>
                  </a:lnTo>
                  <a:lnTo>
                    <a:pt x="1051" y="4226"/>
                  </a:lnTo>
                  <a:lnTo>
                    <a:pt x="1246" y="4690"/>
                  </a:lnTo>
                  <a:lnTo>
                    <a:pt x="1441" y="5105"/>
                  </a:lnTo>
                  <a:lnTo>
                    <a:pt x="1661" y="5496"/>
                  </a:lnTo>
                  <a:lnTo>
                    <a:pt x="1857" y="5813"/>
                  </a:lnTo>
                  <a:lnTo>
                    <a:pt x="2076" y="6057"/>
                  </a:lnTo>
                  <a:lnTo>
                    <a:pt x="2272" y="6228"/>
                  </a:lnTo>
                  <a:lnTo>
                    <a:pt x="2492" y="6399"/>
                  </a:lnTo>
                  <a:lnTo>
                    <a:pt x="2711" y="6521"/>
                  </a:lnTo>
                  <a:lnTo>
                    <a:pt x="2956" y="6644"/>
                  </a:lnTo>
                  <a:lnTo>
                    <a:pt x="3200" y="6741"/>
                  </a:lnTo>
                  <a:lnTo>
                    <a:pt x="3444" y="6815"/>
                  </a:lnTo>
                  <a:lnTo>
                    <a:pt x="3688" y="6863"/>
                  </a:lnTo>
                  <a:lnTo>
                    <a:pt x="4201" y="6863"/>
                  </a:lnTo>
                  <a:lnTo>
                    <a:pt x="4445" y="6839"/>
                  </a:lnTo>
                  <a:lnTo>
                    <a:pt x="4690" y="6815"/>
                  </a:lnTo>
                  <a:lnTo>
                    <a:pt x="4958" y="6741"/>
                  </a:lnTo>
                  <a:lnTo>
                    <a:pt x="5178" y="6644"/>
                  </a:lnTo>
                  <a:lnTo>
                    <a:pt x="5422" y="6521"/>
                  </a:lnTo>
                  <a:lnTo>
                    <a:pt x="5642" y="6399"/>
                  </a:lnTo>
                  <a:lnTo>
                    <a:pt x="5862" y="6228"/>
                  </a:lnTo>
                  <a:lnTo>
                    <a:pt x="2198" y="2565"/>
                  </a:lnTo>
                  <a:lnTo>
                    <a:pt x="2150" y="2492"/>
                  </a:lnTo>
                  <a:lnTo>
                    <a:pt x="2125" y="2394"/>
                  </a:lnTo>
                  <a:lnTo>
                    <a:pt x="2150" y="2296"/>
                  </a:lnTo>
                  <a:lnTo>
                    <a:pt x="2198" y="2199"/>
                  </a:lnTo>
                  <a:lnTo>
                    <a:pt x="2296" y="2150"/>
                  </a:lnTo>
                  <a:lnTo>
                    <a:pt x="2394" y="2125"/>
                  </a:lnTo>
                  <a:lnTo>
                    <a:pt x="2492" y="2150"/>
                  </a:lnTo>
                  <a:lnTo>
                    <a:pt x="2565" y="2199"/>
                  </a:lnTo>
                  <a:lnTo>
                    <a:pt x="6228" y="5862"/>
                  </a:lnTo>
                  <a:lnTo>
                    <a:pt x="6375" y="5642"/>
                  </a:lnTo>
                  <a:lnTo>
                    <a:pt x="6521" y="5422"/>
                  </a:lnTo>
                  <a:lnTo>
                    <a:pt x="6643" y="5203"/>
                  </a:lnTo>
                  <a:lnTo>
                    <a:pt x="6741" y="4958"/>
                  </a:lnTo>
                  <a:lnTo>
                    <a:pt x="6814" y="4714"/>
                  </a:lnTo>
                  <a:lnTo>
                    <a:pt x="6839" y="4446"/>
                  </a:lnTo>
                  <a:lnTo>
                    <a:pt x="6863" y="4201"/>
                  </a:lnTo>
                  <a:lnTo>
                    <a:pt x="6863" y="3933"/>
                  </a:lnTo>
                  <a:lnTo>
                    <a:pt x="6839" y="3688"/>
                  </a:lnTo>
                  <a:lnTo>
                    <a:pt x="6814" y="3444"/>
                  </a:lnTo>
                  <a:lnTo>
                    <a:pt x="6741" y="3200"/>
                  </a:lnTo>
                  <a:lnTo>
                    <a:pt x="6643" y="2956"/>
                  </a:lnTo>
                  <a:lnTo>
                    <a:pt x="6521" y="2711"/>
                  </a:lnTo>
                  <a:lnTo>
                    <a:pt x="6399" y="2492"/>
                  </a:lnTo>
                  <a:lnTo>
                    <a:pt x="6228" y="2272"/>
                  </a:lnTo>
                  <a:lnTo>
                    <a:pt x="6057" y="2076"/>
                  </a:lnTo>
                  <a:lnTo>
                    <a:pt x="5813" y="1857"/>
                  </a:lnTo>
                  <a:lnTo>
                    <a:pt x="5496" y="1661"/>
                  </a:lnTo>
                  <a:lnTo>
                    <a:pt x="5105" y="1466"/>
                  </a:lnTo>
                  <a:lnTo>
                    <a:pt x="4690" y="1246"/>
                  </a:lnTo>
                  <a:lnTo>
                    <a:pt x="4226" y="1051"/>
                  </a:lnTo>
                  <a:lnTo>
                    <a:pt x="3737" y="880"/>
                  </a:lnTo>
                  <a:lnTo>
                    <a:pt x="2736" y="538"/>
                  </a:lnTo>
                  <a:lnTo>
                    <a:pt x="1759" y="269"/>
                  </a:lnTo>
                  <a:lnTo>
                    <a:pt x="928" y="74"/>
                  </a:lnTo>
                  <a:lnTo>
                    <a:pt x="587" y="25"/>
                  </a:lnTo>
                  <a:lnTo>
                    <a:pt x="31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227" name="Shape 482">
            <a:extLst>
              <a:ext uri="{FF2B5EF4-FFF2-40B4-BE49-F238E27FC236}">
                <a16:creationId xmlns="" xmlns:a16="http://schemas.microsoft.com/office/drawing/2014/main" id="{581B565A-E718-4C2B-AC6C-FA26D481FB68}"/>
              </a:ext>
            </a:extLst>
          </p:cNvPr>
          <p:cNvSpPr/>
          <p:nvPr userDrawn="1"/>
        </p:nvSpPr>
        <p:spPr>
          <a:xfrm>
            <a:off x="8182996" y="4953162"/>
            <a:ext cx="339959" cy="33998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8" name="Shape 483">
            <a:extLst>
              <a:ext uri="{FF2B5EF4-FFF2-40B4-BE49-F238E27FC236}">
                <a16:creationId xmlns="" xmlns:a16="http://schemas.microsoft.com/office/drawing/2014/main" id="{69D4278E-795C-4B5F-8A14-4878585E1CBE}"/>
              </a:ext>
            </a:extLst>
          </p:cNvPr>
          <p:cNvSpPr/>
          <p:nvPr userDrawn="1"/>
        </p:nvSpPr>
        <p:spPr>
          <a:xfrm>
            <a:off x="7619447" y="4974606"/>
            <a:ext cx="339959" cy="297094"/>
          </a:xfrm>
          <a:custGeom>
            <a:avLst/>
            <a:gdLst/>
            <a:ahLst/>
            <a:cxnLst/>
            <a:rect l="0" t="0" r="0" b="0"/>
            <a:pathLst>
              <a:path w="16266" h="14215" extrusionOk="0">
                <a:moveTo>
                  <a:pt x="8597" y="4397"/>
                </a:moveTo>
                <a:lnTo>
                  <a:pt x="8719" y="4421"/>
                </a:lnTo>
                <a:lnTo>
                  <a:pt x="8866" y="4445"/>
                </a:lnTo>
                <a:lnTo>
                  <a:pt x="8988" y="4519"/>
                </a:lnTo>
                <a:lnTo>
                  <a:pt x="9085" y="4616"/>
                </a:lnTo>
                <a:lnTo>
                  <a:pt x="9159" y="4714"/>
                </a:lnTo>
                <a:lnTo>
                  <a:pt x="9208" y="4836"/>
                </a:lnTo>
                <a:lnTo>
                  <a:pt x="9232" y="4958"/>
                </a:lnTo>
                <a:lnTo>
                  <a:pt x="9256" y="5105"/>
                </a:lnTo>
                <a:lnTo>
                  <a:pt x="8963" y="8939"/>
                </a:lnTo>
                <a:lnTo>
                  <a:pt x="8939" y="9086"/>
                </a:lnTo>
                <a:lnTo>
                  <a:pt x="8890" y="9232"/>
                </a:lnTo>
                <a:lnTo>
                  <a:pt x="8817" y="9330"/>
                </a:lnTo>
                <a:lnTo>
                  <a:pt x="8719" y="9452"/>
                </a:lnTo>
                <a:lnTo>
                  <a:pt x="8597" y="9525"/>
                </a:lnTo>
                <a:lnTo>
                  <a:pt x="8475" y="9599"/>
                </a:lnTo>
                <a:lnTo>
                  <a:pt x="8353" y="9648"/>
                </a:lnTo>
                <a:lnTo>
                  <a:pt x="7913" y="9648"/>
                </a:lnTo>
                <a:lnTo>
                  <a:pt x="7791" y="9599"/>
                </a:lnTo>
                <a:lnTo>
                  <a:pt x="7669" y="9525"/>
                </a:lnTo>
                <a:lnTo>
                  <a:pt x="7547" y="9452"/>
                </a:lnTo>
                <a:lnTo>
                  <a:pt x="7449" y="9330"/>
                </a:lnTo>
                <a:lnTo>
                  <a:pt x="7376" y="9232"/>
                </a:lnTo>
                <a:lnTo>
                  <a:pt x="7327" y="9086"/>
                </a:lnTo>
                <a:lnTo>
                  <a:pt x="7303" y="8939"/>
                </a:lnTo>
                <a:lnTo>
                  <a:pt x="7010" y="5105"/>
                </a:lnTo>
                <a:lnTo>
                  <a:pt x="7034" y="4958"/>
                </a:lnTo>
                <a:lnTo>
                  <a:pt x="7058" y="4836"/>
                </a:lnTo>
                <a:lnTo>
                  <a:pt x="7107" y="4714"/>
                </a:lnTo>
                <a:lnTo>
                  <a:pt x="7180" y="4616"/>
                </a:lnTo>
                <a:lnTo>
                  <a:pt x="7278" y="4519"/>
                </a:lnTo>
                <a:lnTo>
                  <a:pt x="7400" y="4445"/>
                </a:lnTo>
                <a:lnTo>
                  <a:pt x="7547" y="4421"/>
                </a:lnTo>
                <a:lnTo>
                  <a:pt x="7669" y="4397"/>
                </a:lnTo>
                <a:close/>
                <a:moveTo>
                  <a:pt x="8133" y="10429"/>
                </a:moveTo>
                <a:lnTo>
                  <a:pt x="8328" y="10454"/>
                </a:lnTo>
                <a:lnTo>
                  <a:pt x="8499" y="10502"/>
                </a:lnTo>
                <a:lnTo>
                  <a:pt x="8670" y="10600"/>
                </a:lnTo>
                <a:lnTo>
                  <a:pt x="8817" y="10722"/>
                </a:lnTo>
                <a:lnTo>
                  <a:pt x="8939" y="10869"/>
                </a:lnTo>
                <a:lnTo>
                  <a:pt x="9037" y="11040"/>
                </a:lnTo>
                <a:lnTo>
                  <a:pt x="9085" y="11211"/>
                </a:lnTo>
                <a:lnTo>
                  <a:pt x="9110" y="11406"/>
                </a:lnTo>
                <a:lnTo>
                  <a:pt x="9085" y="11601"/>
                </a:lnTo>
                <a:lnTo>
                  <a:pt x="9037" y="11797"/>
                </a:lnTo>
                <a:lnTo>
                  <a:pt x="8939" y="11943"/>
                </a:lnTo>
                <a:lnTo>
                  <a:pt x="8817" y="12090"/>
                </a:lnTo>
                <a:lnTo>
                  <a:pt x="8670" y="12212"/>
                </a:lnTo>
                <a:lnTo>
                  <a:pt x="8499" y="12310"/>
                </a:lnTo>
                <a:lnTo>
                  <a:pt x="8328" y="12359"/>
                </a:lnTo>
                <a:lnTo>
                  <a:pt x="8133" y="12383"/>
                </a:lnTo>
                <a:lnTo>
                  <a:pt x="7938" y="12359"/>
                </a:lnTo>
                <a:lnTo>
                  <a:pt x="7742" y="12310"/>
                </a:lnTo>
                <a:lnTo>
                  <a:pt x="7596" y="12212"/>
                </a:lnTo>
                <a:lnTo>
                  <a:pt x="7449" y="12090"/>
                </a:lnTo>
                <a:lnTo>
                  <a:pt x="7327" y="11943"/>
                </a:lnTo>
                <a:lnTo>
                  <a:pt x="7229" y="11797"/>
                </a:lnTo>
                <a:lnTo>
                  <a:pt x="7180" y="11601"/>
                </a:lnTo>
                <a:lnTo>
                  <a:pt x="7156" y="11406"/>
                </a:lnTo>
                <a:lnTo>
                  <a:pt x="7180" y="11211"/>
                </a:lnTo>
                <a:lnTo>
                  <a:pt x="7229" y="11040"/>
                </a:lnTo>
                <a:lnTo>
                  <a:pt x="7327" y="10869"/>
                </a:lnTo>
                <a:lnTo>
                  <a:pt x="7449" y="10722"/>
                </a:lnTo>
                <a:lnTo>
                  <a:pt x="7596" y="10600"/>
                </a:lnTo>
                <a:lnTo>
                  <a:pt x="7742" y="10502"/>
                </a:lnTo>
                <a:lnTo>
                  <a:pt x="7938" y="10454"/>
                </a:lnTo>
                <a:lnTo>
                  <a:pt x="8133" y="10429"/>
                </a:lnTo>
                <a:close/>
                <a:moveTo>
                  <a:pt x="7986" y="0"/>
                </a:moveTo>
                <a:lnTo>
                  <a:pt x="7864" y="25"/>
                </a:lnTo>
                <a:lnTo>
                  <a:pt x="7742" y="74"/>
                </a:lnTo>
                <a:lnTo>
                  <a:pt x="7620" y="123"/>
                </a:lnTo>
                <a:lnTo>
                  <a:pt x="7522" y="196"/>
                </a:lnTo>
                <a:lnTo>
                  <a:pt x="7425" y="294"/>
                </a:lnTo>
                <a:lnTo>
                  <a:pt x="7327" y="391"/>
                </a:lnTo>
                <a:lnTo>
                  <a:pt x="7254" y="489"/>
                </a:lnTo>
                <a:lnTo>
                  <a:pt x="147" y="12700"/>
                </a:lnTo>
                <a:lnTo>
                  <a:pt x="73" y="12823"/>
                </a:lnTo>
                <a:lnTo>
                  <a:pt x="25" y="12945"/>
                </a:lnTo>
                <a:lnTo>
                  <a:pt x="0" y="13067"/>
                </a:lnTo>
                <a:lnTo>
                  <a:pt x="0" y="13213"/>
                </a:lnTo>
                <a:lnTo>
                  <a:pt x="0" y="13335"/>
                </a:lnTo>
                <a:lnTo>
                  <a:pt x="25" y="13458"/>
                </a:lnTo>
                <a:lnTo>
                  <a:pt x="73" y="13604"/>
                </a:lnTo>
                <a:lnTo>
                  <a:pt x="147" y="13726"/>
                </a:lnTo>
                <a:lnTo>
                  <a:pt x="220" y="13824"/>
                </a:lnTo>
                <a:lnTo>
                  <a:pt x="293" y="13922"/>
                </a:lnTo>
                <a:lnTo>
                  <a:pt x="391" y="14019"/>
                </a:lnTo>
                <a:lnTo>
                  <a:pt x="513" y="14093"/>
                </a:lnTo>
                <a:lnTo>
                  <a:pt x="635" y="14141"/>
                </a:lnTo>
                <a:lnTo>
                  <a:pt x="757" y="14190"/>
                </a:lnTo>
                <a:lnTo>
                  <a:pt x="879" y="14215"/>
                </a:lnTo>
                <a:lnTo>
                  <a:pt x="15387" y="14215"/>
                </a:lnTo>
                <a:lnTo>
                  <a:pt x="15509" y="14190"/>
                </a:lnTo>
                <a:lnTo>
                  <a:pt x="15631" y="14141"/>
                </a:lnTo>
                <a:lnTo>
                  <a:pt x="15753" y="14093"/>
                </a:lnTo>
                <a:lnTo>
                  <a:pt x="15875" y="14019"/>
                </a:lnTo>
                <a:lnTo>
                  <a:pt x="15973" y="13922"/>
                </a:lnTo>
                <a:lnTo>
                  <a:pt x="16046" y="13824"/>
                </a:lnTo>
                <a:lnTo>
                  <a:pt x="16119" y="13726"/>
                </a:lnTo>
                <a:lnTo>
                  <a:pt x="16193" y="13604"/>
                </a:lnTo>
                <a:lnTo>
                  <a:pt x="16241" y="13458"/>
                </a:lnTo>
                <a:lnTo>
                  <a:pt x="16266" y="13335"/>
                </a:lnTo>
                <a:lnTo>
                  <a:pt x="16266" y="13213"/>
                </a:lnTo>
                <a:lnTo>
                  <a:pt x="16266" y="13067"/>
                </a:lnTo>
                <a:lnTo>
                  <a:pt x="16241" y="12945"/>
                </a:lnTo>
                <a:lnTo>
                  <a:pt x="16193" y="12823"/>
                </a:lnTo>
                <a:lnTo>
                  <a:pt x="16119" y="12700"/>
                </a:lnTo>
                <a:lnTo>
                  <a:pt x="9012" y="489"/>
                </a:lnTo>
                <a:lnTo>
                  <a:pt x="8939" y="391"/>
                </a:lnTo>
                <a:lnTo>
                  <a:pt x="8841" y="294"/>
                </a:lnTo>
                <a:lnTo>
                  <a:pt x="8744" y="196"/>
                </a:lnTo>
                <a:lnTo>
                  <a:pt x="8646" y="123"/>
                </a:lnTo>
                <a:lnTo>
                  <a:pt x="8524" y="74"/>
                </a:lnTo>
                <a:lnTo>
                  <a:pt x="8402" y="25"/>
                </a:lnTo>
                <a:lnTo>
                  <a:pt x="8255"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9" name="Shape 484">
            <a:extLst>
              <a:ext uri="{FF2B5EF4-FFF2-40B4-BE49-F238E27FC236}">
                <a16:creationId xmlns="" xmlns:a16="http://schemas.microsoft.com/office/drawing/2014/main" id="{9ACA501C-16CD-468D-ACD1-169D8E0A26A3}"/>
              </a:ext>
            </a:extLst>
          </p:cNvPr>
          <p:cNvSpPr/>
          <p:nvPr userDrawn="1"/>
        </p:nvSpPr>
        <p:spPr>
          <a:xfrm>
            <a:off x="8744997" y="4951636"/>
            <a:ext cx="343053" cy="343032"/>
          </a:xfrm>
          <a:custGeom>
            <a:avLst/>
            <a:gdLst/>
            <a:ahLst/>
            <a:cxnLst/>
            <a:rect l="0" t="0" r="0" b="0"/>
            <a:pathLst>
              <a:path w="16414" h="16413" extrusionOk="0">
                <a:moveTo>
                  <a:pt x="10088" y="5080"/>
                </a:moveTo>
                <a:lnTo>
                  <a:pt x="10234" y="5105"/>
                </a:lnTo>
                <a:lnTo>
                  <a:pt x="10307" y="5129"/>
                </a:lnTo>
                <a:lnTo>
                  <a:pt x="10356" y="5178"/>
                </a:lnTo>
                <a:lnTo>
                  <a:pt x="11235" y="6057"/>
                </a:lnTo>
                <a:lnTo>
                  <a:pt x="11284" y="6106"/>
                </a:lnTo>
                <a:lnTo>
                  <a:pt x="11309" y="6179"/>
                </a:lnTo>
                <a:lnTo>
                  <a:pt x="11333" y="6326"/>
                </a:lnTo>
                <a:lnTo>
                  <a:pt x="11309" y="6473"/>
                </a:lnTo>
                <a:lnTo>
                  <a:pt x="11284" y="6546"/>
                </a:lnTo>
                <a:lnTo>
                  <a:pt x="11235" y="6595"/>
                </a:lnTo>
                <a:lnTo>
                  <a:pt x="9892" y="7938"/>
                </a:lnTo>
                <a:lnTo>
                  <a:pt x="9843" y="7987"/>
                </a:lnTo>
                <a:lnTo>
                  <a:pt x="9819" y="8060"/>
                </a:lnTo>
                <a:lnTo>
                  <a:pt x="9795" y="8207"/>
                </a:lnTo>
                <a:lnTo>
                  <a:pt x="9819" y="8353"/>
                </a:lnTo>
                <a:lnTo>
                  <a:pt x="9843" y="8426"/>
                </a:lnTo>
                <a:lnTo>
                  <a:pt x="9892" y="8475"/>
                </a:lnTo>
                <a:lnTo>
                  <a:pt x="11235" y="9818"/>
                </a:lnTo>
                <a:lnTo>
                  <a:pt x="11284" y="9867"/>
                </a:lnTo>
                <a:lnTo>
                  <a:pt x="11309" y="9941"/>
                </a:lnTo>
                <a:lnTo>
                  <a:pt x="11333" y="10087"/>
                </a:lnTo>
                <a:lnTo>
                  <a:pt x="11309" y="10234"/>
                </a:lnTo>
                <a:lnTo>
                  <a:pt x="11284" y="10307"/>
                </a:lnTo>
                <a:lnTo>
                  <a:pt x="11235" y="10356"/>
                </a:lnTo>
                <a:lnTo>
                  <a:pt x="10356" y="11235"/>
                </a:lnTo>
                <a:lnTo>
                  <a:pt x="10307" y="11284"/>
                </a:lnTo>
                <a:lnTo>
                  <a:pt x="10234" y="11308"/>
                </a:lnTo>
                <a:lnTo>
                  <a:pt x="10088" y="11333"/>
                </a:lnTo>
                <a:lnTo>
                  <a:pt x="9941" y="11308"/>
                </a:lnTo>
                <a:lnTo>
                  <a:pt x="9868" y="11284"/>
                </a:lnTo>
                <a:lnTo>
                  <a:pt x="9819" y="11235"/>
                </a:lnTo>
                <a:lnTo>
                  <a:pt x="8476" y="9892"/>
                </a:lnTo>
                <a:lnTo>
                  <a:pt x="8427" y="9843"/>
                </a:lnTo>
                <a:lnTo>
                  <a:pt x="8354" y="9818"/>
                </a:lnTo>
                <a:lnTo>
                  <a:pt x="8207" y="9794"/>
                </a:lnTo>
                <a:lnTo>
                  <a:pt x="8061" y="9818"/>
                </a:lnTo>
                <a:lnTo>
                  <a:pt x="7987" y="9843"/>
                </a:lnTo>
                <a:lnTo>
                  <a:pt x="7938" y="9892"/>
                </a:lnTo>
                <a:lnTo>
                  <a:pt x="6595" y="11235"/>
                </a:lnTo>
                <a:lnTo>
                  <a:pt x="6546" y="11284"/>
                </a:lnTo>
                <a:lnTo>
                  <a:pt x="6473" y="11308"/>
                </a:lnTo>
                <a:lnTo>
                  <a:pt x="6326" y="11333"/>
                </a:lnTo>
                <a:lnTo>
                  <a:pt x="6180" y="11308"/>
                </a:lnTo>
                <a:lnTo>
                  <a:pt x="6107" y="11284"/>
                </a:lnTo>
                <a:lnTo>
                  <a:pt x="6058" y="11235"/>
                </a:lnTo>
                <a:lnTo>
                  <a:pt x="5179" y="10356"/>
                </a:lnTo>
                <a:lnTo>
                  <a:pt x="5130" y="10307"/>
                </a:lnTo>
                <a:lnTo>
                  <a:pt x="5105" y="10234"/>
                </a:lnTo>
                <a:lnTo>
                  <a:pt x="5081" y="10087"/>
                </a:lnTo>
                <a:lnTo>
                  <a:pt x="5105" y="9941"/>
                </a:lnTo>
                <a:lnTo>
                  <a:pt x="5130" y="9867"/>
                </a:lnTo>
                <a:lnTo>
                  <a:pt x="5179" y="9818"/>
                </a:lnTo>
                <a:lnTo>
                  <a:pt x="6522" y="8475"/>
                </a:lnTo>
                <a:lnTo>
                  <a:pt x="6571" y="8426"/>
                </a:lnTo>
                <a:lnTo>
                  <a:pt x="6595" y="8353"/>
                </a:lnTo>
                <a:lnTo>
                  <a:pt x="6620" y="8207"/>
                </a:lnTo>
                <a:lnTo>
                  <a:pt x="6595" y="8060"/>
                </a:lnTo>
                <a:lnTo>
                  <a:pt x="6571" y="7987"/>
                </a:lnTo>
                <a:lnTo>
                  <a:pt x="6522" y="7938"/>
                </a:lnTo>
                <a:lnTo>
                  <a:pt x="5179" y="6595"/>
                </a:lnTo>
                <a:lnTo>
                  <a:pt x="5130" y="6546"/>
                </a:lnTo>
                <a:lnTo>
                  <a:pt x="5105" y="6473"/>
                </a:lnTo>
                <a:lnTo>
                  <a:pt x="5081" y="6326"/>
                </a:lnTo>
                <a:lnTo>
                  <a:pt x="5105" y="6179"/>
                </a:lnTo>
                <a:lnTo>
                  <a:pt x="5130" y="6106"/>
                </a:lnTo>
                <a:lnTo>
                  <a:pt x="5179" y="6057"/>
                </a:lnTo>
                <a:lnTo>
                  <a:pt x="6058" y="5178"/>
                </a:lnTo>
                <a:lnTo>
                  <a:pt x="6107" y="5129"/>
                </a:lnTo>
                <a:lnTo>
                  <a:pt x="6180" y="5105"/>
                </a:lnTo>
                <a:lnTo>
                  <a:pt x="6326" y="5080"/>
                </a:lnTo>
                <a:lnTo>
                  <a:pt x="6473" y="5105"/>
                </a:lnTo>
                <a:lnTo>
                  <a:pt x="6546" y="5129"/>
                </a:lnTo>
                <a:lnTo>
                  <a:pt x="6595" y="5178"/>
                </a:lnTo>
                <a:lnTo>
                  <a:pt x="7938" y="6521"/>
                </a:lnTo>
                <a:lnTo>
                  <a:pt x="7987" y="6570"/>
                </a:lnTo>
                <a:lnTo>
                  <a:pt x="8061" y="6595"/>
                </a:lnTo>
                <a:lnTo>
                  <a:pt x="8207" y="6619"/>
                </a:lnTo>
                <a:lnTo>
                  <a:pt x="8354" y="6595"/>
                </a:lnTo>
                <a:lnTo>
                  <a:pt x="8427" y="6570"/>
                </a:lnTo>
                <a:lnTo>
                  <a:pt x="8476" y="6521"/>
                </a:lnTo>
                <a:lnTo>
                  <a:pt x="9819" y="5178"/>
                </a:lnTo>
                <a:lnTo>
                  <a:pt x="9868" y="5129"/>
                </a:lnTo>
                <a:lnTo>
                  <a:pt x="9941" y="5105"/>
                </a:lnTo>
                <a:lnTo>
                  <a:pt x="10088" y="5080"/>
                </a:lnTo>
                <a:close/>
                <a:moveTo>
                  <a:pt x="5130" y="0"/>
                </a:moveTo>
                <a:lnTo>
                  <a:pt x="4934" y="25"/>
                </a:lnTo>
                <a:lnTo>
                  <a:pt x="4739" y="74"/>
                </a:lnTo>
                <a:lnTo>
                  <a:pt x="4568" y="171"/>
                </a:lnTo>
                <a:lnTo>
                  <a:pt x="4397" y="293"/>
                </a:lnTo>
                <a:lnTo>
                  <a:pt x="294" y="4397"/>
                </a:lnTo>
                <a:lnTo>
                  <a:pt x="172" y="4568"/>
                </a:lnTo>
                <a:lnTo>
                  <a:pt x="74" y="4738"/>
                </a:lnTo>
                <a:lnTo>
                  <a:pt x="25" y="4934"/>
                </a:lnTo>
                <a:lnTo>
                  <a:pt x="1" y="5129"/>
                </a:lnTo>
                <a:lnTo>
                  <a:pt x="1" y="11284"/>
                </a:lnTo>
                <a:lnTo>
                  <a:pt x="25" y="11479"/>
                </a:lnTo>
                <a:lnTo>
                  <a:pt x="74" y="11675"/>
                </a:lnTo>
                <a:lnTo>
                  <a:pt x="172" y="11846"/>
                </a:lnTo>
                <a:lnTo>
                  <a:pt x="294" y="12017"/>
                </a:lnTo>
                <a:lnTo>
                  <a:pt x="4397" y="16120"/>
                </a:lnTo>
                <a:lnTo>
                  <a:pt x="4568" y="16242"/>
                </a:lnTo>
                <a:lnTo>
                  <a:pt x="4739" y="16339"/>
                </a:lnTo>
                <a:lnTo>
                  <a:pt x="4934" y="16388"/>
                </a:lnTo>
                <a:lnTo>
                  <a:pt x="5130" y="16413"/>
                </a:lnTo>
                <a:lnTo>
                  <a:pt x="11284" y="16413"/>
                </a:lnTo>
                <a:lnTo>
                  <a:pt x="11480" y="16388"/>
                </a:lnTo>
                <a:lnTo>
                  <a:pt x="11675" y="16339"/>
                </a:lnTo>
                <a:lnTo>
                  <a:pt x="11846" y="16242"/>
                </a:lnTo>
                <a:lnTo>
                  <a:pt x="12017" y="16120"/>
                </a:lnTo>
                <a:lnTo>
                  <a:pt x="16120" y="12017"/>
                </a:lnTo>
                <a:lnTo>
                  <a:pt x="16242" y="11846"/>
                </a:lnTo>
                <a:lnTo>
                  <a:pt x="16340" y="11675"/>
                </a:lnTo>
                <a:lnTo>
                  <a:pt x="16389" y="11479"/>
                </a:lnTo>
                <a:lnTo>
                  <a:pt x="16413" y="11284"/>
                </a:lnTo>
                <a:lnTo>
                  <a:pt x="16413" y="5129"/>
                </a:lnTo>
                <a:lnTo>
                  <a:pt x="16389" y="4934"/>
                </a:lnTo>
                <a:lnTo>
                  <a:pt x="16340" y="4738"/>
                </a:lnTo>
                <a:lnTo>
                  <a:pt x="16242" y="4568"/>
                </a:lnTo>
                <a:lnTo>
                  <a:pt x="16120" y="4397"/>
                </a:lnTo>
                <a:lnTo>
                  <a:pt x="12017" y="293"/>
                </a:lnTo>
                <a:lnTo>
                  <a:pt x="11846" y="171"/>
                </a:lnTo>
                <a:lnTo>
                  <a:pt x="11675" y="74"/>
                </a:lnTo>
                <a:lnTo>
                  <a:pt x="11480" y="25"/>
                </a:lnTo>
                <a:lnTo>
                  <a:pt x="11284"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230" name="Shape 485">
            <a:extLst>
              <a:ext uri="{FF2B5EF4-FFF2-40B4-BE49-F238E27FC236}">
                <a16:creationId xmlns="" xmlns:a16="http://schemas.microsoft.com/office/drawing/2014/main" id="{DFBFDFC5-3B09-4027-8B6B-2C8F1D588F14}"/>
              </a:ext>
            </a:extLst>
          </p:cNvPr>
          <p:cNvGrpSpPr/>
          <p:nvPr userDrawn="1"/>
        </p:nvGrpSpPr>
        <p:grpSpPr>
          <a:xfrm>
            <a:off x="9283379" y="4956595"/>
            <a:ext cx="393045" cy="332833"/>
            <a:chOff x="5275975" y="4344850"/>
            <a:chExt cx="470150" cy="398125"/>
          </a:xfrm>
          <a:solidFill>
            <a:schemeClr val="bg1">
              <a:lumMod val="50000"/>
            </a:schemeClr>
          </a:solidFill>
        </p:grpSpPr>
        <p:sp>
          <p:nvSpPr>
            <p:cNvPr id="231" name="Shape 486">
              <a:extLst>
                <a:ext uri="{FF2B5EF4-FFF2-40B4-BE49-F238E27FC236}">
                  <a16:creationId xmlns="" xmlns:a16="http://schemas.microsoft.com/office/drawing/2014/main" id="{1218D172-BD88-4137-B93D-440BCE58EFD4}"/>
                </a:ext>
              </a:extLst>
            </p:cNvPr>
            <p:cNvSpPr/>
            <p:nvPr/>
          </p:nvSpPr>
          <p:spPr>
            <a:xfrm>
              <a:off x="5661250" y="4690450"/>
              <a:ext cx="65950" cy="52525"/>
            </a:xfrm>
            <a:custGeom>
              <a:avLst/>
              <a:gdLst/>
              <a:ahLst/>
              <a:cxnLst/>
              <a:rect l="0" t="0" r="0" b="0"/>
              <a:pathLst>
                <a:path w="2638" h="2101" extrusionOk="0">
                  <a:moveTo>
                    <a:pt x="0" y="0"/>
                  </a:moveTo>
                  <a:lnTo>
                    <a:pt x="0" y="782"/>
                  </a:lnTo>
                  <a:lnTo>
                    <a:pt x="25" y="1050"/>
                  </a:lnTo>
                  <a:lnTo>
                    <a:pt x="122" y="1295"/>
                  </a:lnTo>
                  <a:lnTo>
                    <a:pt x="244" y="1514"/>
                  </a:lnTo>
                  <a:lnTo>
                    <a:pt x="391" y="1710"/>
                  </a:lnTo>
                  <a:lnTo>
                    <a:pt x="586" y="1856"/>
                  </a:lnTo>
                  <a:lnTo>
                    <a:pt x="806" y="1978"/>
                  </a:lnTo>
                  <a:lnTo>
                    <a:pt x="1050" y="2076"/>
                  </a:lnTo>
                  <a:lnTo>
                    <a:pt x="1319" y="2100"/>
                  </a:lnTo>
                  <a:lnTo>
                    <a:pt x="1588" y="2076"/>
                  </a:lnTo>
                  <a:lnTo>
                    <a:pt x="1832" y="1978"/>
                  </a:lnTo>
                  <a:lnTo>
                    <a:pt x="2052" y="1856"/>
                  </a:lnTo>
                  <a:lnTo>
                    <a:pt x="2247" y="1710"/>
                  </a:lnTo>
                  <a:lnTo>
                    <a:pt x="2418" y="1514"/>
                  </a:lnTo>
                  <a:lnTo>
                    <a:pt x="2540" y="1295"/>
                  </a:lnTo>
                  <a:lnTo>
                    <a:pt x="2613" y="1050"/>
                  </a:lnTo>
                  <a:lnTo>
                    <a:pt x="2638" y="782"/>
                  </a:lnTo>
                  <a:lnTo>
                    <a:pt x="2638"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2" name="Shape 487">
              <a:extLst>
                <a:ext uri="{FF2B5EF4-FFF2-40B4-BE49-F238E27FC236}">
                  <a16:creationId xmlns="" xmlns:a16="http://schemas.microsoft.com/office/drawing/2014/main" id="{C92E61FD-07A4-4578-B221-A918C980D5B3}"/>
                </a:ext>
              </a:extLst>
            </p:cNvPr>
            <p:cNvSpPr/>
            <p:nvPr/>
          </p:nvSpPr>
          <p:spPr>
            <a:xfrm>
              <a:off x="5294900" y="4690450"/>
              <a:ext cx="65950" cy="52525"/>
            </a:xfrm>
            <a:custGeom>
              <a:avLst/>
              <a:gdLst/>
              <a:ahLst/>
              <a:cxnLst/>
              <a:rect l="0" t="0" r="0" b="0"/>
              <a:pathLst>
                <a:path w="2638" h="2101" extrusionOk="0">
                  <a:moveTo>
                    <a:pt x="0" y="0"/>
                  </a:moveTo>
                  <a:lnTo>
                    <a:pt x="0" y="782"/>
                  </a:lnTo>
                  <a:lnTo>
                    <a:pt x="25" y="1050"/>
                  </a:lnTo>
                  <a:lnTo>
                    <a:pt x="98" y="1295"/>
                  </a:lnTo>
                  <a:lnTo>
                    <a:pt x="220" y="1514"/>
                  </a:lnTo>
                  <a:lnTo>
                    <a:pt x="391" y="1710"/>
                  </a:lnTo>
                  <a:lnTo>
                    <a:pt x="586" y="1856"/>
                  </a:lnTo>
                  <a:lnTo>
                    <a:pt x="806" y="1978"/>
                  </a:lnTo>
                  <a:lnTo>
                    <a:pt x="1050" y="2076"/>
                  </a:lnTo>
                  <a:lnTo>
                    <a:pt x="1319" y="2100"/>
                  </a:lnTo>
                  <a:lnTo>
                    <a:pt x="1588" y="2076"/>
                  </a:lnTo>
                  <a:lnTo>
                    <a:pt x="1832" y="1978"/>
                  </a:lnTo>
                  <a:lnTo>
                    <a:pt x="2052" y="1856"/>
                  </a:lnTo>
                  <a:lnTo>
                    <a:pt x="2247" y="1710"/>
                  </a:lnTo>
                  <a:lnTo>
                    <a:pt x="2394" y="1514"/>
                  </a:lnTo>
                  <a:lnTo>
                    <a:pt x="2516" y="1295"/>
                  </a:lnTo>
                  <a:lnTo>
                    <a:pt x="2614" y="1050"/>
                  </a:lnTo>
                  <a:lnTo>
                    <a:pt x="2638" y="782"/>
                  </a:lnTo>
                  <a:lnTo>
                    <a:pt x="2638"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3" name="Shape 488">
              <a:extLst>
                <a:ext uri="{FF2B5EF4-FFF2-40B4-BE49-F238E27FC236}">
                  <a16:creationId xmlns="" xmlns:a16="http://schemas.microsoft.com/office/drawing/2014/main" id="{9EC3DEC0-4817-40D0-81B9-3594CFCC0832}"/>
                </a:ext>
              </a:extLst>
            </p:cNvPr>
            <p:cNvSpPr/>
            <p:nvPr/>
          </p:nvSpPr>
          <p:spPr>
            <a:xfrm>
              <a:off x="5275975" y="4344850"/>
              <a:ext cx="470150" cy="334025"/>
            </a:xfrm>
            <a:custGeom>
              <a:avLst/>
              <a:gdLst/>
              <a:ahLst/>
              <a:cxnLst/>
              <a:rect l="0" t="0" r="0" b="0"/>
              <a:pathLst>
                <a:path w="18806" h="13361" extrusionOk="0">
                  <a:moveTo>
                    <a:pt x="10062" y="1344"/>
                  </a:moveTo>
                  <a:lnTo>
                    <a:pt x="10673" y="1368"/>
                  </a:lnTo>
                  <a:lnTo>
                    <a:pt x="11699" y="1442"/>
                  </a:lnTo>
                  <a:lnTo>
                    <a:pt x="12529" y="1564"/>
                  </a:lnTo>
                  <a:lnTo>
                    <a:pt x="13164" y="1686"/>
                  </a:lnTo>
                  <a:lnTo>
                    <a:pt x="13628" y="1808"/>
                  </a:lnTo>
                  <a:lnTo>
                    <a:pt x="13946" y="1906"/>
                  </a:lnTo>
                  <a:lnTo>
                    <a:pt x="14166" y="2003"/>
                  </a:lnTo>
                  <a:lnTo>
                    <a:pt x="14214" y="2052"/>
                  </a:lnTo>
                  <a:lnTo>
                    <a:pt x="14288" y="2174"/>
                  </a:lnTo>
                  <a:lnTo>
                    <a:pt x="14459" y="2638"/>
                  </a:lnTo>
                  <a:lnTo>
                    <a:pt x="14678" y="3273"/>
                  </a:lnTo>
                  <a:lnTo>
                    <a:pt x="14898" y="4006"/>
                  </a:lnTo>
                  <a:lnTo>
                    <a:pt x="15313" y="5374"/>
                  </a:lnTo>
                  <a:lnTo>
                    <a:pt x="15484" y="5984"/>
                  </a:lnTo>
                  <a:lnTo>
                    <a:pt x="15460" y="6033"/>
                  </a:lnTo>
                  <a:lnTo>
                    <a:pt x="15411" y="6106"/>
                  </a:lnTo>
                  <a:lnTo>
                    <a:pt x="15313" y="6180"/>
                  </a:lnTo>
                  <a:lnTo>
                    <a:pt x="15167" y="6277"/>
                  </a:lnTo>
                  <a:lnTo>
                    <a:pt x="14972" y="6399"/>
                  </a:lnTo>
                  <a:lnTo>
                    <a:pt x="14727" y="6522"/>
                  </a:lnTo>
                  <a:lnTo>
                    <a:pt x="14410" y="6619"/>
                  </a:lnTo>
                  <a:lnTo>
                    <a:pt x="14068" y="6741"/>
                  </a:lnTo>
                  <a:lnTo>
                    <a:pt x="13677" y="6864"/>
                  </a:lnTo>
                  <a:lnTo>
                    <a:pt x="13213" y="6986"/>
                  </a:lnTo>
                  <a:lnTo>
                    <a:pt x="12725" y="7083"/>
                  </a:lnTo>
                  <a:lnTo>
                    <a:pt x="12163" y="7181"/>
                  </a:lnTo>
                  <a:lnTo>
                    <a:pt x="11552" y="7254"/>
                  </a:lnTo>
                  <a:lnTo>
                    <a:pt x="10893" y="7303"/>
                  </a:lnTo>
                  <a:lnTo>
                    <a:pt x="10185" y="7352"/>
                  </a:lnTo>
                  <a:lnTo>
                    <a:pt x="8622" y="7352"/>
                  </a:lnTo>
                  <a:lnTo>
                    <a:pt x="7913" y="7303"/>
                  </a:lnTo>
                  <a:lnTo>
                    <a:pt x="7254" y="7254"/>
                  </a:lnTo>
                  <a:lnTo>
                    <a:pt x="6643" y="7181"/>
                  </a:lnTo>
                  <a:lnTo>
                    <a:pt x="6082" y="7083"/>
                  </a:lnTo>
                  <a:lnTo>
                    <a:pt x="5593" y="6986"/>
                  </a:lnTo>
                  <a:lnTo>
                    <a:pt x="5129" y="6864"/>
                  </a:lnTo>
                  <a:lnTo>
                    <a:pt x="4738" y="6741"/>
                  </a:lnTo>
                  <a:lnTo>
                    <a:pt x="4396" y="6619"/>
                  </a:lnTo>
                  <a:lnTo>
                    <a:pt x="4079" y="6522"/>
                  </a:lnTo>
                  <a:lnTo>
                    <a:pt x="3835" y="6399"/>
                  </a:lnTo>
                  <a:lnTo>
                    <a:pt x="3639" y="6277"/>
                  </a:lnTo>
                  <a:lnTo>
                    <a:pt x="3493" y="6180"/>
                  </a:lnTo>
                  <a:lnTo>
                    <a:pt x="3395" y="6106"/>
                  </a:lnTo>
                  <a:lnTo>
                    <a:pt x="3346" y="6033"/>
                  </a:lnTo>
                  <a:lnTo>
                    <a:pt x="3322" y="5984"/>
                  </a:lnTo>
                  <a:lnTo>
                    <a:pt x="3493" y="5374"/>
                  </a:lnTo>
                  <a:lnTo>
                    <a:pt x="3908" y="4006"/>
                  </a:lnTo>
                  <a:lnTo>
                    <a:pt x="4128" y="3273"/>
                  </a:lnTo>
                  <a:lnTo>
                    <a:pt x="4347" y="2638"/>
                  </a:lnTo>
                  <a:lnTo>
                    <a:pt x="4518" y="2174"/>
                  </a:lnTo>
                  <a:lnTo>
                    <a:pt x="4592" y="2052"/>
                  </a:lnTo>
                  <a:lnTo>
                    <a:pt x="4641" y="2003"/>
                  </a:lnTo>
                  <a:lnTo>
                    <a:pt x="4860" y="1906"/>
                  </a:lnTo>
                  <a:lnTo>
                    <a:pt x="5178" y="1808"/>
                  </a:lnTo>
                  <a:lnTo>
                    <a:pt x="5642" y="1686"/>
                  </a:lnTo>
                  <a:lnTo>
                    <a:pt x="6277" y="1564"/>
                  </a:lnTo>
                  <a:lnTo>
                    <a:pt x="7107" y="1442"/>
                  </a:lnTo>
                  <a:lnTo>
                    <a:pt x="8133" y="1368"/>
                  </a:lnTo>
                  <a:lnTo>
                    <a:pt x="8744" y="1344"/>
                  </a:lnTo>
                  <a:close/>
                  <a:moveTo>
                    <a:pt x="11919" y="9916"/>
                  </a:moveTo>
                  <a:lnTo>
                    <a:pt x="12016" y="9941"/>
                  </a:lnTo>
                  <a:lnTo>
                    <a:pt x="12090" y="9990"/>
                  </a:lnTo>
                  <a:lnTo>
                    <a:pt x="12138" y="10063"/>
                  </a:lnTo>
                  <a:lnTo>
                    <a:pt x="12163" y="10161"/>
                  </a:lnTo>
                  <a:lnTo>
                    <a:pt x="12138" y="10258"/>
                  </a:lnTo>
                  <a:lnTo>
                    <a:pt x="12090" y="10332"/>
                  </a:lnTo>
                  <a:lnTo>
                    <a:pt x="12016" y="10380"/>
                  </a:lnTo>
                  <a:lnTo>
                    <a:pt x="11919" y="10405"/>
                  </a:lnTo>
                  <a:lnTo>
                    <a:pt x="6887" y="10405"/>
                  </a:lnTo>
                  <a:lnTo>
                    <a:pt x="6790" y="10380"/>
                  </a:lnTo>
                  <a:lnTo>
                    <a:pt x="6717" y="10332"/>
                  </a:lnTo>
                  <a:lnTo>
                    <a:pt x="6668" y="10258"/>
                  </a:lnTo>
                  <a:lnTo>
                    <a:pt x="6643" y="10161"/>
                  </a:lnTo>
                  <a:lnTo>
                    <a:pt x="6668" y="10063"/>
                  </a:lnTo>
                  <a:lnTo>
                    <a:pt x="6717" y="9990"/>
                  </a:lnTo>
                  <a:lnTo>
                    <a:pt x="6790" y="9941"/>
                  </a:lnTo>
                  <a:lnTo>
                    <a:pt x="6887" y="9916"/>
                  </a:lnTo>
                  <a:close/>
                  <a:moveTo>
                    <a:pt x="11626" y="10991"/>
                  </a:moveTo>
                  <a:lnTo>
                    <a:pt x="11723" y="11015"/>
                  </a:lnTo>
                  <a:lnTo>
                    <a:pt x="11797" y="11064"/>
                  </a:lnTo>
                  <a:lnTo>
                    <a:pt x="11845" y="11138"/>
                  </a:lnTo>
                  <a:lnTo>
                    <a:pt x="11870" y="11235"/>
                  </a:lnTo>
                  <a:lnTo>
                    <a:pt x="11845" y="11333"/>
                  </a:lnTo>
                  <a:lnTo>
                    <a:pt x="11797" y="11406"/>
                  </a:lnTo>
                  <a:lnTo>
                    <a:pt x="11723" y="11455"/>
                  </a:lnTo>
                  <a:lnTo>
                    <a:pt x="11626" y="11479"/>
                  </a:lnTo>
                  <a:lnTo>
                    <a:pt x="7181" y="11479"/>
                  </a:lnTo>
                  <a:lnTo>
                    <a:pt x="7083" y="11455"/>
                  </a:lnTo>
                  <a:lnTo>
                    <a:pt x="7010" y="11406"/>
                  </a:lnTo>
                  <a:lnTo>
                    <a:pt x="6961" y="11333"/>
                  </a:lnTo>
                  <a:lnTo>
                    <a:pt x="6936" y="11235"/>
                  </a:lnTo>
                  <a:lnTo>
                    <a:pt x="6961" y="11138"/>
                  </a:lnTo>
                  <a:lnTo>
                    <a:pt x="7010" y="11064"/>
                  </a:lnTo>
                  <a:lnTo>
                    <a:pt x="7083" y="11015"/>
                  </a:lnTo>
                  <a:lnTo>
                    <a:pt x="7181" y="10991"/>
                  </a:lnTo>
                  <a:close/>
                  <a:moveTo>
                    <a:pt x="4152" y="9110"/>
                  </a:moveTo>
                  <a:lnTo>
                    <a:pt x="4299" y="9159"/>
                  </a:lnTo>
                  <a:lnTo>
                    <a:pt x="4470" y="9208"/>
                  </a:lnTo>
                  <a:lnTo>
                    <a:pt x="4616" y="9281"/>
                  </a:lnTo>
                  <a:lnTo>
                    <a:pt x="4763" y="9379"/>
                  </a:lnTo>
                  <a:lnTo>
                    <a:pt x="4885" y="9501"/>
                  </a:lnTo>
                  <a:lnTo>
                    <a:pt x="5129" y="9745"/>
                  </a:lnTo>
                  <a:lnTo>
                    <a:pt x="5324" y="10039"/>
                  </a:lnTo>
                  <a:lnTo>
                    <a:pt x="5471" y="10332"/>
                  </a:lnTo>
                  <a:lnTo>
                    <a:pt x="5569" y="10649"/>
                  </a:lnTo>
                  <a:lnTo>
                    <a:pt x="5593" y="10796"/>
                  </a:lnTo>
                  <a:lnTo>
                    <a:pt x="5593" y="10918"/>
                  </a:lnTo>
                  <a:lnTo>
                    <a:pt x="5593" y="11064"/>
                  </a:lnTo>
                  <a:lnTo>
                    <a:pt x="5569" y="11162"/>
                  </a:lnTo>
                  <a:lnTo>
                    <a:pt x="5520" y="11260"/>
                  </a:lnTo>
                  <a:lnTo>
                    <a:pt x="5471" y="11357"/>
                  </a:lnTo>
                  <a:lnTo>
                    <a:pt x="5398" y="11431"/>
                  </a:lnTo>
                  <a:lnTo>
                    <a:pt x="5324" y="11504"/>
                  </a:lnTo>
                  <a:lnTo>
                    <a:pt x="5129" y="11602"/>
                  </a:lnTo>
                  <a:lnTo>
                    <a:pt x="4885" y="11675"/>
                  </a:lnTo>
                  <a:lnTo>
                    <a:pt x="4616" y="11699"/>
                  </a:lnTo>
                  <a:lnTo>
                    <a:pt x="4299" y="11724"/>
                  </a:lnTo>
                  <a:lnTo>
                    <a:pt x="3981" y="11724"/>
                  </a:lnTo>
                  <a:lnTo>
                    <a:pt x="3639" y="11699"/>
                  </a:lnTo>
                  <a:lnTo>
                    <a:pt x="3346" y="11626"/>
                  </a:lnTo>
                  <a:lnTo>
                    <a:pt x="3077" y="11504"/>
                  </a:lnTo>
                  <a:lnTo>
                    <a:pt x="2833" y="11333"/>
                  </a:lnTo>
                  <a:lnTo>
                    <a:pt x="2638" y="11162"/>
                  </a:lnTo>
                  <a:lnTo>
                    <a:pt x="2467" y="10918"/>
                  </a:lnTo>
                  <a:lnTo>
                    <a:pt x="2418" y="10820"/>
                  </a:lnTo>
                  <a:lnTo>
                    <a:pt x="2394" y="10674"/>
                  </a:lnTo>
                  <a:lnTo>
                    <a:pt x="2369" y="10551"/>
                  </a:lnTo>
                  <a:lnTo>
                    <a:pt x="2345" y="10429"/>
                  </a:lnTo>
                  <a:lnTo>
                    <a:pt x="2369" y="10283"/>
                  </a:lnTo>
                  <a:lnTo>
                    <a:pt x="2394" y="10161"/>
                  </a:lnTo>
                  <a:lnTo>
                    <a:pt x="2418" y="10039"/>
                  </a:lnTo>
                  <a:lnTo>
                    <a:pt x="2467" y="9916"/>
                  </a:lnTo>
                  <a:lnTo>
                    <a:pt x="2638" y="9697"/>
                  </a:lnTo>
                  <a:lnTo>
                    <a:pt x="2833" y="9501"/>
                  </a:lnTo>
                  <a:lnTo>
                    <a:pt x="3077" y="9330"/>
                  </a:lnTo>
                  <a:lnTo>
                    <a:pt x="3346" y="9208"/>
                  </a:lnTo>
                  <a:lnTo>
                    <a:pt x="3639" y="9135"/>
                  </a:lnTo>
                  <a:lnTo>
                    <a:pt x="3981" y="9110"/>
                  </a:lnTo>
                  <a:close/>
                  <a:moveTo>
                    <a:pt x="14825" y="9110"/>
                  </a:moveTo>
                  <a:lnTo>
                    <a:pt x="15167" y="9135"/>
                  </a:lnTo>
                  <a:lnTo>
                    <a:pt x="15460" y="9208"/>
                  </a:lnTo>
                  <a:lnTo>
                    <a:pt x="15729" y="9330"/>
                  </a:lnTo>
                  <a:lnTo>
                    <a:pt x="15973" y="9501"/>
                  </a:lnTo>
                  <a:lnTo>
                    <a:pt x="16168" y="9697"/>
                  </a:lnTo>
                  <a:lnTo>
                    <a:pt x="16339" y="9916"/>
                  </a:lnTo>
                  <a:lnTo>
                    <a:pt x="16388" y="10039"/>
                  </a:lnTo>
                  <a:lnTo>
                    <a:pt x="16412" y="10161"/>
                  </a:lnTo>
                  <a:lnTo>
                    <a:pt x="16437" y="10283"/>
                  </a:lnTo>
                  <a:lnTo>
                    <a:pt x="16461" y="10429"/>
                  </a:lnTo>
                  <a:lnTo>
                    <a:pt x="16437" y="10551"/>
                  </a:lnTo>
                  <a:lnTo>
                    <a:pt x="16412" y="10674"/>
                  </a:lnTo>
                  <a:lnTo>
                    <a:pt x="16388" y="10820"/>
                  </a:lnTo>
                  <a:lnTo>
                    <a:pt x="16339" y="10918"/>
                  </a:lnTo>
                  <a:lnTo>
                    <a:pt x="16168" y="11162"/>
                  </a:lnTo>
                  <a:lnTo>
                    <a:pt x="15973" y="11333"/>
                  </a:lnTo>
                  <a:lnTo>
                    <a:pt x="15729" y="11504"/>
                  </a:lnTo>
                  <a:lnTo>
                    <a:pt x="15460" y="11626"/>
                  </a:lnTo>
                  <a:lnTo>
                    <a:pt x="15167" y="11699"/>
                  </a:lnTo>
                  <a:lnTo>
                    <a:pt x="14825" y="11724"/>
                  </a:lnTo>
                  <a:lnTo>
                    <a:pt x="14507" y="11724"/>
                  </a:lnTo>
                  <a:lnTo>
                    <a:pt x="14190" y="11699"/>
                  </a:lnTo>
                  <a:lnTo>
                    <a:pt x="13921" y="11675"/>
                  </a:lnTo>
                  <a:lnTo>
                    <a:pt x="13677" y="11602"/>
                  </a:lnTo>
                  <a:lnTo>
                    <a:pt x="13482" y="11504"/>
                  </a:lnTo>
                  <a:lnTo>
                    <a:pt x="13408" y="11431"/>
                  </a:lnTo>
                  <a:lnTo>
                    <a:pt x="13335" y="11357"/>
                  </a:lnTo>
                  <a:lnTo>
                    <a:pt x="13286" y="11260"/>
                  </a:lnTo>
                  <a:lnTo>
                    <a:pt x="13237" y="11162"/>
                  </a:lnTo>
                  <a:lnTo>
                    <a:pt x="13213" y="11064"/>
                  </a:lnTo>
                  <a:lnTo>
                    <a:pt x="13213" y="10918"/>
                  </a:lnTo>
                  <a:lnTo>
                    <a:pt x="13213" y="10796"/>
                  </a:lnTo>
                  <a:lnTo>
                    <a:pt x="13237" y="10649"/>
                  </a:lnTo>
                  <a:lnTo>
                    <a:pt x="13335" y="10332"/>
                  </a:lnTo>
                  <a:lnTo>
                    <a:pt x="13482" y="10039"/>
                  </a:lnTo>
                  <a:lnTo>
                    <a:pt x="13677" y="9745"/>
                  </a:lnTo>
                  <a:lnTo>
                    <a:pt x="13921" y="9501"/>
                  </a:lnTo>
                  <a:lnTo>
                    <a:pt x="14043" y="9379"/>
                  </a:lnTo>
                  <a:lnTo>
                    <a:pt x="14190" y="9281"/>
                  </a:lnTo>
                  <a:lnTo>
                    <a:pt x="14337" y="9208"/>
                  </a:lnTo>
                  <a:lnTo>
                    <a:pt x="14507" y="9159"/>
                  </a:lnTo>
                  <a:lnTo>
                    <a:pt x="14654" y="9110"/>
                  </a:lnTo>
                  <a:close/>
                  <a:moveTo>
                    <a:pt x="9403" y="1"/>
                  </a:moveTo>
                  <a:lnTo>
                    <a:pt x="8280" y="25"/>
                  </a:lnTo>
                  <a:lnTo>
                    <a:pt x="7303" y="74"/>
                  </a:lnTo>
                  <a:lnTo>
                    <a:pt x="6497" y="147"/>
                  </a:lnTo>
                  <a:lnTo>
                    <a:pt x="5837" y="220"/>
                  </a:lnTo>
                  <a:lnTo>
                    <a:pt x="5324" y="318"/>
                  </a:lnTo>
                  <a:lnTo>
                    <a:pt x="4958" y="391"/>
                  </a:lnTo>
                  <a:lnTo>
                    <a:pt x="4665" y="440"/>
                  </a:lnTo>
                  <a:lnTo>
                    <a:pt x="4421" y="538"/>
                  </a:lnTo>
                  <a:lnTo>
                    <a:pt x="4201" y="660"/>
                  </a:lnTo>
                  <a:lnTo>
                    <a:pt x="3981" y="807"/>
                  </a:lnTo>
                  <a:lnTo>
                    <a:pt x="3761" y="978"/>
                  </a:lnTo>
                  <a:lnTo>
                    <a:pt x="3590" y="1173"/>
                  </a:lnTo>
                  <a:lnTo>
                    <a:pt x="3419" y="1368"/>
                  </a:lnTo>
                  <a:lnTo>
                    <a:pt x="3273" y="1588"/>
                  </a:lnTo>
                  <a:lnTo>
                    <a:pt x="3175" y="1808"/>
                  </a:lnTo>
                  <a:lnTo>
                    <a:pt x="2272" y="4153"/>
                  </a:lnTo>
                  <a:lnTo>
                    <a:pt x="928" y="4153"/>
                  </a:lnTo>
                  <a:lnTo>
                    <a:pt x="831" y="4177"/>
                  </a:lnTo>
                  <a:lnTo>
                    <a:pt x="733" y="4226"/>
                  </a:lnTo>
                  <a:lnTo>
                    <a:pt x="635" y="4299"/>
                  </a:lnTo>
                  <a:lnTo>
                    <a:pt x="464" y="4446"/>
                  </a:lnTo>
                  <a:lnTo>
                    <a:pt x="293" y="4641"/>
                  </a:lnTo>
                  <a:lnTo>
                    <a:pt x="171" y="4861"/>
                  </a:lnTo>
                  <a:lnTo>
                    <a:pt x="73" y="5105"/>
                  </a:lnTo>
                  <a:lnTo>
                    <a:pt x="25" y="5349"/>
                  </a:lnTo>
                  <a:lnTo>
                    <a:pt x="0" y="5569"/>
                  </a:lnTo>
                  <a:lnTo>
                    <a:pt x="25" y="5764"/>
                  </a:lnTo>
                  <a:lnTo>
                    <a:pt x="73" y="5911"/>
                  </a:lnTo>
                  <a:lnTo>
                    <a:pt x="171" y="6033"/>
                  </a:lnTo>
                  <a:lnTo>
                    <a:pt x="293" y="6106"/>
                  </a:lnTo>
                  <a:lnTo>
                    <a:pt x="464" y="6155"/>
                  </a:lnTo>
                  <a:lnTo>
                    <a:pt x="635" y="6204"/>
                  </a:lnTo>
                  <a:lnTo>
                    <a:pt x="1466" y="6204"/>
                  </a:lnTo>
                  <a:lnTo>
                    <a:pt x="1148" y="7034"/>
                  </a:lnTo>
                  <a:lnTo>
                    <a:pt x="1002" y="7547"/>
                  </a:lnTo>
                  <a:lnTo>
                    <a:pt x="879" y="8109"/>
                  </a:lnTo>
                  <a:lnTo>
                    <a:pt x="782" y="8695"/>
                  </a:lnTo>
                  <a:lnTo>
                    <a:pt x="757" y="9233"/>
                  </a:lnTo>
                  <a:lnTo>
                    <a:pt x="757" y="13360"/>
                  </a:lnTo>
                  <a:lnTo>
                    <a:pt x="18049" y="13360"/>
                  </a:lnTo>
                  <a:lnTo>
                    <a:pt x="18049" y="9233"/>
                  </a:lnTo>
                  <a:lnTo>
                    <a:pt x="18024" y="8695"/>
                  </a:lnTo>
                  <a:lnTo>
                    <a:pt x="17927" y="8109"/>
                  </a:lnTo>
                  <a:lnTo>
                    <a:pt x="17805" y="7547"/>
                  </a:lnTo>
                  <a:lnTo>
                    <a:pt x="17658" y="7034"/>
                  </a:lnTo>
                  <a:lnTo>
                    <a:pt x="17341" y="6204"/>
                  </a:lnTo>
                  <a:lnTo>
                    <a:pt x="18171" y="6204"/>
                  </a:lnTo>
                  <a:lnTo>
                    <a:pt x="18342" y="6155"/>
                  </a:lnTo>
                  <a:lnTo>
                    <a:pt x="18513" y="6106"/>
                  </a:lnTo>
                  <a:lnTo>
                    <a:pt x="18635" y="6033"/>
                  </a:lnTo>
                  <a:lnTo>
                    <a:pt x="18733" y="5911"/>
                  </a:lnTo>
                  <a:lnTo>
                    <a:pt x="18782" y="5764"/>
                  </a:lnTo>
                  <a:lnTo>
                    <a:pt x="18806" y="5569"/>
                  </a:lnTo>
                  <a:lnTo>
                    <a:pt x="18782" y="5349"/>
                  </a:lnTo>
                  <a:lnTo>
                    <a:pt x="18733" y="5105"/>
                  </a:lnTo>
                  <a:lnTo>
                    <a:pt x="18635" y="4861"/>
                  </a:lnTo>
                  <a:lnTo>
                    <a:pt x="18513" y="4641"/>
                  </a:lnTo>
                  <a:lnTo>
                    <a:pt x="18342" y="4446"/>
                  </a:lnTo>
                  <a:lnTo>
                    <a:pt x="18171" y="4299"/>
                  </a:lnTo>
                  <a:lnTo>
                    <a:pt x="18073" y="4226"/>
                  </a:lnTo>
                  <a:lnTo>
                    <a:pt x="17976" y="4177"/>
                  </a:lnTo>
                  <a:lnTo>
                    <a:pt x="17878" y="4153"/>
                  </a:lnTo>
                  <a:lnTo>
                    <a:pt x="16535" y="4153"/>
                  </a:lnTo>
                  <a:lnTo>
                    <a:pt x="15631" y="1808"/>
                  </a:lnTo>
                  <a:lnTo>
                    <a:pt x="15533" y="1588"/>
                  </a:lnTo>
                  <a:lnTo>
                    <a:pt x="15387" y="1368"/>
                  </a:lnTo>
                  <a:lnTo>
                    <a:pt x="15216" y="1173"/>
                  </a:lnTo>
                  <a:lnTo>
                    <a:pt x="15045" y="978"/>
                  </a:lnTo>
                  <a:lnTo>
                    <a:pt x="14825" y="807"/>
                  </a:lnTo>
                  <a:lnTo>
                    <a:pt x="14605" y="660"/>
                  </a:lnTo>
                  <a:lnTo>
                    <a:pt x="14385" y="538"/>
                  </a:lnTo>
                  <a:lnTo>
                    <a:pt x="14141" y="440"/>
                  </a:lnTo>
                  <a:lnTo>
                    <a:pt x="13848" y="391"/>
                  </a:lnTo>
                  <a:lnTo>
                    <a:pt x="13482" y="318"/>
                  </a:lnTo>
                  <a:lnTo>
                    <a:pt x="12969" y="220"/>
                  </a:lnTo>
                  <a:lnTo>
                    <a:pt x="12309" y="147"/>
                  </a:lnTo>
                  <a:lnTo>
                    <a:pt x="11503" y="74"/>
                  </a:lnTo>
                  <a:lnTo>
                    <a:pt x="10527" y="25"/>
                  </a:lnTo>
                  <a:lnTo>
                    <a:pt x="940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234" name="Shape 489">
            <a:extLst>
              <a:ext uri="{FF2B5EF4-FFF2-40B4-BE49-F238E27FC236}">
                <a16:creationId xmlns="" xmlns:a16="http://schemas.microsoft.com/office/drawing/2014/main" id="{DC63A8A0-7183-42BD-BEB1-CC2AF8629D7A}"/>
              </a:ext>
            </a:extLst>
          </p:cNvPr>
          <p:cNvSpPr/>
          <p:nvPr userDrawn="1"/>
        </p:nvSpPr>
        <p:spPr>
          <a:xfrm>
            <a:off x="9866994" y="4946537"/>
            <a:ext cx="353252" cy="353231"/>
          </a:xfrm>
          <a:custGeom>
            <a:avLst/>
            <a:gdLst/>
            <a:ahLst/>
            <a:cxnLst/>
            <a:rect l="0" t="0" r="0" b="0"/>
            <a:pathLst>
              <a:path w="16902" h="16901" extrusionOk="0">
                <a:moveTo>
                  <a:pt x="14386" y="757"/>
                </a:moveTo>
                <a:lnTo>
                  <a:pt x="14557" y="782"/>
                </a:lnTo>
                <a:lnTo>
                  <a:pt x="14728" y="806"/>
                </a:lnTo>
                <a:lnTo>
                  <a:pt x="14899" y="831"/>
                </a:lnTo>
                <a:lnTo>
                  <a:pt x="15070" y="904"/>
                </a:lnTo>
                <a:lnTo>
                  <a:pt x="15216" y="977"/>
                </a:lnTo>
                <a:lnTo>
                  <a:pt x="15363" y="1050"/>
                </a:lnTo>
                <a:lnTo>
                  <a:pt x="15509" y="1148"/>
                </a:lnTo>
                <a:lnTo>
                  <a:pt x="15631" y="1270"/>
                </a:lnTo>
                <a:lnTo>
                  <a:pt x="15729" y="1392"/>
                </a:lnTo>
                <a:lnTo>
                  <a:pt x="15827" y="1539"/>
                </a:lnTo>
                <a:lnTo>
                  <a:pt x="15925" y="1661"/>
                </a:lnTo>
                <a:lnTo>
                  <a:pt x="15998" y="1807"/>
                </a:lnTo>
                <a:lnTo>
                  <a:pt x="16047" y="1978"/>
                </a:lnTo>
                <a:lnTo>
                  <a:pt x="16095" y="2125"/>
                </a:lnTo>
                <a:lnTo>
                  <a:pt x="16120" y="2296"/>
                </a:lnTo>
                <a:lnTo>
                  <a:pt x="16144" y="2467"/>
                </a:lnTo>
                <a:lnTo>
                  <a:pt x="16120" y="2565"/>
                </a:lnTo>
                <a:lnTo>
                  <a:pt x="16071" y="2638"/>
                </a:lnTo>
                <a:lnTo>
                  <a:pt x="15998" y="2687"/>
                </a:lnTo>
                <a:lnTo>
                  <a:pt x="15900" y="2711"/>
                </a:lnTo>
                <a:lnTo>
                  <a:pt x="15802" y="2687"/>
                </a:lnTo>
                <a:lnTo>
                  <a:pt x="15729" y="2638"/>
                </a:lnTo>
                <a:lnTo>
                  <a:pt x="15680" y="2565"/>
                </a:lnTo>
                <a:lnTo>
                  <a:pt x="15656" y="2467"/>
                </a:lnTo>
                <a:lnTo>
                  <a:pt x="15631" y="2247"/>
                </a:lnTo>
                <a:lnTo>
                  <a:pt x="15558" y="2003"/>
                </a:lnTo>
                <a:lnTo>
                  <a:pt x="15436" y="1807"/>
                </a:lnTo>
                <a:lnTo>
                  <a:pt x="15290" y="1612"/>
                </a:lnTo>
                <a:lnTo>
                  <a:pt x="15094" y="1466"/>
                </a:lnTo>
                <a:lnTo>
                  <a:pt x="14874" y="1343"/>
                </a:lnTo>
                <a:lnTo>
                  <a:pt x="14630" y="1270"/>
                </a:lnTo>
                <a:lnTo>
                  <a:pt x="14386" y="1246"/>
                </a:lnTo>
                <a:lnTo>
                  <a:pt x="14288" y="1246"/>
                </a:lnTo>
                <a:lnTo>
                  <a:pt x="14215" y="1172"/>
                </a:lnTo>
                <a:lnTo>
                  <a:pt x="14166" y="1099"/>
                </a:lnTo>
                <a:lnTo>
                  <a:pt x="14142" y="1002"/>
                </a:lnTo>
                <a:lnTo>
                  <a:pt x="14166" y="904"/>
                </a:lnTo>
                <a:lnTo>
                  <a:pt x="14215" y="831"/>
                </a:lnTo>
                <a:lnTo>
                  <a:pt x="14288" y="782"/>
                </a:lnTo>
                <a:lnTo>
                  <a:pt x="14386" y="757"/>
                </a:lnTo>
                <a:close/>
                <a:moveTo>
                  <a:pt x="15460" y="0"/>
                </a:moveTo>
                <a:lnTo>
                  <a:pt x="15167" y="25"/>
                </a:lnTo>
                <a:lnTo>
                  <a:pt x="14850" y="49"/>
                </a:lnTo>
                <a:lnTo>
                  <a:pt x="14557" y="122"/>
                </a:lnTo>
                <a:lnTo>
                  <a:pt x="14117" y="244"/>
                </a:lnTo>
                <a:lnTo>
                  <a:pt x="13873" y="318"/>
                </a:lnTo>
                <a:lnTo>
                  <a:pt x="13653" y="415"/>
                </a:lnTo>
                <a:lnTo>
                  <a:pt x="13458" y="537"/>
                </a:lnTo>
                <a:lnTo>
                  <a:pt x="13287" y="660"/>
                </a:lnTo>
                <a:lnTo>
                  <a:pt x="10625" y="3346"/>
                </a:lnTo>
                <a:lnTo>
                  <a:pt x="2858" y="1221"/>
                </a:lnTo>
                <a:lnTo>
                  <a:pt x="2712" y="1197"/>
                </a:lnTo>
                <a:lnTo>
                  <a:pt x="2590" y="1221"/>
                </a:lnTo>
                <a:lnTo>
                  <a:pt x="2467" y="1270"/>
                </a:lnTo>
                <a:lnTo>
                  <a:pt x="2345" y="1343"/>
                </a:lnTo>
                <a:lnTo>
                  <a:pt x="1613" y="2101"/>
                </a:lnTo>
                <a:lnTo>
                  <a:pt x="1539" y="2198"/>
                </a:lnTo>
                <a:lnTo>
                  <a:pt x="1491" y="2296"/>
                </a:lnTo>
                <a:lnTo>
                  <a:pt x="1466" y="2418"/>
                </a:lnTo>
                <a:lnTo>
                  <a:pt x="1466" y="2516"/>
                </a:lnTo>
                <a:lnTo>
                  <a:pt x="1491" y="2613"/>
                </a:lnTo>
                <a:lnTo>
                  <a:pt x="1515" y="2687"/>
                </a:lnTo>
                <a:lnTo>
                  <a:pt x="1613" y="2833"/>
                </a:lnTo>
                <a:lnTo>
                  <a:pt x="1710" y="2907"/>
                </a:lnTo>
                <a:lnTo>
                  <a:pt x="7425" y="6619"/>
                </a:lnTo>
                <a:lnTo>
                  <a:pt x="4177" y="10893"/>
                </a:lnTo>
                <a:lnTo>
                  <a:pt x="929" y="10331"/>
                </a:lnTo>
                <a:lnTo>
                  <a:pt x="831" y="10331"/>
                </a:lnTo>
                <a:lnTo>
                  <a:pt x="709" y="10356"/>
                </a:lnTo>
                <a:lnTo>
                  <a:pt x="611" y="10404"/>
                </a:lnTo>
                <a:lnTo>
                  <a:pt x="514" y="10478"/>
                </a:lnTo>
                <a:lnTo>
                  <a:pt x="147" y="10844"/>
                </a:lnTo>
                <a:lnTo>
                  <a:pt x="74" y="10942"/>
                </a:lnTo>
                <a:lnTo>
                  <a:pt x="25" y="11064"/>
                </a:lnTo>
                <a:lnTo>
                  <a:pt x="1" y="11186"/>
                </a:lnTo>
                <a:lnTo>
                  <a:pt x="1" y="11308"/>
                </a:lnTo>
                <a:lnTo>
                  <a:pt x="50" y="11455"/>
                </a:lnTo>
                <a:lnTo>
                  <a:pt x="147" y="11601"/>
                </a:lnTo>
                <a:lnTo>
                  <a:pt x="245" y="11674"/>
                </a:lnTo>
                <a:lnTo>
                  <a:pt x="3444" y="13457"/>
                </a:lnTo>
                <a:lnTo>
                  <a:pt x="5227" y="16657"/>
                </a:lnTo>
                <a:lnTo>
                  <a:pt x="5301" y="16754"/>
                </a:lnTo>
                <a:lnTo>
                  <a:pt x="5447" y="16852"/>
                </a:lnTo>
                <a:lnTo>
                  <a:pt x="5594" y="16901"/>
                </a:lnTo>
                <a:lnTo>
                  <a:pt x="5716" y="16901"/>
                </a:lnTo>
                <a:lnTo>
                  <a:pt x="5838" y="16877"/>
                </a:lnTo>
                <a:lnTo>
                  <a:pt x="5960" y="16828"/>
                </a:lnTo>
                <a:lnTo>
                  <a:pt x="6058" y="16754"/>
                </a:lnTo>
                <a:lnTo>
                  <a:pt x="6424" y="16388"/>
                </a:lnTo>
                <a:lnTo>
                  <a:pt x="6497" y="16290"/>
                </a:lnTo>
                <a:lnTo>
                  <a:pt x="6546" y="16193"/>
                </a:lnTo>
                <a:lnTo>
                  <a:pt x="6571" y="16071"/>
                </a:lnTo>
                <a:lnTo>
                  <a:pt x="6571" y="15973"/>
                </a:lnTo>
                <a:lnTo>
                  <a:pt x="6009" y="12725"/>
                </a:lnTo>
                <a:lnTo>
                  <a:pt x="10283" y="9476"/>
                </a:lnTo>
                <a:lnTo>
                  <a:pt x="13995" y="15191"/>
                </a:lnTo>
                <a:lnTo>
                  <a:pt x="14068" y="15289"/>
                </a:lnTo>
                <a:lnTo>
                  <a:pt x="14215" y="15387"/>
                </a:lnTo>
                <a:lnTo>
                  <a:pt x="14288" y="15411"/>
                </a:lnTo>
                <a:lnTo>
                  <a:pt x="14386" y="15436"/>
                </a:lnTo>
                <a:lnTo>
                  <a:pt x="14484" y="15436"/>
                </a:lnTo>
                <a:lnTo>
                  <a:pt x="14606" y="15411"/>
                </a:lnTo>
                <a:lnTo>
                  <a:pt x="14703" y="15362"/>
                </a:lnTo>
                <a:lnTo>
                  <a:pt x="14801" y="15289"/>
                </a:lnTo>
                <a:lnTo>
                  <a:pt x="15558" y="14556"/>
                </a:lnTo>
                <a:lnTo>
                  <a:pt x="15631" y="14434"/>
                </a:lnTo>
                <a:lnTo>
                  <a:pt x="15680" y="14312"/>
                </a:lnTo>
                <a:lnTo>
                  <a:pt x="15705" y="14190"/>
                </a:lnTo>
                <a:lnTo>
                  <a:pt x="15680" y="14043"/>
                </a:lnTo>
                <a:lnTo>
                  <a:pt x="13555" y="6277"/>
                </a:lnTo>
                <a:lnTo>
                  <a:pt x="16242" y="3615"/>
                </a:lnTo>
                <a:lnTo>
                  <a:pt x="16364" y="3444"/>
                </a:lnTo>
                <a:lnTo>
                  <a:pt x="16486" y="3248"/>
                </a:lnTo>
                <a:lnTo>
                  <a:pt x="16584" y="3029"/>
                </a:lnTo>
                <a:lnTo>
                  <a:pt x="16657" y="2784"/>
                </a:lnTo>
                <a:lnTo>
                  <a:pt x="16779" y="2345"/>
                </a:lnTo>
                <a:lnTo>
                  <a:pt x="16853" y="2052"/>
                </a:lnTo>
                <a:lnTo>
                  <a:pt x="16877" y="1734"/>
                </a:lnTo>
                <a:lnTo>
                  <a:pt x="16901" y="1441"/>
                </a:lnTo>
                <a:lnTo>
                  <a:pt x="16901" y="1197"/>
                </a:lnTo>
                <a:lnTo>
                  <a:pt x="16901" y="953"/>
                </a:lnTo>
                <a:lnTo>
                  <a:pt x="16853" y="757"/>
                </a:lnTo>
                <a:lnTo>
                  <a:pt x="16779" y="586"/>
                </a:lnTo>
                <a:lnTo>
                  <a:pt x="16706" y="415"/>
                </a:lnTo>
                <a:lnTo>
                  <a:pt x="16608" y="293"/>
                </a:lnTo>
                <a:lnTo>
                  <a:pt x="16486" y="196"/>
                </a:lnTo>
                <a:lnTo>
                  <a:pt x="16315" y="122"/>
                </a:lnTo>
                <a:lnTo>
                  <a:pt x="16144" y="49"/>
                </a:lnTo>
                <a:lnTo>
                  <a:pt x="15949"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235" name="Shape 490">
            <a:extLst>
              <a:ext uri="{FF2B5EF4-FFF2-40B4-BE49-F238E27FC236}">
                <a16:creationId xmlns="" xmlns:a16="http://schemas.microsoft.com/office/drawing/2014/main" id="{EE139547-317C-45A2-8474-4486658BB103}"/>
              </a:ext>
            </a:extLst>
          </p:cNvPr>
          <p:cNvGrpSpPr/>
          <p:nvPr userDrawn="1"/>
        </p:nvGrpSpPr>
        <p:grpSpPr>
          <a:xfrm>
            <a:off x="10425732" y="4929551"/>
            <a:ext cx="362448" cy="386922"/>
            <a:chOff x="6642425" y="4312500"/>
            <a:chExt cx="433550" cy="462825"/>
          </a:xfrm>
          <a:solidFill>
            <a:schemeClr val="bg1">
              <a:lumMod val="50000"/>
            </a:schemeClr>
          </a:solidFill>
        </p:grpSpPr>
        <p:sp>
          <p:nvSpPr>
            <p:cNvPr id="236" name="Shape 491">
              <a:extLst>
                <a:ext uri="{FF2B5EF4-FFF2-40B4-BE49-F238E27FC236}">
                  <a16:creationId xmlns="" xmlns:a16="http://schemas.microsoft.com/office/drawing/2014/main" id="{1538F42D-E2C8-4225-9241-7C443D61F21C}"/>
                </a:ext>
              </a:extLst>
            </p:cNvPr>
            <p:cNvSpPr/>
            <p:nvPr/>
          </p:nvSpPr>
          <p:spPr>
            <a:xfrm>
              <a:off x="6642425" y="4687375"/>
              <a:ext cx="433550" cy="39125"/>
            </a:xfrm>
            <a:custGeom>
              <a:avLst/>
              <a:gdLst/>
              <a:ahLst/>
              <a:cxnLst/>
              <a:rect l="0" t="0" r="0" b="0"/>
              <a:pathLst>
                <a:path w="17342" h="1565" extrusionOk="0">
                  <a:moveTo>
                    <a:pt x="489" y="1"/>
                  </a:moveTo>
                  <a:lnTo>
                    <a:pt x="392" y="25"/>
                  </a:lnTo>
                  <a:lnTo>
                    <a:pt x="294" y="50"/>
                  </a:lnTo>
                  <a:lnTo>
                    <a:pt x="221" y="99"/>
                  </a:lnTo>
                  <a:lnTo>
                    <a:pt x="147" y="148"/>
                  </a:lnTo>
                  <a:lnTo>
                    <a:pt x="74" y="221"/>
                  </a:lnTo>
                  <a:lnTo>
                    <a:pt x="25" y="318"/>
                  </a:lnTo>
                  <a:lnTo>
                    <a:pt x="1" y="392"/>
                  </a:lnTo>
                  <a:lnTo>
                    <a:pt x="1" y="489"/>
                  </a:lnTo>
                  <a:lnTo>
                    <a:pt x="1" y="612"/>
                  </a:lnTo>
                  <a:lnTo>
                    <a:pt x="25" y="685"/>
                  </a:lnTo>
                  <a:lnTo>
                    <a:pt x="74" y="783"/>
                  </a:lnTo>
                  <a:lnTo>
                    <a:pt x="147" y="856"/>
                  </a:lnTo>
                  <a:lnTo>
                    <a:pt x="221" y="905"/>
                  </a:lnTo>
                  <a:lnTo>
                    <a:pt x="294" y="953"/>
                  </a:lnTo>
                  <a:lnTo>
                    <a:pt x="392" y="978"/>
                  </a:lnTo>
                  <a:lnTo>
                    <a:pt x="489" y="978"/>
                  </a:lnTo>
                  <a:lnTo>
                    <a:pt x="734" y="1002"/>
                  </a:lnTo>
                  <a:lnTo>
                    <a:pt x="929" y="1051"/>
                  </a:lnTo>
                  <a:lnTo>
                    <a:pt x="1100" y="1124"/>
                  </a:lnTo>
                  <a:lnTo>
                    <a:pt x="1271" y="1222"/>
                  </a:lnTo>
                  <a:lnTo>
                    <a:pt x="1491" y="1344"/>
                  </a:lnTo>
                  <a:lnTo>
                    <a:pt x="1759" y="1466"/>
                  </a:lnTo>
                  <a:lnTo>
                    <a:pt x="1930" y="1515"/>
                  </a:lnTo>
                  <a:lnTo>
                    <a:pt x="2101" y="1540"/>
                  </a:lnTo>
                  <a:lnTo>
                    <a:pt x="2297" y="1564"/>
                  </a:lnTo>
                  <a:lnTo>
                    <a:pt x="2761" y="1564"/>
                  </a:lnTo>
                  <a:lnTo>
                    <a:pt x="2956" y="1540"/>
                  </a:lnTo>
                  <a:lnTo>
                    <a:pt x="3127" y="1515"/>
                  </a:lnTo>
                  <a:lnTo>
                    <a:pt x="3298" y="1466"/>
                  </a:lnTo>
                  <a:lnTo>
                    <a:pt x="3567" y="1344"/>
                  </a:lnTo>
                  <a:lnTo>
                    <a:pt x="3787" y="1222"/>
                  </a:lnTo>
                  <a:lnTo>
                    <a:pt x="3957" y="1124"/>
                  </a:lnTo>
                  <a:lnTo>
                    <a:pt x="4128" y="1051"/>
                  </a:lnTo>
                  <a:lnTo>
                    <a:pt x="4324" y="1002"/>
                  </a:lnTo>
                  <a:lnTo>
                    <a:pt x="4568" y="978"/>
                  </a:lnTo>
                  <a:lnTo>
                    <a:pt x="4837" y="1002"/>
                  </a:lnTo>
                  <a:lnTo>
                    <a:pt x="5032" y="1051"/>
                  </a:lnTo>
                  <a:lnTo>
                    <a:pt x="5179" y="1124"/>
                  </a:lnTo>
                  <a:lnTo>
                    <a:pt x="5350" y="1222"/>
                  </a:lnTo>
                  <a:lnTo>
                    <a:pt x="5594" y="1344"/>
                  </a:lnTo>
                  <a:lnTo>
                    <a:pt x="5862" y="1466"/>
                  </a:lnTo>
                  <a:lnTo>
                    <a:pt x="6009" y="1515"/>
                  </a:lnTo>
                  <a:lnTo>
                    <a:pt x="6204" y="1540"/>
                  </a:lnTo>
                  <a:lnTo>
                    <a:pt x="6400" y="1564"/>
                  </a:lnTo>
                  <a:lnTo>
                    <a:pt x="6839" y="1564"/>
                  </a:lnTo>
                  <a:lnTo>
                    <a:pt x="7059" y="1540"/>
                  </a:lnTo>
                  <a:lnTo>
                    <a:pt x="7230" y="1515"/>
                  </a:lnTo>
                  <a:lnTo>
                    <a:pt x="7401" y="1466"/>
                  </a:lnTo>
                  <a:lnTo>
                    <a:pt x="7670" y="1344"/>
                  </a:lnTo>
                  <a:lnTo>
                    <a:pt x="7890" y="1222"/>
                  </a:lnTo>
                  <a:lnTo>
                    <a:pt x="8061" y="1124"/>
                  </a:lnTo>
                  <a:lnTo>
                    <a:pt x="8231" y="1051"/>
                  </a:lnTo>
                  <a:lnTo>
                    <a:pt x="8427" y="1002"/>
                  </a:lnTo>
                  <a:lnTo>
                    <a:pt x="8671" y="978"/>
                  </a:lnTo>
                  <a:lnTo>
                    <a:pt x="8915" y="1002"/>
                  </a:lnTo>
                  <a:lnTo>
                    <a:pt x="9111" y="1051"/>
                  </a:lnTo>
                  <a:lnTo>
                    <a:pt x="9282" y="1124"/>
                  </a:lnTo>
                  <a:lnTo>
                    <a:pt x="9453" y="1222"/>
                  </a:lnTo>
                  <a:lnTo>
                    <a:pt x="9672" y="1344"/>
                  </a:lnTo>
                  <a:lnTo>
                    <a:pt x="9941" y="1466"/>
                  </a:lnTo>
                  <a:lnTo>
                    <a:pt x="10112" y="1515"/>
                  </a:lnTo>
                  <a:lnTo>
                    <a:pt x="10283" y="1540"/>
                  </a:lnTo>
                  <a:lnTo>
                    <a:pt x="10478" y="1564"/>
                  </a:lnTo>
                  <a:lnTo>
                    <a:pt x="10942" y="1564"/>
                  </a:lnTo>
                  <a:lnTo>
                    <a:pt x="11138" y="1540"/>
                  </a:lnTo>
                  <a:lnTo>
                    <a:pt x="11333" y="1515"/>
                  </a:lnTo>
                  <a:lnTo>
                    <a:pt x="11480" y="1466"/>
                  </a:lnTo>
                  <a:lnTo>
                    <a:pt x="11748" y="1344"/>
                  </a:lnTo>
                  <a:lnTo>
                    <a:pt x="11993" y="1222"/>
                  </a:lnTo>
                  <a:lnTo>
                    <a:pt x="12139" y="1124"/>
                  </a:lnTo>
                  <a:lnTo>
                    <a:pt x="12310" y="1051"/>
                  </a:lnTo>
                  <a:lnTo>
                    <a:pt x="12506" y="1002"/>
                  </a:lnTo>
                  <a:lnTo>
                    <a:pt x="12774" y="978"/>
                  </a:lnTo>
                  <a:lnTo>
                    <a:pt x="13018" y="1002"/>
                  </a:lnTo>
                  <a:lnTo>
                    <a:pt x="13214" y="1051"/>
                  </a:lnTo>
                  <a:lnTo>
                    <a:pt x="13385" y="1124"/>
                  </a:lnTo>
                  <a:lnTo>
                    <a:pt x="13556" y="1222"/>
                  </a:lnTo>
                  <a:lnTo>
                    <a:pt x="13776" y="1344"/>
                  </a:lnTo>
                  <a:lnTo>
                    <a:pt x="14044" y="1466"/>
                  </a:lnTo>
                  <a:lnTo>
                    <a:pt x="14215" y="1515"/>
                  </a:lnTo>
                  <a:lnTo>
                    <a:pt x="14386" y="1540"/>
                  </a:lnTo>
                  <a:lnTo>
                    <a:pt x="14581" y="1564"/>
                  </a:lnTo>
                  <a:lnTo>
                    <a:pt x="15046" y="1564"/>
                  </a:lnTo>
                  <a:lnTo>
                    <a:pt x="15241" y="1540"/>
                  </a:lnTo>
                  <a:lnTo>
                    <a:pt x="15412" y="1515"/>
                  </a:lnTo>
                  <a:lnTo>
                    <a:pt x="15583" y="1466"/>
                  </a:lnTo>
                  <a:lnTo>
                    <a:pt x="15851" y="1344"/>
                  </a:lnTo>
                  <a:lnTo>
                    <a:pt x="16071" y="1222"/>
                  </a:lnTo>
                  <a:lnTo>
                    <a:pt x="16242" y="1124"/>
                  </a:lnTo>
                  <a:lnTo>
                    <a:pt x="16413" y="1051"/>
                  </a:lnTo>
                  <a:lnTo>
                    <a:pt x="16609" y="1002"/>
                  </a:lnTo>
                  <a:lnTo>
                    <a:pt x="16853" y="978"/>
                  </a:lnTo>
                  <a:lnTo>
                    <a:pt x="16951" y="978"/>
                  </a:lnTo>
                  <a:lnTo>
                    <a:pt x="17048" y="953"/>
                  </a:lnTo>
                  <a:lnTo>
                    <a:pt x="17121" y="905"/>
                  </a:lnTo>
                  <a:lnTo>
                    <a:pt x="17195" y="856"/>
                  </a:lnTo>
                  <a:lnTo>
                    <a:pt x="17268" y="783"/>
                  </a:lnTo>
                  <a:lnTo>
                    <a:pt x="17317" y="685"/>
                  </a:lnTo>
                  <a:lnTo>
                    <a:pt x="17341" y="612"/>
                  </a:lnTo>
                  <a:lnTo>
                    <a:pt x="17341" y="489"/>
                  </a:lnTo>
                  <a:lnTo>
                    <a:pt x="17341" y="392"/>
                  </a:lnTo>
                  <a:lnTo>
                    <a:pt x="17317" y="318"/>
                  </a:lnTo>
                  <a:lnTo>
                    <a:pt x="17268" y="221"/>
                  </a:lnTo>
                  <a:lnTo>
                    <a:pt x="17195" y="148"/>
                  </a:lnTo>
                  <a:lnTo>
                    <a:pt x="17121" y="99"/>
                  </a:lnTo>
                  <a:lnTo>
                    <a:pt x="17048" y="50"/>
                  </a:lnTo>
                  <a:lnTo>
                    <a:pt x="16951" y="25"/>
                  </a:lnTo>
                  <a:lnTo>
                    <a:pt x="16853" y="1"/>
                  </a:lnTo>
                  <a:lnTo>
                    <a:pt x="16633" y="25"/>
                  </a:lnTo>
                  <a:lnTo>
                    <a:pt x="16438" y="50"/>
                  </a:lnTo>
                  <a:lnTo>
                    <a:pt x="16242" y="74"/>
                  </a:lnTo>
                  <a:lnTo>
                    <a:pt x="16096" y="123"/>
                  </a:lnTo>
                  <a:lnTo>
                    <a:pt x="15827" y="245"/>
                  </a:lnTo>
                  <a:lnTo>
                    <a:pt x="15583" y="367"/>
                  </a:lnTo>
                  <a:lnTo>
                    <a:pt x="15436" y="465"/>
                  </a:lnTo>
                  <a:lnTo>
                    <a:pt x="15265" y="538"/>
                  </a:lnTo>
                  <a:lnTo>
                    <a:pt x="15070" y="587"/>
                  </a:lnTo>
                  <a:lnTo>
                    <a:pt x="14557" y="587"/>
                  </a:lnTo>
                  <a:lnTo>
                    <a:pt x="14362" y="538"/>
                  </a:lnTo>
                  <a:lnTo>
                    <a:pt x="14191" y="465"/>
                  </a:lnTo>
                  <a:lnTo>
                    <a:pt x="14020" y="367"/>
                  </a:lnTo>
                  <a:lnTo>
                    <a:pt x="13800" y="245"/>
                  </a:lnTo>
                  <a:lnTo>
                    <a:pt x="13531" y="123"/>
                  </a:lnTo>
                  <a:lnTo>
                    <a:pt x="13385" y="74"/>
                  </a:lnTo>
                  <a:lnTo>
                    <a:pt x="13189" y="50"/>
                  </a:lnTo>
                  <a:lnTo>
                    <a:pt x="12994" y="25"/>
                  </a:lnTo>
                  <a:lnTo>
                    <a:pt x="12774" y="1"/>
                  </a:lnTo>
                  <a:lnTo>
                    <a:pt x="12530" y="25"/>
                  </a:lnTo>
                  <a:lnTo>
                    <a:pt x="12335" y="50"/>
                  </a:lnTo>
                  <a:lnTo>
                    <a:pt x="12164" y="74"/>
                  </a:lnTo>
                  <a:lnTo>
                    <a:pt x="11993" y="123"/>
                  </a:lnTo>
                  <a:lnTo>
                    <a:pt x="11724" y="245"/>
                  </a:lnTo>
                  <a:lnTo>
                    <a:pt x="11504" y="367"/>
                  </a:lnTo>
                  <a:lnTo>
                    <a:pt x="11333" y="465"/>
                  </a:lnTo>
                  <a:lnTo>
                    <a:pt x="11162" y="538"/>
                  </a:lnTo>
                  <a:lnTo>
                    <a:pt x="10967" y="587"/>
                  </a:lnTo>
                  <a:lnTo>
                    <a:pt x="10478" y="587"/>
                  </a:lnTo>
                  <a:lnTo>
                    <a:pt x="10283" y="538"/>
                  </a:lnTo>
                  <a:lnTo>
                    <a:pt x="10112" y="465"/>
                  </a:lnTo>
                  <a:lnTo>
                    <a:pt x="9941" y="367"/>
                  </a:lnTo>
                  <a:lnTo>
                    <a:pt x="9721" y="245"/>
                  </a:lnTo>
                  <a:lnTo>
                    <a:pt x="9428" y="123"/>
                  </a:lnTo>
                  <a:lnTo>
                    <a:pt x="9282" y="74"/>
                  </a:lnTo>
                  <a:lnTo>
                    <a:pt x="9111" y="50"/>
                  </a:lnTo>
                  <a:lnTo>
                    <a:pt x="8891" y="25"/>
                  </a:lnTo>
                  <a:lnTo>
                    <a:pt x="8671" y="1"/>
                  </a:lnTo>
                  <a:lnTo>
                    <a:pt x="8451" y="25"/>
                  </a:lnTo>
                  <a:lnTo>
                    <a:pt x="8231" y="50"/>
                  </a:lnTo>
                  <a:lnTo>
                    <a:pt x="8061" y="74"/>
                  </a:lnTo>
                  <a:lnTo>
                    <a:pt x="7890" y="123"/>
                  </a:lnTo>
                  <a:lnTo>
                    <a:pt x="7621" y="245"/>
                  </a:lnTo>
                  <a:lnTo>
                    <a:pt x="7401" y="367"/>
                  </a:lnTo>
                  <a:lnTo>
                    <a:pt x="7230" y="465"/>
                  </a:lnTo>
                  <a:lnTo>
                    <a:pt x="7059" y="538"/>
                  </a:lnTo>
                  <a:lnTo>
                    <a:pt x="6864" y="587"/>
                  </a:lnTo>
                  <a:lnTo>
                    <a:pt x="6375" y="587"/>
                  </a:lnTo>
                  <a:lnTo>
                    <a:pt x="6180" y="538"/>
                  </a:lnTo>
                  <a:lnTo>
                    <a:pt x="6009" y="465"/>
                  </a:lnTo>
                  <a:lnTo>
                    <a:pt x="5838" y="367"/>
                  </a:lnTo>
                  <a:lnTo>
                    <a:pt x="5618" y="245"/>
                  </a:lnTo>
                  <a:lnTo>
                    <a:pt x="5350" y="123"/>
                  </a:lnTo>
                  <a:lnTo>
                    <a:pt x="5179" y="74"/>
                  </a:lnTo>
                  <a:lnTo>
                    <a:pt x="5008" y="50"/>
                  </a:lnTo>
                  <a:lnTo>
                    <a:pt x="4812" y="25"/>
                  </a:lnTo>
                  <a:lnTo>
                    <a:pt x="4568" y="1"/>
                  </a:lnTo>
                  <a:lnTo>
                    <a:pt x="4348" y="25"/>
                  </a:lnTo>
                  <a:lnTo>
                    <a:pt x="4153" y="50"/>
                  </a:lnTo>
                  <a:lnTo>
                    <a:pt x="3957" y="74"/>
                  </a:lnTo>
                  <a:lnTo>
                    <a:pt x="3811" y="123"/>
                  </a:lnTo>
                  <a:lnTo>
                    <a:pt x="3542" y="245"/>
                  </a:lnTo>
                  <a:lnTo>
                    <a:pt x="3298" y="367"/>
                  </a:lnTo>
                  <a:lnTo>
                    <a:pt x="3152" y="465"/>
                  </a:lnTo>
                  <a:lnTo>
                    <a:pt x="2981" y="538"/>
                  </a:lnTo>
                  <a:lnTo>
                    <a:pt x="2785" y="587"/>
                  </a:lnTo>
                  <a:lnTo>
                    <a:pt x="2272" y="587"/>
                  </a:lnTo>
                  <a:lnTo>
                    <a:pt x="2077" y="538"/>
                  </a:lnTo>
                  <a:lnTo>
                    <a:pt x="1906" y="465"/>
                  </a:lnTo>
                  <a:lnTo>
                    <a:pt x="1759" y="367"/>
                  </a:lnTo>
                  <a:lnTo>
                    <a:pt x="1515" y="245"/>
                  </a:lnTo>
                  <a:lnTo>
                    <a:pt x="1247" y="123"/>
                  </a:lnTo>
                  <a:lnTo>
                    <a:pt x="1100" y="74"/>
                  </a:lnTo>
                  <a:lnTo>
                    <a:pt x="905" y="50"/>
                  </a:lnTo>
                  <a:lnTo>
                    <a:pt x="709" y="25"/>
                  </a:lnTo>
                  <a:lnTo>
                    <a:pt x="489"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7" name="Shape 492">
              <a:extLst>
                <a:ext uri="{FF2B5EF4-FFF2-40B4-BE49-F238E27FC236}">
                  <a16:creationId xmlns="" xmlns:a16="http://schemas.microsoft.com/office/drawing/2014/main" id="{AFF10280-FE41-4AD6-AE1B-1A92FDCC2214}"/>
                </a:ext>
              </a:extLst>
            </p:cNvPr>
            <p:cNvSpPr/>
            <p:nvPr/>
          </p:nvSpPr>
          <p:spPr>
            <a:xfrm>
              <a:off x="6642425" y="4736225"/>
              <a:ext cx="433550" cy="39100"/>
            </a:xfrm>
            <a:custGeom>
              <a:avLst/>
              <a:gdLst/>
              <a:ahLst/>
              <a:cxnLst/>
              <a:rect l="0" t="0" r="0" b="0"/>
              <a:pathLst>
                <a:path w="17342" h="1564" extrusionOk="0">
                  <a:moveTo>
                    <a:pt x="489" y="1"/>
                  </a:moveTo>
                  <a:lnTo>
                    <a:pt x="392" y="25"/>
                  </a:lnTo>
                  <a:lnTo>
                    <a:pt x="294" y="50"/>
                  </a:lnTo>
                  <a:lnTo>
                    <a:pt x="221" y="99"/>
                  </a:lnTo>
                  <a:lnTo>
                    <a:pt x="147" y="147"/>
                  </a:lnTo>
                  <a:lnTo>
                    <a:pt x="74" y="221"/>
                  </a:lnTo>
                  <a:lnTo>
                    <a:pt x="25" y="318"/>
                  </a:lnTo>
                  <a:lnTo>
                    <a:pt x="1" y="392"/>
                  </a:lnTo>
                  <a:lnTo>
                    <a:pt x="1" y="489"/>
                  </a:lnTo>
                  <a:lnTo>
                    <a:pt x="1" y="611"/>
                  </a:lnTo>
                  <a:lnTo>
                    <a:pt x="25" y="685"/>
                  </a:lnTo>
                  <a:lnTo>
                    <a:pt x="74" y="782"/>
                  </a:lnTo>
                  <a:lnTo>
                    <a:pt x="147" y="856"/>
                  </a:lnTo>
                  <a:lnTo>
                    <a:pt x="221" y="904"/>
                  </a:lnTo>
                  <a:lnTo>
                    <a:pt x="294" y="953"/>
                  </a:lnTo>
                  <a:lnTo>
                    <a:pt x="392" y="978"/>
                  </a:lnTo>
                  <a:lnTo>
                    <a:pt x="489" y="978"/>
                  </a:lnTo>
                  <a:lnTo>
                    <a:pt x="734" y="1002"/>
                  </a:lnTo>
                  <a:lnTo>
                    <a:pt x="929" y="1051"/>
                  </a:lnTo>
                  <a:lnTo>
                    <a:pt x="1100" y="1124"/>
                  </a:lnTo>
                  <a:lnTo>
                    <a:pt x="1271" y="1222"/>
                  </a:lnTo>
                  <a:lnTo>
                    <a:pt x="1491" y="1344"/>
                  </a:lnTo>
                  <a:lnTo>
                    <a:pt x="1759" y="1466"/>
                  </a:lnTo>
                  <a:lnTo>
                    <a:pt x="1930" y="1515"/>
                  </a:lnTo>
                  <a:lnTo>
                    <a:pt x="2101" y="1539"/>
                  </a:lnTo>
                  <a:lnTo>
                    <a:pt x="2297" y="1564"/>
                  </a:lnTo>
                  <a:lnTo>
                    <a:pt x="2761" y="1564"/>
                  </a:lnTo>
                  <a:lnTo>
                    <a:pt x="2956" y="1539"/>
                  </a:lnTo>
                  <a:lnTo>
                    <a:pt x="3127" y="1515"/>
                  </a:lnTo>
                  <a:lnTo>
                    <a:pt x="3298" y="1466"/>
                  </a:lnTo>
                  <a:lnTo>
                    <a:pt x="3567" y="1344"/>
                  </a:lnTo>
                  <a:lnTo>
                    <a:pt x="3787" y="1222"/>
                  </a:lnTo>
                  <a:lnTo>
                    <a:pt x="3957" y="1124"/>
                  </a:lnTo>
                  <a:lnTo>
                    <a:pt x="4128" y="1051"/>
                  </a:lnTo>
                  <a:lnTo>
                    <a:pt x="4324" y="1002"/>
                  </a:lnTo>
                  <a:lnTo>
                    <a:pt x="4568" y="978"/>
                  </a:lnTo>
                  <a:lnTo>
                    <a:pt x="4837" y="1002"/>
                  </a:lnTo>
                  <a:lnTo>
                    <a:pt x="5032" y="1051"/>
                  </a:lnTo>
                  <a:lnTo>
                    <a:pt x="5179" y="1124"/>
                  </a:lnTo>
                  <a:lnTo>
                    <a:pt x="5350" y="1222"/>
                  </a:lnTo>
                  <a:lnTo>
                    <a:pt x="5594" y="1344"/>
                  </a:lnTo>
                  <a:lnTo>
                    <a:pt x="5862" y="1466"/>
                  </a:lnTo>
                  <a:lnTo>
                    <a:pt x="6009" y="1515"/>
                  </a:lnTo>
                  <a:lnTo>
                    <a:pt x="6204" y="1539"/>
                  </a:lnTo>
                  <a:lnTo>
                    <a:pt x="6400" y="1564"/>
                  </a:lnTo>
                  <a:lnTo>
                    <a:pt x="6839" y="1564"/>
                  </a:lnTo>
                  <a:lnTo>
                    <a:pt x="7059" y="1539"/>
                  </a:lnTo>
                  <a:lnTo>
                    <a:pt x="7230" y="1515"/>
                  </a:lnTo>
                  <a:lnTo>
                    <a:pt x="7401" y="1466"/>
                  </a:lnTo>
                  <a:lnTo>
                    <a:pt x="7670" y="1344"/>
                  </a:lnTo>
                  <a:lnTo>
                    <a:pt x="7890" y="1222"/>
                  </a:lnTo>
                  <a:lnTo>
                    <a:pt x="8061" y="1124"/>
                  </a:lnTo>
                  <a:lnTo>
                    <a:pt x="8231" y="1051"/>
                  </a:lnTo>
                  <a:lnTo>
                    <a:pt x="8427" y="1002"/>
                  </a:lnTo>
                  <a:lnTo>
                    <a:pt x="8671" y="978"/>
                  </a:lnTo>
                  <a:lnTo>
                    <a:pt x="8915" y="1002"/>
                  </a:lnTo>
                  <a:lnTo>
                    <a:pt x="9111" y="1051"/>
                  </a:lnTo>
                  <a:lnTo>
                    <a:pt x="9282" y="1124"/>
                  </a:lnTo>
                  <a:lnTo>
                    <a:pt x="9453" y="1222"/>
                  </a:lnTo>
                  <a:lnTo>
                    <a:pt x="9672" y="1344"/>
                  </a:lnTo>
                  <a:lnTo>
                    <a:pt x="9941" y="1466"/>
                  </a:lnTo>
                  <a:lnTo>
                    <a:pt x="10112" y="1515"/>
                  </a:lnTo>
                  <a:lnTo>
                    <a:pt x="10283" y="1539"/>
                  </a:lnTo>
                  <a:lnTo>
                    <a:pt x="10478" y="1564"/>
                  </a:lnTo>
                  <a:lnTo>
                    <a:pt x="10942" y="1564"/>
                  </a:lnTo>
                  <a:lnTo>
                    <a:pt x="11138" y="1539"/>
                  </a:lnTo>
                  <a:lnTo>
                    <a:pt x="11333" y="1515"/>
                  </a:lnTo>
                  <a:lnTo>
                    <a:pt x="11480" y="1466"/>
                  </a:lnTo>
                  <a:lnTo>
                    <a:pt x="11748" y="1344"/>
                  </a:lnTo>
                  <a:lnTo>
                    <a:pt x="11993" y="1222"/>
                  </a:lnTo>
                  <a:lnTo>
                    <a:pt x="12139" y="1124"/>
                  </a:lnTo>
                  <a:lnTo>
                    <a:pt x="12310" y="1051"/>
                  </a:lnTo>
                  <a:lnTo>
                    <a:pt x="12506" y="1002"/>
                  </a:lnTo>
                  <a:lnTo>
                    <a:pt x="12774" y="978"/>
                  </a:lnTo>
                  <a:lnTo>
                    <a:pt x="13018" y="1002"/>
                  </a:lnTo>
                  <a:lnTo>
                    <a:pt x="13214" y="1051"/>
                  </a:lnTo>
                  <a:lnTo>
                    <a:pt x="13385" y="1124"/>
                  </a:lnTo>
                  <a:lnTo>
                    <a:pt x="13556" y="1222"/>
                  </a:lnTo>
                  <a:lnTo>
                    <a:pt x="13776" y="1344"/>
                  </a:lnTo>
                  <a:lnTo>
                    <a:pt x="14044" y="1466"/>
                  </a:lnTo>
                  <a:lnTo>
                    <a:pt x="14215" y="1515"/>
                  </a:lnTo>
                  <a:lnTo>
                    <a:pt x="14386" y="1539"/>
                  </a:lnTo>
                  <a:lnTo>
                    <a:pt x="14581" y="1564"/>
                  </a:lnTo>
                  <a:lnTo>
                    <a:pt x="15046" y="1564"/>
                  </a:lnTo>
                  <a:lnTo>
                    <a:pt x="15241" y="1539"/>
                  </a:lnTo>
                  <a:lnTo>
                    <a:pt x="15412" y="1515"/>
                  </a:lnTo>
                  <a:lnTo>
                    <a:pt x="15583" y="1466"/>
                  </a:lnTo>
                  <a:lnTo>
                    <a:pt x="15851" y="1344"/>
                  </a:lnTo>
                  <a:lnTo>
                    <a:pt x="16071" y="1222"/>
                  </a:lnTo>
                  <a:lnTo>
                    <a:pt x="16242" y="1124"/>
                  </a:lnTo>
                  <a:lnTo>
                    <a:pt x="16413" y="1051"/>
                  </a:lnTo>
                  <a:lnTo>
                    <a:pt x="16609" y="1002"/>
                  </a:lnTo>
                  <a:lnTo>
                    <a:pt x="16853" y="978"/>
                  </a:lnTo>
                  <a:lnTo>
                    <a:pt x="16951" y="978"/>
                  </a:lnTo>
                  <a:lnTo>
                    <a:pt x="17048" y="953"/>
                  </a:lnTo>
                  <a:lnTo>
                    <a:pt x="17121" y="904"/>
                  </a:lnTo>
                  <a:lnTo>
                    <a:pt x="17195" y="856"/>
                  </a:lnTo>
                  <a:lnTo>
                    <a:pt x="17268" y="782"/>
                  </a:lnTo>
                  <a:lnTo>
                    <a:pt x="17317" y="685"/>
                  </a:lnTo>
                  <a:lnTo>
                    <a:pt x="17341" y="611"/>
                  </a:lnTo>
                  <a:lnTo>
                    <a:pt x="17341" y="489"/>
                  </a:lnTo>
                  <a:lnTo>
                    <a:pt x="17341" y="392"/>
                  </a:lnTo>
                  <a:lnTo>
                    <a:pt x="17317" y="318"/>
                  </a:lnTo>
                  <a:lnTo>
                    <a:pt x="17268" y="221"/>
                  </a:lnTo>
                  <a:lnTo>
                    <a:pt x="17195" y="147"/>
                  </a:lnTo>
                  <a:lnTo>
                    <a:pt x="17121" y="99"/>
                  </a:lnTo>
                  <a:lnTo>
                    <a:pt x="17048" y="50"/>
                  </a:lnTo>
                  <a:lnTo>
                    <a:pt x="16951" y="25"/>
                  </a:lnTo>
                  <a:lnTo>
                    <a:pt x="16853" y="1"/>
                  </a:lnTo>
                  <a:lnTo>
                    <a:pt x="16633" y="25"/>
                  </a:lnTo>
                  <a:lnTo>
                    <a:pt x="16438" y="50"/>
                  </a:lnTo>
                  <a:lnTo>
                    <a:pt x="16242" y="74"/>
                  </a:lnTo>
                  <a:lnTo>
                    <a:pt x="16096" y="123"/>
                  </a:lnTo>
                  <a:lnTo>
                    <a:pt x="15827" y="245"/>
                  </a:lnTo>
                  <a:lnTo>
                    <a:pt x="15583" y="367"/>
                  </a:lnTo>
                  <a:lnTo>
                    <a:pt x="15436" y="465"/>
                  </a:lnTo>
                  <a:lnTo>
                    <a:pt x="15265" y="538"/>
                  </a:lnTo>
                  <a:lnTo>
                    <a:pt x="15070" y="587"/>
                  </a:lnTo>
                  <a:lnTo>
                    <a:pt x="14557" y="587"/>
                  </a:lnTo>
                  <a:lnTo>
                    <a:pt x="14362" y="538"/>
                  </a:lnTo>
                  <a:lnTo>
                    <a:pt x="14191" y="465"/>
                  </a:lnTo>
                  <a:lnTo>
                    <a:pt x="14020" y="367"/>
                  </a:lnTo>
                  <a:lnTo>
                    <a:pt x="13800" y="245"/>
                  </a:lnTo>
                  <a:lnTo>
                    <a:pt x="13531" y="123"/>
                  </a:lnTo>
                  <a:lnTo>
                    <a:pt x="13385" y="74"/>
                  </a:lnTo>
                  <a:lnTo>
                    <a:pt x="13189" y="50"/>
                  </a:lnTo>
                  <a:lnTo>
                    <a:pt x="12994" y="25"/>
                  </a:lnTo>
                  <a:lnTo>
                    <a:pt x="12774" y="1"/>
                  </a:lnTo>
                  <a:lnTo>
                    <a:pt x="12530" y="25"/>
                  </a:lnTo>
                  <a:lnTo>
                    <a:pt x="12335" y="50"/>
                  </a:lnTo>
                  <a:lnTo>
                    <a:pt x="12164" y="74"/>
                  </a:lnTo>
                  <a:lnTo>
                    <a:pt x="11993" y="123"/>
                  </a:lnTo>
                  <a:lnTo>
                    <a:pt x="11724" y="245"/>
                  </a:lnTo>
                  <a:lnTo>
                    <a:pt x="11504" y="367"/>
                  </a:lnTo>
                  <a:lnTo>
                    <a:pt x="11333" y="465"/>
                  </a:lnTo>
                  <a:lnTo>
                    <a:pt x="11162" y="538"/>
                  </a:lnTo>
                  <a:lnTo>
                    <a:pt x="10967" y="587"/>
                  </a:lnTo>
                  <a:lnTo>
                    <a:pt x="10478" y="587"/>
                  </a:lnTo>
                  <a:lnTo>
                    <a:pt x="10283" y="538"/>
                  </a:lnTo>
                  <a:lnTo>
                    <a:pt x="10112" y="465"/>
                  </a:lnTo>
                  <a:lnTo>
                    <a:pt x="9941" y="367"/>
                  </a:lnTo>
                  <a:lnTo>
                    <a:pt x="9721" y="245"/>
                  </a:lnTo>
                  <a:lnTo>
                    <a:pt x="9428" y="123"/>
                  </a:lnTo>
                  <a:lnTo>
                    <a:pt x="9282" y="74"/>
                  </a:lnTo>
                  <a:lnTo>
                    <a:pt x="9111" y="50"/>
                  </a:lnTo>
                  <a:lnTo>
                    <a:pt x="8891" y="25"/>
                  </a:lnTo>
                  <a:lnTo>
                    <a:pt x="8671" y="1"/>
                  </a:lnTo>
                  <a:lnTo>
                    <a:pt x="8451" y="25"/>
                  </a:lnTo>
                  <a:lnTo>
                    <a:pt x="8231" y="50"/>
                  </a:lnTo>
                  <a:lnTo>
                    <a:pt x="8061" y="74"/>
                  </a:lnTo>
                  <a:lnTo>
                    <a:pt x="7890" y="123"/>
                  </a:lnTo>
                  <a:lnTo>
                    <a:pt x="7621" y="245"/>
                  </a:lnTo>
                  <a:lnTo>
                    <a:pt x="7401" y="367"/>
                  </a:lnTo>
                  <a:lnTo>
                    <a:pt x="7230" y="465"/>
                  </a:lnTo>
                  <a:lnTo>
                    <a:pt x="7059" y="538"/>
                  </a:lnTo>
                  <a:lnTo>
                    <a:pt x="6864" y="587"/>
                  </a:lnTo>
                  <a:lnTo>
                    <a:pt x="6375" y="587"/>
                  </a:lnTo>
                  <a:lnTo>
                    <a:pt x="6180" y="538"/>
                  </a:lnTo>
                  <a:lnTo>
                    <a:pt x="6009" y="465"/>
                  </a:lnTo>
                  <a:lnTo>
                    <a:pt x="5838" y="367"/>
                  </a:lnTo>
                  <a:lnTo>
                    <a:pt x="5618" y="245"/>
                  </a:lnTo>
                  <a:lnTo>
                    <a:pt x="5350" y="123"/>
                  </a:lnTo>
                  <a:lnTo>
                    <a:pt x="5179" y="74"/>
                  </a:lnTo>
                  <a:lnTo>
                    <a:pt x="5008" y="50"/>
                  </a:lnTo>
                  <a:lnTo>
                    <a:pt x="4812" y="25"/>
                  </a:lnTo>
                  <a:lnTo>
                    <a:pt x="4568" y="1"/>
                  </a:lnTo>
                  <a:lnTo>
                    <a:pt x="4348" y="25"/>
                  </a:lnTo>
                  <a:lnTo>
                    <a:pt x="4153" y="50"/>
                  </a:lnTo>
                  <a:lnTo>
                    <a:pt x="3957" y="74"/>
                  </a:lnTo>
                  <a:lnTo>
                    <a:pt x="3811" y="123"/>
                  </a:lnTo>
                  <a:lnTo>
                    <a:pt x="3542" y="245"/>
                  </a:lnTo>
                  <a:lnTo>
                    <a:pt x="3298" y="367"/>
                  </a:lnTo>
                  <a:lnTo>
                    <a:pt x="3152" y="465"/>
                  </a:lnTo>
                  <a:lnTo>
                    <a:pt x="2981" y="538"/>
                  </a:lnTo>
                  <a:lnTo>
                    <a:pt x="2785" y="587"/>
                  </a:lnTo>
                  <a:lnTo>
                    <a:pt x="2272" y="587"/>
                  </a:lnTo>
                  <a:lnTo>
                    <a:pt x="2077" y="538"/>
                  </a:lnTo>
                  <a:lnTo>
                    <a:pt x="1906" y="465"/>
                  </a:lnTo>
                  <a:lnTo>
                    <a:pt x="1759" y="367"/>
                  </a:lnTo>
                  <a:lnTo>
                    <a:pt x="1515" y="245"/>
                  </a:lnTo>
                  <a:lnTo>
                    <a:pt x="1247" y="123"/>
                  </a:lnTo>
                  <a:lnTo>
                    <a:pt x="1100" y="74"/>
                  </a:lnTo>
                  <a:lnTo>
                    <a:pt x="905" y="50"/>
                  </a:lnTo>
                  <a:lnTo>
                    <a:pt x="709" y="25"/>
                  </a:lnTo>
                  <a:lnTo>
                    <a:pt x="489"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8" name="Shape 493">
              <a:extLst>
                <a:ext uri="{FF2B5EF4-FFF2-40B4-BE49-F238E27FC236}">
                  <a16:creationId xmlns="" xmlns:a16="http://schemas.microsoft.com/office/drawing/2014/main" id="{D0435815-F593-48DD-8866-390E5BDEB5C4}"/>
                </a:ext>
              </a:extLst>
            </p:cNvPr>
            <p:cNvSpPr/>
            <p:nvPr/>
          </p:nvSpPr>
          <p:spPr>
            <a:xfrm>
              <a:off x="6684575" y="4312500"/>
              <a:ext cx="349875" cy="377350"/>
            </a:xfrm>
            <a:custGeom>
              <a:avLst/>
              <a:gdLst/>
              <a:ahLst/>
              <a:cxnLst/>
              <a:rect l="0" t="0" r="0" b="0"/>
              <a:pathLst>
                <a:path w="13995" h="15094" extrusionOk="0">
                  <a:moveTo>
                    <a:pt x="5691" y="5740"/>
                  </a:moveTo>
                  <a:lnTo>
                    <a:pt x="5764" y="5764"/>
                  </a:lnTo>
                  <a:lnTo>
                    <a:pt x="5813" y="5837"/>
                  </a:lnTo>
                  <a:lnTo>
                    <a:pt x="5862" y="5886"/>
                  </a:lnTo>
                  <a:lnTo>
                    <a:pt x="5935" y="6082"/>
                  </a:lnTo>
                  <a:lnTo>
                    <a:pt x="5959" y="6301"/>
                  </a:lnTo>
                  <a:lnTo>
                    <a:pt x="5935" y="6521"/>
                  </a:lnTo>
                  <a:lnTo>
                    <a:pt x="5862" y="6692"/>
                  </a:lnTo>
                  <a:lnTo>
                    <a:pt x="5813" y="6765"/>
                  </a:lnTo>
                  <a:lnTo>
                    <a:pt x="5764" y="6814"/>
                  </a:lnTo>
                  <a:lnTo>
                    <a:pt x="5691" y="6839"/>
                  </a:lnTo>
                  <a:lnTo>
                    <a:pt x="5642" y="6863"/>
                  </a:lnTo>
                  <a:lnTo>
                    <a:pt x="5569" y="6839"/>
                  </a:lnTo>
                  <a:lnTo>
                    <a:pt x="5520" y="6814"/>
                  </a:lnTo>
                  <a:lnTo>
                    <a:pt x="5446" y="6765"/>
                  </a:lnTo>
                  <a:lnTo>
                    <a:pt x="5398" y="6692"/>
                  </a:lnTo>
                  <a:lnTo>
                    <a:pt x="5349" y="6521"/>
                  </a:lnTo>
                  <a:lnTo>
                    <a:pt x="5324" y="6301"/>
                  </a:lnTo>
                  <a:lnTo>
                    <a:pt x="5349" y="6082"/>
                  </a:lnTo>
                  <a:lnTo>
                    <a:pt x="5398" y="5886"/>
                  </a:lnTo>
                  <a:lnTo>
                    <a:pt x="5446" y="5837"/>
                  </a:lnTo>
                  <a:lnTo>
                    <a:pt x="5520" y="5764"/>
                  </a:lnTo>
                  <a:lnTo>
                    <a:pt x="5569" y="5740"/>
                  </a:lnTo>
                  <a:close/>
                  <a:moveTo>
                    <a:pt x="8402" y="5740"/>
                  </a:moveTo>
                  <a:lnTo>
                    <a:pt x="8475" y="5764"/>
                  </a:lnTo>
                  <a:lnTo>
                    <a:pt x="8524" y="5837"/>
                  </a:lnTo>
                  <a:lnTo>
                    <a:pt x="8573" y="5886"/>
                  </a:lnTo>
                  <a:lnTo>
                    <a:pt x="8621" y="6082"/>
                  </a:lnTo>
                  <a:lnTo>
                    <a:pt x="8646" y="6301"/>
                  </a:lnTo>
                  <a:lnTo>
                    <a:pt x="8621" y="6521"/>
                  </a:lnTo>
                  <a:lnTo>
                    <a:pt x="8573" y="6692"/>
                  </a:lnTo>
                  <a:lnTo>
                    <a:pt x="8524" y="6765"/>
                  </a:lnTo>
                  <a:lnTo>
                    <a:pt x="8475" y="6814"/>
                  </a:lnTo>
                  <a:lnTo>
                    <a:pt x="8402" y="6839"/>
                  </a:lnTo>
                  <a:lnTo>
                    <a:pt x="8328" y="6863"/>
                  </a:lnTo>
                  <a:lnTo>
                    <a:pt x="8280" y="6839"/>
                  </a:lnTo>
                  <a:lnTo>
                    <a:pt x="8206" y="6814"/>
                  </a:lnTo>
                  <a:lnTo>
                    <a:pt x="8157" y="6765"/>
                  </a:lnTo>
                  <a:lnTo>
                    <a:pt x="8109" y="6692"/>
                  </a:lnTo>
                  <a:lnTo>
                    <a:pt x="8035" y="6521"/>
                  </a:lnTo>
                  <a:lnTo>
                    <a:pt x="8011" y="6301"/>
                  </a:lnTo>
                  <a:lnTo>
                    <a:pt x="8035" y="6082"/>
                  </a:lnTo>
                  <a:lnTo>
                    <a:pt x="8109" y="5886"/>
                  </a:lnTo>
                  <a:lnTo>
                    <a:pt x="8157" y="5837"/>
                  </a:lnTo>
                  <a:lnTo>
                    <a:pt x="8206" y="5764"/>
                  </a:lnTo>
                  <a:lnTo>
                    <a:pt x="8280" y="5740"/>
                  </a:lnTo>
                  <a:close/>
                  <a:moveTo>
                    <a:pt x="9867" y="2931"/>
                  </a:moveTo>
                  <a:lnTo>
                    <a:pt x="9867" y="4421"/>
                  </a:lnTo>
                  <a:lnTo>
                    <a:pt x="11552" y="4421"/>
                  </a:lnTo>
                  <a:lnTo>
                    <a:pt x="11552" y="6033"/>
                  </a:lnTo>
                  <a:lnTo>
                    <a:pt x="7229" y="4225"/>
                  </a:lnTo>
                  <a:lnTo>
                    <a:pt x="7229" y="9867"/>
                  </a:lnTo>
                  <a:lnTo>
                    <a:pt x="7205" y="9965"/>
                  </a:lnTo>
                  <a:lnTo>
                    <a:pt x="7156" y="10063"/>
                  </a:lnTo>
                  <a:lnTo>
                    <a:pt x="7083" y="10111"/>
                  </a:lnTo>
                  <a:lnTo>
                    <a:pt x="6887" y="10111"/>
                  </a:lnTo>
                  <a:lnTo>
                    <a:pt x="6814" y="10063"/>
                  </a:lnTo>
                  <a:lnTo>
                    <a:pt x="6765" y="9965"/>
                  </a:lnTo>
                  <a:lnTo>
                    <a:pt x="6741" y="9867"/>
                  </a:lnTo>
                  <a:lnTo>
                    <a:pt x="6741" y="4225"/>
                  </a:lnTo>
                  <a:lnTo>
                    <a:pt x="2418" y="6033"/>
                  </a:lnTo>
                  <a:lnTo>
                    <a:pt x="2418" y="4421"/>
                  </a:lnTo>
                  <a:lnTo>
                    <a:pt x="4103" y="4421"/>
                  </a:lnTo>
                  <a:lnTo>
                    <a:pt x="4103" y="2931"/>
                  </a:lnTo>
                  <a:close/>
                  <a:moveTo>
                    <a:pt x="5520" y="0"/>
                  </a:moveTo>
                  <a:lnTo>
                    <a:pt x="5520" y="2027"/>
                  </a:lnTo>
                  <a:lnTo>
                    <a:pt x="3151" y="2027"/>
                  </a:lnTo>
                  <a:lnTo>
                    <a:pt x="3151" y="3542"/>
                  </a:lnTo>
                  <a:lnTo>
                    <a:pt x="1466" y="3542"/>
                  </a:lnTo>
                  <a:lnTo>
                    <a:pt x="1466" y="6423"/>
                  </a:lnTo>
                  <a:lnTo>
                    <a:pt x="586" y="6765"/>
                  </a:lnTo>
                  <a:lnTo>
                    <a:pt x="415" y="6863"/>
                  </a:lnTo>
                  <a:lnTo>
                    <a:pt x="269" y="6985"/>
                  </a:lnTo>
                  <a:lnTo>
                    <a:pt x="147" y="7132"/>
                  </a:lnTo>
                  <a:lnTo>
                    <a:pt x="49" y="7278"/>
                  </a:lnTo>
                  <a:lnTo>
                    <a:pt x="0" y="7425"/>
                  </a:lnTo>
                  <a:lnTo>
                    <a:pt x="0" y="7596"/>
                  </a:lnTo>
                  <a:lnTo>
                    <a:pt x="0" y="7791"/>
                  </a:lnTo>
                  <a:lnTo>
                    <a:pt x="73" y="7987"/>
                  </a:lnTo>
                  <a:lnTo>
                    <a:pt x="1514" y="11308"/>
                  </a:lnTo>
                  <a:lnTo>
                    <a:pt x="1514" y="14874"/>
                  </a:lnTo>
                  <a:lnTo>
                    <a:pt x="1759" y="14752"/>
                  </a:lnTo>
                  <a:lnTo>
                    <a:pt x="2052" y="14630"/>
                  </a:lnTo>
                  <a:lnTo>
                    <a:pt x="2247" y="14581"/>
                  </a:lnTo>
                  <a:lnTo>
                    <a:pt x="2442" y="14556"/>
                  </a:lnTo>
                  <a:lnTo>
                    <a:pt x="2662" y="14532"/>
                  </a:lnTo>
                  <a:lnTo>
                    <a:pt x="2882" y="14508"/>
                  </a:lnTo>
                  <a:lnTo>
                    <a:pt x="3175" y="14532"/>
                  </a:lnTo>
                  <a:lnTo>
                    <a:pt x="3419" y="14556"/>
                  </a:lnTo>
                  <a:lnTo>
                    <a:pt x="3639" y="14605"/>
                  </a:lnTo>
                  <a:lnTo>
                    <a:pt x="3835" y="14678"/>
                  </a:lnTo>
                  <a:lnTo>
                    <a:pt x="4152" y="14801"/>
                  </a:lnTo>
                  <a:lnTo>
                    <a:pt x="4396" y="14947"/>
                  </a:lnTo>
                  <a:lnTo>
                    <a:pt x="4543" y="15020"/>
                  </a:lnTo>
                  <a:lnTo>
                    <a:pt x="4641" y="15069"/>
                  </a:lnTo>
                  <a:lnTo>
                    <a:pt x="4787" y="15094"/>
                  </a:lnTo>
                  <a:lnTo>
                    <a:pt x="5105" y="15094"/>
                  </a:lnTo>
                  <a:lnTo>
                    <a:pt x="5227" y="15069"/>
                  </a:lnTo>
                  <a:lnTo>
                    <a:pt x="5349" y="15020"/>
                  </a:lnTo>
                  <a:lnTo>
                    <a:pt x="5471" y="14947"/>
                  </a:lnTo>
                  <a:lnTo>
                    <a:pt x="5740" y="14801"/>
                  </a:lnTo>
                  <a:lnTo>
                    <a:pt x="6057" y="14678"/>
                  </a:lnTo>
                  <a:lnTo>
                    <a:pt x="6252" y="14605"/>
                  </a:lnTo>
                  <a:lnTo>
                    <a:pt x="6472" y="14556"/>
                  </a:lnTo>
                  <a:lnTo>
                    <a:pt x="6716" y="14532"/>
                  </a:lnTo>
                  <a:lnTo>
                    <a:pt x="6985" y="14508"/>
                  </a:lnTo>
                  <a:lnTo>
                    <a:pt x="7254" y="14532"/>
                  </a:lnTo>
                  <a:lnTo>
                    <a:pt x="7498" y="14556"/>
                  </a:lnTo>
                  <a:lnTo>
                    <a:pt x="7718" y="14605"/>
                  </a:lnTo>
                  <a:lnTo>
                    <a:pt x="7913" y="14678"/>
                  </a:lnTo>
                  <a:lnTo>
                    <a:pt x="8255" y="14801"/>
                  </a:lnTo>
                  <a:lnTo>
                    <a:pt x="8499" y="14947"/>
                  </a:lnTo>
                  <a:lnTo>
                    <a:pt x="8621" y="15020"/>
                  </a:lnTo>
                  <a:lnTo>
                    <a:pt x="8744" y="15069"/>
                  </a:lnTo>
                  <a:lnTo>
                    <a:pt x="8866" y="15094"/>
                  </a:lnTo>
                  <a:lnTo>
                    <a:pt x="9183" y="15094"/>
                  </a:lnTo>
                  <a:lnTo>
                    <a:pt x="9330" y="15069"/>
                  </a:lnTo>
                  <a:lnTo>
                    <a:pt x="9427" y="15020"/>
                  </a:lnTo>
                  <a:lnTo>
                    <a:pt x="9574" y="14947"/>
                  </a:lnTo>
                  <a:lnTo>
                    <a:pt x="9818" y="14801"/>
                  </a:lnTo>
                  <a:lnTo>
                    <a:pt x="10136" y="14678"/>
                  </a:lnTo>
                  <a:lnTo>
                    <a:pt x="10331" y="14605"/>
                  </a:lnTo>
                  <a:lnTo>
                    <a:pt x="10551" y="14556"/>
                  </a:lnTo>
                  <a:lnTo>
                    <a:pt x="10795" y="14532"/>
                  </a:lnTo>
                  <a:lnTo>
                    <a:pt x="11088" y="14508"/>
                  </a:lnTo>
                  <a:lnTo>
                    <a:pt x="11308" y="14532"/>
                  </a:lnTo>
                  <a:lnTo>
                    <a:pt x="11528" y="14556"/>
                  </a:lnTo>
                  <a:lnTo>
                    <a:pt x="11723" y="14581"/>
                  </a:lnTo>
                  <a:lnTo>
                    <a:pt x="11919" y="14630"/>
                  </a:lnTo>
                  <a:lnTo>
                    <a:pt x="12212" y="14752"/>
                  </a:lnTo>
                  <a:lnTo>
                    <a:pt x="12456" y="14874"/>
                  </a:lnTo>
                  <a:lnTo>
                    <a:pt x="12456" y="11308"/>
                  </a:lnTo>
                  <a:lnTo>
                    <a:pt x="13897" y="7987"/>
                  </a:lnTo>
                  <a:lnTo>
                    <a:pt x="13970" y="7791"/>
                  </a:lnTo>
                  <a:lnTo>
                    <a:pt x="13995" y="7596"/>
                  </a:lnTo>
                  <a:lnTo>
                    <a:pt x="13970" y="7425"/>
                  </a:lnTo>
                  <a:lnTo>
                    <a:pt x="13921" y="7278"/>
                  </a:lnTo>
                  <a:lnTo>
                    <a:pt x="13824" y="7132"/>
                  </a:lnTo>
                  <a:lnTo>
                    <a:pt x="13701" y="6985"/>
                  </a:lnTo>
                  <a:lnTo>
                    <a:pt x="13555" y="6863"/>
                  </a:lnTo>
                  <a:lnTo>
                    <a:pt x="13384" y="6765"/>
                  </a:lnTo>
                  <a:lnTo>
                    <a:pt x="12505" y="6423"/>
                  </a:lnTo>
                  <a:lnTo>
                    <a:pt x="12505" y="3542"/>
                  </a:lnTo>
                  <a:lnTo>
                    <a:pt x="10820" y="3542"/>
                  </a:lnTo>
                  <a:lnTo>
                    <a:pt x="10820" y="2027"/>
                  </a:lnTo>
                  <a:lnTo>
                    <a:pt x="8450" y="2027"/>
                  </a:lnTo>
                  <a:lnTo>
                    <a:pt x="8450"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239" name="Shape 494">
            <a:extLst>
              <a:ext uri="{FF2B5EF4-FFF2-40B4-BE49-F238E27FC236}">
                <a16:creationId xmlns="" xmlns:a16="http://schemas.microsoft.com/office/drawing/2014/main" id="{CE491010-0091-4B98-AB57-8F893E02DDB8}"/>
              </a:ext>
            </a:extLst>
          </p:cNvPr>
          <p:cNvSpPr/>
          <p:nvPr userDrawn="1"/>
        </p:nvSpPr>
        <p:spPr>
          <a:xfrm>
            <a:off x="5302468" y="5549378"/>
            <a:ext cx="465527" cy="274647"/>
          </a:xfrm>
          <a:custGeom>
            <a:avLst/>
            <a:gdLst/>
            <a:ahLst/>
            <a:cxnLst/>
            <a:rect l="0" t="0" r="0" b="0"/>
            <a:pathLst>
              <a:path w="22274" h="13141" extrusionOk="0">
                <a:moveTo>
                  <a:pt x="14532" y="3786"/>
                </a:moveTo>
                <a:lnTo>
                  <a:pt x="11747" y="7084"/>
                </a:lnTo>
                <a:lnTo>
                  <a:pt x="11577" y="7035"/>
                </a:lnTo>
                <a:lnTo>
                  <a:pt x="11406" y="6986"/>
                </a:lnTo>
                <a:lnTo>
                  <a:pt x="11235" y="6937"/>
                </a:lnTo>
                <a:lnTo>
                  <a:pt x="10893" y="6937"/>
                </a:lnTo>
                <a:lnTo>
                  <a:pt x="10746" y="6961"/>
                </a:lnTo>
                <a:lnTo>
                  <a:pt x="9207" y="3786"/>
                </a:lnTo>
                <a:close/>
                <a:moveTo>
                  <a:pt x="7034" y="6082"/>
                </a:moveTo>
                <a:lnTo>
                  <a:pt x="7229" y="6302"/>
                </a:lnTo>
                <a:lnTo>
                  <a:pt x="7400" y="6522"/>
                </a:lnTo>
                <a:lnTo>
                  <a:pt x="7571" y="6766"/>
                </a:lnTo>
                <a:lnTo>
                  <a:pt x="7718" y="7010"/>
                </a:lnTo>
                <a:lnTo>
                  <a:pt x="7840" y="7279"/>
                </a:lnTo>
                <a:lnTo>
                  <a:pt x="7937" y="7572"/>
                </a:lnTo>
                <a:lnTo>
                  <a:pt x="8011" y="7841"/>
                </a:lnTo>
                <a:lnTo>
                  <a:pt x="8060" y="8134"/>
                </a:lnTo>
                <a:lnTo>
                  <a:pt x="5422" y="8134"/>
                </a:lnTo>
                <a:lnTo>
                  <a:pt x="7034" y="6082"/>
                </a:lnTo>
                <a:close/>
                <a:moveTo>
                  <a:pt x="8475" y="4275"/>
                </a:moveTo>
                <a:lnTo>
                  <a:pt x="9965" y="7352"/>
                </a:lnTo>
                <a:lnTo>
                  <a:pt x="9769" y="7523"/>
                </a:lnTo>
                <a:lnTo>
                  <a:pt x="9623" y="7743"/>
                </a:lnTo>
                <a:lnTo>
                  <a:pt x="9525" y="7963"/>
                </a:lnTo>
                <a:lnTo>
                  <a:pt x="9427" y="8183"/>
                </a:lnTo>
                <a:lnTo>
                  <a:pt x="9061" y="8183"/>
                </a:lnTo>
                <a:lnTo>
                  <a:pt x="8988" y="7767"/>
                </a:lnTo>
                <a:lnTo>
                  <a:pt x="8890" y="7377"/>
                </a:lnTo>
                <a:lnTo>
                  <a:pt x="8768" y="6986"/>
                </a:lnTo>
                <a:lnTo>
                  <a:pt x="8597" y="6619"/>
                </a:lnTo>
                <a:lnTo>
                  <a:pt x="8402" y="6253"/>
                </a:lnTo>
                <a:lnTo>
                  <a:pt x="8182" y="5936"/>
                </a:lnTo>
                <a:lnTo>
                  <a:pt x="7937" y="5618"/>
                </a:lnTo>
                <a:lnTo>
                  <a:pt x="7644" y="5325"/>
                </a:lnTo>
                <a:lnTo>
                  <a:pt x="8475" y="4275"/>
                </a:lnTo>
                <a:close/>
                <a:moveTo>
                  <a:pt x="11161" y="8012"/>
                </a:moveTo>
                <a:lnTo>
                  <a:pt x="11259" y="8060"/>
                </a:lnTo>
                <a:lnTo>
                  <a:pt x="11381" y="8109"/>
                </a:lnTo>
                <a:lnTo>
                  <a:pt x="11454" y="8183"/>
                </a:lnTo>
                <a:lnTo>
                  <a:pt x="11528" y="8280"/>
                </a:lnTo>
                <a:lnTo>
                  <a:pt x="11577" y="8378"/>
                </a:lnTo>
                <a:lnTo>
                  <a:pt x="11625" y="8476"/>
                </a:lnTo>
                <a:lnTo>
                  <a:pt x="11625" y="8598"/>
                </a:lnTo>
                <a:lnTo>
                  <a:pt x="11625" y="8695"/>
                </a:lnTo>
                <a:lnTo>
                  <a:pt x="11577" y="8818"/>
                </a:lnTo>
                <a:lnTo>
                  <a:pt x="11528" y="8915"/>
                </a:lnTo>
                <a:lnTo>
                  <a:pt x="11454" y="9013"/>
                </a:lnTo>
                <a:lnTo>
                  <a:pt x="11381" y="9062"/>
                </a:lnTo>
                <a:lnTo>
                  <a:pt x="11259" y="9135"/>
                </a:lnTo>
                <a:lnTo>
                  <a:pt x="11161" y="9159"/>
                </a:lnTo>
                <a:lnTo>
                  <a:pt x="11039" y="9184"/>
                </a:lnTo>
                <a:lnTo>
                  <a:pt x="10942" y="9159"/>
                </a:lnTo>
                <a:lnTo>
                  <a:pt x="10819" y="9135"/>
                </a:lnTo>
                <a:lnTo>
                  <a:pt x="10722" y="9062"/>
                </a:lnTo>
                <a:lnTo>
                  <a:pt x="10624" y="9013"/>
                </a:lnTo>
                <a:lnTo>
                  <a:pt x="10575" y="8915"/>
                </a:lnTo>
                <a:lnTo>
                  <a:pt x="10502" y="8818"/>
                </a:lnTo>
                <a:lnTo>
                  <a:pt x="10477" y="8695"/>
                </a:lnTo>
                <a:lnTo>
                  <a:pt x="10453" y="8598"/>
                </a:lnTo>
                <a:lnTo>
                  <a:pt x="10477" y="8476"/>
                </a:lnTo>
                <a:lnTo>
                  <a:pt x="10502" y="8378"/>
                </a:lnTo>
                <a:lnTo>
                  <a:pt x="10575" y="8280"/>
                </a:lnTo>
                <a:lnTo>
                  <a:pt x="10624" y="8183"/>
                </a:lnTo>
                <a:lnTo>
                  <a:pt x="10722" y="8109"/>
                </a:lnTo>
                <a:lnTo>
                  <a:pt x="10819" y="8060"/>
                </a:lnTo>
                <a:lnTo>
                  <a:pt x="10942" y="8012"/>
                </a:lnTo>
                <a:close/>
                <a:moveTo>
                  <a:pt x="4811" y="5081"/>
                </a:moveTo>
                <a:lnTo>
                  <a:pt x="5056" y="5105"/>
                </a:lnTo>
                <a:lnTo>
                  <a:pt x="5275" y="5154"/>
                </a:lnTo>
                <a:lnTo>
                  <a:pt x="5520" y="5203"/>
                </a:lnTo>
                <a:lnTo>
                  <a:pt x="5739" y="5276"/>
                </a:lnTo>
                <a:lnTo>
                  <a:pt x="5959" y="5374"/>
                </a:lnTo>
                <a:lnTo>
                  <a:pt x="6179" y="5472"/>
                </a:lnTo>
                <a:lnTo>
                  <a:pt x="6374" y="5569"/>
                </a:lnTo>
                <a:lnTo>
                  <a:pt x="4640" y="7816"/>
                </a:lnTo>
                <a:lnTo>
                  <a:pt x="4396" y="7816"/>
                </a:lnTo>
                <a:lnTo>
                  <a:pt x="4250" y="7865"/>
                </a:lnTo>
                <a:lnTo>
                  <a:pt x="4127" y="7938"/>
                </a:lnTo>
                <a:lnTo>
                  <a:pt x="4005" y="8036"/>
                </a:lnTo>
                <a:lnTo>
                  <a:pt x="3908" y="8158"/>
                </a:lnTo>
                <a:lnTo>
                  <a:pt x="3834" y="8280"/>
                </a:lnTo>
                <a:lnTo>
                  <a:pt x="3786" y="8427"/>
                </a:lnTo>
                <a:lnTo>
                  <a:pt x="3761" y="8598"/>
                </a:lnTo>
                <a:lnTo>
                  <a:pt x="3786" y="8744"/>
                </a:lnTo>
                <a:lnTo>
                  <a:pt x="3834" y="8891"/>
                </a:lnTo>
                <a:lnTo>
                  <a:pt x="3908" y="9037"/>
                </a:lnTo>
                <a:lnTo>
                  <a:pt x="4005" y="9135"/>
                </a:lnTo>
                <a:lnTo>
                  <a:pt x="4127" y="9233"/>
                </a:lnTo>
                <a:lnTo>
                  <a:pt x="4250" y="9306"/>
                </a:lnTo>
                <a:lnTo>
                  <a:pt x="4396" y="9355"/>
                </a:lnTo>
                <a:lnTo>
                  <a:pt x="4543" y="9379"/>
                </a:lnTo>
                <a:lnTo>
                  <a:pt x="4738" y="9355"/>
                </a:lnTo>
                <a:lnTo>
                  <a:pt x="4933" y="9282"/>
                </a:lnTo>
                <a:lnTo>
                  <a:pt x="5080" y="9159"/>
                </a:lnTo>
                <a:lnTo>
                  <a:pt x="5227" y="9013"/>
                </a:lnTo>
                <a:lnTo>
                  <a:pt x="8060" y="9013"/>
                </a:lnTo>
                <a:lnTo>
                  <a:pt x="8011" y="9330"/>
                </a:lnTo>
                <a:lnTo>
                  <a:pt x="7937" y="9648"/>
                </a:lnTo>
                <a:lnTo>
                  <a:pt x="7815" y="9965"/>
                </a:lnTo>
                <a:lnTo>
                  <a:pt x="7693" y="10259"/>
                </a:lnTo>
                <a:lnTo>
                  <a:pt x="7522" y="10527"/>
                </a:lnTo>
                <a:lnTo>
                  <a:pt x="7351" y="10771"/>
                </a:lnTo>
                <a:lnTo>
                  <a:pt x="7156" y="11016"/>
                </a:lnTo>
                <a:lnTo>
                  <a:pt x="6912" y="11235"/>
                </a:lnTo>
                <a:lnTo>
                  <a:pt x="6667" y="11431"/>
                </a:lnTo>
                <a:lnTo>
                  <a:pt x="6423" y="11626"/>
                </a:lnTo>
                <a:lnTo>
                  <a:pt x="6130" y="11773"/>
                </a:lnTo>
                <a:lnTo>
                  <a:pt x="5837" y="11895"/>
                </a:lnTo>
                <a:lnTo>
                  <a:pt x="5544" y="12017"/>
                </a:lnTo>
                <a:lnTo>
                  <a:pt x="5227" y="12090"/>
                </a:lnTo>
                <a:lnTo>
                  <a:pt x="4885" y="12139"/>
                </a:lnTo>
                <a:lnTo>
                  <a:pt x="4201" y="12139"/>
                </a:lnTo>
                <a:lnTo>
                  <a:pt x="3834" y="12066"/>
                </a:lnTo>
                <a:lnTo>
                  <a:pt x="3517" y="11993"/>
                </a:lnTo>
                <a:lnTo>
                  <a:pt x="3175" y="11870"/>
                </a:lnTo>
                <a:lnTo>
                  <a:pt x="2882" y="11724"/>
                </a:lnTo>
                <a:lnTo>
                  <a:pt x="2589" y="11553"/>
                </a:lnTo>
                <a:lnTo>
                  <a:pt x="2320" y="11333"/>
                </a:lnTo>
                <a:lnTo>
                  <a:pt x="2052" y="11113"/>
                </a:lnTo>
                <a:lnTo>
                  <a:pt x="1832" y="10869"/>
                </a:lnTo>
                <a:lnTo>
                  <a:pt x="1636" y="10576"/>
                </a:lnTo>
                <a:lnTo>
                  <a:pt x="1441" y="10283"/>
                </a:lnTo>
                <a:lnTo>
                  <a:pt x="1294" y="9990"/>
                </a:lnTo>
                <a:lnTo>
                  <a:pt x="1172" y="9672"/>
                </a:lnTo>
                <a:lnTo>
                  <a:pt x="1099" y="9330"/>
                </a:lnTo>
                <a:lnTo>
                  <a:pt x="1050" y="8964"/>
                </a:lnTo>
                <a:lnTo>
                  <a:pt x="1026" y="8598"/>
                </a:lnTo>
                <a:lnTo>
                  <a:pt x="1050" y="8256"/>
                </a:lnTo>
                <a:lnTo>
                  <a:pt x="1099" y="7889"/>
                </a:lnTo>
                <a:lnTo>
                  <a:pt x="1172" y="7548"/>
                </a:lnTo>
                <a:lnTo>
                  <a:pt x="1294" y="7230"/>
                </a:lnTo>
                <a:lnTo>
                  <a:pt x="1441" y="6913"/>
                </a:lnTo>
                <a:lnTo>
                  <a:pt x="1636" y="6644"/>
                </a:lnTo>
                <a:lnTo>
                  <a:pt x="1832" y="6351"/>
                </a:lnTo>
                <a:lnTo>
                  <a:pt x="2052" y="6107"/>
                </a:lnTo>
                <a:lnTo>
                  <a:pt x="2320" y="5887"/>
                </a:lnTo>
                <a:lnTo>
                  <a:pt x="2589" y="5667"/>
                </a:lnTo>
                <a:lnTo>
                  <a:pt x="2882" y="5496"/>
                </a:lnTo>
                <a:lnTo>
                  <a:pt x="3175" y="5349"/>
                </a:lnTo>
                <a:lnTo>
                  <a:pt x="3517" y="5227"/>
                </a:lnTo>
                <a:lnTo>
                  <a:pt x="3834" y="5154"/>
                </a:lnTo>
                <a:lnTo>
                  <a:pt x="4201" y="5081"/>
                </a:lnTo>
                <a:close/>
                <a:moveTo>
                  <a:pt x="18097" y="5081"/>
                </a:moveTo>
                <a:lnTo>
                  <a:pt x="18464" y="5154"/>
                </a:lnTo>
                <a:lnTo>
                  <a:pt x="18806" y="5227"/>
                </a:lnTo>
                <a:lnTo>
                  <a:pt x="19123" y="5349"/>
                </a:lnTo>
                <a:lnTo>
                  <a:pt x="19441" y="5496"/>
                </a:lnTo>
                <a:lnTo>
                  <a:pt x="19734" y="5667"/>
                </a:lnTo>
                <a:lnTo>
                  <a:pt x="20002" y="5887"/>
                </a:lnTo>
                <a:lnTo>
                  <a:pt x="20247" y="6107"/>
                </a:lnTo>
                <a:lnTo>
                  <a:pt x="20466" y="6351"/>
                </a:lnTo>
                <a:lnTo>
                  <a:pt x="20686" y="6644"/>
                </a:lnTo>
                <a:lnTo>
                  <a:pt x="20857" y="6913"/>
                </a:lnTo>
                <a:lnTo>
                  <a:pt x="21004" y="7230"/>
                </a:lnTo>
                <a:lnTo>
                  <a:pt x="21126" y="7548"/>
                </a:lnTo>
                <a:lnTo>
                  <a:pt x="21199" y="7889"/>
                </a:lnTo>
                <a:lnTo>
                  <a:pt x="21272" y="8256"/>
                </a:lnTo>
                <a:lnTo>
                  <a:pt x="21272" y="8598"/>
                </a:lnTo>
                <a:lnTo>
                  <a:pt x="21272" y="8964"/>
                </a:lnTo>
                <a:lnTo>
                  <a:pt x="21199" y="9330"/>
                </a:lnTo>
                <a:lnTo>
                  <a:pt x="21126" y="9672"/>
                </a:lnTo>
                <a:lnTo>
                  <a:pt x="21004" y="9990"/>
                </a:lnTo>
                <a:lnTo>
                  <a:pt x="20857" y="10283"/>
                </a:lnTo>
                <a:lnTo>
                  <a:pt x="20686" y="10576"/>
                </a:lnTo>
                <a:lnTo>
                  <a:pt x="20466" y="10869"/>
                </a:lnTo>
                <a:lnTo>
                  <a:pt x="20247" y="11113"/>
                </a:lnTo>
                <a:lnTo>
                  <a:pt x="20002" y="11333"/>
                </a:lnTo>
                <a:lnTo>
                  <a:pt x="19734" y="11553"/>
                </a:lnTo>
                <a:lnTo>
                  <a:pt x="19441" y="11724"/>
                </a:lnTo>
                <a:lnTo>
                  <a:pt x="19123" y="11870"/>
                </a:lnTo>
                <a:lnTo>
                  <a:pt x="18806" y="11993"/>
                </a:lnTo>
                <a:lnTo>
                  <a:pt x="18464" y="12066"/>
                </a:lnTo>
                <a:lnTo>
                  <a:pt x="18097" y="12139"/>
                </a:lnTo>
                <a:lnTo>
                  <a:pt x="17389" y="12139"/>
                </a:lnTo>
                <a:lnTo>
                  <a:pt x="17023" y="12066"/>
                </a:lnTo>
                <a:lnTo>
                  <a:pt x="16705" y="11993"/>
                </a:lnTo>
                <a:lnTo>
                  <a:pt x="16363" y="11870"/>
                </a:lnTo>
                <a:lnTo>
                  <a:pt x="16070" y="11724"/>
                </a:lnTo>
                <a:lnTo>
                  <a:pt x="15777" y="11553"/>
                </a:lnTo>
                <a:lnTo>
                  <a:pt x="15509" y="11333"/>
                </a:lnTo>
                <a:lnTo>
                  <a:pt x="15240" y="11113"/>
                </a:lnTo>
                <a:lnTo>
                  <a:pt x="15020" y="10869"/>
                </a:lnTo>
                <a:lnTo>
                  <a:pt x="14825" y="10576"/>
                </a:lnTo>
                <a:lnTo>
                  <a:pt x="14629" y="10283"/>
                </a:lnTo>
                <a:lnTo>
                  <a:pt x="14483" y="9990"/>
                </a:lnTo>
                <a:lnTo>
                  <a:pt x="14361" y="9672"/>
                </a:lnTo>
                <a:lnTo>
                  <a:pt x="14287" y="9330"/>
                </a:lnTo>
                <a:lnTo>
                  <a:pt x="14239" y="8964"/>
                </a:lnTo>
                <a:lnTo>
                  <a:pt x="14214" y="8598"/>
                </a:lnTo>
                <a:lnTo>
                  <a:pt x="14214" y="8354"/>
                </a:lnTo>
                <a:lnTo>
                  <a:pt x="14239" y="8109"/>
                </a:lnTo>
                <a:lnTo>
                  <a:pt x="14287" y="7889"/>
                </a:lnTo>
                <a:lnTo>
                  <a:pt x="14336" y="7645"/>
                </a:lnTo>
                <a:lnTo>
                  <a:pt x="14410" y="7425"/>
                </a:lnTo>
                <a:lnTo>
                  <a:pt x="14507" y="7206"/>
                </a:lnTo>
                <a:lnTo>
                  <a:pt x="14605" y="6986"/>
                </a:lnTo>
                <a:lnTo>
                  <a:pt x="14703" y="6790"/>
                </a:lnTo>
                <a:lnTo>
                  <a:pt x="14849" y="6595"/>
                </a:lnTo>
                <a:lnTo>
                  <a:pt x="14971" y="6424"/>
                </a:lnTo>
                <a:lnTo>
                  <a:pt x="15118" y="6229"/>
                </a:lnTo>
                <a:lnTo>
                  <a:pt x="15289" y="6082"/>
                </a:lnTo>
                <a:lnTo>
                  <a:pt x="15460" y="5911"/>
                </a:lnTo>
                <a:lnTo>
                  <a:pt x="15631" y="5765"/>
                </a:lnTo>
                <a:lnTo>
                  <a:pt x="15826" y="5643"/>
                </a:lnTo>
                <a:lnTo>
                  <a:pt x="16022" y="5520"/>
                </a:lnTo>
                <a:lnTo>
                  <a:pt x="17096" y="8134"/>
                </a:lnTo>
                <a:lnTo>
                  <a:pt x="17023" y="8231"/>
                </a:lnTo>
                <a:lnTo>
                  <a:pt x="16974" y="8354"/>
                </a:lnTo>
                <a:lnTo>
                  <a:pt x="16950" y="8476"/>
                </a:lnTo>
                <a:lnTo>
                  <a:pt x="16925" y="8598"/>
                </a:lnTo>
                <a:lnTo>
                  <a:pt x="16950" y="8744"/>
                </a:lnTo>
                <a:lnTo>
                  <a:pt x="16998" y="8891"/>
                </a:lnTo>
                <a:lnTo>
                  <a:pt x="17072" y="9037"/>
                </a:lnTo>
                <a:lnTo>
                  <a:pt x="17169" y="9135"/>
                </a:lnTo>
                <a:lnTo>
                  <a:pt x="17292" y="9233"/>
                </a:lnTo>
                <a:lnTo>
                  <a:pt x="17414" y="9306"/>
                </a:lnTo>
                <a:lnTo>
                  <a:pt x="17560" y="9355"/>
                </a:lnTo>
                <a:lnTo>
                  <a:pt x="17731" y="9379"/>
                </a:lnTo>
                <a:lnTo>
                  <a:pt x="17878" y="9355"/>
                </a:lnTo>
                <a:lnTo>
                  <a:pt x="18024" y="9306"/>
                </a:lnTo>
                <a:lnTo>
                  <a:pt x="18146" y="9233"/>
                </a:lnTo>
                <a:lnTo>
                  <a:pt x="18268" y="9135"/>
                </a:lnTo>
                <a:lnTo>
                  <a:pt x="18366" y="9037"/>
                </a:lnTo>
                <a:lnTo>
                  <a:pt x="18439" y="8891"/>
                </a:lnTo>
                <a:lnTo>
                  <a:pt x="18488" y="8744"/>
                </a:lnTo>
                <a:lnTo>
                  <a:pt x="18513" y="8598"/>
                </a:lnTo>
                <a:lnTo>
                  <a:pt x="18488" y="8451"/>
                </a:lnTo>
                <a:lnTo>
                  <a:pt x="18464" y="8329"/>
                </a:lnTo>
                <a:lnTo>
                  <a:pt x="18391" y="8207"/>
                </a:lnTo>
                <a:lnTo>
                  <a:pt x="18317" y="8085"/>
                </a:lnTo>
                <a:lnTo>
                  <a:pt x="18220" y="7987"/>
                </a:lnTo>
                <a:lnTo>
                  <a:pt x="18122" y="7914"/>
                </a:lnTo>
                <a:lnTo>
                  <a:pt x="18000" y="7865"/>
                </a:lnTo>
                <a:lnTo>
                  <a:pt x="17853" y="7816"/>
                </a:lnTo>
                <a:lnTo>
                  <a:pt x="16803" y="5203"/>
                </a:lnTo>
                <a:lnTo>
                  <a:pt x="17023" y="5154"/>
                </a:lnTo>
                <a:lnTo>
                  <a:pt x="17267" y="5105"/>
                </a:lnTo>
                <a:lnTo>
                  <a:pt x="17511" y="5081"/>
                </a:lnTo>
                <a:close/>
                <a:moveTo>
                  <a:pt x="6252" y="1"/>
                </a:moveTo>
                <a:lnTo>
                  <a:pt x="6179" y="25"/>
                </a:lnTo>
                <a:lnTo>
                  <a:pt x="6106" y="74"/>
                </a:lnTo>
                <a:lnTo>
                  <a:pt x="6057" y="123"/>
                </a:lnTo>
                <a:lnTo>
                  <a:pt x="6008" y="196"/>
                </a:lnTo>
                <a:lnTo>
                  <a:pt x="5959" y="245"/>
                </a:lnTo>
                <a:lnTo>
                  <a:pt x="5935" y="343"/>
                </a:lnTo>
                <a:lnTo>
                  <a:pt x="5935" y="416"/>
                </a:lnTo>
                <a:lnTo>
                  <a:pt x="5959" y="660"/>
                </a:lnTo>
                <a:lnTo>
                  <a:pt x="6057" y="978"/>
                </a:lnTo>
                <a:lnTo>
                  <a:pt x="6106" y="1124"/>
                </a:lnTo>
                <a:lnTo>
                  <a:pt x="6179" y="1222"/>
                </a:lnTo>
                <a:lnTo>
                  <a:pt x="6252" y="1320"/>
                </a:lnTo>
                <a:lnTo>
                  <a:pt x="6350" y="1344"/>
                </a:lnTo>
                <a:lnTo>
                  <a:pt x="7107" y="1344"/>
                </a:lnTo>
                <a:lnTo>
                  <a:pt x="8084" y="3396"/>
                </a:lnTo>
                <a:lnTo>
                  <a:pt x="6985" y="4788"/>
                </a:lnTo>
                <a:lnTo>
                  <a:pt x="6716" y="4617"/>
                </a:lnTo>
                <a:lnTo>
                  <a:pt x="6423" y="4470"/>
                </a:lnTo>
                <a:lnTo>
                  <a:pt x="6130" y="4348"/>
                </a:lnTo>
                <a:lnTo>
                  <a:pt x="5813" y="4250"/>
                </a:lnTo>
                <a:lnTo>
                  <a:pt x="5495" y="4177"/>
                </a:lnTo>
                <a:lnTo>
                  <a:pt x="5178" y="4104"/>
                </a:lnTo>
                <a:lnTo>
                  <a:pt x="4860" y="4079"/>
                </a:lnTo>
                <a:lnTo>
                  <a:pt x="4030" y="4079"/>
                </a:lnTo>
                <a:lnTo>
                  <a:pt x="3590" y="4153"/>
                </a:lnTo>
                <a:lnTo>
                  <a:pt x="3151" y="4275"/>
                </a:lnTo>
                <a:lnTo>
                  <a:pt x="2735" y="4421"/>
                </a:lnTo>
                <a:lnTo>
                  <a:pt x="2345" y="4617"/>
                </a:lnTo>
                <a:lnTo>
                  <a:pt x="1978" y="4837"/>
                </a:lnTo>
                <a:lnTo>
                  <a:pt x="1636" y="5105"/>
                </a:lnTo>
                <a:lnTo>
                  <a:pt x="1319" y="5398"/>
                </a:lnTo>
                <a:lnTo>
                  <a:pt x="1026" y="5716"/>
                </a:lnTo>
                <a:lnTo>
                  <a:pt x="782" y="6058"/>
                </a:lnTo>
                <a:lnTo>
                  <a:pt x="537" y="6449"/>
                </a:lnTo>
                <a:lnTo>
                  <a:pt x="366" y="6839"/>
                </a:lnTo>
                <a:lnTo>
                  <a:pt x="220" y="7254"/>
                </a:lnTo>
                <a:lnTo>
                  <a:pt x="98" y="7670"/>
                </a:lnTo>
                <a:lnTo>
                  <a:pt x="24" y="8134"/>
                </a:lnTo>
                <a:lnTo>
                  <a:pt x="0" y="8598"/>
                </a:lnTo>
                <a:lnTo>
                  <a:pt x="24" y="9062"/>
                </a:lnTo>
                <a:lnTo>
                  <a:pt x="98" y="9501"/>
                </a:lnTo>
                <a:lnTo>
                  <a:pt x="220" y="9941"/>
                </a:lnTo>
                <a:lnTo>
                  <a:pt x="366" y="10356"/>
                </a:lnTo>
                <a:lnTo>
                  <a:pt x="562" y="10747"/>
                </a:lnTo>
                <a:lnTo>
                  <a:pt x="782" y="11138"/>
                </a:lnTo>
                <a:lnTo>
                  <a:pt x="1050" y="11480"/>
                </a:lnTo>
                <a:lnTo>
                  <a:pt x="1343" y="11797"/>
                </a:lnTo>
                <a:lnTo>
                  <a:pt x="1661" y="12090"/>
                </a:lnTo>
                <a:lnTo>
                  <a:pt x="2003" y="12359"/>
                </a:lnTo>
                <a:lnTo>
                  <a:pt x="2369" y="12579"/>
                </a:lnTo>
                <a:lnTo>
                  <a:pt x="2760" y="12774"/>
                </a:lnTo>
                <a:lnTo>
                  <a:pt x="3175" y="12945"/>
                </a:lnTo>
                <a:lnTo>
                  <a:pt x="3615" y="13043"/>
                </a:lnTo>
                <a:lnTo>
                  <a:pt x="4079" y="13116"/>
                </a:lnTo>
                <a:lnTo>
                  <a:pt x="4518" y="13140"/>
                </a:lnTo>
                <a:lnTo>
                  <a:pt x="4982" y="13116"/>
                </a:lnTo>
                <a:lnTo>
                  <a:pt x="5397" y="13043"/>
                </a:lnTo>
                <a:lnTo>
                  <a:pt x="5813" y="12945"/>
                </a:lnTo>
                <a:lnTo>
                  <a:pt x="6228" y="12823"/>
                </a:lnTo>
                <a:lnTo>
                  <a:pt x="6594" y="12628"/>
                </a:lnTo>
                <a:lnTo>
                  <a:pt x="6961" y="12432"/>
                </a:lnTo>
                <a:lnTo>
                  <a:pt x="7302" y="12188"/>
                </a:lnTo>
                <a:lnTo>
                  <a:pt x="7620" y="11919"/>
                </a:lnTo>
                <a:lnTo>
                  <a:pt x="7913" y="11626"/>
                </a:lnTo>
                <a:lnTo>
                  <a:pt x="8182" y="11309"/>
                </a:lnTo>
                <a:lnTo>
                  <a:pt x="8402" y="10967"/>
                </a:lnTo>
                <a:lnTo>
                  <a:pt x="8597" y="10625"/>
                </a:lnTo>
                <a:lnTo>
                  <a:pt x="8768" y="10234"/>
                </a:lnTo>
                <a:lnTo>
                  <a:pt x="8890" y="9843"/>
                </a:lnTo>
                <a:lnTo>
                  <a:pt x="8988" y="9428"/>
                </a:lnTo>
                <a:lnTo>
                  <a:pt x="9061" y="9013"/>
                </a:lnTo>
                <a:lnTo>
                  <a:pt x="9427" y="9013"/>
                </a:lnTo>
                <a:lnTo>
                  <a:pt x="9525" y="9282"/>
                </a:lnTo>
                <a:lnTo>
                  <a:pt x="9647" y="9501"/>
                </a:lnTo>
                <a:lnTo>
                  <a:pt x="9818" y="9721"/>
                </a:lnTo>
                <a:lnTo>
                  <a:pt x="10013" y="9892"/>
                </a:lnTo>
                <a:lnTo>
                  <a:pt x="10233" y="10039"/>
                </a:lnTo>
                <a:lnTo>
                  <a:pt x="10477" y="10161"/>
                </a:lnTo>
                <a:lnTo>
                  <a:pt x="10746" y="10234"/>
                </a:lnTo>
                <a:lnTo>
                  <a:pt x="11186" y="10234"/>
                </a:lnTo>
                <a:lnTo>
                  <a:pt x="11357" y="10210"/>
                </a:lnTo>
                <a:lnTo>
                  <a:pt x="11503" y="10161"/>
                </a:lnTo>
                <a:lnTo>
                  <a:pt x="11674" y="10112"/>
                </a:lnTo>
                <a:lnTo>
                  <a:pt x="11821" y="10039"/>
                </a:lnTo>
                <a:lnTo>
                  <a:pt x="11943" y="9965"/>
                </a:lnTo>
                <a:lnTo>
                  <a:pt x="12065" y="9868"/>
                </a:lnTo>
                <a:lnTo>
                  <a:pt x="12187" y="9770"/>
                </a:lnTo>
                <a:lnTo>
                  <a:pt x="12309" y="9648"/>
                </a:lnTo>
                <a:lnTo>
                  <a:pt x="12382" y="9526"/>
                </a:lnTo>
                <a:lnTo>
                  <a:pt x="12480" y="9379"/>
                </a:lnTo>
                <a:lnTo>
                  <a:pt x="12553" y="9233"/>
                </a:lnTo>
                <a:lnTo>
                  <a:pt x="12602" y="9086"/>
                </a:lnTo>
                <a:lnTo>
                  <a:pt x="12651" y="8915"/>
                </a:lnTo>
                <a:lnTo>
                  <a:pt x="12676" y="8769"/>
                </a:lnTo>
                <a:lnTo>
                  <a:pt x="12676" y="8598"/>
                </a:lnTo>
                <a:lnTo>
                  <a:pt x="12651" y="8329"/>
                </a:lnTo>
                <a:lnTo>
                  <a:pt x="12602" y="8085"/>
                </a:lnTo>
                <a:lnTo>
                  <a:pt x="12505" y="7865"/>
                </a:lnTo>
                <a:lnTo>
                  <a:pt x="12358" y="7645"/>
                </a:lnTo>
                <a:lnTo>
                  <a:pt x="15411" y="4055"/>
                </a:lnTo>
                <a:lnTo>
                  <a:pt x="15631" y="4592"/>
                </a:lnTo>
                <a:lnTo>
                  <a:pt x="15362" y="4739"/>
                </a:lnTo>
                <a:lnTo>
                  <a:pt x="15093" y="4910"/>
                </a:lnTo>
                <a:lnTo>
                  <a:pt x="14849" y="5105"/>
                </a:lnTo>
                <a:lnTo>
                  <a:pt x="14605" y="5301"/>
                </a:lnTo>
                <a:lnTo>
                  <a:pt x="14385" y="5520"/>
                </a:lnTo>
                <a:lnTo>
                  <a:pt x="14190" y="5765"/>
                </a:lnTo>
                <a:lnTo>
                  <a:pt x="14019" y="6009"/>
                </a:lnTo>
                <a:lnTo>
                  <a:pt x="13848" y="6253"/>
                </a:lnTo>
                <a:lnTo>
                  <a:pt x="13701" y="6522"/>
                </a:lnTo>
                <a:lnTo>
                  <a:pt x="13579" y="6790"/>
                </a:lnTo>
                <a:lnTo>
                  <a:pt x="13457" y="7084"/>
                </a:lnTo>
                <a:lnTo>
                  <a:pt x="13359" y="7377"/>
                </a:lnTo>
                <a:lnTo>
                  <a:pt x="13286" y="7670"/>
                </a:lnTo>
                <a:lnTo>
                  <a:pt x="13237" y="7963"/>
                </a:lnTo>
                <a:lnTo>
                  <a:pt x="13213" y="8280"/>
                </a:lnTo>
                <a:lnTo>
                  <a:pt x="13188" y="8598"/>
                </a:lnTo>
                <a:lnTo>
                  <a:pt x="13213" y="9062"/>
                </a:lnTo>
                <a:lnTo>
                  <a:pt x="13286" y="9501"/>
                </a:lnTo>
                <a:lnTo>
                  <a:pt x="13408" y="9941"/>
                </a:lnTo>
                <a:lnTo>
                  <a:pt x="13555" y="10356"/>
                </a:lnTo>
                <a:lnTo>
                  <a:pt x="13750" y="10747"/>
                </a:lnTo>
                <a:lnTo>
                  <a:pt x="13970" y="11138"/>
                </a:lnTo>
                <a:lnTo>
                  <a:pt x="14239" y="11480"/>
                </a:lnTo>
                <a:lnTo>
                  <a:pt x="14532" y="11797"/>
                </a:lnTo>
                <a:lnTo>
                  <a:pt x="14849" y="12090"/>
                </a:lnTo>
                <a:lnTo>
                  <a:pt x="15191" y="12359"/>
                </a:lnTo>
                <a:lnTo>
                  <a:pt x="15582" y="12579"/>
                </a:lnTo>
                <a:lnTo>
                  <a:pt x="15973" y="12774"/>
                </a:lnTo>
                <a:lnTo>
                  <a:pt x="16388" y="12945"/>
                </a:lnTo>
                <a:lnTo>
                  <a:pt x="16827" y="13043"/>
                </a:lnTo>
                <a:lnTo>
                  <a:pt x="17267" y="13116"/>
                </a:lnTo>
                <a:lnTo>
                  <a:pt x="17756" y="13140"/>
                </a:lnTo>
                <a:lnTo>
                  <a:pt x="18195" y="13116"/>
                </a:lnTo>
                <a:lnTo>
                  <a:pt x="18659" y="13043"/>
                </a:lnTo>
                <a:lnTo>
                  <a:pt x="19099" y="12945"/>
                </a:lnTo>
                <a:lnTo>
                  <a:pt x="19514" y="12774"/>
                </a:lnTo>
                <a:lnTo>
                  <a:pt x="19905" y="12579"/>
                </a:lnTo>
                <a:lnTo>
                  <a:pt x="20271" y="12359"/>
                </a:lnTo>
                <a:lnTo>
                  <a:pt x="20613" y="12090"/>
                </a:lnTo>
                <a:lnTo>
                  <a:pt x="20931" y="11797"/>
                </a:lnTo>
                <a:lnTo>
                  <a:pt x="21224" y="11480"/>
                </a:lnTo>
                <a:lnTo>
                  <a:pt x="21492" y="11138"/>
                </a:lnTo>
                <a:lnTo>
                  <a:pt x="21712" y="10747"/>
                </a:lnTo>
                <a:lnTo>
                  <a:pt x="21907" y="10356"/>
                </a:lnTo>
                <a:lnTo>
                  <a:pt x="22054" y="9941"/>
                </a:lnTo>
                <a:lnTo>
                  <a:pt x="22176" y="9501"/>
                </a:lnTo>
                <a:lnTo>
                  <a:pt x="22249" y="9062"/>
                </a:lnTo>
                <a:lnTo>
                  <a:pt x="22274" y="8598"/>
                </a:lnTo>
                <a:lnTo>
                  <a:pt x="22249" y="8134"/>
                </a:lnTo>
                <a:lnTo>
                  <a:pt x="22176" y="7670"/>
                </a:lnTo>
                <a:lnTo>
                  <a:pt x="22054" y="7230"/>
                </a:lnTo>
                <a:lnTo>
                  <a:pt x="21907" y="6815"/>
                </a:lnTo>
                <a:lnTo>
                  <a:pt x="21712" y="6424"/>
                </a:lnTo>
                <a:lnTo>
                  <a:pt x="21492" y="6058"/>
                </a:lnTo>
                <a:lnTo>
                  <a:pt x="21224" y="5691"/>
                </a:lnTo>
                <a:lnTo>
                  <a:pt x="20931" y="5374"/>
                </a:lnTo>
                <a:lnTo>
                  <a:pt x="20613" y="5081"/>
                </a:lnTo>
                <a:lnTo>
                  <a:pt x="20271" y="4812"/>
                </a:lnTo>
                <a:lnTo>
                  <a:pt x="19905" y="4592"/>
                </a:lnTo>
                <a:lnTo>
                  <a:pt x="19514" y="4397"/>
                </a:lnTo>
                <a:lnTo>
                  <a:pt x="19099" y="4250"/>
                </a:lnTo>
                <a:lnTo>
                  <a:pt x="18659" y="4128"/>
                </a:lnTo>
                <a:lnTo>
                  <a:pt x="18195" y="4079"/>
                </a:lnTo>
                <a:lnTo>
                  <a:pt x="17756" y="4055"/>
                </a:lnTo>
                <a:lnTo>
                  <a:pt x="17414" y="4055"/>
                </a:lnTo>
                <a:lnTo>
                  <a:pt x="17072" y="4104"/>
                </a:lnTo>
                <a:lnTo>
                  <a:pt x="16754" y="4153"/>
                </a:lnTo>
                <a:lnTo>
                  <a:pt x="16412" y="4250"/>
                </a:lnTo>
                <a:lnTo>
                  <a:pt x="15240" y="1344"/>
                </a:lnTo>
                <a:lnTo>
                  <a:pt x="16144" y="1344"/>
                </a:lnTo>
                <a:lnTo>
                  <a:pt x="15997" y="1515"/>
                </a:lnTo>
                <a:lnTo>
                  <a:pt x="15924" y="1564"/>
                </a:lnTo>
                <a:lnTo>
                  <a:pt x="15899" y="1637"/>
                </a:lnTo>
                <a:lnTo>
                  <a:pt x="15875" y="1735"/>
                </a:lnTo>
                <a:lnTo>
                  <a:pt x="15875" y="1808"/>
                </a:lnTo>
                <a:lnTo>
                  <a:pt x="15875" y="1881"/>
                </a:lnTo>
                <a:lnTo>
                  <a:pt x="15899" y="1955"/>
                </a:lnTo>
                <a:lnTo>
                  <a:pt x="15924" y="2028"/>
                </a:lnTo>
                <a:lnTo>
                  <a:pt x="15997" y="2101"/>
                </a:lnTo>
                <a:lnTo>
                  <a:pt x="16046" y="2150"/>
                </a:lnTo>
                <a:lnTo>
                  <a:pt x="16119" y="2199"/>
                </a:lnTo>
                <a:lnTo>
                  <a:pt x="16192" y="2223"/>
                </a:lnTo>
                <a:lnTo>
                  <a:pt x="16363" y="2223"/>
                </a:lnTo>
                <a:lnTo>
                  <a:pt x="16437" y="2199"/>
                </a:lnTo>
                <a:lnTo>
                  <a:pt x="16510" y="2150"/>
                </a:lnTo>
                <a:lnTo>
                  <a:pt x="16583" y="2101"/>
                </a:lnTo>
                <a:lnTo>
                  <a:pt x="16754" y="1930"/>
                </a:lnTo>
                <a:lnTo>
                  <a:pt x="16852" y="1808"/>
                </a:lnTo>
                <a:lnTo>
                  <a:pt x="16925" y="1662"/>
                </a:lnTo>
                <a:lnTo>
                  <a:pt x="16998" y="1491"/>
                </a:lnTo>
                <a:lnTo>
                  <a:pt x="17047" y="1320"/>
                </a:lnTo>
                <a:lnTo>
                  <a:pt x="17047" y="1124"/>
                </a:lnTo>
                <a:lnTo>
                  <a:pt x="16998" y="953"/>
                </a:lnTo>
                <a:lnTo>
                  <a:pt x="16901" y="807"/>
                </a:lnTo>
                <a:lnTo>
                  <a:pt x="16779" y="685"/>
                </a:lnTo>
                <a:lnTo>
                  <a:pt x="16657" y="587"/>
                </a:lnTo>
                <a:lnTo>
                  <a:pt x="16486" y="538"/>
                </a:lnTo>
                <a:lnTo>
                  <a:pt x="16339" y="489"/>
                </a:lnTo>
                <a:lnTo>
                  <a:pt x="16192" y="465"/>
                </a:lnTo>
                <a:lnTo>
                  <a:pt x="14629" y="465"/>
                </a:lnTo>
                <a:lnTo>
                  <a:pt x="14507" y="489"/>
                </a:lnTo>
                <a:lnTo>
                  <a:pt x="14434" y="514"/>
                </a:lnTo>
                <a:lnTo>
                  <a:pt x="14312" y="611"/>
                </a:lnTo>
                <a:lnTo>
                  <a:pt x="14239" y="709"/>
                </a:lnTo>
                <a:lnTo>
                  <a:pt x="14214" y="807"/>
                </a:lnTo>
                <a:lnTo>
                  <a:pt x="14214" y="929"/>
                </a:lnTo>
                <a:lnTo>
                  <a:pt x="14239" y="1027"/>
                </a:lnTo>
                <a:lnTo>
                  <a:pt x="14996" y="2883"/>
                </a:lnTo>
                <a:lnTo>
                  <a:pt x="8792" y="2883"/>
                </a:lnTo>
                <a:lnTo>
                  <a:pt x="8035" y="1344"/>
                </a:lnTo>
                <a:lnTo>
                  <a:pt x="9427" y="1344"/>
                </a:lnTo>
                <a:lnTo>
                  <a:pt x="9525" y="1320"/>
                </a:lnTo>
                <a:lnTo>
                  <a:pt x="9598" y="1295"/>
                </a:lnTo>
                <a:lnTo>
                  <a:pt x="9672" y="1271"/>
                </a:lnTo>
                <a:lnTo>
                  <a:pt x="9720" y="1222"/>
                </a:lnTo>
                <a:lnTo>
                  <a:pt x="9794" y="1149"/>
                </a:lnTo>
                <a:lnTo>
                  <a:pt x="9818" y="1075"/>
                </a:lnTo>
                <a:lnTo>
                  <a:pt x="9842" y="1002"/>
                </a:lnTo>
                <a:lnTo>
                  <a:pt x="9842" y="904"/>
                </a:lnTo>
                <a:lnTo>
                  <a:pt x="9842" y="831"/>
                </a:lnTo>
                <a:lnTo>
                  <a:pt x="9818" y="734"/>
                </a:lnTo>
                <a:lnTo>
                  <a:pt x="9794" y="685"/>
                </a:lnTo>
                <a:lnTo>
                  <a:pt x="9720" y="611"/>
                </a:lnTo>
                <a:lnTo>
                  <a:pt x="9672" y="563"/>
                </a:lnTo>
                <a:lnTo>
                  <a:pt x="9598" y="514"/>
                </a:lnTo>
                <a:lnTo>
                  <a:pt x="9525" y="489"/>
                </a:lnTo>
                <a:lnTo>
                  <a:pt x="9427" y="489"/>
                </a:lnTo>
                <a:lnTo>
                  <a:pt x="6350"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240" name="Shape 495">
            <a:extLst>
              <a:ext uri="{FF2B5EF4-FFF2-40B4-BE49-F238E27FC236}">
                <a16:creationId xmlns="" xmlns:a16="http://schemas.microsoft.com/office/drawing/2014/main" id="{81C59463-CB00-4472-827B-4E49B0E9EC31}"/>
              </a:ext>
            </a:extLst>
          </p:cNvPr>
          <p:cNvGrpSpPr/>
          <p:nvPr userDrawn="1"/>
        </p:nvGrpSpPr>
        <p:grpSpPr>
          <a:xfrm>
            <a:off x="5912920" y="5503799"/>
            <a:ext cx="371623" cy="365499"/>
            <a:chOff x="1244325" y="4999400"/>
            <a:chExt cx="444525" cy="437200"/>
          </a:xfrm>
          <a:solidFill>
            <a:schemeClr val="bg1">
              <a:lumMod val="50000"/>
            </a:schemeClr>
          </a:solidFill>
        </p:grpSpPr>
        <p:sp>
          <p:nvSpPr>
            <p:cNvPr id="241" name="Shape 496">
              <a:extLst>
                <a:ext uri="{FF2B5EF4-FFF2-40B4-BE49-F238E27FC236}">
                  <a16:creationId xmlns="" xmlns:a16="http://schemas.microsoft.com/office/drawing/2014/main" id="{9C05C508-0C91-4683-ADDB-D3376F14405B}"/>
                </a:ext>
              </a:extLst>
            </p:cNvPr>
            <p:cNvSpPr/>
            <p:nvPr/>
          </p:nvSpPr>
          <p:spPr>
            <a:xfrm>
              <a:off x="1244325" y="5161200"/>
              <a:ext cx="374925" cy="222275"/>
            </a:xfrm>
            <a:custGeom>
              <a:avLst/>
              <a:gdLst/>
              <a:ahLst/>
              <a:cxnLst/>
              <a:rect l="0" t="0" r="0" b="0"/>
              <a:pathLst>
                <a:path w="14997" h="8891" extrusionOk="0">
                  <a:moveTo>
                    <a:pt x="2077" y="1661"/>
                  </a:moveTo>
                  <a:lnTo>
                    <a:pt x="2199" y="1685"/>
                  </a:lnTo>
                  <a:lnTo>
                    <a:pt x="2468" y="1783"/>
                  </a:lnTo>
                  <a:lnTo>
                    <a:pt x="2687" y="1930"/>
                  </a:lnTo>
                  <a:lnTo>
                    <a:pt x="2883" y="2076"/>
                  </a:lnTo>
                  <a:lnTo>
                    <a:pt x="2932" y="2443"/>
                  </a:lnTo>
                  <a:lnTo>
                    <a:pt x="3005" y="2833"/>
                  </a:lnTo>
                  <a:lnTo>
                    <a:pt x="3176" y="3664"/>
                  </a:lnTo>
                  <a:lnTo>
                    <a:pt x="3396" y="4470"/>
                  </a:lnTo>
                  <a:lnTo>
                    <a:pt x="3567" y="5154"/>
                  </a:lnTo>
                  <a:lnTo>
                    <a:pt x="3371" y="5105"/>
                  </a:lnTo>
                  <a:lnTo>
                    <a:pt x="3152" y="5031"/>
                  </a:lnTo>
                  <a:lnTo>
                    <a:pt x="2956" y="4934"/>
                  </a:lnTo>
                  <a:lnTo>
                    <a:pt x="2736" y="4812"/>
                  </a:lnTo>
                  <a:lnTo>
                    <a:pt x="2541" y="4690"/>
                  </a:lnTo>
                  <a:lnTo>
                    <a:pt x="2321" y="4543"/>
                  </a:lnTo>
                  <a:lnTo>
                    <a:pt x="2126" y="4372"/>
                  </a:lnTo>
                  <a:lnTo>
                    <a:pt x="1930" y="4201"/>
                  </a:lnTo>
                  <a:lnTo>
                    <a:pt x="1759" y="4006"/>
                  </a:lnTo>
                  <a:lnTo>
                    <a:pt x="1613" y="3810"/>
                  </a:lnTo>
                  <a:lnTo>
                    <a:pt x="1466" y="3590"/>
                  </a:lnTo>
                  <a:lnTo>
                    <a:pt x="1344" y="3395"/>
                  </a:lnTo>
                  <a:lnTo>
                    <a:pt x="1247" y="3175"/>
                  </a:lnTo>
                  <a:lnTo>
                    <a:pt x="1173" y="2931"/>
                  </a:lnTo>
                  <a:lnTo>
                    <a:pt x="1124" y="2711"/>
                  </a:lnTo>
                  <a:lnTo>
                    <a:pt x="1124" y="2491"/>
                  </a:lnTo>
                  <a:lnTo>
                    <a:pt x="1124" y="2320"/>
                  </a:lnTo>
                  <a:lnTo>
                    <a:pt x="1173" y="2174"/>
                  </a:lnTo>
                  <a:lnTo>
                    <a:pt x="1247" y="2027"/>
                  </a:lnTo>
                  <a:lnTo>
                    <a:pt x="1369" y="1905"/>
                  </a:lnTo>
                  <a:lnTo>
                    <a:pt x="1491" y="1808"/>
                  </a:lnTo>
                  <a:lnTo>
                    <a:pt x="1613" y="1734"/>
                  </a:lnTo>
                  <a:lnTo>
                    <a:pt x="1784" y="1685"/>
                  </a:lnTo>
                  <a:lnTo>
                    <a:pt x="1955" y="1661"/>
                  </a:lnTo>
                  <a:close/>
                  <a:moveTo>
                    <a:pt x="3225" y="0"/>
                  </a:moveTo>
                  <a:lnTo>
                    <a:pt x="3127" y="25"/>
                  </a:lnTo>
                  <a:lnTo>
                    <a:pt x="3029" y="98"/>
                  </a:lnTo>
                  <a:lnTo>
                    <a:pt x="2932" y="147"/>
                  </a:lnTo>
                  <a:lnTo>
                    <a:pt x="2883" y="245"/>
                  </a:lnTo>
                  <a:lnTo>
                    <a:pt x="2834" y="342"/>
                  </a:lnTo>
                  <a:lnTo>
                    <a:pt x="2785" y="440"/>
                  </a:lnTo>
                  <a:lnTo>
                    <a:pt x="2785" y="538"/>
                  </a:lnTo>
                  <a:lnTo>
                    <a:pt x="2785" y="709"/>
                  </a:lnTo>
                  <a:lnTo>
                    <a:pt x="2565" y="635"/>
                  </a:lnTo>
                  <a:lnTo>
                    <a:pt x="2370" y="586"/>
                  </a:lnTo>
                  <a:lnTo>
                    <a:pt x="2150" y="562"/>
                  </a:lnTo>
                  <a:lnTo>
                    <a:pt x="1955" y="538"/>
                  </a:lnTo>
                  <a:lnTo>
                    <a:pt x="1759" y="562"/>
                  </a:lnTo>
                  <a:lnTo>
                    <a:pt x="1564" y="586"/>
                  </a:lnTo>
                  <a:lnTo>
                    <a:pt x="1369" y="635"/>
                  </a:lnTo>
                  <a:lnTo>
                    <a:pt x="1198" y="709"/>
                  </a:lnTo>
                  <a:lnTo>
                    <a:pt x="1027" y="782"/>
                  </a:lnTo>
                  <a:lnTo>
                    <a:pt x="856" y="880"/>
                  </a:lnTo>
                  <a:lnTo>
                    <a:pt x="709" y="1002"/>
                  </a:lnTo>
                  <a:lnTo>
                    <a:pt x="563" y="1124"/>
                  </a:lnTo>
                  <a:lnTo>
                    <a:pt x="441" y="1246"/>
                  </a:lnTo>
                  <a:lnTo>
                    <a:pt x="343" y="1417"/>
                  </a:lnTo>
                  <a:lnTo>
                    <a:pt x="245" y="1563"/>
                  </a:lnTo>
                  <a:lnTo>
                    <a:pt x="147" y="1734"/>
                  </a:lnTo>
                  <a:lnTo>
                    <a:pt x="99" y="1905"/>
                  </a:lnTo>
                  <a:lnTo>
                    <a:pt x="50" y="2101"/>
                  </a:lnTo>
                  <a:lnTo>
                    <a:pt x="1" y="2296"/>
                  </a:lnTo>
                  <a:lnTo>
                    <a:pt x="1" y="2491"/>
                  </a:lnTo>
                  <a:lnTo>
                    <a:pt x="25" y="2858"/>
                  </a:lnTo>
                  <a:lnTo>
                    <a:pt x="99" y="3200"/>
                  </a:lnTo>
                  <a:lnTo>
                    <a:pt x="221" y="3566"/>
                  </a:lnTo>
                  <a:lnTo>
                    <a:pt x="367" y="3884"/>
                  </a:lnTo>
                  <a:lnTo>
                    <a:pt x="563" y="4225"/>
                  </a:lnTo>
                  <a:lnTo>
                    <a:pt x="782" y="4543"/>
                  </a:lnTo>
                  <a:lnTo>
                    <a:pt x="1027" y="4836"/>
                  </a:lnTo>
                  <a:lnTo>
                    <a:pt x="1295" y="5105"/>
                  </a:lnTo>
                  <a:lnTo>
                    <a:pt x="1588" y="5349"/>
                  </a:lnTo>
                  <a:lnTo>
                    <a:pt x="1906" y="5593"/>
                  </a:lnTo>
                  <a:lnTo>
                    <a:pt x="2248" y="5789"/>
                  </a:lnTo>
                  <a:lnTo>
                    <a:pt x="2590" y="5960"/>
                  </a:lnTo>
                  <a:lnTo>
                    <a:pt x="2932" y="6106"/>
                  </a:lnTo>
                  <a:lnTo>
                    <a:pt x="3274" y="6204"/>
                  </a:lnTo>
                  <a:lnTo>
                    <a:pt x="3616" y="6277"/>
                  </a:lnTo>
                  <a:lnTo>
                    <a:pt x="3957" y="6301"/>
                  </a:lnTo>
                  <a:lnTo>
                    <a:pt x="4080" y="6643"/>
                  </a:lnTo>
                  <a:lnTo>
                    <a:pt x="4226" y="6961"/>
                  </a:lnTo>
                  <a:lnTo>
                    <a:pt x="4519" y="7596"/>
                  </a:lnTo>
                  <a:lnTo>
                    <a:pt x="4812" y="8133"/>
                  </a:lnTo>
                  <a:lnTo>
                    <a:pt x="5081" y="8597"/>
                  </a:lnTo>
                  <a:lnTo>
                    <a:pt x="5154" y="8719"/>
                  </a:lnTo>
                  <a:lnTo>
                    <a:pt x="5276" y="8817"/>
                  </a:lnTo>
                  <a:lnTo>
                    <a:pt x="5423" y="8866"/>
                  </a:lnTo>
                  <a:lnTo>
                    <a:pt x="5569" y="8890"/>
                  </a:lnTo>
                  <a:lnTo>
                    <a:pt x="12212" y="8890"/>
                  </a:lnTo>
                  <a:lnTo>
                    <a:pt x="12359" y="8866"/>
                  </a:lnTo>
                  <a:lnTo>
                    <a:pt x="12506" y="8817"/>
                  </a:lnTo>
                  <a:lnTo>
                    <a:pt x="12628" y="8719"/>
                  </a:lnTo>
                  <a:lnTo>
                    <a:pt x="12701" y="8597"/>
                  </a:lnTo>
                  <a:lnTo>
                    <a:pt x="12994" y="8060"/>
                  </a:lnTo>
                  <a:lnTo>
                    <a:pt x="13360" y="7352"/>
                  </a:lnTo>
                  <a:lnTo>
                    <a:pt x="13727" y="6472"/>
                  </a:lnTo>
                  <a:lnTo>
                    <a:pt x="13922" y="6008"/>
                  </a:lnTo>
                  <a:lnTo>
                    <a:pt x="14117" y="5495"/>
                  </a:lnTo>
                  <a:lnTo>
                    <a:pt x="14288" y="4958"/>
                  </a:lnTo>
                  <a:lnTo>
                    <a:pt x="14459" y="4372"/>
                  </a:lnTo>
                  <a:lnTo>
                    <a:pt x="14606" y="3786"/>
                  </a:lnTo>
                  <a:lnTo>
                    <a:pt x="14752" y="3175"/>
                  </a:lnTo>
                  <a:lnTo>
                    <a:pt x="14850" y="2540"/>
                  </a:lnTo>
                  <a:lnTo>
                    <a:pt x="14923" y="1881"/>
                  </a:lnTo>
                  <a:lnTo>
                    <a:pt x="14972" y="1221"/>
                  </a:lnTo>
                  <a:lnTo>
                    <a:pt x="14997" y="538"/>
                  </a:lnTo>
                  <a:lnTo>
                    <a:pt x="14997" y="440"/>
                  </a:lnTo>
                  <a:lnTo>
                    <a:pt x="14948" y="342"/>
                  </a:lnTo>
                  <a:lnTo>
                    <a:pt x="14899" y="245"/>
                  </a:lnTo>
                  <a:lnTo>
                    <a:pt x="14850" y="147"/>
                  </a:lnTo>
                  <a:lnTo>
                    <a:pt x="14752" y="98"/>
                  </a:lnTo>
                  <a:lnTo>
                    <a:pt x="14655" y="25"/>
                  </a:lnTo>
                  <a:lnTo>
                    <a:pt x="14557"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2" name="Shape 497">
              <a:extLst>
                <a:ext uri="{FF2B5EF4-FFF2-40B4-BE49-F238E27FC236}">
                  <a16:creationId xmlns="" xmlns:a16="http://schemas.microsoft.com/office/drawing/2014/main" id="{859D0CC9-A9B1-4EA3-A31C-2F86C2946C3C}"/>
                </a:ext>
              </a:extLst>
            </p:cNvPr>
            <p:cNvSpPr/>
            <p:nvPr/>
          </p:nvSpPr>
          <p:spPr>
            <a:xfrm>
              <a:off x="1244325" y="5397500"/>
              <a:ext cx="444525" cy="39100"/>
            </a:xfrm>
            <a:custGeom>
              <a:avLst/>
              <a:gdLst/>
              <a:ahLst/>
              <a:cxnLst/>
              <a:rect l="0" t="0" r="0" b="0"/>
              <a:pathLst>
                <a:path w="17781" h="1564" extrusionOk="0">
                  <a:moveTo>
                    <a:pt x="1" y="0"/>
                  </a:moveTo>
                  <a:lnTo>
                    <a:pt x="25" y="244"/>
                  </a:lnTo>
                  <a:lnTo>
                    <a:pt x="99" y="488"/>
                  </a:lnTo>
                  <a:lnTo>
                    <a:pt x="196" y="757"/>
                  </a:lnTo>
                  <a:lnTo>
                    <a:pt x="318" y="1001"/>
                  </a:lnTo>
                  <a:lnTo>
                    <a:pt x="489" y="1221"/>
                  </a:lnTo>
                  <a:lnTo>
                    <a:pt x="685" y="1392"/>
                  </a:lnTo>
                  <a:lnTo>
                    <a:pt x="782" y="1465"/>
                  </a:lnTo>
                  <a:lnTo>
                    <a:pt x="880" y="1514"/>
                  </a:lnTo>
                  <a:lnTo>
                    <a:pt x="1002" y="1539"/>
                  </a:lnTo>
                  <a:lnTo>
                    <a:pt x="1124" y="1563"/>
                  </a:lnTo>
                  <a:lnTo>
                    <a:pt x="16657" y="1563"/>
                  </a:lnTo>
                  <a:lnTo>
                    <a:pt x="16780" y="1539"/>
                  </a:lnTo>
                  <a:lnTo>
                    <a:pt x="16902" y="1514"/>
                  </a:lnTo>
                  <a:lnTo>
                    <a:pt x="16999" y="1465"/>
                  </a:lnTo>
                  <a:lnTo>
                    <a:pt x="17097" y="1392"/>
                  </a:lnTo>
                  <a:lnTo>
                    <a:pt x="17292" y="1221"/>
                  </a:lnTo>
                  <a:lnTo>
                    <a:pt x="17463" y="1001"/>
                  </a:lnTo>
                  <a:lnTo>
                    <a:pt x="17586" y="757"/>
                  </a:lnTo>
                  <a:lnTo>
                    <a:pt x="17683" y="488"/>
                  </a:lnTo>
                  <a:lnTo>
                    <a:pt x="17756" y="244"/>
                  </a:lnTo>
                  <a:lnTo>
                    <a:pt x="1778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3" name="Shape 498">
              <a:extLst>
                <a:ext uri="{FF2B5EF4-FFF2-40B4-BE49-F238E27FC236}">
                  <a16:creationId xmlns="" xmlns:a16="http://schemas.microsoft.com/office/drawing/2014/main" id="{6E231807-0C60-4BEA-976E-15A9DA5BC83C}"/>
                </a:ext>
              </a:extLst>
            </p:cNvPr>
            <p:cNvSpPr/>
            <p:nvPr/>
          </p:nvSpPr>
          <p:spPr>
            <a:xfrm>
              <a:off x="1451925" y="4999400"/>
              <a:ext cx="31175" cy="129450"/>
            </a:xfrm>
            <a:custGeom>
              <a:avLst/>
              <a:gdLst/>
              <a:ahLst/>
              <a:cxnLst/>
              <a:rect l="0" t="0" r="0" b="0"/>
              <a:pathLst>
                <a:path w="1247" h="5178" extrusionOk="0">
                  <a:moveTo>
                    <a:pt x="953" y="0"/>
                  </a:moveTo>
                  <a:lnTo>
                    <a:pt x="856" y="25"/>
                  </a:lnTo>
                  <a:lnTo>
                    <a:pt x="758" y="98"/>
                  </a:lnTo>
                  <a:lnTo>
                    <a:pt x="709" y="171"/>
                  </a:lnTo>
                  <a:lnTo>
                    <a:pt x="685" y="293"/>
                  </a:lnTo>
                  <a:lnTo>
                    <a:pt x="660" y="464"/>
                  </a:lnTo>
                  <a:lnTo>
                    <a:pt x="611" y="611"/>
                  </a:lnTo>
                  <a:lnTo>
                    <a:pt x="514" y="733"/>
                  </a:lnTo>
                  <a:lnTo>
                    <a:pt x="416" y="879"/>
                  </a:lnTo>
                  <a:lnTo>
                    <a:pt x="269" y="1026"/>
                  </a:lnTo>
                  <a:lnTo>
                    <a:pt x="147" y="1246"/>
                  </a:lnTo>
                  <a:lnTo>
                    <a:pt x="74" y="1368"/>
                  </a:lnTo>
                  <a:lnTo>
                    <a:pt x="50" y="1490"/>
                  </a:lnTo>
                  <a:lnTo>
                    <a:pt x="1" y="1661"/>
                  </a:lnTo>
                  <a:lnTo>
                    <a:pt x="1" y="1832"/>
                  </a:lnTo>
                  <a:lnTo>
                    <a:pt x="1" y="2003"/>
                  </a:lnTo>
                  <a:lnTo>
                    <a:pt x="50" y="2149"/>
                  </a:lnTo>
                  <a:lnTo>
                    <a:pt x="74" y="2296"/>
                  </a:lnTo>
                  <a:lnTo>
                    <a:pt x="147" y="2394"/>
                  </a:lnTo>
                  <a:lnTo>
                    <a:pt x="269" y="2613"/>
                  </a:lnTo>
                  <a:lnTo>
                    <a:pt x="416" y="2784"/>
                  </a:lnTo>
                  <a:lnTo>
                    <a:pt x="514" y="2907"/>
                  </a:lnTo>
                  <a:lnTo>
                    <a:pt x="611" y="3029"/>
                  </a:lnTo>
                  <a:lnTo>
                    <a:pt x="660" y="3175"/>
                  </a:lnTo>
                  <a:lnTo>
                    <a:pt x="685" y="3346"/>
                  </a:lnTo>
                  <a:lnTo>
                    <a:pt x="660" y="3542"/>
                  </a:lnTo>
                  <a:lnTo>
                    <a:pt x="611" y="3688"/>
                  </a:lnTo>
                  <a:lnTo>
                    <a:pt x="514" y="3810"/>
                  </a:lnTo>
                  <a:lnTo>
                    <a:pt x="416" y="3932"/>
                  </a:lnTo>
                  <a:lnTo>
                    <a:pt x="269" y="4103"/>
                  </a:lnTo>
                  <a:lnTo>
                    <a:pt x="147" y="4299"/>
                  </a:lnTo>
                  <a:lnTo>
                    <a:pt x="74" y="4421"/>
                  </a:lnTo>
                  <a:lnTo>
                    <a:pt x="50" y="4567"/>
                  </a:lnTo>
                  <a:lnTo>
                    <a:pt x="1" y="4714"/>
                  </a:lnTo>
                  <a:lnTo>
                    <a:pt x="1" y="4885"/>
                  </a:lnTo>
                  <a:lnTo>
                    <a:pt x="25" y="5007"/>
                  </a:lnTo>
                  <a:lnTo>
                    <a:pt x="74" y="5080"/>
                  </a:lnTo>
                  <a:lnTo>
                    <a:pt x="172" y="5153"/>
                  </a:lnTo>
                  <a:lnTo>
                    <a:pt x="294" y="5178"/>
                  </a:lnTo>
                  <a:lnTo>
                    <a:pt x="392" y="5153"/>
                  </a:lnTo>
                  <a:lnTo>
                    <a:pt x="489" y="5080"/>
                  </a:lnTo>
                  <a:lnTo>
                    <a:pt x="538" y="5007"/>
                  </a:lnTo>
                  <a:lnTo>
                    <a:pt x="563" y="4885"/>
                  </a:lnTo>
                  <a:lnTo>
                    <a:pt x="587" y="4714"/>
                  </a:lnTo>
                  <a:lnTo>
                    <a:pt x="636" y="4567"/>
                  </a:lnTo>
                  <a:lnTo>
                    <a:pt x="733" y="4445"/>
                  </a:lnTo>
                  <a:lnTo>
                    <a:pt x="831" y="4299"/>
                  </a:lnTo>
                  <a:lnTo>
                    <a:pt x="978" y="4152"/>
                  </a:lnTo>
                  <a:lnTo>
                    <a:pt x="1100" y="3932"/>
                  </a:lnTo>
                  <a:lnTo>
                    <a:pt x="1149" y="3810"/>
                  </a:lnTo>
                  <a:lnTo>
                    <a:pt x="1197" y="3688"/>
                  </a:lnTo>
                  <a:lnTo>
                    <a:pt x="1222" y="3542"/>
                  </a:lnTo>
                  <a:lnTo>
                    <a:pt x="1246" y="3346"/>
                  </a:lnTo>
                  <a:lnTo>
                    <a:pt x="1222" y="3175"/>
                  </a:lnTo>
                  <a:lnTo>
                    <a:pt x="1197" y="3029"/>
                  </a:lnTo>
                  <a:lnTo>
                    <a:pt x="1149" y="2882"/>
                  </a:lnTo>
                  <a:lnTo>
                    <a:pt x="1100" y="2784"/>
                  </a:lnTo>
                  <a:lnTo>
                    <a:pt x="978" y="2565"/>
                  </a:lnTo>
                  <a:lnTo>
                    <a:pt x="831" y="2394"/>
                  </a:lnTo>
                  <a:lnTo>
                    <a:pt x="733" y="2272"/>
                  </a:lnTo>
                  <a:lnTo>
                    <a:pt x="636" y="2149"/>
                  </a:lnTo>
                  <a:lnTo>
                    <a:pt x="587" y="2003"/>
                  </a:lnTo>
                  <a:lnTo>
                    <a:pt x="563" y="1832"/>
                  </a:lnTo>
                  <a:lnTo>
                    <a:pt x="587" y="1637"/>
                  </a:lnTo>
                  <a:lnTo>
                    <a:pt x="636" y="1490"/>
                  </a:lnTo>
                  <a:lnTo>
                    <a:pt x="733" y="1368"/>
                  </a:lnTo>
                  <a:lnTo>
                    <a:pt x="831" y="1246"/>
                  </a:lnTo>
                  <a:lnTo>
                    <a:pt x="978" y="1075"/>
                  </a:lnTo>
                  <a:lnTo>
                    <a:pt x="1100" y="879"/>
                  </a:lnTo>
                  <a:lnTo>
                    <a:pt x="1149" y="757"/>
                  </a:lnTo>
                  <a:lnTo>
                    <a:pt x="1197" y="611"/>
                  </a:lnTo>
                  <a:lnTo>
                    <a:pt x="1222" y="464"/>
                  </a:lnTo>
                  <a:lnTo>
                    <a:pt x="1246" y="293"/>
                  </a:lnTo>
                  <a:lnTo>
                    <a:pt x="1222" y="171"/>
                  </a:lnTo>
                  <a:lnTo>
                    <a:pt x="1149" y="98"/>
                  </a:lnTo>
                  <a:lnTo>
                    <a:pt x="1075" y="25"/>
                  </a:lnTo>
                  <a:lnTo>
                    <a:pt x="953"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4" name="Shape 499">
              <a:extLst>
                <a:ext uri="{FF2B5EF4-FFF2-40B4-BE49-F238E27FC236}">
                  <a16:creationId xmlns="" xmlns:a16="http://schemas.microsoft.com/office/drawing/2014/main" id="{06CD6A58-BAB3-44B6-B353-01976CA6A4BF}"/>
                </a:ext>
              </a:extLst>
            </p:cNvPr>
            <p:cNvSpPr/>
            <p:nvPr/>
          </p:nvSpPr>
          <p:spPr>
            <a:xfrm>
              <a:off x="1407975" y="4999400"/>
              <a:ext cx="31150" cy="129450"/>
            </a:xfrm>
            <a:custGeom>
              <a:avLst/>
              <a:gdLst/>
              <a:ahLst/>
              <a:cxnLst/>
              <a:rect l="0" t="0" r="0" b="0"/>
              <a:pathLst>
                <a:path w="1246" h="5178" extrusionOk="0">
                  <a:moveTo>
                    <a:pt x="977" y="0"/>
                  </a:moveTo>
                  <a:lnTo>
                    <a:pt x="855" y="25"/>
                  </a:lnTo>
                  <a:lnTo>
                    <a:pt x="782" y="98"/>
                  </a:lnTo>
                  <a:lnTo>
                    <a:pt x="709" y="171"/>
                  </a:lnTo>
                  <a:lnTo>
                    <a:pt x="684" y="293"/>
                  </a:lnTo>
                  <a:lnTo>
                    <a:pt x="660" y="464"/>
                  </a:lnTo>
                  <a:lnTo>
                    <a:pt x="611" y="611"/>
                  </a:lnTo>
                  <a:lnTo>
                    <a:pt x="538" y="733"/>
                  </a:lnTo>
                  <a:lnTo>
                    <a:pt x="416" y="879"/>
                  </a:lnTo>
                  <a:lnTo>
                    <a:pt x="269" y="1026"/>
                  </a:lnTo>
                  <a:lnTo>
                    <a:pt x="147" y="1246"/>
                  </a:lnTo>
                  <a:lnTo>
                    <a:pt x="98" y="1368"/>
                  </a:lnTo>
                  <a:lnTo>
                    <a:pt x="49" y="1490"/>
                  </a:lnTo>
                  <a:lnTo>
                    <a:pt x="25" y="1661"/>
                  </a:lnTo>
                  <a:lnTo>
                    <a:pt x="0" y="1832"/>
                  </a:lnTo>
                  <a:lnTo>
                    <a:pt x="25" y="2003"/>
                  </a:lnTo>
                  <a:lnTo>
                    <a:pt x="49" y="2149"/>
                  </a:lnTo>
                  <a:lnTo>
                    <a:pt x="98" y="2296"/>
                  </a:lnTo>
                  <a:lnTo>
                    <a:pt x="147" y="2394"/>
                  </a:lnTo>
                  <a:lnTo>
                    <a:pt x="269" y="2613"/>
                  </a:lnTo>
                  <a:lnTo>
                    <a:pt x="416" y="2784"/>
                  </a:lnTo>
                  <a:lnTo>
                    <a:pt x="538" y="2907"/>
                  </a:lnTo>
                  <a:lnTo>
                    <a:pt x="611" y="3029"/>
                  </a:lnTo>
                  <a:lnTo>
                    <a:pt x="660" y="3175"/>
                  </a:lnTo>
                  <a:lnTo>
                    <a:pt x="684" y="3346"/>
                  </a:lnTo>
                  <a:lnTo>
                    <a:pt x="660" y="3542"/>
                  </a:lnTo>
                  <a:lnTo>
                    <a:pt x="611" y="3688"/>
                  </a:lnTo>
                  <a:lnTo>
                    <a:pt x="538" y="3810"/>
                  </a:lnTo>
                  <a:lnTo>
                    <a:pt x="416" y="3932"/>
                  </a:lnTo>
                  <a:lnTo>
                    <a:pt x="269" y="4103"/>
                  </a:lnTo>
                  <a:lnTo>
                    <a:pt x="147" y="4299"/>
                  </a:lnTo>
                  <a:lnTo>
                    <a:pt x="98" y="4421"/>
                  </a:lnTo>
                  <a:lnTo>
                    <a:pt x="49" y="4567"/>
                  </a:lnTo>
                  <a:lnTo>
                    <a:pt x="25" y="4714"/>
                  </a:lnTo>
                  <a:lnTo>
                    <a:pt x="0" y="4885"/>
                  </a:lnTo>
                  <a:lnTo>
                    <a:pt x="25" y="5007"/>
                  </a:lnTo>
                  <a:lnTo>
                    <a:pt x="98" y="5080"/>
                  </a:lnTo>
                  <a:lnTo>
                    <a:pt x="171" y="5153"/>
                  </a:lnTo>
                  <a:lnTo>
                    <a:pt x="293" y="5178"/>
                  </a:lnTo>
                  <a:lnTo>
                    <a:pt x="391" y="5153"/>
                  </a:lnTo>
                  <a:lnTo>
                    <a:pt x="489" y="5080"/>
                  </a:lnTo>
                  <a:lnTo>
                    <a:pt x="562" y="5007"/>
                  </a:lnTo>
                  <a:lnTo>
                    <a:pt x="586" y="4885"/>
                  </a:lnTo>
                  <a:lnTo>
                    <a:pt x="586" y="4714"/>
                  </a:lnTo>
                  <a:lnTo>
                    <a:pt x="660" y="4567"/>
                  </a:lnTo>
                  <a:lnTo>
                    <a:pt x="733" y="4445"/>
                  </a:lnTo>
                  <a:lnTo>
                    <a:pt x="831" y="4299"/>
                  </a:lnTo>
                  <a:lnTo>
                    <a:pt x="977" y="4152"/>
                  </a:lnTo>
                  <a:lnTo>
                    <a:pt x="1124" y="3932"/>
                  </a:lnTo>
                  <a:lnTo>
                    <a:pt x="1173" y="3810"/>
                  </a:lnTo>
                  <a:lnTo>
                    <a:pt x="1221" y="3688"/>
                  </a:lnTo>
                  <a:lnTo>
                    <a:pt x="1246" y="3542"/>
                  </a:lnTo>
                  <a:lnTo>
                    <a:pt x="1246" y="3346"/>
                  </a:lnTo>
                  <a:lnTo>
                    <a:pt x="1246" y="3175"/>
                  </a:lnTo>
                  <a:lnTo>
                    <a:pt x="1221" y="3029"/>
                  </a:lnTo>
                  <a:lnTo>
                    <a:pt x="1173" y="2882"/>
                  </a:lnTo>
                  <a:lnTo>
                    <a:pt x="1124" y="2784"/>
                  </a:lnTo>
                  <a:lnTo>
                    <a:pt x="977" y="2565"/>
                  </a:lnTo>
                  <a:lnTo>
                    <a:pt x="831" y="2394"/>
                  </a:lnTo>
                  <a:lnTo>
                    <a:pt x="733" y="2272"/>
                  </a:lnTo>
                  <a:lnTo>
                    <a:pt x="660" y="2149"/>
                  </a:lnTo>
                  <a:lnTo>
                    <a:pt x="586" y="2003"/>
                  </a:lnTo>
                  <a:lnTo>
                    <a:pt x="586" y="1832"/>
                  </a:lnTo>
                  <a:lnTo>
                    <a:pt x="586" y="1637"/>
                  </a:lnTo>
                  <a:lnTo>
                    <a:pt x="660" y="1490"/>
                  </a:lnTo>
                  <a:lnTo>
                    <a:pt x="733" y="1368"/>
                  </a:lnTo>
                  <a:lnTo>
                    <a:pt x="831" y="1246"/>
                  </a:lnTo>
                  <a:lnTo>
                    <a:pt x="977" y="1075"/>
                  </a:lnTo>
                  <a:lnTo>
                    <a:pt x="1124" y="879"/>
                  </a:lnTo>
                  <a:lnTo>
                    <a:pt x="1173" y="757"/>
                  </a:lnTo>
                  <a:lnTo>
                    <a:pt x="1221" y="611"/>
                  </a:lnTo>
                  <a:lnTo>
                    <a:pt x="1246" y="464"/>
                  </a:lnTo>
                  <a:lnTo>
                    <a:pt x="1246" y="293"/>
                  </a:lnTo>
                  <a:lnTo>
                    <a:pt x="1221" y="171"/>
                  </a:lnTo>
                  <a:lnTo>
                    <a:pt x="1173" y="98"/>
                  </a:lnTo>
                  <a:lnTo>
                    <a:pt x="1075" y="25"/>
                  </a:lnTo>
                  <a:lnTo>
                    <a:pt x="977"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5" name="Shape 500">
              <a:extLst>
                <a:ext uri="{FF2B5EF4-FFF2-40B4-BE49-F238E27FC236}">
                  <a16:creationId xmlns="" xmlns:a16="http://schemas.microsoft.com/office/drawing/2014/main" id="{78C0125E-258C-436E-AD07-7E334C6BD09E}"/>
                </a:ext>
              </a:extLst>
            </p:cNvPr>
            <p:cNvSpPr/>
            <p:nvPr/>
          </p:nvSpPr>
          <p:spPr>
            <a:xfrm>
              <a:off x="1495900" y="4999400"/>
              <a:ext cx="30550" cy="129450"/>
            </a:xfrm>
            <a:custGeom>
              <a:avLst/>
              <a:gdLst/>
              <a:ahLst/>
              <a:cxnLst/>
              <a:rect l="0" t="0" r="0" b="0"/>
              <a:pathLst>
                <a:path w="1222" h="5178" extrusionOk="0">
                  <a:moveTo>
                    <a:pt x="953" y="0"/>
                  </a:moveTo>
                  <a:lnTo>
                    <a:pt x="831" y="25"/>
                  </a:lnTo>
                  <a:lnTo>
                    <a:pt x="757" y="98"/>
                  </a:lnTo>
                  <a:lnTo>
                    <a:pt x="684" y="171"/>
                  </a:lnTo>
                  <a:lnTo>
                    <a:pt x="660" y="293"/>
                  </a:lnTo>
                  <a:lnTo>
                    <a:pt x="660" y="464"/>
                  </a:lnTo>
                  <a:lnTo>
                    <a:pt x="586" y="611"/>
                  </a:lnTo>
                  <a:lnTo>
                    <a:pt x="513" y="733"/>
                  </a:lnTo>
                  <a:lnTo>
                    <a:pt x="391" y="879"/>
                  </a:lnTo>
                  <a:lnTo>
                    <a:pt x="269" y="1026"/>
                  </a:lnTo>
                  <a:lnTo>
                    <a:pt x="122" y="1246"/>
                  </a:lnTo>
                  <a:lnTo>
                    <a:pt x="73" y="1368"/>
                  </a:lnTo>
                  <a:lnTo>
                    <a:pt x="25" y="1490"/>
                  </a:lnTo>
                  <a:lnTo>
                    <a:pt x="0" y="1661"/>
                  </a:lnTo>
                  <a:lnTo>
                    <a:pt x="0" y="1832"/>
                  </a:lnTo>
                  <a:lnTo>
                    <a:pt x="0" y="2003"/>
                  </a:lnTo>
                  <a:lnTo>
                    <a:pt x="25" y="2149"/>
                  </a:lnTo>
                  <a:lnTo>
                    <a:pt x="73" y="2296"/>
                  </a:lnTo>
                  <a:lnTo>
                    <a:pt x="122" y="2394"/>
                  </a:lnTo>
                  <a:lnTo>
                    <a:pt x="269" y="2613"/>
                  </a:lnTo>
                  <a:lnTo>
                    <a:pt x="391" y="2784"/>
                  </a:lnTo>
                  <a:lnTo>
                    <a:pt x="513" y="2907"/>
                  </a:lnTo>
                  <a:lnTo>
                    <a:pt x="586" y="3029"/>
                  </a:lnTo>
                  <a:lnTo>
                    <a:pt x="660" y="3175"/>
                  </a:lnTo>
                  <a:lnTo>
                    <a:pt x="660" y="3346"/>
                  </a:lnTo>
                  <a:lnTo>
                    <a:pt x="660" y="3542"/>
                  </a:lnTo>
                  <a:lnTo>
                    <a:pt x="586" y="3688"/>
                  </a:lnTo>
                  <a:lnTo>
                    <a:pt x="513" y="3810"/>
                  </a:lnTo>
                  <a:lnTo>
                    <a:pt x="391" y="3932"/>
                  </a:lnTo>
                  <a:lnTo>
                    <a:pt x="269" y="4103"/>
                  </a:lnTo>
                  <a:lnTo>
                    <a:pt x="122" y="4299"/>
                  </a:lnTo>
                  <a:lnTo>
                    <a:pt x="73" y="4421"/>
                  </a:lnTo>
                  <a:lnTo>
                    <a:pt x="25" y="4567"/>
                  </a:lnTo>
                  <a:lnTo>
                    <a:pt x="0" y="4714"/>
                  </a:lnTo>
                  <a:lnTo>
                    <a:pt x="0" y="4885"/>
                  </a:lnTo>
                  <a:lnTo>
                    <a:pt x="25" y="5007"/>
                  </a:lnTo>
                  <a:lnTo>
                    <a:pt x="73" y="5080"/>
                  </a:lnTo>
                  <a:lnTo>
                    <a:pt x="171" y="5153"/>
                  </a:lnTo>
                  <a:lnTo>
                    <a:pt x="269" y="5178"/>
                  </a:lnTo>
                  <a:lnTo>
                    <a:pt x="391" y="5153"/>
                  </a:lnTo>
                  <a:lnTo>
                    <a:pt x="464" y="5080"/>
                  </a:lnTo>
                  <a:lnTo>
                    <a:pt x="538" y="5007"/>
                  </a:lnTo>
                  <a:lnTo>
                    <a:pt x="562" y="4885"/>
                  </a:lnTo>
                  <a:lnTo>
                    <a:pt x="586" y="4714"/>
                  </a:lnTo>
                  <a:lnTo>
                    <a:pt x="635" y="4567"/>
                  </a:lnTo>
                  <a:lnTo>
                    <a:pt x="708" y="4445"/>
                  </a:lnTo>
                  <a:lnTo>
                    <a:pt x="831" y="4299"/>
                  </a:lnTo>
                  <a:lnTo>
                    <a:pt x="953" y="4152"/>
                  </a:lnTo>
                  <a:lnTo>
                    <a:pt x="1099" y="3932"/>
                  </a:lnTo>
                  <a:lnTo>
                    <a:pt x="1148" y="3810"/>
                  </a:lnTo>
                  <a:lnTo>
                    <a:pt x="1197" y="3688"/>
                  </a:lnTo>
                  <a:lnTo>
                    <a:pt x="1221" y="3542"/>
                  </a:lnTo>
                  <a:lnTo>
                    <a:pt x="1221" y="3346"/>
                  </a:lnTo>
                  <a:lnTo>
                    <a:pt x="1221" y="3175"/>
                  </a:lnTo>
                  <a:lnTo>
                    <a:pt x="1197" y="3029"/>
                  </a:lnTo>
                  <a:lnTo>
                    <a:pt x="1148" y="2882"/>
                  </a:lnTo>
                  <a:lnTo>
                    <a:pt x="1099" y="2784"/>
                  </a:lnTo>
                  <a:lnTo>
                    <a:pt x="953" y="2565"/>
                  </a:lnTo>
                  <a:lnTo>
                    <a:pt x="831" y="2394"/>
                  </a:lnTo>
                  <a:lnTo>
                    <a:pt x="708" y="2272"/>
                  </a:lnTo>
                  <a:lnTo>
                    <a:pt x="635" y="2149"/>
                  </a:lnTo>
                  <a:lnTo>
                    <a:pt x="586" y="2003"/>
                  </a:lnTo>
                  <a:lnTo>
                    <a:pt x="562" y="1832"/>
                  </a:lnTo>
                  <a:lnTo>
                    <a:pt x="586" y="1637"/>
                  </a:lnTo>
                  <a:lnTo>
                    <a:pt x="635" y="1490"/>
                  </a:lnTo>
                  <a:lnTo>
                    <a:pt x="708" y="1368"/>
                  </a:lnTo>
                  <a:lnTo>
                    <a:pt x="831" y="1246"/>
                  </a:lnTo>
                  <a:lnTo>
                    <a:pt x="953" y="1075"/>
                  </a:lnTo>
                  <a:lnTo>
                    <a:pt x="1099" y="879"/>
                  </a:lnTo>
                  <a:lnTo>
                    <a:pt x="1148" y="757"/>
                  </a:lnTo>
                  <a:lnTo>
                    <a:pt x="1197" y="611"/>
                  </a:lnTo>
                  <a:lnTo>
                    <a:pt x="1221" y="464"/>
                  </a:lnTo>
                  <a:lnTo>
                    <a:pt x="1221" y="293"/>
                  </a:lnTo>
                  <a:lnTo>
                    <a:pt x="1221" y="171"/>
                  </a:lnTo>
                  <a:lnTo>
                    <a:pt x="1148" y="98"/>
                  </a:lnTo>
                  <a:lnTo>
                    <a:pt x="1050" y="25"/>
                  </a:lnTo>
                  <a:lnTo>
                    <a:pt x="953"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46" name="Shape 501">
            <a:extLst>
              <a:ext uri="{FF2B5EF4-FFF2-40B4-BE49-F238E27FC236}">
                <a16:creationId xmlns="" xmlns:a16="http://schemas.microsoft.com/office/drawing/2014/main" id="{29E5B842-D744-43C8-8533-66C924DC8F7C}"/>
              </a:ext>
            </a:extLst>
          </p:cNvPr>
          <p:cNvGrpSpPr/>
          <p:nvPr userDrawn="1"/>
        </p:nvGrpSpPr>
        <p:grpSpPr>
          <a:xfrm>
            <a:off x="6509636" y="5492053"/>
            <a:ext cx="305265" cy="388970"/>
            <a:chOff x="1958100" y="4985350"/>
            <a:chExt cx="365150" cy="465275"/>
          </a:xfrm>
          <a:solidFill>
            <a:schemeClr val="bg1">
              <a:lumMod val="50000"/>
            </a:schemeClr>
          </a:solidFill>
        </p:grpSpPr>
        <p:sp>
          <p:nvSpPr>
            <p:cNvPr id="247" name="Shape 502">
              <a:extLst>
                <a:ext uri="{FF2B5EF4-FFF2-40B4-BE49-F238E27FC236}">
                  <a16:creationId xmlns="" xmlns:a16="http://schemas.microsoft.com/office/drawing/2014/main" id="{92998B22-413C-48F7-BDB8-2AC294865062}"/>
                </a:ext>
              </a:extLst>
            </p:cNvPr>
            <p:cNvSpPr/>
            <p:nvPr/>
          </p:nvSpPr>
          <p:spPr>
            <a:xfrm>
              <a:off x="1958100" y="4985350"/>
              <a:ext cx="365150" cy="465275"/>
            </a:xfrm>
            <a:custGeom>
              <a:avLst/>
              <a:gdLst/>
              <a:ahLst/>
              <a:cxnLst/>
              <a:rect l="0" t="0" r="0" b="0"/>
              <a:pathLst>
                <a:path w="14606" h="18611" extrusionOk="0">
                  <a:moveTo>
                    <a:pt x="4152" y="1734"/>
                  </a:moveTo>
                  <a:lnTo>
                    <a:pt x="4274" y="1759"/>
                  </a:lnTo>
                  <a:lnTo>
                    <a:pt x="4397" y="1783"/>
                  </a:lnTo>
                  <a:lnTo>
                    <a:pt x="4543" y="1808"/>
                  </a:lnTo>
                  <a:lnTo>
                    <a:pt x="4812" y="1930"/>
                  </a:lnTo>
                  <a:lnTo>
                    <a:pt x="5105" y="2125"/>
                  </a:lnTo>
                  <a:lnTo>
                    <a:pt x="5398" y="2394"/>
                  </a:lnTo>
                  <a:lnTo>
                    <a:pt x="5496" y="2516"/>
                  </a:lnTo>
                  <a:lnTo>
                    <a:pt x="5593" y="2638"/>
                  </a:lnTo>
                  <a:lnTo>
                    <a:pt x="5789" y="2956"/>
                  </a:lnTo>
                  <a:lnTo>
                    <a:pt x="5935" y="3322"/>
                  </a:lnTo>
                  <a:lnTo>
                    <a:pt x="6057" y="3688"/>
                  </a:lnTo>
                  <a:lnTo>
                    <a:pt x="6155" y="4079"/>
                  </a:lnTo>
                  <a:lnTo>
                    <a:pt x="6204" y="4470"/>
                  </a:lnTo>
                  <a:lnTo>
                    <a:pt x="6277" y="4836"/>
                  </a:lnTo>
                  <a:lnTo>
                    <a:pt x="6302" y="5154"/>
                  </a:lnTo>
                  <a:lnTo>
                    <a:pt x="5984" y="5129"/>
                  </a:lnTo>
                  <a:lnTo>
                    <a:pt x="5618" y="5080"/>
                  </a:lnTo>
                  <a:lnTo>
                    <a:pt x="5227" y="5007"/>
                  </a:lnTo>
                  <a:lnTo>
                    <a:pt x="4836" y="4909"/>
                  </a:lnTo>
                  <a:lnTo>
                    <a:pt x="4470" y="4787"/>
                  </a:lnTo>
                  <a:lnTo>
                    <a:pt x="4104" y="4641"/>
                  </a:lnTo>
                  <a:lnTo>
                    <a:pt x="3786" y="4445"/>
                  </a:lnTo>
                  <a:lnTo>
                    <a:pt x="3664" y="4348"/>
                  </a:lnTo>
                  <a:lnTo>
                    <a:pt x="3542" y="4250"/>
                  </a:lnTo>
                  <a:lnTo>
                    <a:pt x="3273" y="3957"/>
                  </a:lnTo>
                  <a:lnTo>
                    <a:pt x="3078" y="3664"/>
                  </a:lnTo>
                  <a:lnTo>
                    <a:pt x="2956" y="3395"/>
                  </a:lnTo>
                  <a:lnTo>
                    <a:pt x="2931" y="3273"/>
                  </a:lnTo>
                  <a:lnTo>
                    <a:pt x="2907" y="3127"/>
                  </a:lnTo>
                  <a:lnTo>
                    <a:pt x="2882" y="3004"/>
                  </a:lnTo>
                  <a:lnTo>
                    <a:pt x="2907" y="2858"/>
                  </a:lnTo>
                  <a:lnTo>
                    <a:pt x="2931" y="2736"/>
                  </a:lnTo>
                  <a:lnTo>
                    <a:pt x="2956" y="2614"/>
                  </a:lnTo>
                  <a:lnTo>
                    <a:pt x="3004" y="2492"/>
                  </a:lnTo>
                  <a:lnTo>
                    <a:pt x="3078" y="2369"/>
                  </a:lnTo>
                  <a:lnTo>
                    <a:pt x="3273" y="2125"/>
                  </a:lnTo>
                  <a:lnTo>
                    <a:pt x="3517" y="1930"/>
                  </a:lnTo>
                  <a:lnTo>
                    <a:pt x="3639" y="1857"/>
                  </a:lnTo>
                  <a:lnTo>
                    <a:pt x="3762" y="1808"/>
                  </a:lnTo>
                  <a:lnTo>
                    <a:pt x="3884" y="1783"/>
                  </a:lnTo>
                  <a:lnTo>
                    <a:pt x="4006" y="1759"/>
                  </a:lnTo>
                  <a:lnTo>
                    <a:pt x="4152" y="1734"/>
                  </a:lnTo>
                  <a:close/>
                  <a:moveTo>
                    <a:pt x="10454" y="1734"/>
                  </a:moveTo>
                  <a:lnTo>
                    <a:pt x="10600" y="1759"/>
                  </a:lnTo>
                  <a:lnTo>
                    <a:pt x="10722" y="1783"/>
                  </a:lnTo>
                  <a:lnTo>
                    <a:pt x="10844" y="1808"/>
                  </a:lnTo>
                  <a:lnTo>
                    <a:pt x="10966" y="1857"/>
                  </a:lnTo>
                  <a:lnTo>
                    <a:pt x="11089" y="1930"/>
                  </a:lnTo>
                  <a:lnTo>
                    <a:pt x="11333" y="2125"/>
                  </a:lnTo>
                  <a:lnTo>
                    <a:pt x="11528" y="2369"/>
                  </a:lnTo>
                  <a:lnTo>
                    <a:pt x="11601" y="2492"/>
                  </a:lnTo>
                  <a:lnTo>
                    <a:pt x="11650" y="2614"/>
                  </a:lnTo>
                  <a:lnTo>
                    <a:pt x="11675" y="2736"/>
                  </a:lnTo>
                  <a:lnTo>
                    <a:pt x="11699" y="2858"/>
                  </a:lnTo>
                  <a:lnTo>
                    <a:pt x="11724" y="3004"/>
                  </a:lnTo>
                  <a:lnTo>
                    <a:pt x="11699" y="3127"/>
                  </a:lnTo>
                  <a:lnTo>
                    <a:pt x="11675" y="3273"/>
                  </a:lnTo>
                  <a:lnTo>
                    <a:pt x="11650" y="3395"/>
                  </a:lnTo>
                  <a:lnTo>
                    <a:pt x="11528" y="3664"/>
                  </a:lnTo>
                  <a:lnTo>
                    <a:pt x="11333" y="3957"/>
                  </a:lnTo>
                  <a:lnTo>
                    <a:pt x="11064" y="4250"/>
                  </a:lnTo>
                  <a:lnTo>
                    <a:pt x="10942" y="4348"/>
                  </a:lnTo>
                  <a:lnTo>
                    <a:pt x="10820" y="4445"/>
                  </a:lnTo>
                  <a:lnTo>
                    <a:pt x="10502" y="4641"/>
                  </a:lnTo>
                  <a:lnTo>
                    <a:pt x="10136" y="4787"/>
                  </a:lnTo>
                  <a:lnTo>
                    <a:pt x="9770" y="4909"/>
                  </a:lnTo>
                  <a:lnTo>
                    <a:pt x="9379" y="5007"/>
                  </a:lnTo>
                  <a:lnTo>
                    <a:pt x="8988" y="5080"/>
                  </a:lnTo>
                  <a:lnTo>
                    <a:pt x="8622" y="5129"/>
                  </a:lnTo>
                  <a:lnTo>
                    <a:pt x="8304" y="5154"/>
                  </a:lnTo>
                  <a:lnTo>
                    <a:pt x="8329" y="4836"/>
                  </a:lnTo>
                  <a:lnTo>
                    <a:pt x="8402" y="4470"/>
                  </a:lnTo>
                  <a:lnTo>
                    <a:pt x="8451" y="4079"/>
                  </a:lnTo>
                  <a:lnTo>
                    <a:pt x="8549" y="3688"/>
                  </a:lnTo>
                  <a:lnTo>
                    <a:pt x="8671" y="3322"/>
                  </a:lnTo>
                  <a:lnTo>
                    <a:pt x="8817" y="2956"/>
                  </a:lnTo>
                  <a:lnTo>
                    <a:pt x="9013" y="2638"/>
                  </a:lnTo>
                  <a:lnTo>
                    <a:pt x="9110" y="2516"/>
                  </a:lnTo>
                  <a:lnTo>
                    <a:pt x="9208" y="2394"/>
                  </a:lnTo>
                  <a:lnTo>
                    <a:pt x="9501" y="2125"/>
                  </a:lnTo>
                  <a:lnTo>
                    <a:pt x="9794" y="1930"/>
                  </a:lnTo>
                  <a:lnTo>
                    <a:pt x="10063" y="1808"/>
                  </a:lnTo>
                  <a:lnTo>
                    <a:pt x="10209" y="1783"/>
                  </a:lnTo>
                  <a:lnTo>
                    <a:pt x="10331" y="1759"/>
                  </a:lnTo>
                  <a:lnTo>
                    <a:pt x="10454" y="1734"/>
                  </a:lnTo>
                  <a:close/>
                  <a:moveTo>
                    <a:pt x="3639" y="0"/>
                  </a:moveTo>
                  <a:lnTo>
                    <a:pt x="3395" y="25"/>
                  </a:lnTo>
                  <a:lnTo>
                    <a:pt x="3151" y="74"/>
                  </a:lnTo>
                  <a:lnTo>
                    <a:pt x="2907" y="147"/>
                  </a:lnTo>
                  <a:lnTo>
                    <a:pt x="2687" y="220"/>
                  </a:lnTo>
                  <a:lnTo>
                    <a:pt x="2467" y="342"/>
                  </a:lnTo>
                  <a:lnTo>
                    <a:pt x="2272" y="464"/>
                  </a:lnTo>
                  <a:lnTo>
                    <a:pt x="2101" y="611"/>
                  </a:lnTo>
                  <a:lnTo>
                    <a:pt x="1930" y="782"/>
                  </a:lnTo>
                  <a:lnTo>
                    <a:pt x="1759" y="953"/>
                  </a:lnTo>
                  <a:lnTo>
                    <a:pt x="1612" y="1124"/>
                  </a:lnTo>
                  <a:lnTo>
                    <a:pt x="1490" y="1344"/>
                  </a:lnTo>
                  <a:lnTo>
                    <a:pt x="1368" y="1539"/>
                  </a:lnTo>
                  <a:lnTo>
                    <a:pt x="1295" y="1759"/>
                  </a:lnTo>
                  <a:lnTo>
                    <a:pt x="1222" y="2003"/>
                  </a:lnTo>
                  <a:lnTo>
                    <a:pt x="1173" y="2247"/>
                  </a:lnTo>
                  <a:lnTo>
                    <a:pt x="1148" y="2492"/>
                  </a:lnTo>
                  <a:lnTo>
                    <a:pt x="1173" y="2760"/>
                  </a:lnTo>
                  <a:lnTo>
                    <a:pt x="1197" y="3029"/>
                  </a:lnTo>
                  <a:lnTo>
                    <a:pt x="1295" y="3298"/>
                  </a:lnTo>
                  <a:lnTo>
                    <a:pt x="1393" y="3566"/>
                  </a:lnTo>
                  <a:lnTo>
                    <a:pt x="1539" y="3859"/>
                  </a:lnTo>
                  <a:lnTo>
                    <a:pt x="1734" y="4152"/>
                  </a:lnTo>
                  <a:lnTo>
                    <a:pt x="1954" y="4445"/>
                  </a:lnTo>
                  <a:lnTo>
                    <a:pt x="2223" y="4739"/>
                  </a:lnTo>
                  <a:lnTo>
                    <a:pt x="2394" y="4885"/>
                  </a:lnTo>
                  <a:lnTo>
                    <a:pt x="2565" y="5007"/>
                  </a:lnTo>
                  <a:lnTo>
                    <a:pt x="2931" y="5251"/>
                  </a:lnTo>
                  <a:lnTo>
                    <a:pt x="3346" y="5471"/>
                  </a:lnTo>
                  <a:lnTo>
                    <a:pt x="3762" y="5642"/>
                  </a:lnTo>
                  <a:lnTo>
                    <a:pt x="391" y="5642"/>
                  </a:lnTo>
                  <a:lnTo>
                    <a:pt x="318" y="5667"/>
                  </a:lnTo>
                  <a:lnTo>
                    <a:pt x="220" y="5715"/>
                  </a:lnTo>
                  <a:lnTo>
                    <a:pt x="147" y="5789"/>
                  </a:lnTo>
                  <a:lnTo>
                    <a:pt x="98" y="5838"/>
                  </a:lnTo>
                  <a:lnTo>
                    <a:pt x="49" y="5935"/>
                  </a:lnTo>
                  <a:lnTo>
                    <a:pt x="25" y="6033"/>
                  </a:lnTo>
                  <a:lnTo>
                    <a:pt x="0" y="6131"/>
                  </a:lnTo>
                  <a:lnTo>
                    <a:pt x="0" y="9599"/>
                  </a:lnTo>
                  <a:lnTo>
                    <a:pt x="5325" y="9599"/>
                  </a:lnTo>
                  <a:lnTo>
                    <a:pt x="5325" y="6009"/>
                  </a:lnTo>
                  <a:lnTo>
                    <a:pt x="5813" y="6082"/>
                  </a:lnTo>
                  <a:lnTo>
                    <a:pt x="5813" y="18611"/>
                  </a:lnTo>
                  <a:lnTo>
                    <a:pt x="8793" y="18611"/>
                  </a:lnTo>
                  <a:lnTo>
                    <a:pt x="8793" y="6082"/>
                  </a:lnTo>
                  <a:lnTo>
                    <a:pt x="9281" y="6009"/>
                  </a:lnTo>
                  <a:lnTo>
                    <a:pt x="9281" y="9599"/>
                  </a:lnTo>
                  <a:lnTo>
                    <a:pt x="14605" y="9599"/>
                  </a:lnTo>
                  <a:lnTo>
                    <a:pt x="14605" y="6131"/>
                  </a:lnTo>
                  <a:lnTo>
                    <a:pt x="14581" y="6033"/>
                  </a:lnTo>
                  <a:lnTo>
                    <a:pt x="14557" y="5935"/>
                  </a:lnTo>
                  <a:lnTo>
                    <a:pt x="14508" y="5838"/>
                  </a:lnTo>
                  <a:lnTo>
                    <a:pt x="14459" y="5789"/>
                  </a:lnTo>
                  <a:lnTo>
                    <a:pt x="14386" y="5715"/>
                  </a:lnTo>
                  <a:lnTo>
                    <a:pt x="14288" y="5667"/>
                  </a:lnTo>
                  <a:lnTo>
                    <a:pt x="14215" y="5642"/>
                  </a:lnTo>
                  <a:lnTo>
                    <a:pt x="10844" y="5642"/>
                  </a:lnTo>
                  <a:lnTo>
                    <a:pt x="11259" y="5471"/>
                  </a:lnTo>
                  <a:lnTo>
                    <a:pt x="11675" y="5251"/>
                  </a:lnTo>
                  <a:lnTo>
                    <a:pt x="12041" y="5007"/>
                  </a:lnTo>
                  <a:lnTo>
                    <a:pt x="12212" y="4885"/>
                  </a:lnTo>
                  <a:lnTo>
                    <a:pt x="12383" y="4739"/>
                  </a:lnTo>
                  <a:lnTo>
                    <a:pt x="12652" y="4445"/>
                  </a:lnTo>
                  <a:lnTo>
                    <a:pt x="12871" y="4152"/>
                  </a:lnTo>
                  <a:lnTo>
                    <a:pt x="13067" y="3859"/>
                  </a:lnTo>
                  <a:lnTo>
                    <a:pt x="13213" y="3566"/>
                  </a:lnTo>
                  <a:lnTo>
                    <a:pt x="13311" y="3298"/>
                  </a:lnTo>
                  <a:lnTo>
                    <a:pt x="13409" y="3029"/>
                  </a:lnTo>
                  <a:lnTo>
                    <a:pt x="13433" y="2760"/>
                  </a:lnTo>
                  <a:lnTo>
                    <a:pt x="13458" y="2492"/>
                  </a:lnTo>
                  <a:lnTo>
                    <a:pt x="13433" y="2247"/>
                  </a:lnTo>
                  <a:lnTo>
                    <a:pt x="13384" y="2003"/>
                  </a:lnTo>
                  <a:lnTo>
                    <a:pt x="13311" y="1759"/>
                  </a:lnTo>
                  <a:lnTo>
                    <a:pt x="13238" y="1539"/>
                  </a:lnTo>
                  <a:lnTo>
                    <a:pt x="13116" y="1344"/>
                  </a:lnTo>
                  <a:lnTo>
                    <a:pt x="12994" y="1124"/>
                  </a:lnTo>
                  <a:lnTo>
                    <a:pt x="12847" y="953"/>
                  </a:lnTo>
                  <a:lnTo>
                    <a:pt x="12676" y="782"/>
                  </a:lnTo>
                  <a:lnTo>
                    <a:pt x="12505" y="611"/>
                  </a:lnTo>
                  <a:lnTo>
                    <a:pt x="12334" y="464"/>
                  </a:lnTo>
                  <a:lnTo>
                    <a:pt x="12139" y="342"/>
                  </a:lnTo>
                  <a:lnTo>
                    <a:pt x="11919" y="220"/>
                  </a:lnTo>
                  <a:lnTo>
                    <a:pt x="11699" y="147"/>
                  </a:lnTo>
                  <a:lnTo>
                    <a:pt x="11455" y="74"/>
                  </a:lnTo>
                  <a:lnTo>
                    <a:pt x="11211" y="25"/>
                  </a:lnTo>
                  <a:lnTo>
                    <a:pt x="10966" y="0"/>
                  </a:lnTo>
                  <a:lnTo>
                    <a:pt x="10698" y="25"/>
                  </a:lnTo>
                  <a:lnTo>
                    <a:pt x="10429" y="49"/>
                  </a:lnTo>
                  <a:lnTo>
                    <a:pt x="10160" y="147"/>
                  </a:lnTo>
                  <a:lnTo>
                    <a:pt x="9892" y="245"/>
                  </a:lnTo>
                  <a:lnTo>
                    <a:pt x="9599" y="391"/>
                  </a:lnTo>
                  <a:lnTo>
                    <a:pt x="9306" y="587"/>
                  </a:lnTo>
                  <a:lnTo>
                    <a:pt x="9013" y="806"/>
                  </a:lnTo>
                  <a:lnTo>
                    <a:pt x="8719" y="1075"/>
                  </a:lnTo>
                  <a:lnTo>
                    <a:pt x="8475" y="1368"/>
                  </a:lnTo>
                  <a:lnTo>
                    <a:pt x="8280" y="1661"/>
                  </a:lnTo>
                  <a:lnTo>
                    <a:pt x="8084" y="2003"/>
                  </a:lnTo>
                  <a:lnTo>
                    <a:pt x="7914" y="2369"/>
                  </a:lnTo>
                  <a:lnTo>
                    <a:pt x="7791" y="2736"/>
                  </a:lnTo>
                  <a:lnTo>
                    <a:pt x="7669" y="3102"/>
                  </a:lnTo>
                  <a:lnTo>
                    <a:pt x="7572" y="3469"/>
                  </a:lnTo>
                  <a:lnTo>
                    <a:pt x="7498" y="3835"/>
                  </a:lnTo>
                  <a:lnTo>
                    <a:pt x="7401" y="4519"/>
                  </a:lnTo>
                  <a:lnTo>
                    <a:pt x="7327" y="5080"/>
                  </a:lnTo>
                  <a:lnTo>
                    <a:pt x="7303" y="5667"/>
                  </a:lnTo>
                  <a:lnTo>
                    <a:pt x="7279" y="5080"/>
                  </a:lnTo>
                  <a:lnTo>
                    <a:pt x="7205" y="4519"/>
                  </a:lnTo>
                  <a:lnTo>
                    <a:pt x="7108" y="3835"/>
                  </a:lnTo>
                  <a:lnTo>
                    <a:pt x="7034" y="3469"/>
                  </a:lnTo>
                  <a:lnTo>
                    <a:pt x="6937" y="3102"/>
                  </a:lnTo>
                  <a:lnTo>
                    <a:pt x="6814" y="2736"/>
                  </a:lnTo>
                  <a:lnTo>
                    <a:pt x="6692" y="2369"/>
                  </a:lnTo>
                  <a:lnTo>
                    <a:pt x="6521" y="2003"/>
                  </a:lnTo>
                  <a:lnTo>
                    <a:pt x="6326" y="1661"/>
                  </a:lnTo>
                  <a:lnTo>
                    <a:pt x="6131" y="1368"/>
                  </a:lnTo>
                  <a:lnTo>
                    <a:pt x="5886" y="1075"/>
                  </a:lnTo>
                  <a:lnTo>
                    <a:pt x="5593" y="806"/>
                  </a:lnTo>
                  <a:lnTo>
                    <a:pt x="5300" y="587"/>
                  </a:lnTo>
                  <a:lnTo>
                    <a:pt x="5007" y="391"/>
                  </a:lnTo>
                  <a:lnTo>
                    <a:pt x="4714" y="245"/>
                  </a:lnTo>
                  <a:lnTo>
                    <a:pt x="4445" y="147"/>
                  </a:lnTo>
                  <a:lnTo>
                    <a:pt x="4177" y="49"/>
                  </a:lnTo>
                  <a:lnTo>
                    <a:pt x="3908" y="25"/>
                  </a:lnTo>
                  <a:lnTo>
                    <a:pt x="3639"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8" name="Shape 503">
              <a:extLst>
                <a:ext uri="{FF2B5EF4-FFF2-40B4-BE49-F238E27FC236}">
                  <a16:creationId xmlns="" xmlns:a16="http://schemas.microsoft.com/office/drawing/2014/main" id="{A97F75EA-7B0E-4E25-9EDE-B58D9112E93D}"/>
                </a:ext>
              </a:extLst>
            </p:cNvPr>
            <p:cNvSpPr/>
            <p:nvPr/>
          </p:nvSpPr>
          <p:spPr>
            <a:xfrm>
              <a:off x="1977625" y="5237525"/>
              <a:ext cx="113600" cy="213100"/>
            </a:xfrm>
            <a:custGeom>
              <a:avLst/>
              <a:gdLst/>
              <a:ahLst/>
              <a:cxnLst/>
              <a:rect l="0" t="0" r="0" b="0"/>
              <a:pathLst>
                <a:path w="4544" h="8524" extrusionOk="0">
                  <a:moveTo>
                    <a:pt x="1" y="0"/>
                  </a:moveTo>
                  <a:lnTo>
                    <a:pt x="1" y="8035"/>
                  </a:lnTo>
                  <a:lnTo>
                    <a:pt x="25" y="8133"/>
                  </a:lnTo>
                  <a:lnTo>
                    <a:pt x="50" y="8231"/>
                  </a:lnTo>
                  <a:lnTo>
                    <a:pt x="99" y="8304"/>
                  </a:lnTo>
                  <a:lnTo>
                    <a:pt x="148" y="8377"/>
                  </a:lnTo>
                  <a:lnTo>
                    <a:pt x="221" y="8426"/>
                  </a:lnTo>
                  <a:lnTo>
                    <a:pt x="318" y="8475"/>
                  </a:lnTo>
                  <a:lnTo>
                    <a:pt x="392" y="8499"/>
                  </a:lnTo>
                  <a:lnTo>
                    <a:pt x="489" y="8524"/>
                  </a:lnTo>
                  <a:lnTo>
                    <a:pt x="4544" y="8524"/>
                  </a:lnTo>
                  <a:lnTo>
                    <a:pt x="454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9" name="Shape 504">
              <a:extLst>
                <a:ext uri="{FF2B5EF4-FFF2-40B4-BE49-F238E27FC236}">
                  <a16:creationId xmlns="" xmlns:a16="http://schemas.microsoft.com/office/drawing/2014/main" id="{2291EDF7-98FA-4F0C-AF6E-7ECABADB619B}"/>
                </a:ext>
              </a:extLst>
            </p:cNvPr>
            <p:cNvSpPr/>
            <p:nvPr/>
          </p:nvSpPr>
          <p:spPr>
            <a:xfrm>
              <a:off x="2190125" y="5237525"/>
              <a:ext cx="113575" cy="213100"/>
            </a:xfrm>
            <a:custGeom>
              <a:avLst/>
              <a:gdLst/>
              <a:ahLst/>
              <a:cxnLst/>
              <a:rect l="0" t="0" r="0" b="0"/>
              <a:pathLst>
                <a:path w="4543" h="8524" extrusionOk="0">
                  <a:moveTo>
                    <a:pt x="0" y="0"/>
                  </a:moveTo>
                  <a:lnTo>
                    <a:pt x="0" y="8524"/>
                  </a:lnTo>
                  <a:lnTo>
                    <a:pt x="4054" y="8524"/>
                  </a:lnTo>
                  <a:lnTo>
                    <a:pt x="4152" y="8499"/>
                  </a:lnTo>
                  <a:lnTo>
                    <a:pt x="4225" y="8475"/>
                  </a:lnTo>
                  <a:lnTo>
                    <a:pt x="4323" y="8426"/>
                  </a:lnTo>
                  <a:lnTo>
                    <a:pt x="4396" y="8377"/>
                  </a:lnTo>
                  <a:lnTo>
                    <a:pt x="4445" y="8304"/>
                  </a:lnTo>
                  <a:lnTo>
                    <a:pt x="4494" y="8231"/>
                  </a:lnTo>
                  <a:lnTo>
                    <a:pt x="4518" y="8133"/>
                  </a:lnTo>
                  <a:lnTo>
                    <a:pt x="4543" y="8035"/>
                  </a:lnTo>
                  <a:lnTo>
                    <a:pt x="4543"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50" name="Shape 505">
            <a:extLst>
              <a:ext uri="{FF2B5EF4-FFF2-40B4-BE49-F238E27FC236}">
                <a16:creationId xmlns="" xmlns:a16="http://schemas.microsoft.com/office/drawing/2014/main" id="{9C9F01EE-107C-4410-B033-AEC655082B31}"/>
              </a:ext>
            </a:extLst>
          </p:cNvPr>
          <p:cNvGrpSpPr/>
          <p:nvPr userDrawn="1"/>
        </p:nvGrpSpPr>
        <p:grpSpPr>
          <a:xfrm>
            <a:off x="7050695" y="5506850"/>
            <a:ext cx="350200" cy="359877"/>
            <a:chOff x="2605300" y="5003050"/>
            <a:chExt cx="418900" cy="430475"/>
          </a:xfrm>
          <a:solidFill>
            <a:schemeClr val="bg1">
              <a:lumMod val="50000"/>
            </a:schemeClr>
          </a:solidFill>
        </p:grpSpPr>
        <p:sp>
          <p:nvSpPr>
            <p:cNvPr id="251" name="Shape 506">
              <a:extLst>
                <a:ext uri="{FF2B5EF4-FFF2-40B4-BE49-F238E27FC236}">
                  <a16:creationId xmlns="" xmlns:a16="http://schemas.microsoft.com/office/drawing/2014/main" id="{BCAF1401-8862-4CD9-B288-0FD72C4F9D71}"/>
                </a:ext>
              </a:extLst>
            </p:cNvPr>
            <p:cNvSpPr/>
            <p:nvPr/>
          </p:nvSpPr>
          <p:spPr>
            <a:xfrm>
              <a:off x="2820225" y="5222250"/>
              <a:ext cx="202750" cy="211275"/>
            </a:xfrm>
            <a:custGeom>
              <a:avLst/>
              <a:gdLst/>
              <a:ahLst/>
              <a:cxnLst/>
              <a:rect l="0" t="0" r="0" b="0"/>
              <a:pathLst>
                <a:path w="8110" h="8451" extrusionOk="0">
                  <a:moveTo>
                    <a:pt x="1710" y="1"/>
                  </a:moveTo>
                  <a:lnTo>
                    <a:pt x="1" y="1857"/>
                  </a:lnTo>
                  <a:lnTo>
                    <a:pt x="5813" y="8158"/>
                  </a:lnTo>
                  <a:lnTo>
                    <a:pt x="5960" y="8280"/>
                  </a:lnTo>
                  <a:lnTo>
                    <a:pt x="6131" y="8378"/>
                  </a:lnTo>
                  <a:lnTo>
                    <a:pt x="6302" y="8427"/>
                  </a:lnTo>
                  <a:lnTo>
                    <a:pt x="6497" y="8451"/>
                  </a:lnTo>
                  <a:lnTo>
                    <a:pt x="6668" y="8427"/>
                  </a:lnTo>
                  <a:lnTo>
                    <a:pt x="6839" y="8378"/>
                  </a:lnTo>
                  <a:lnTo>
                    <a:pt x="7010" y="8280"/>
                  </a:lnTo>
                  <a:lnTo>
                    <a:pt x="7157" y="8158"/>
                  </a:lnTo>
                  <a:lnTo>
                    <a:pt x="7841" y="7474"/>
                  </a:lnTo>
                  <a:lnTo>
                    <a:pt x="7963" y="7328"/>
                  </a:lnTo>
                  <a:lnTo>
                    <a:pt x="8060" y="7157"/>
                  </a:lnTo>
                  <a:lnTo>
                    <a:pt x="8109" y="6986"/>
                  </a:lnTo>
                  <a:lnTo>
                    <a:pt x="8109" y="6815"/>
                  </a:lnTo>
                  <a:lnTo>
                    <a:pt x="8109" y="6619"/>
                  </a:lnTo>
                  <a:lnTo>
                    <a:pt x="8060" y="6448"/>
                  </a:lnTo>
                  <a:lnTo>
                    <a:pt x="7963" y="6277"/>
                  </a:lnTo>
                  <a:lnTo>
                    <a:pt x="7841" y="6131"/>
                  </a:lnTo>
                  <a:lnTo>
                    <a:pt x="171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2" name="Shape 507">
              <a:extLst>
                <a:ext uri="{FF2B5EF4-FFF2-40B4-BE49-F238E27FC236}">
                  <a16:creationId xmlns="" xmlns:a16="http://schemas.microsoft.com/office/drawing/2014/main" id="{0ED04734-10C8-4675-A141-996203AA4DF5}"/>
                </a:ext>
              </a:extLst>
            </p:cNvPr>
            <p:cNvSpPr/>
            <p:nvPr/>
          </p:nvSpPr>
          <p:spPr>
            <a:xfrm>
              <a:off x="2606525" y="5003050"/>
              <a:ext cx="203975" cy="208225"/>
            </a:xfrm>
            <a:custGeom>
              <a:avLst/>
              <a:gdLst/>
              <a:ahLst/>
              <a:cxnLst/>
              <a:rect l="0" t="0" r="0" b="0"/>
              <a:pathLst>
                <a:path w="8159" h="8329" extrusionOk="0">
                  <a:moveTo>
                    <a:pt x="880" y="1"/>
                  </a:moveTo>
                  <a:lnTo>
                    <a:pt x="685" y="50"/>
                  </a:lnTo>
                  <a:lnTo>
                    <a:pt x="514" y="123"/>
                  </a:lnTo>
                  <a:lnTo>
                    <a:pt x="391" y="245"/>
                  </a:lnTo>
                  <a:lnTo>
                    <a:pt x="269" y="367"/>
                  </a:lnTo>
                  <a:lnTo>
                    <a:pt x="172" y="514"/>
                  </a:lnTo>
                  <a:lnTo>
                    <a:pt x="98" y="685"/>
                  </a:lnTo>
                  <a:lnTo>
                    <a:pt x="50" y="856"/>
                  </a:lnTo>
                  <a:lnTo>
                    <a:pt x="1" y="1026"/>
                  </a:lnTo>
                  <a:lnTo>
                    <a:pt x="1" y="1222"/>
                  </a:lnTo>
                  <a:lnTo>
                    <a:pt x="1" y="1417"/>
                  </a:lnTo>
                  <a:lnTo>
                    <a:pt x="1" y="1613"/>
                  </a:lnTo>
                  <a:lnTo>
                    <a:pt x="74" y="2028"/>
                  </a:lnTo>
                  <a:lnTo>
                    <a:pt x="221" y="2492"/>
                  </a:lnTo>
                  <a:lnTo>
                    <a:pt x="391" y="2931"/>
                  </a:lnTo>
                  <a:lnTo>
                    <a:pt x="611" y="3396"/>
                  </a:lnTo>
                  <a:lnTo>
                    <a:pt x="856" y="3884"/>
                  </a:lnTo>
                  <a:lnTo>
                    <a:pt x="1124" y="4324"/>
                  </a:lnTo>
                  <a:lnTo>
                    <a:pt x="1417" y="4788"/>
                  </a:lnTo>
                  <a:lnTo>
                    <a:pt x="1710" y="5203"/>
                  </a:lnTo>
                  <a:lnTo>
                    <a:pt x="2003" y="5594"/>
                  </a:lnTo>
                  <a:lnTo>
                    <a:pt x="2296" y="5960"/>
                  </a:lnTo>
                  <a:lnTo>
                    <a:pt x="2590" y="6302"/>
                  </a:lnTo>
                  <a:lnTo>
                    <a:pt x="2858" y="6571"/>
                  </a:lnTo>
                  <a:lnTo>
                    <a:pt x="3078" y="6790"/>
                  </a:lnTo>
                  <a:lnTo>
                    <a:pt x="3322" y="6986"/>
                  </a:lnTo>
                  <a:lnTo>
                    <a:pt x="3566" y="7157"/>
                  </a:lnTo>
                  <a:lnTo>
                    <a:pt x="3811" y="7328"/>
                  </a:lnTo>
                  <a:lnTo>
                    <a:pt x="4324" y="7621"/>
                  </a:lnTo>
                  <a:lnTo>
                    <a:pt x="4836" y="7841"/>
                  </a:lnTo>
                  <a:lnTo>
                    <a:pt x="5325" y="8036"/>
                  </a:lnTo>
                  <a:lnTo>
                    <a:pt x="5740" y="8182"/>
                  </a:lnTo>
                  <a:lnTo>
                    <a:pt x="6351" y="8329"/>
                  </a:lnTo>
                  <a:lnTo>
                    <a:pt x="8158" y="6668"/>
                  </a:lnTo>
                  <a:lnTo>
                    <a:pt x="4446" y="2956"/>
                  </a:lnTo>
                  <a:lnTo>
                    <a:pt x="1735" y="245"/>
                  </a:lnTo>
                  <a:lnTo>
                    <a:pt x="1588" y="123"/>
                  </a:lnTo>
                  <a:lnTo>
                    <a:pt x="1417" y="50"/>
                  </a:lnTo>
                  <a:lnTo>
                    <a:pt x="1246"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3" name="Shape 508">
              <a:extLst>
                <a:ext uri="{FF2B5EF4-FFF2-40B4-BE49-F238E27FC236}">
                  <a16:creationId xmlns="" xmlns:a16="http://schemas.microsoft.com/office/drawing/2014/main" id="{C017906A-85D7-4264-9215-785F55F65F69}"/>
                </a:ext>
              </a:extLst>
            </p:cNvPr>
            <p:cNvSpPr/>
            <p:nvPr/>
          </p:nvSpPr>
          <p:spPr>
            <a:xfrm>
              <a:off x="2605300" y="5008550"/>
              <a:ext cx="418900" cy="418875"/>
            </a:xfrm>
            <a:custGeom>
              <a:avLst/>
              <a:gdLst/>
              <a:ahLst/>
              <a:cxnLst/>
              <a:rect l="0" t="0" r="0" b="0"/>
              <a:pathLst>
                <a:path w="16756" h="16755" extrusionOk="0">
                  <a:moveTo>
                    <a:pt x="13922" y="1"/>
                  </a:moveTo>
                  <a:lnTo>
                    <a:pt x="13824" y="49"/>
                  </a:lnTo>
                  <a:lnTo>
                    <a:pt x="13360" y="342"/>
                  </a:lnTo>
                  <a:lnTo>
                    <a:pt x="12261" y="1026"/>
                  </a:lnTo>
                  <a:lnTo>
                    <a:pt x="11602" y="1466"/>
                  </a:lnTo>
                  <a:lnTo>
                    <a:pt x="10942" y="1930"/>
                  </a:lnTo>
                  <a:lnTo>
                    <a:pt x="10381" y="2370"/>
                  </a:lnTo>
                  <a:lnTo>
                    <a:pt x="10112" y="2589"/>
                  </a:lnTo>
                  <a:lnTo>
                    <a:pt x="9917" y="2785"/>
                  </a:lnTo>
                  <a:lnTo>
                    <a:pt x="9795" y="2907"/>
                  </a:lnTo>
                  <a:lnTo>
                    <a:pt x="9697" y="3053"/>
                  </a:lnTo>
                  <a:lnTo>
                    <a:pt x="9599" y="3224"/>
                  </a:lnTo>
                  <a:lnTo>
                    <a:pt x="9526" y="3420"/>
                  </a:lnTo>
                  <a:lnTo>
                    <a:pt x="9404" y="3835"/>
                  </a:lnTo>
                  <a:lnTo>
                    <a:pt x="9330" y="4275"/>
                  </a:lnTo>
                  <a:lnTo>
                    <a:pt x="9282" y="4714"/>
                  </a:lnTo>
                  <a:lnTo>
                    <a:pt x="9306" y="5178"/>
                  </a:lnTo>
                  <a:lnTo>
                    <a:pt x="9355" y="5593"/>
                  </a:lnTo>
                  <a:lnTo>
                    <a:pt x="9379" y="5789"/>
                  </a:lnTo>
                  <a:lnTo>
                    <a:pt x="9453" y="5960"/>
                  </a:lnTo>
                  <a:lnTo>
                    <a:pt x="270" y="14459"/>
                  </a:lnTo>
                  <a:lnTo>
                    <a:pt x="147" y="14606"/>
                  </a:lnTo>
                  <a:lnTo>
                    <a:pt x="74" y="14776"/>
                  </a:lnTo>
                  <a:lnTo>
                    <a:pt x="1" y="14947"/>
                  </a:lnTo>
                  <a:lnTo>
                    <a:pt x="1" y="15118"/>
                  </a:lnTo>
                  <a:lnTo>
                    <a:pt x="1" y="15314"/>
                  </a:lnTo>
                  <a:lnTo>
                    <a:pt x="74" y="15485"/>
                  </a:lnTo>
                  <a:lnTo>
                    <a:pt x="147" y="15656"/>
                  </a:lnTo>
                  <a:lnTo>
                    <a:pt x="270" y="15802"/>
                  </a:lnTo>
                  <a:lnTo>
                    <a:pt x="953" y="16486"/>
                  </a:lnTo>
                  <a:lnTo>
                    <a:pt x="1100" y="16608"/>
                  </a:lnTo>
                  <a:lnTo>
                    <a:pt x="1271" y="16681"/>
                  </a:lnTo>
                  <a:lnTo>
                    <a:pt x="1442" y="16755"/>
                  </a:lnTo>
                  <a:lnTo>
                    <a:pt x="1808" y="16755"/>
                  </a:lnTo>
                  <a:lnTo>
                    <a:pt x="1979" y="16681"/>
                  </a:lnTo>
                  <a:lnTo>
                    <a:pt x="2150" y="16608"/>
                  </a:lnTo>
                  <a:lnTo>
                    <a:pt x="2297" y="16486"/>
                  </a:lnTo>
                  <a:lnTo>
                    <a:pt x="10796" y="7303"/>
                  </a:lnTo>
                  <a:lnTo>
                    <a:pt x="11162" y="7401"/>
                  </a:lnTo>
                  <a:lnTo>
                    <a:pt x="11577" y="7450"/>
                  </a:lnTo>
                  <a:lnTo>
                    <a:pt x="12041" y="7474"/>
                  </a:lnTo>
                  <a:lnTo>
                    <a:pt x="12481" y="7425"/>
                  </a:lnTo>
                  <a:lnTo>
                    <a:pt x="12921" y="7352"/>
                  </a:lnTo>
                  <a:lnTo>
                    <a:pt x="13336" y="7230"/>
                  </a:lnTo>
                  <a:lnTo>
                    <a:pt x="13531" y="7156"/>
                  </a:lnTo>
                  <a:lnTo>
                    <a:pt x="13702" y="7059"/>
                  </a:lnTo>
                  <a:lnTo>
                    <a:pt x="13849" y="6961"/>
                  </a:lnTo>
                  <a:lnTo>
                    <a:pt x="13971" y="6839"/>
                  </a:lnTo>
                  <a:lnTo>
                    <a:pt x="14166" y="6644"/>
                  </a:lnTo>
                  <a:lnTo>
                    <a:pt x="14386" y="6375"/>
                  </a:lnTo>
                  <a:lnTo>
                    <a:pt x="14826" y="5813"/>
                  </a:lnTo>
                  <a:lnTo>
                    <a:pt x="15290" y="5154"/>
                  </a:lnTo>
                  <a:lnTo>
                    <a:pt x="15729" y="4494"/>
                  </a:lnTo>
                  <a:lnTo>
                    <a:pt x="16413" y="3395"/>
                  </a:lnTo>
                  <a:lnTo>
                    <a:pt x="16706" y="2931"/>
                  </a:lnTo>
                  <a:lnTo>
                    <a:pt x="16755" y="2834"/>
                  </a:lnTo>
                  <a:lnTo>
                    <a:pt x="16755" y="2736"/>
                  </a:lnTo>
                  <a:lnTo>
                    <a:pt x="16755" y="2663"/>
                  </a:lnTo>
                  <a:lnTo>
                    <a:pt x="16706" y="2589"/>
                  </a:lnTo>
                  <a:lnTo>
                    <a:pt x="16633" y="2541"/>
                  </a:lnTo>
                  <a:lnTo>
                    <a:pt x="16462" y="2541"/>
                  </a:lnTo>
                  <a:lnTo>
                    <a:pt x="16364" y="2589"/>
                  </a:lnTo>
                  <a:lnTo>
                    <a:pt x="13653" y="4958"/>
                  </a:lnTo>
                  <a:lnTo>
                    <a:pt x="13580" y="5007"/>
                  </a:lnTo>
                  <a:lnTo>
                    <a:pt x="13458" y="5007"/>
                  </a:lnTo>
                  <a:lnTo>
                    <a:pt x="13360" y="4983"/>
                  </a:lnTo>
                  <a:lnTo>
                    <a:pt x="13238" y="4885"/>
                  </a:lnTo>
                  <a:lnTo>
                    <a:pt x="13140" y="4763"/>
                  </a:lnTo>
                  <a:lnTo>
                    <a:pt x="13092" y="4641"/>
                  </a:lnTo>
                  <a:lnTo>
                    <a:pt x="13092" y="4543"/>
                  </a:lnTo>
                  <a:lnTo>
                    <a:pt x="13140" y="4446"/>
                  </a:lnTo>
                  <a:lnTo>
                    <a:pt x="15607" y="1490"/>
                  </a:lnTo>
                  <a:lnTo>
                    <a:pt x="15656" y="1393"/>
                  </a:lnTo>
                  <a:lnTo>
                    <a:pt x="15656" y="1319"/>
                  </a:lnTo>
                  <a:lnTo>
                    <a:pt x="15656" y="1222"/>
                  </a:lnTo>
                  <a:lnTo>
                    <a:pt x="15607" y="1148"/>
                  </a:lnTo>
                  <a:lnTo>
                    <a:pt x="15534" y="1100"/>
                  </a:lnTo>
                  <a:lnTo>
                    <a:pt x="15363" y="1100"/>
                  </a:lnTo>
                  <a:lnTo>
                    <a:pt x="15265" y="1148"/>
                  </a:lnTo>
                  <a:lnTo>
                    <a:pt x="12310" y="3615"/>
                  </a:lnTo>
                  <a:lnTo>
                    <a:pt x="12212" y="3664"/>
                  </a:lnTo>
                  <a:lnTo>
                    <a:pt x="12115" y="3664"/>
                  </a:lnTo>
                  <a:lnTo>
                    <a:pt x="11993" y="3615"/>
                  </a:lnTo>
                  <a:lnTo>
                    <a:pt x="11895" y="3517"/>
                  </a:lnTo>
                  <a:lnTo>
                    <a:pt x="11797" y="3395"/>
                  </a:lnTo>
                  <a:lnTo>
                    <a:pt x="11748" y="3298"/>
                  </a:lnTo>
                  <a:lnTo>
                    <a:pt x="11748" y="3176"/>
                  </a:lnTo>
                  <a:lnTo>
                    <a:pt x="11797" y="3102"/>
                  </a:lnTo>
                  <a:lnTo>
                    <a:pt x="14166" y="391"/>
                  </a:lnTo>
                  <a:lnTo>
                    <a:pt x="14215" y="294"/>
                  </a:lnTo>
                  <a:lnTo>
                    <a:pt x="14215" y="220"/>
                  </a:lnTo>
                  <a:lnTo>
                    <a:pt x="14215" y="123"/>
                  </a:lnTo>
                  <a:lnTo>
                    <a:pt x="14166" y="49"/>
                  </a:lnTo>
                  <a:lnTo>
                    <a:pt x="1409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54" name="Shape 509">
            <a:extLst>
              <a:ext uri="{FF2B5EF4-FFF2-40B4-BE49-F238E27FC236}">
                <a16:creationId xmlns="" xmlns:a16="http://schemas.microsoft.com/office/drawing/2014/main" id="{4A943882-9438-4439-BFBE-BEBABCA282C2}"/>
              </a:ext>
            </a:extLst>
          </p:cNvPr>
          <p:cNvGrpSpPr/>
          <p:nvPr userDrawn="1"/>
        </p:nvGrpSpPr>
        <p:grpSpPr>
          <a:xfrm>
            <a:off x="7580029" y="5514521"/>
            <a:ext cx="418585" cy="344056"/>
            <a:chOff x="3238475" y="5012225"/>
            <a:chExt cx="500700" cy="411550"/>
          </a:xfrm>
          <a:solidFill>
            <a:schemeClr val="bg1">
              <a:lumMod val="50000"/>
            </a:schemeClr>
          </a:solidFill>
        </p:grpSpPr>
        <p:sp>
          <p:nvSpPr>
            <p:cNvPr id="255" name="Shape 510">
              <a:extLst>
                <a:ext uri="{FF2B5EF4-FFF2-40B4-BE49-F238E27FC236}">
                  <a16:creationId xmlns="" xmlns:a16="http://schemas.microsoft.com/office/drawing/2014/main" id="{9CF59BCF-313F-4AD1-9D37-93E1E129D529}"/>
                </a:ext>
              </a:extLst>
            </p:cNvPr>
            <p:cNvSpPr/>
            <p:nvPr/>
          </p:nvSpPr>
          <p:spPr>
            <a:xfrm>
              <a:off x="3238475" y="5315050"/>
              <a:ext cx="500700" cy="108725"/>
            </a:xfrm>
            <a:custGeom>
              <a:avLst/>
              <a:gdLst/>
              <a:ahLst/>
              <a:cxnLst/>
              <a:rect l="0" t="0" r="0" b="0"/>
              <a:pathLst>
                <a:path w="20028" h="4349" extrusionOk="0">
                  <a:moveTo>
                    <a:pt x="17683" y="856"/>
                  </a:moveTo>
                  <a:lnTo>
                    <a:pt x="17781" y="880"/>
                  </a:lnTo>
                  <a:lnTo>
                    <a:pt x="17854" y="929"/>
                  </a:lnTo>
                  <a:lnTo>
                    <a:pt x="17903" y="1002"/>
                  </a:lnTo>
                  <a:lnTo>
                    <a:pt x="17927" y="1100"/>
                  </a:lnTo>
                  <a:lnTo>
                    <a:pt x="17903" y="1198"/>
                  </a:lnTo>
                  <a:lnTo>
                    <a:pt x="17854" y="1271"/>
                  </a:lnTo>
                  <a:lnTo>
                    <a:pt x="17781" y="1320"/>
                  </a:lnTo>
                  <a:lnTo>
                    <a:pt x="17683" y="1344"/>
                  </a:lnTo>
                  <a:lnTo>
                    <a:pt x="2345" y="1344"/>
                  </a:lnTo>
                  <a:lnTo>
                    <a:pt x="2247" y="1320"/>
                  </a:lnTo>
                  <a:lnTo>
                    <a:pt x="2174" y="1271"/>
                  </a:lnTo>
                  <a:lnTo>
                    <a:pt x="2125" y="1198"/>
                  </a:lnTo>
                  <a:lnTo>
                    <a:pt x="2101" y="1100"/>
                  </a:lnTo>
                  <a:lnTo>
                    <a:pt x="2125" y="1002"/>
                  </a:lnTo>
                  <a:lnTo>
                    <a:pt x="2174" y="929"/>
                  </a:lnTo>
                  <a:lnTo>
                    <a:pt x="2247" y="880"/>
                  </a:lnTo>
                  <a:lnTo>
                    <a:pt x="2345" y="856"/>
                  </a:lnTo>
                  <a:close/>
                  <a:moveTo>
                    <a:pt x="367" y="1"/>
                  </a:moveTo>
                  <a:lnTo>
                    <a:pt x="269" y="25"/>
                  </a:lnTo>
                  <a:lnTo>
                    <a:pt x="196" y="74"/>
                  </a:lnTo>
                  <a:lnTo>
                    <a:pt x="123" y="123"/>
                  </a:lnTo>
                  <a:lnTo>
                    <a:pt x="74" y="196"/>
                  </a:lnTo>
                  <a:lnTo>
                    <a:pt x="49" y="270"/>
                  </a:lnTo>
                  <a:lnTo>
                    <a:pt x="25" y="343"/>
                  </a:lnTo>
                  <a:lnTo>
                    <a:pt x="1" y="441"/>
                  </a:lnTo>
                  <a:lnTo>
                    <a:pt x="25" y="514"/>
                  </a:lnTo>
                  <a:lnTo>
                    <a:pt x="49" y="587"/>
                  </a:lnTo>
                  <a:lnTo>
                    <a:pt x="74" y="660"/>
                  </a:lnTo>
                  <a:lnTo>
                    <a:pt x="123" y="734"/>
                  </a:lnTo>
                  <a:lnTo>
                    <a:pt x="196" y="782"/>
                  </a:lnTo>
                  <a:lnTo>
                    <a:pt x="269" y="831"/>
                  </a:lnTo>
                  <a:lnTo>
                    <a:pt x="367" y="856"/>
                  </a:lnTo>
                  <a:lnTo>
                    <a:pt x="440" y="856"/>
                  </a:lnTo>
                  <a:lnTo>
                    <a:pt x="489" y="880"/>
                  </a:lnTo>
                  <a:lnTo>
                    <a:pt x="562" y="905"/>
                  </a:lnTo>
                  <a:lnTo>
                    <a:pt x="709" y="1051"/>
                  </a:lnTo>
                  <a:lnTo>
                    <a:pt x="855" y="1246"/>
                  </a:lnTo>
                  <a:lnTo>
                    <a:pt x="1026" y="1491"/>
                  </a:lnTo>
                  <a:lnTo>
                    <a:pt x="1344" y="2028"/>
                  </a:lnTo>
                  <a:lnTo>
                    <a:pt x="1637" y="2516"/>
                  </a:lnTo>
                  <a:lnTo>
                    <a:pt x="1906" y="3005"/>
                  </a:lnTo>
                  <a:lnTo>
                    <a:pt x="2174" y="3469"/>
                  </a:lnTo>
                  <a:lnTo>
                    <a:pt x="2467" y="3884"/>
                  </a:lnTo>
                  <a:lnTo>
                    <a:pt x="2589" y="4055"/>
                  </a:lnTo>
                  <a:lnTo>
                    <a:pt x="2736" y="4226"/>
                  </a:lnTo>
                  <a:lnTo>
                    <a:pt x="2809" y="4275"/>
                  </a:lnTo>
                  <a:lnTo>
                    <a:pt x="2882" y="4299"/>
                  </a:lnTo>
                  <a:lnTo>
                    <a:pt x="2980" y="4324"/>
                  </a:lnTo>
                  <a:lnTo>
                    <a:pt x="3053" y="4348"/>
                  </a:lnTo>
                  <a:lnTo>
                    <a:pt x="16975" y="4348"/>
                  </a:lnTo>
                  <a:lnTo>
                    <a:pt x="17048" y="4324"/>
                  </a:lnTo>
                  <a:lnTo>
                    <a:pt x="17146" y="4299"/>
                  </a:lnTo>
                  <a:lnTo>
                    <a:pt x="17219" y="4275"/>
                  </a:lnTo>
                  <a:lnTo>
                    <a:pt x="17292" y="4226"/>
                  </a:lnTo>
                  <a:lnTo>
                    <a:pt x="17439" y="4055"/>
                  </a:lnTo>
                  <a:lnTo>
                    <a:pt x="17561" y="3884"/>
                  </a:lnTo>
                  <a:lnTo>
                    <a:pt x="17854" y="3469"/>
                  </a:lnTo>
                  <a:lnTo>
                    <a:pt x="18122" y="3005"/>
                  </a:lnTo>
                  <a:lnTo>
                    <a:pt x="18391" y="2516"/>
                  </a:lnTo>
                  <a:lnTo>
                    <a:pt x="18684" y="2028"/>
                  </a:lnTo>
                  <a:lnTo>
                    <a:pt x="19002" y="1491"/>
                  </a:lnTo>
                  <a:lnTo>
                    <a:pt x="19173" y="1246"/>
                  </a:lnTo>
                  <a:lnTo>
                    <a:pt x="19319" y="1051"/>
                  </a:lnTo>
                  <a:lnTo>
                    <a:pt x="19466" y="905"/>
                  </a:lnTo>
                  <a:lnTo>
                    <a:pt x="19539" y="880"/>
                  </a:lnTo>
                  <a:lnTo>
                    <a:pt x="19588" y="856"/>
                  </a:lnTo>
                  <a:lnTo>
                    <a:pt x="19661" y="856"/>
                  </a:lnTo>
                  <a:lnTo>
                    <a:pt x="19759" y="831"/>
                  </a:lnTo>
                  <a:lnTo>
                    <a:pt x="19832" y="782"/>
                  </a:lnTo>
                  <a:lnTo>
                    <a:pt x="19905" y="734"/>
                  </a:lnTo>
                  <a:lnTo>
                    <a:pt x="19954" y="660"/>
                  </a:lnTo>
                  <a:lnTo>
                    <a:pt x="19979" y="587"/>
                  </a:lnTo>
                  <a:lnTo>
                    <a:pt x="20003" y="514"/>
                  </a:lnTo>
                  <a:lnTo>
                    <a:pt x="20027" y="441"/>
                  </a:lnTo>
                  <a:lnTo>
                    <a:pt x="20003" y="343"/>
                  </a:lnTo>
                  <a:lnTo>
                    <a:pt x="19979" y="270"/>
                  </a:lnTo>
                  <a:lnTo>
                    <a:pt x="19954" y="196"/>
                  </a:lnTo>
                  <a:lnTo>
                    <a:pt x="19881" y="123"/>
                  </a:lnTo>
                  <a:lnTo>
                    <a:pt x="19832" y="74"/>
                  </a:lnTo>
                  <a:lnTo>
                    <a:pt x="19759" y="25"/>
                  </a:lnTo>
                  <a:lnTo>
                    <a:pt x="1966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6" name="Shape 511">
              <a:extLst>
                <a:ext uri="{FF2B5EF4-FFF2-40B4-BE49-F238E27FC236}">
                  <a16:creationId xmlns="" xmlns:a16="http://schemas.microsoft.com/office/drawing/2014/main" id="{E61BE7D4-10CE-445A-88EC-79B517D386D3}"/>
                </a:ext>
              </a:extLst>
            </p:cNvPr>
            <p:cNvSpPr/>
            <p:nvPr/>
          </p:nvSpPr>
          <p:spPr>
            <a:xfrm>
              <a:off x="3282450" y="5160575"/>
              <a:ext cx="412750" cy="140475"/>
            </a:xfrm>
            <a:custGeom>
              <a:avLst/>
              <a:gdLst/>
              <a:ahLst/>
              <a:cxnLst/>
              <a:rect l="0" t="0" r="0" b="0"/>
              <a:pathLst>
                <a:path w="16510" h="5619" extrusionOk="0">
                  <a:moveTo>
                    <a:pt x="8475" y="1"/>
                  </a:moveTo>
                  <a:lnTo>
                    <a:pt x="8157" y="50"/>
                  </a:lnTo>
                  <a:lnTo>
                    <a:pt x="7840" y="99"/>
                  </a:lnTo>
                  <a:lnTo>
                    <a:pt x="7522" y="172"/>
                  </a:lnTo>
                  <a:lnTo>
                    <a:pt x="7229" y="270"/>
                  </a:lnTo>
                  <a:lnTo>
                    <a:pt x="6936" y="367"/>
                  </a:lnTo>
                  <a:lnTo>
                    <a:pt x="6643" y="514"/>
                  </a:lnTo>
                  <a:lnTo>
                    <a:pt x="6374" y="660"/>
                  </a:lnTo>
                  <a:lnTo>
                    <a:pt x="6106" y="807"/>
                  </a:lnTo>
                  <a:lnTo>
                    <a:pt x="5862" y="1002"/>
                  </a:lnTo>
                  <a:lnTo>
                    <a:pt x="5617" y="1173"/>
                  </a:lnTo>
                  <a:lnTo>
                    <a:pt x="5398" y="1393"/>
                  </a:lnTo>
                  <a:lnTo>
                    <a:pt x="5202" y="1613"/>
                  </a:lnTo>
                  <a:lnTo>
                    <a:pt x="5007" y="1857"/>
                  </a:lnTo>
                  <a:lnTo>
                    <a:pt x="4811" y="2101"/>
                  </a:lnTo>
                  <a:lnTo>
                    <a:pt x="4640" y="2370"/>
                  </a:lnTo>
                  <a:lnTo>
                    <a:pt x="4372" y="2272"/>
                  </a:lnTo>
                  <a:lnTo>
                    <a:pt x="4103" y="2223"/>
                  </a:lnTo>
                  <a:lnTo>
                    <a:pt x="3834" y="2199"/>
                  </a:lnTo>
                  <a:lnTo>
                    <a:pt x="3541" y="2175"/>
                  </a:lnTo>
                  <a:lnTo>
                    <a:pt x="3199" y="2199"/>
                  </a:lnTo>
                  <a:lnTo>
                    <a:pt x="2858" y="2248"/>
                  </a:lnTo>
                  <a:lnTo>
                    <a:pt x="2516" y="2345"/>
                  </a:lnTo>
                  <a:lnTo>
                    <a:pt x="2198" y="2443"/>
                  </a:lnTo>
                  <a:lnTo>
                    <a:pt x="1881" y="2590"/>
                  </a:lnTo>
                  <a:lnTo>
                    <a:pt x="1588" y="2761"/>
                  </a:lnTo>
                  <a:lnTo>
                    <a:pt x="1319" y="2956"/>
                  </a:lnTo>
                  <a:lnTo>
                    <a:pt x="1075" y="3176"/>
                  </a:lnTo>
                  <a:lnTo>
                    <a:pt x="855" y="3420"/>
                  </a:lnTo>
                  <a:lnTo>
                    <a:pt x="635" y="3689"/>
                  </a:lnTo>
                  <a:lnTo>
                    <a:pt x="464" y="3982"/>
                  </a:lnTo>
                  <a:lnTo>
                    <a:pt x="318" y="4275"/>
                  </a:lnTo>
                  <a:lnTo>
                    <a:pt x="195" y="4592"/>
                  </a:lnTo>
                  <a:lnTo>
                    <a:pt x="98" y="4910"/>
                  </a:lnTo>
                  <a:lnTo>
                    <a:pt x="24" y="5252"/>
                  </a:lnTo>
                  <a:lnTo>
                    <a:pt x="0" y="5618"/>
                  </a:lnTo>
                  <a:lnTo>
                    <a:pt x="16510" y="5618"/>
                  </a:lnTo>
                  <a:lnTo>
                    <a:pt x="16437" y="5423"/>
                  </a:lnTo>
                  <a:lnTo>
                    <a:pt x="16339" y="5252"/>
                  </a:lnTo>
                  <a:lnTo>
                    <a:pt x="16119" y="4934"/>
                  </a:lnTo>
                  <a:lnTo>
                    <a:pt x="15851" y="4641"/>
                  </a:lnTo>
                  <a:lnTo>
                    <a:pt x="15533" y="4397"/>
                  </a:lnTo>
                  <a:lnTo>
                    <a:pt x="15362" y="4299"/>
                  </a:lnTo>
                  <a:lnTo>
                    <a:pt x="15191" y="4202"/>
                  </a:lnTo>
                  <a:lnTo>
                    <a:pt x="15020" y="4104"/>
                  </a:lnTo>
                  <a:lnTo>
                    <a:pt x="14825" y="4055"/>
                  </a:lnTo>
                  <a:lnTo>
                    <a:pt x="14629" y="3982"/>
                  </a:lnTo>
                  <a:lnTo>
                    <a:pt x="14434" y="3957"/>
                  </a:lnTo>
                  <a:lnTo>
                    <a:pt x="14214" y="3933"/>
                  </a:lnTo>
                  <a:lnTo>
                    <a:pt x="14019" y="3909"/>
                  </a:lnTo>
                  <a:lnTo>
                    <a:pt x="13775" y="3933"/>
                  </a:lnTo>
                  <a:lnTo>
                    <a:pt x="13555" y="3957"/>
                  </a:lnTo>
                  <a:lnTo>
                    <a:pt x="13457" y="3542"/>
                  </a:lnTo>
                  <a:lnTo>
                    <a:pt x="13335" y="3151"/>
                  </a:lnTo>
                  <a:lnTo>
                    <a:pt x="13164" y="2761"/>
                  </a:lnTo>
                  <a:lnTo>
                    <a:pt x="12969" y="2394"/>
                  </a:lnTo>
                  <a:lnTo>
                    <a:pt x="12749" y="2052"/>
                  </a:lnTo>
                  <a:lnTo>
                    <a:pt x="12505" y="1710"/>
                  </a:lnTo>
                  <a:lnTo>
                    <a:pt x="12212" y="1417"/>
                  </a:lnTo>
                  <a:lnTo>
                    <a:pt x="11918" y="1124"/>
                  </a:lnTo>
                  <a:lnTo>
                    <a:pt x="11577" y="880"/>
                  </a:lnTo>
                  <a:lnTo>
                    <a:pt x="11235" y="660"/>
                  </a:lnTo>
                  <a:lnTo>
                    <a:pt x="10868" y="465"/>
                  </a:lnTo>
                  <a:lnTo>
                    <a:pt x="10477" y="294"/>
                  </a:lnTo>
                  <a:lnTo>
                    <a:pt x="10087" y="172"/>
                  </a:lnTo>
                  <a:lnTo>
                    <a:pt x="9672" y="74"/>
                  </a:lnTo>
                  <a:lnTo>
                    <a:pt x="9232" y="25"/>
                  </a:lnTo>
                  <a:lnTo>
                    <a:pt x="8792"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7" name="Shape 512">
              <a:extLst>
                <a:ext uri="{FF2B5EF4-FFF2-40B4-BE49-F238E27FC236}">
                  <a16:creationId xmlns="" xmlns:a16="http://schemas.microsoft.com/office/drawing/2014/main" id="{C5412D7B-9A1A-4E8A-ADB7-B7A9127CCF31}"/>
                </a:ext>
              </a:extLst>
            </p:cNvPr>
            <p:cNvSpPr/>
            <p:nvPr/>
          </p:nvSpPr>
          <p:spPr>
            <a:xfrm>
              <a:off x="3473550" y="5012225"/>
              <a:ext cx="30550" cy="129450"/>
            </a:xfrm>
            <a:custGeom>
              <a:avLst/>
              <a:gdLst/>
              <a:ahLst/>
              <a:cxnLst/>
              <a:rect l="0" t="0" r="0" b="0"/>
              <a:pathLst>
                <a:path w="1222" h="5178" extrusionOk="0">
                  <a:moveTo>
                    <a:pt x="953" y="0"/>
                  </a:moveTo>
                  <a:lnTo>
                    <a:pt x="831" y="24"/>
                  </a:lnTo>
                  <a:lnTo>
                    <a:pt x="758" y="98"/>
                  </a:lnTo>
                  <a:lnTo>
                    <a:pt x="684" y="171"/>
                  </a:lnTo>
                  <a:lnTo>
                    <a:pt x="660" y="293"/>
                  </a:lnTo>
                  <a:lnTo>
                    <a:pt x="635" y="464"/>
                  </a:lnTo>
                  <a:lnTo>
                    <a:pt x="587" y="611"/>
                  </a:lnTo>
                  <a:lnTo>
                    <a:pt x="513" y="733"/>
                  </a:lnTo>
                  <a:lnTo>
                    <a:pt x="391" y="879"/>
                  </a:lnTo>
                  <a:lnTo>
                    <a:pt x="269" y="1026"/>
                  </a:lnTo>
                  <a:lnTo>
                    <a:pt x="123" y="1246"/>
                  </a:lnTo>
                  <a:lnTo>
                    <a:pt x="74" y="1368"/>
                  </a:lnTo>
                  <a:lnTo>
                    <a:pt x="25" y="1490"/>
                  </a:lnTo>
                  <a:lnTo>
                    <a:pt x="0" y="1636"/>
                  </a:lnTo>
                  <a:lnTo>
                    <a:pt x="0" y="1832"/>
                  </a:lnTo>
                  <a:lnTo>
                    <a:pt x="0" y="2003"/>
                  </a:lnTo>
                  <a:lnTo>
                    <a:pt x="25" y="2149"/>
                  </a:lnTo>
                  <a:lnTo>
                    <a:pt x="74" y="2271"/>
                  </a:lnTo>
                  <a:lnTo>
                    <a:pt x="123" y="2394"/>
                  </a:lnTo>
                  <a:lnTo>
                    <a:pt x="269" y="2613"/>
                  </a:lnTo>
                  <a:lnTo>
                    <a:pt x="391" y="2784"/>
                  </a:lnTo>
                  <a:lnTo>
                    <a:pt x="513" y="2906"/>
                  </a:lnTo>
                  <a:lnTo>
                    <a:pt x="587" y="3029"/>
                  </a:lnTo>
                  <a:lnTo>
                    <a:pt x="635" y="3175"/>
                  </a:lnTo>
                  <a:lnTo>
                    <a:pt x="660" y="3346"/>
                  </a:lnTo>
                  <a:lnTo>
                    <a:pt x="635" y="3541"/>
                  </a:lnTo>
                  <a:lnTo>
                    <a:pt x="587" y="3688"/>
                  </a:lnTo>
                  <a:lnTo>
                    <a:pt x="513" y="3810"/>
                  </a:lnTo>
                  <a:lnTo>
                    <a:pt x="391" y="3932"/>
                  </a:lnTo>
                  <a:lnTo>
                    <a:pt x="269" y="4103"/>
                  </a:lnTo>
                  <a:lnTo>
                    <a:pt x="123" y="4299"/>
                  </a:lnTo>
                  <a:lnTo>
                    <a:pt x="74" y="4421"/>
                  </a:lnTo>
                  <a:lnTo>
                    <a:pt x="25" y="4567"/>
                  </a:lnTo>
                  <a:lnTo>
                    <a:pt x="0" y="4714"/>
                  </a:lnTo>
                  <a:lnTo>
                    <a:pt x="0" y="4885"/>
                  </a:lnTo>
                  <a:lnTo>
                    <a:pt x="0" y="5007"/>
                  </a:lnTo>
                  <a:lnTo>
                    <a:pt x="74" y="5080"/>
                  </a:lnTo>
                  <a:lnTo>
                    <a:pt x="171" y="5153"/>
                  </a:lnTo>
                  <a:lnTo>
                    <a:pt x="269" y="5178"/>
                  </a:lnTo>
                  <a:lnTo>
                    <a:pt x="391" y="5153"/>
                  </a:lnTo>
                  <a:lnTo>
                    <a:pt x="464" y="5080"/>
                  </a:lnTo>
                  <a:lnTo>
                    <a:pt x="538" y="5007"/>
                  </a:lnTo>
                  <a:lnTo>
                    <a:pt x="562" y="4885"/>
                  </a:lnTo>
                  <a:lnTo>
                    <a:pt x="587" y="4714"/>
                  </a:lnTo>
                  <a:lnTo>
                    <a:pt x="635" y="4567"/>
                  </a:lnTo>
                  <a:lnTo>
                    <a:pt x="709" y="4445"/>
                  </a:lnTo>
                  <a:lnTo>
                    <a:pt x="831" y="4299"/>
                  </a:lnTo>
                  <a:lnTo>
                    <a:pt x="953" y="4152"/>
                  </a:lnTo>
                  <a:lnTo>
                    <a:pt x="1099" y="3932"/>
                  </a:lnTo>
                  <a:lnTo>
                    <a:pt x="1148" y="3810"/>
                  </a:lnTo>
                  <a:lnTo>
                    <a:pt x="1197" y="3688"/>
                  </a:lnTo>
                  <a:lnTo>
                    <a:pt x="1222" y="3517"/>
                  </a:lnTo>
                  <a:lnTo>
                    <a:pt x="1222" y="3346"/>
                  </a:lnTo>
                  <a:lnTo>
                    <a:pt x="1222" y="3175"/>
                  </a:lnTo>
                  <a:lnTo>
                    <a:pt x="1197" y="3029"/>
                  </a:lnTo>
                  <a:lnTo>
                    <a:pt x="1148" y="2882"/>
                  </a:lnTo>
                  <a:lnTo>
                    <a:pt x="1099" y="2760"/>
                  </a:lnTo>
                  <a:lnTo>
                    <a:pt x="953" y="2564"/>
                  </a:lnTo>
                  <a:lnTo>
                    <a:pt x="831" y="2394"/>
                  </a:lnTo>
                  <a:lnTo>
                    <a:pt x="709" y="2271"/>
                  </a:lnTo>
                  <a:lnTo>
                    <a:pt x="635" y="2149"/>
                  </a:lnTo>
                  <a:lnTo>
                    <a:pt x="587" y="2003"/>
                  </a:lnTo>
                  <a:lnTo>
                    <a:pt x="562" y="1832"/>
                  </a:lnTo>
                  <a:lnTo>
                    <a:pt x="587" y="1636"/>
                  </a:lnTo>
                  <a:lnTo>
                    <a:pt x="635" y="1490"/>
                  </a:lnTo>
                  <a:lnTo>
                    <a:pt x="709" y="1368"/>
                  </a:lnTo>
                  <a:lnTo>
                    <a:pt x="831" y="1246"/>
                  </a:lnTo>
                  <a:lnTo>
                    <a:pt x="953" y="1075"/>
                  </a:lnTo>
                  <a:lnTo>
                    <a:pt x="1099" y="879"/>
                  </a:lnTo>
                  <a:lnTo>
                    <a:pt x="1148" y="757"/>
                  </a:lnTo>
                  <a:lnTo>
                    <a:pt x="1197" y="611"/>
                  </a:lnTo>
                  <a:lnTo>
                    <a:pt x="1222" y="464"/>
                  </a:lnTo>
                  <a:lnTo>
                    <a:pt x="1222" y="293"/>
                  </a:lnTo>
                  <a:lnTo>
                    <a:pt x="1222" y="171"/>
                  </a:lnTo>
                  <a:lnTo>
                    <a:pt x="1148" y="98"/>
                  </a:lnTo>
                  <a:lnTo>
                    <a:pt x="1051" y="24"/>
                  </a:lnTo>
                  <a:lnTo>
                    <a:pt x="953"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8" name="Shape 513">
              <a:extLst>
                <a:ext uri="{FF2B5EF4-FFF2-40B4-BE49-F238E27FC236}">
                  <a16:creationId xmlns="" xmlns:a16="http://schemas.microsoft.com/office/drawing/2014/main" id="{9212157E-171B-4A84-852D-38E702E18B0E}"/>
                </a:ext>
              </a:extLst>
            </p:cNvPr>
            <p:cNvSpPr/>
            <p:nvPr/>
          </p:nvSpPr>
          <p:spPr>
            <a:xfrm>
              <a:off x="3429575" y="5012225"/>
              <a:ext cx="31175" cy="129450"/>
            </a:xfrm>
            <a:custGeom>
              <a:avLst/>
              <a:gdLst/>
              <a:ahLst/>
              <a:cxnLst/>
              <a:rect l="0" t="0" r="0" b="0"/>
              <a:pathLst>
                <a:path w="1247" h="5178" extrusionOk="0">
                  <a:moveTo>
                    <a:pt x="953" y="0"/>
                  </a:moveTo>
                  <a:lnTo>
                    <a:pt x="856" y="24"/>
                  </a:lnTo>
                  <a:lnTo>
                    <a:pt x="758" y="98"/>
                  </a:lnTo>
                  <a:lnTo>
                    <a:pt x="709" y="171"/>
                  </a:lnTo>
                  <a:lnTo>
                    <a:pt x="685" y="293"/>
                  </a:lnTo>
                  <a:lnTo>
                    <a:pt x="660" y="464"/>
                  </a:lnTo>
                  <a:lnTo>
                    <a:pt x="612" y="611"/>
                  </a:lnTo>
                  <a:lnTo>
                    <a:pt x="514" y="733"/>
                  </a:lnTo>
                  <a:lnTo>
                    <a:pt x="416" y="879"/>
                  </a:lnTo>
                  <a:lnTo>
                    <a:pt x="270" y="1026"/>
                  </a:lnTo>
                  <a:lnTo>
                    <a:pt x="148" y="1246"/>
                  </a:lnTo>
                  <a:lnTo>
                    <a:pt x="74" y="1368"/>
                  </a:lnTo>
                  <a:lnTo>
                    <a:pt x="50" y="1490"/>
                  </a:lnTo>
                  <a:lnTo>
                    <a:pt x="1" y="1636"/>
                  </a:lnTo>
                  <a:lnTo>
                    <a:pt x="1" y="1832"/>
                  </a:lnTo>
                  <a:lnTo>
                    <a:pt x="1" y="2003"/>
                  </a:lnTo>
                  <a:lnTo>
                    <a:pt x="50" y="2149"/>
                  </a:lnTo>
                  <a:lnTo>
                    <a:pt x="74" y="2271"/>
                  </a:lnTo>
                  <a:lnTo>
                    <a:pt x="148" y="2394"/>
                  </a:lnTo>
                  <a:lnTo>
                    <a:pt x="270" y="2613"/>
                  </a:lnTo>
                  <a:lnTo>
                    <a:pt x="416" y="2784"/>
                  </a:lnTo>
                  <a:lnTo>
                    <a:pt x="514" y="2906"/>
                  </a:lnTo>
                  <a:lnTo>
                    <a:pt x="612" y="3029"/>
                  </a:lnTo>
                  <a:lnTo>
                    <a:pt x="660" y="3175"/>
                  </a:lnTo>
                  <a:lnTo>
                    <a:pt x="685" y="3346"/>
                  </a:lnTo>
                  <a:lnTo>
                    <a:pt x="660" y="3541"/>
                  </a:lnTo>
                  <a:lnTo>
                    <a:pt x="612" y="3688"/>
                  </a:lnTo>
                  <a:lnTo>
                    <a:pt x="514" y="3810"/>
                  </a:lnTo>
                  <a:lnTo>
                    <a:pt x="416" y="3932"/>
                  </a:lnTo>
                  <a:lnTo>
                    <a:pt x="270" y="4103"/>
                  </a:lnTo>
                  <a:lnTo>
                    <a:pt x="148" y="4299"/>
                  </a:lnTo>
                  <a:lnTo>
                    <a:pt x="74" y="4421"/>
                  </a:lnTo>
                  <a:lnTo>
                    <a:pt x="50" y="4567"/>
                  </a:lnTo>
                  <a:lnTo>
                    <a:pt x="1" y="4714"/>
                  </a:lnTo>
                  <a:lnTo>
                    <a:pt x="1" y="4885"/>
                  </a:lnTo>
                  <a:lnTo>
                    <a:pt x="25" y="5007"/>
                  </a:lnTo>
                  <a:lnTo>
                    <a:pt x="74" y="5080"/>
                  </a:lnTo>
                  <a:lnTo>
                    <a:pt x="172" y="5153"/>
                  </a:lnTo>
                  <a:lnTo>
                    <a:pt x="294" y="5178"/>
                  </a:lnTo>
                  <a:lnTo>
                    <a:pt x="392" y="5153"/>
                  </a:lnTo>
                  <a:lnTo>
                    <a:pt x="489" y="5080"/>
                  </a:lnTo>
                  <a:lnTo>
                    <a:pt x="538" y="5007"/>
                  </a:lnTo>
                  <a:lnTo>
                    <a:pt x="563" y="4885"/>
                  </a:lnTo>
                  <a:lnTo>
                    <a:pt x="587" y="4714"/>
                  </a:lnTo>
                  <a:lnTo>
                    <a:pt x="636" y="4567"/>
                  </a:lnTo>
                  <a:lnTo>
                    <a:pt x="734" y="4445"/>
                  </a:lnTo>
                  <a:lnTo>
                    <a:pt x="831" y="4299"/>
                  </a:lnTo>
                  <a:lnTo>
                    <a:pt x="978" y="4152"/>
                  </a:lnTo>
                  <a:lnTo>
                    <a:pt x="1100" y="3932"/>
                  </a:lnTo>
                  <a:lnTo>
                    <a:pt x="1149" y="3810"/>
                  </a:lnTo>
                  <a:lnTo>
                    <a:pt x="1198" y="3688"/>
                  </a:lnTo>
                  <a:lnTo>
                    <a:pt x="1222" y="3517"/>
                  </a:lnTo>
                  <a:lnTo>
                    <a:pt x="1247" y="3346"/>
                  </a:lnTo>
                  <a:lnTo>
                    <a:pt x="1222" y="3175"/>
                  </a:lnTo>
                  <a:lnTo>
                    <a:pt x="1198" y="3029"/>
                  </a:lnTo>
                  <a:lnTo>
                    <a:pt x="1149" y="2882"/>
                  </a:lnTo>
                  <a:lnTo>
                    <a:pt x="1100" y="2760"/>
                  </a:lnTo>
                  <a:lnTo>
                    <a:pt x="978" y="2564"/>
                  </a:lnTo>
                  <a:lnTo>
                    <a:pt x="831" y="2394"/>
                  </a:lnTo>
                  <a:lnTo>
                    <a:pt x="734" y="2271"/>
                  </a:lnTo>
                  <a:lnTo>
                    <a:pt x="636" y="2149"/>
                  </a:lnTo>
                  <a:lnTo>
                    <a:pt x="587" y="2003"/>
                  </a:lnTo>
                  <a:lnTo>
                    <a:pt x="563" y="1832"/>
                  </a:lnTo>
                  <a:lnTo>
                    <a:pt x="587" y="1636"/>
                  </a:lnTo>
                  <a:lnTo>
                    <a:pt x="636" y="1490"/>
                  </a:lnTo>
                  <a:lnTo>
                    <a:pt x="734" y="1368"/>
                  </a:lnTo>
                  <a:lnTo>
                    <a:pt x="831" y="1246"/>
                  </a:lnTo>
                  <a:lnTo>
                    <a:pt x="978" y="1075"/>
                  </a:lnTo>
                  <a:lnTo>
                    <a:pt x="1100" y="879"/>
                  </a:lnTo>
                  <a:lnTo>
                    <a:pt x="1149" y="757"/>
                  </a:lnTo>
                  <a:lnTo>
                    <a:pt x="1198" y="611"/>
                  </a:lnTo>
                  <a:lnTo>
                    <a:pt x="1222" y="464"/>
                  </a:lnTo>
                  <a:lnTo>
                    <a:pt x="1247" y="293"/>
                  </a:lnTo>
                  <a:lnTo>
                    <a:pt x="1222" y="171"/>
                  </a:lnTo>
                  <a:lnTo>
                    <a:pt x="1149" y="98"/>
                  </a:lnTo>
                  <a:lnTo>
                    <a:pt x="1076" y="24"/>
                  </a:lnTo>
                  <a:lnTo>
                    <a:pt x="953"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9" name="Shape 514">
              <a:extLst>
                <a:ext uri="{FF2B5EF4-FFF2-40B4-BE49-F238E27FC236}">
                  <a16:creationId xmlns="" xmlns:a16="http://schemas.microsoft.com/office/drawing/2014/main" id="{47D1DF41-B160-4311-9483-159DEBD63E98}"/>
                </a:ext>
              </a:extLst>
            </p:cNvPr>
            <p:cNvSpPr/>
            <p:nvPr/>
          </p:nvSpPr>
          <p:spPr>
            <a:xfrm>
              <a:off x="3516900" y="5012225"/>
              <a:ext cx="31175" cy="129450"/>
            </a:xfrm>
            <a:custGeom>
              <a:avLst/>
              <a:gdLst/>
              <a:ahLst/>
              <a:cxnLst/>
              <a:rect l="0" t="0" r="0" b="0"/>
              <a:pathLst>
                <a:path w="1247" h="5178" extrusionOk="0">
                  <a:moveTo>
                    <a:pt x="953" y="0"/>
                  </a:moveTo>
                  <a:lnTo>
                    <a:pt x="855" y="24"/>
                  </a:lnTo>
                  <a:lnTo>
                    <a:pt x="758" y="98"/>
                  </a:lnTo>
                  <a:lnTo>
                    <a:pt x="709" y="171"/>
                  </a:lnTo>
                  <a:lnTo>
                    <a:pt x="684" y="293"/>
                  </a:lnTo>
                  <a:lnTo>
                    <a:pt x="660" y="464"/>
                  </a:lnTo>
                  <a:lnTo>
                    <a:pt x="611" y="611"/>
                  </a:lnTo>
                  <a:lnTo>
                    <a:pt x="513" y="733"/>
                  </a:lnTo>
                  <a:lnTo>
                    <a:pt x="416" y="879"/>
                  </a:lnTo>
                  <a:lnTo>
                    <a:pt x="269" y="1026"/>
                  </a:lnTo>
                  <a:lnTo>
                    <a:pt x="147" y="1246"/>
                  </a:lnTo>
                  <a:lnTo>
                    <a:pt x="98" y="1368"/>
                  </a:lnTo>
                  <a:lnTo>
                    <a:pt x="49" y="1490"/>
                  </a:lnTo>
                  <a:lnTo>
                    <a:pt x="25" y="1636"/>
                  </a:lnTo>
                  <a:lnTo>
                    <a:pt x="0" y="1832"/>
                  </a:lnTo>
                  <a:lnTo>
                    <a:pt x="25" y="2003"/>
                  </a:lnTo>
                  <a:lnTo>
                    <a:pt x="49" y="2149"/>
                  </a:lnTo>
                  <a:lnTo>
                    <a:pt x="98" y="2271"/>
                  </a:lnTo>
                  <a:lnTo>
                    <a:pt x="147" y="2394"/>
                  </a:lnTo>
                  <a:lnTo>
                    <a:pt x="269" y="2613"/>
                  </a:lnTo>
                  <a:lnTo>
                    <a:pt x="416" y="2784"/>
                  </a:lnTo>
                  <a:lnTo>
                    <a:pt x="513" y="2906"/>
                  </a:lnTo>
                  <a:lnTo>
                    <a:pt x="611" y="3029"/>
                  </a:lnTo>
                  <a:lnTo>
                    <a:pt x="660" y="3175"/>
                  </a:lnTo>
                  <a:lnTo>
                    <a:pt x="684" y="3346"/>
                  </a:lnTo>
                  <a:lnTo>
                    <a:pt x="660" y="3541"/>
                  </a:lnTo>
                  <a:lnTo>
                    <a:pt x="611" y="3688"/>
                  </a:lnTo>
                  <a:lnTo>
                    <a:pt x="513" y="3810"/>
                  </a:lnTo>
                  <a:lnTo>
                    <a:pt x="416" y="3932"/>
                  </a:lnTo>
                  <a:lnTo>
                    <a:pt x="269" y="4103"/>
                  </a:lnTo>
                  <a:lnTo>
                    <a:pt x="147" y="4299"/>
                  </a:lnTo>
                  <a:lnTo>
                    <a:pt x="98" y="4421"/>
                  </a:lnTo>
                  <a:lnTo>
                    <a:pt x="49" y="4567"/>
                  </a:lnTo>
                  <a:lnTo>
                    <a:pt x="25" y="4714"/>
                  </a:lnTo>
                  <a:lnTo>
                    <a:pt x="0" y="4885"/>
                  </a:lnTo>
                  <a:lnTo>
                    <a:pt x="25" y="5007"/>
                  </a:lnTo>
                  <a:lnTo>
                    <a:pt x="98" y="5080"/>
                  </a:lnTo>
                  <a:lnTo>
                    <a:pt x="171" y="5153"/>
                  </a:lnTo>
                  <a:lnTo>
                    <a:pt x="294" y="5178"/>
                  </a:lnTo>
                  <a:lnTo>
                    <a:pt x="391" y="5153"/>
                  </a:lnTo>
                  <a:lnTo>
                    <a:pt x="489" y="5080"/>
                  </a:lnTo>
                  <a:lnTo>
                    <a:pt x="538" y="5007"/>
                  </a:lnTo>
                  <a:lnTo>
                    <a:pt x="562" y="4885"/>
                  </a:lnTo>
                  <a:lnTo>
                    <a:pt x="587" y="4714"/>
                  </a:lnTo>
                  <a:lnTo>
                    <a:pt x="635" y="4567"/>
                  </a:lnTo>
                  <a:lnTo>
                    <a:pt x="733" y="4445"/>
                  </a:lnTo>
                  <a:lnTo>
                    <a:pt x="831" y="4299"/>
                  </a:lnTo>
                  <a:lnTo>
                    <a:pt x="977" y="4152"/>
                  </a:lnTo>
                  <a:lnTo>
                    <a:pt x="1099" y="3932"/>
                  </a:lnTo>
                  <a:lnTo>
                    <a:pt x="1173" y="3810"/>
                  </a:lnTo>
                  <a:lnTo>
                    <a:pt x="1197" y="3688"/>
                  </a:lnTo>
                  <a:lnTo>
                    <a:pt x="1246" y="3517"/>
                  </a:lnTo>
                  <a:lnTo>
                    <a:pt x="1246" y="3346"/>
                  </a:lnTo>
                  <a:lnTo>
                    <a:pt x="1246" y="3175"/>
                  </a:lnTo>
                  <a:lnTo>
                    <a:pt x="1197" y="3029"/>
                  </a:lnTo>
                  <a:lnTo>
                    <a:pt x="1173" y="2882"/>
                  </a:lnTo>
                  <a:lnTo>
                    <a:pt x="1099" y="2760"/>
                  </a:lnTo>
                  <a:lnTo>
                    <a:pt x="977" y="2564"/>
                  </a:lnTo>
                  <a:lnTo>
                    <a:pt x="831" y="2394"/>
                  </a:lnTo>
                  <a:lnTo>
                    <a:pt x="733" y="2271"/>
                  </a:lnTo>
                  <a:lnTo>
                    <a:pt x="635" y="2149"/>
                  </a:lnTo>
                  <a:lnTo>
                    <a:pt x="587" y="2003"/>
                  </a:lnTo>
                  <a:lnTo>
                    <a:pt x="562" y="1832"/>
                  </a:lnTo>
                  <a:lnTo>
                    <a:pt x="587" y="1636"/>
                  </a:lnTo>
                  <a:lnTo>
                    <a:pt x="635" y="1490"/>
                  </a:lnTo>
                  <a:lnTo>
                    <a:pt x="733" y="1368"/>
                  </a:lnTo>
                  <a:lnTo>
                    <a:pt x="831" y="1246"/>
                  </a:lnTo>
                  <a:lnTo>
                    <a:pt x="977" y="1075"/>
                  </a:lnTo>
                  <a:lnTo>
                    <a:pt x="1099" y="879"/>
                  </a:lnTo>
                  <a:lnTo>
                    <a:pt x="1173" y="757"/>
                  </a:lnTo>
                  <a:lnTo>
                    <a:pt x="1197" y="611"/>
                  </a:lnTo>
                  <a:lnTo>
                    <a:pt x="1246" y="464"/>
                  </a:lnTo>
                  <a:lnTo>
                    <a:pt x="1246" y="293"/>
                  </a:lnTo>
                  <a:lnTo>
                    <a:pt x="1222" y="171"/>
                  </a:lnTo>
                  <a:lnTo>
                    <a:pt x="1173" y="98"/>
                  </a:lnTo>
                  <a:lnTo>
                    <a:pt x="1075" y="24"/>
                  </a:lnTo>
                  <a:lnTo>
                    <a:pt x="953"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60" name="Shape 515">
            <a:extLst>
              <a:ext uri="{FF2B5EF4-FFF2-40B4-BE49-F238E27FC236}">
                <a16:creationId xmlns="" xmlns:a16="http://schemas.microsoft.com/office/drawing/2014/main" id="{6A6C2E1F-14AA-437E-B1A5-029582E05850}"/>
              </a:ext>
            </a:extLst>
          </p:cNvPr>
          <p:cNvGrpSpPr/>
          <p:nvPr userDrawn="1"/>
        </p:nvGrpSpPr>
        <p:grpSpPr>
          <a:xfrm>
            <a:off x="8686663" y="5477758"/>
            <a:ext cx="459424" cy="417561"/>
            <a:chOff x="4562200" y="4968250"/>
            <a:chExt cx="549550" cy="499475"/>
          </a:xfrm>
          <a:solidFill>
            <a:schemeClr val="bg1">
              <a:lumMod val="50000"/>
            </a:schemeClr>
          </a:solidFill>
        </p:grpSpPr>
        <p:sp>
          <p:nvSpPr>
            <p:cNvPr id="261" name="Shape 516">
              <a:extLst>
                <a:ext uri="{FF2B5EF4-FFF2-40B4-BE49-F238E27FC236}">
                  <a16:creationId xmlns="" xmlns:a16="http://schemas.microsoft.com/office/drawing/2014/main" id="{6D4AC9E8-5EE7-4B4C-9320-6F15A5821590}"/>
                </a:ext>
              </a:extLst>
            </p:cNvPr>
            <p:cNvSpPr/>
            <p:nvPr/>
          </p:nvSpPr>
          <p:spPr>
            <a:xfrm>
              <a:off x="4842450" y="5242400"/>
              <a:ext cx="213125" cy="225325"/>
            </a:xfrm>
            <a:custGeom>
              <a:avLst/>
              <a:gdLst/>
              <a:ahLst/>
              <a:cxnLst/>
              <a:rect l="0" t="0" r="0" b="0"/>
              <a:pathLst>
                <a:path w="8525" h="9013" extrusionOk="0">
                  <a:moveTo>
                    <a:pt x="8524" y="1"/>
                  </a:moveTo>
                  <a:lnTo>
                    <a:pt x="2272" y="3542"/>
                  </a:lnTo>
                  <a:lnTo>
                    <a:pt x="2150" y="3591"/>
                  </a:lnTo>
                  <a:lnTo>
                    <a:pt x="2028" y="3615"/>
                  </a:lnTo>
                  <a:lnTo>
                    <a:pt x="1906" y="3591"/>
                  </a:lnTo>
                  <a:lnTo>
                    <a:pt x="1808" y="3566"/>
                  </a:lnTo>
                  <a:lnTo>
                    <a:pt x="1735" y="3517"/>
                  </a:lnTo>
                  <a:lnTo>
                    <a:pt x="1662" y="3444"/>
                  </a:lnTo>
                  <a:lnTo>
                    <a:pt x="1588" y="3371"/>
                  </a:lnTo>
                  <a:lnTo>
                    <a:pt x="1" y="440"/>
                  </a:lnTo>
                  <a:lnTo>
                    <a:pt x="1" y="9013"/>
                  </a:lnTo>
                  <a:lnTo>
                    <a:pt x="8524" y="4104"/>
                  </a:lnTo>
                  <a:lnTo>
                    <a:pt x="8524"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2" name="Shape 517">
              <a:extLst>
                <a:ext uri="{FF2B5EF4-FFF2-40B4-BE49-F238E27FC236}">
                  <a16:creationId xmlns="" xmlns:a16="http://schemas.microsoft.com/office/drawing/2014/main" id="{673373AE-1BC7-4D14-9931-BEACFE8A3A60}"/>
                </a:ext>
              </a:extLst>
            </p:cNvPr>
            <p:cNvSpPr/>
            <p:nvPr/>
          </p:nvSpPr>
          <p:spPr>
            <a:xfrm>
              <a:off x="4617775" y="5241800"/>
              <a:ext cx="212500" cy="225925"/>
            </a:xfrm>
            <a:custGeom>
              <a:avLst/>
              <a:gdLst/>
              <a:ahLst/>
              <a:cxnLst/>
              <a:rect l="0" t="0" r="0" b="0"/>
              <a:pathLst>
                <a:path w="8500" h="9037" extrusionOk="0">
                  <a:moveTo>
                    <a:pt x="0" y="0"/>
                  </a:moveTo>
                  <a:lnTo>
                    <a:pt x="0" y="4128"/>
                  </a:lnTo>
                  <a:lnTo>
                    <a:pt x="8499" y="9037"/>
                  </a:lnTo>
                  <a:lnTo>
                    <a:pt x="8499" y="586"/>
                  </a:lnTo>
                  <a:lnTo>
                    <a:pt x="6961" y="3395"/>
                  </a:lnTo>
                  <a:lnTo>
                    <a:pt x="6887" y="3468"/>
                  </a:lnTo>
                  <a:lnTo>
                    <a:pt x="6814" y="3541"/>
                  </a:lnTo>
                  <a:lnTo>
                    <a:pt x="6741" y="3590"/>
                  </a:lnTo>
                  <a:lnTo>
                    <a:pt x="6643" y="3615"/>
                  </a:lnTo>
                  <a:lnTo>
                    <a:pt x="6521" y="3639"/>
                  </a:lnTo>
                  <a:lnTo>
                    <a:pt x="6399" y="3615"/>
                  </a:lnTo>
                  <a:lnTo>
                    <a:pt x="6277" y="3566"/>
                  </a:lnTo>
                  <a:lnTo>
                    <a:pt x="0"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3" name="Shape 518">
              <a:extLst>
                <a:ext uri="{FF2B5EF4-FFF2-40B4-BE49-F238E27FC236}">
                  <a16:creationId xmlns="" xmlns:a16="http://schemas.microsoft.com/office/drawing/2014/main" id="{40F6C0EA-7330-4989-B7A6-05D49E695C81}"/>
                </a:ext>
              </a:extLst>
            </p:cNvPr>
            <p:cNvSpPr/>
            <p:nvPr/>
          </p:nvSpPr>
          <p:spPr>
            <a:xfrm>
              <a:off x="4631200" y="4968250"/>
              <a:ext cx="411550" cy="236325"/>
            </a:xfrm>
            <a:custGeom>
              <a:avLst/>
              <a:gdLst/>
              <a:ahLst/>
              <a:cxnLst/>
              <a:rect l="0" t="0" r="0" b="0"/>
              <a:pathLst>
                <a:path w="16462" h="9453" extrusionOk="0">
                  <a:moveTo>
                    <a:pt x="8182" y="1"/>
                  </a:moveTo>
                  <a:lnTo>
                    <a:pt x="0" y="4763"/>
                  </a:lnTo>
                  <a:lnTo>
                    <a:pt x="8231" y="9452"/>
                  </a:lnTo>
                  <a:lnTo>
                    <a:pt x="16462" y="4763"/>
                  </a:lnTo>
                  <a:lnTo>
                    <a:pt x="8182"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4" name="Shape 519">
              <a:extLst>
                <a:ext uri="{FF2B5EF4-FFF2-40B4-BE49-F238E27FC236}">
                  <a16:creationId xmlns="" xmlns:a16="http://schemas.microsoft.com/office/drawing/2014/main" id="{6DDDB5E2-A0E5-4BC5-9AC8-43CF36077D12}"/>
                </a:ext>
              </a:extLst>
            </p:cNvPr>
            <p:cNvSpPr/>
            <p:nvPr/>
          </p:nvSpPr>
          <p:spPr>
            <a:xfrm>
              <a:off x="4562200" y="5094025"/>
              <a:ext cx="274800" cy="226550"/>
            </a:xfrm>
            <a:custGeom>
              <a:avLst/>
              <a:gdLst/>
              <a:ahLst/>
              <a:cxnLst/>
              <a:rect l="0" t="0" r="0" b="0"/>
              <a:pathLst>
                <a:path w="10992" h="9062" extrusionOk="0">
                  <a:moveTo>
                    <a:pt x="2248" y="1"/>
                  </a:moveTo>
                  <a:lnTo>
                    <a:pt x="1" y="4079"/>
                  </a:lnTo>
                  <a:lnTo>
                    <a:pt x="8744" y="9062"/>
                  </a:lnTo>
                  <a:lnTo>
                    <a:pt x="10991" y="4983"/>
                  </a:lnTo>
                  <a:lnTo>
                    <a:pt x="2248"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5" name="Shape 520">
              <a:extLst>
                <a:ext uri="{FF2B5EF4-FFF2-40B4-BE49-F238E27FC236}">
                  <a16:creationId xmlns="" xmlns:a16="http://schemas.microsoft.com/office/drawing/2014/main" id="{447DC5DD-DD95-44D4-939E-F9D205777D58}"/>
                </a:ext>
              </a:extLst>
            </p:cNvPr>
            <p:cNvSpPr/>
            <p:nvPr/>
          </p:nvSpPr>
          <p:spPr>
            <a:xfrm>
              <a:off x="4836975" y="5094025"/>
              <a:ext cx="274775" cy="226550"/>
            </a:xfrm>
            <a:custGeom>
              <a:avLst/>
              <a:gdLst/>
              <a:ahLst/>
              <a:cxnLst/>
              <a:rect l="0" t="0" r="0" b="0"/>
              <a:pathLst>
                <a:path w="10991" h="9062" extrusionOk="0">
                  <a:moveTo>
                    <a:pt x="8743" y="1"/>
                  </a:moveTo>
                  <a:lnTo>
                    <a:pt x="0" y="4983"/>
                  </a:lnTo>
                  <a:lnTo>
                    <a:pt x="2247" y="9062"/>
                  </a:lnTo>
                  <a:lnTo>
                    <a:pt x="10990" y="4079"/>
                  </a:lnTo>
                  <a:lnTo>
                    <a:pt x="8743"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66" name="Shape 521">
            <a:extLst>
              <a:ext uri="{FF2B5EF4-FFF2-40B4-BE49-F238E27FC236}">
                <a16:creationId xmlns="" xmlns:a16="http://schemas.microsoft.com/office/drawing/2014/main" id="{5BFF836A-E94A-438A-A7BE-D7C4317458A2}"/>
              </a:ext>
            </a:extLst>
          </p:cNvPr>
          <p:cNvGrpSpPr/>
          <p:nvPr userDrawn="1"/>
        </p:nvGrpSpPr>
        <p:grpSpPr>
          <a:xfrm>
            <a:off x="8193591" y="5501249"/>
            <a:ext cx="318516" cy="370076"/>
            <a:chOff x="3972400" y="4996350"/>
            <a:chExt cx="381000" cy="442675"/>
          </a:xfrm>
          <a:solidFill>
            <a:schemeClr val="bg1">
              <a:lumMod val="50000"/>
            </a:schemeClr>
          </a:solidFill>
        </p:grpSpPr>
        <p:sp>
          <p:nvSpPr>
            <p:cNvPr id="267" name="Shape 522">
              <a:extLst>
                <a:ext uri="{FF2B5EF4-FFF2-40B4-BE49-F238E27FC236}">
                  <a16:creationId xmlns="" xmlns:a16="http://schemas.microsoft.com/office/drawing/2014/main" id="{5CB6E9F0-8C61-4555-8A40-31A099FC2216}"/>
                </a:ext>
              </a:extLst>
            </p:cNvPr>
            <p:cNvSpPr/>
            <p:nvPr/>
          </p:nvSpPr>
          <p:spPr>
            <a:xfrm>
              <a:off x="4157400" y="4996350"/>
              <a:ext cx="86725" cy="103200"/>
            </a:xfrm>
            <a:custGeom>
              <a:avLst/>
              <a:gdLst/>
              <a:ahLst/>
              <a:cxnLst/>
              <a:rect l="0" t="0" r="0" b="0"/>
              <a:pathLst>
                <a:path w="3469" h="4128" extrusionOk="0">
                  <a:moveTo>
                    <a:pt x="3395" y="0"/>
                  </a:moveTo>
                  <a:lnTo>
                    <a:pt x="3029" y="98"/>
                  </a:lnTo>
                  <a:lnTo>
                    <a:pt x="2638" y="195"/>
                  </a:lnTo>
                  <a:lnTo>
                    <a:pt x="2149" y="342"/>
                  </a:lnTo>
                  <a:lnTo>
                    <a:pt x="1661" y="537"/>
                  </a:lnTo>
                  <a:lnTo>
                    <a:pt x="1392" y="659"/>
                  </a:lnTo>
                  <a:lnTo>
                    <a:pt x="1148" y="806"/>
                  </a:lnTo>
                  <a:lnTo>
                    <a:pt x="904" y="953"/>
                  </a:lnTo>
                  <a:lnTo>
                    <a:pt x="684" y="1124"/>
                  </a:lnTo>
                  <a:lnTo>
                    <a:pt x="489" y="1319"/>
                  </a:lnTo>
                  <a:lnTo>
                    <a:pt x="318" y="1514"/>
                  </a:lnTo>
                  <a:lnTo>
                    <a:pt x="196" y="1710"/>
                  </a:lnTo>
                  <a:lnTo>
                    <a:pt x="98" y="1929"/>
                  </a:lnTo>
                  <a:lnTo>
                    <a:pt x="49" y="2149"/>
                  </a:lnTo>
                  <a:lnTo>
                    <a:pt x="0" y="2369"/>
                  </a:lnTo>
                  <a:lnTo>
                    <a:pt x="0" y="2589"/>
                  </a:lnTo>
                  <a:lnTo>
                    <a:pt x="25" y="2784"/>
                  </a:lnTo>
                  <a:lnTo>
                    <a:pt x="49" y="2980"/>
                  </a:lnTo>
                  <a:lnTo>
                    <a:pt x="98" y="3175"/>
                  </a:lnTo>
                  <a:lnTo>
                    <a:pt x="220" y="3517"/>
                  </a:lnTo>
                  <a:lnTo>
                    <a:pt x="342" y="3786"/>
                  </a:lnTo>
                  <a:lnTo>
                    <a:pt x="489" y="4030"/>
                  </a:lnTo>
                  <a:lnTo>
                    <a:pt x="757" y="4079"/>
                  </a:lnTo>
                  <a:lnTo>
                    <a:pt x="1050" y="4103"/>
                  </a:lnTo>
                  <a:lnTo>
                    <a:pt x="1392" y="4128"/>
                  </a:lnTo>
                  <a:lnTo>
                    <a:pt x="1588" y="4103"/>
                  </a:lnTo>
                  <a:lnTo>
                    <a:pt x="1808" y="4079"/>
                  </a:lnTo>
                  <a:lnTo>
                    <a:pt x="2003" y="4030"/>
                  </a:lnTo>
                  <a:lnTo>
                    <a:pt x="2198" y="3957"/>
                  </a:lnTo>
                  <a:lnTo>
                    <a:pt x="2394" y="3859"/>
                  </a:lnTo>
                  <a:lnTo>
                    <a:pt x="2589" y="3737"/>
                  </a:lnTo>
                  <a:lnTo>
                    <a:pt x="2760" y="3590"/>
                  </a:lnTo>
                  <a:lnTo>
                    <a:pt x="2931" y="3395"/>
                  </a:lnTo>
                  <a:lnTo>
                    <a:pt x="3053" y="3175"/>
                  </a:lnTo>
                  <a:lnTo>
                    <a:pt x="3175" y="2931"/>
                  </a:lnTo>
                  <a:lnTo>
                    <a:pt x="3273" y="2662"/>
                  </a:lnTo>
                  <a:lnTo>
                    <a:pt x="3346" y="2394"/>
                  </a:lnTo>
                  <a:lnTo>
                    <a:pt x="3395" y="2125"/>
                  </a:lnTo>
                  <a:lnTo>
                    <a:pt x="3419" y="1832"/>
                  </a:lnTo>
                  <a:lnTo>
                    <a:pt x="3468" y="1294"/>
                  </a:lnTo>
                  <a:lnTo>
                    <a:pt x="3468" y="782"/>
                  </a:lnTo>
                  <a:lnTo>
                    <a:pt x="3444" y="391"/>
                  </a:lnTo>
                  <a:lnTo>
                    <a:pt x="3395"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8" name="Shape 523">
              <a:extLst>
                <a:ext uri="{FF2B5EF4-FFF2-40B4-BE49-F238E27FC236}">
                  <a16:creationId xmlns="" xmlns:a16="http://schemas.microsoft.com/office/drawing/2014/main" id="{C64F1406-AD2F-438D-8FA3-DE5C6F05BC53}"/>
                </a:ext>
              </a:extLst>
            </p:cNvPr>
            <p:cNvSpPr/>
            <p:nvPr/>
          </p:nvSpPr>
          <p:spPr>
            <a:xfrm>
              <a:off x="3972400" y="5048250"/>
              <a:ext cx="381000" cy="390775"/>
            </a:xfrm>
            <a:custGeom>
              <a:avLst/>
              <a:gdLst/>
              <a:ahLst/>
              <a:cxnLst/>
              <a:rect l="0" t="0" r="0" b="0"/>
              <a:pathLst>
                <a:path w="15240" h="15631" extrusionOk="0">
                  <a:moveTo>
                    <a:pt x="4689" y="3810"/>
                  </a:moveTo>
                  <a:lnTo>
                    <a:pt x="4787" y="3834"/>
                  </a:lnTo>
                  <a:lnTo>
                    <a:pt x="4860" y="3908"/>
                  </a:lnTo>
                  <a:lnTo>
                    <a:pt x="4885" y="4005"/>
                  </a:lnTo>
                  <a:lnTo>
                    <a:pt x="4885" y="4103"/>
                  </a:lnTo>
                  <a:lnTo>
                    <a:pt x="4836" y="4176"/>
                  </a:lnTo>
                  <a:lnTo>
                    <a:pt x="4787" y="4250"/>
                  </a:lnTo>
                  <a:lnTo>
                    <a:pt x="4689" y="4298"/>
                  </a:lnTo>
                  <a:lnTo>
                    <a:pt x="4421" y="4347"/>
                  </a:lnTo>
                  <a:lnTo>
                    <a:pt x="4176" y="4421"/>
                  </a:lnTo>
                  <a:lnTo>
                    <a:pt x="3957" y="4518"/>
                  </a:lnTo>
                  <a:lnTo>
                    <a:pt x="3737" y="4640"/>
                  </a:lnTo>
                  <a:lnTo>
                    <a:pt x="3566" y="4787"/>
                  </a:lnTo>
                  <a:lnTo>
                    <a:pt x="3395" y="4933"/>
                  </a:lnTo>
                  <a:lnTo>
                    <a:pt x="3248" y="5080"/>
                  </a:lnTo>
                  <a:lnTo>
                    <a:pt x="3102" y="5251"/>
                  </a:lnTo>
                  <a:lnTo>
                    <a:pt x="3004" y="5422"/>
                  </a:lnTo>
                  <a:lnTo>
                    <a:pt x="2882" y="5617"/>
                  </a:lnTo>
                  <a:lnTo>
                    <a:pt x="2735" y="5984"/>
                  </a:lnTo>
                  <a:lnTo>
                    <a:pt x="2613" y="6374"/>
                  </a:lnTo>
                  <a:lnTo>
                    <a:pt x="2516" y="6765"/>
                  </a:lnTo>
                  <a:lnTo>
                    <a:pt x="2491" y="6838"/>
                  </a:lnTo>
                  <a:lnTo>
                    <a:pt x="2442" y="6912"/>
                  </a:lnTo>
                  <a:lnTo>
                    <a:pt x="2369" y="6936"/>
                  </a:lnTo>
                  <a:lnTo>
                    <a:pt x="2296" y="6961"/>
                  </a:lnTo>
                  <a:lnTo>
                    <a:pt x="2247" y="6961"/>
                  </a:lnTo>
                  <a:lnTo>
                    <a:pt x="2149" y="6912"/>
                  </a:lnTo>
                  <a:lnTo>
                    <a:pt x="2076" y="6863"/>
                  </a:lnTo>
                  <a:lnTo>
                    <a:pt x="2052" y="6765"/>
                  </a:lnTo>
                  <a:lnTo>
                    <a:pt x="2052" y="6668"/>
                  </a:lnTo>
                  <a:lnTo>
                    <a:pt x="2100" y="6374"/>
                  </a:lnTo>
                  <a:lnTo>
                    <a:pt x="2174" y="6106"/>
                  </a:lnTo>
                  <a:lnTo>
                    <a:pt x="2271" y="5837"/>
                  </a:lnTo>
                  <a:lnTo>
                    <a:pt x="2369" y="5593"/>
                  </a:lnTo>
                  <a:lnTo>
                    <a:pt x="2491" y="5349"/>
                  </a:lnTo>
                  <a:lnTo>
                    <a:pt x="2613" y="5129"/>
                  </a:lnTo>
                  <a:lnTo>
                    <a:pt x="2760" y="4933"/>
                  </a:lnTo>
                  <a:lnTo>
                    <a:pt x="2906" y="4738"/>
                  </a:lnTo>
                  <a:lnTo>
                    <a:pt x="3077" y="4567"/>
                  </a:lnTo>
                  <a:lnTo>
                    <a:pt x="3248" y="4396"/>
                  </a:lnTo>
                  <a:lnTo>
                    <a:pt x="3444" y="4250"/>
                  </a:lnTo>
                  <a:lnTo>
                    <a:pt x="3663" y="4128"/>
                  </a:lnTo>
                  <a:lnTo>
                    <a:pt x="3883" y="4030"/>
                  </a:lnTo>
                  <a:lnTo>
                    <a:pt x="4103" y="3932"/>
                  </a:lnTo>
                  <a:lnTo>
                    <a:pt x="4347" y="3859"/>
                  </a:lnTo>
                  <a:lnTo>
                    <a:pt x="4616" y="3810"/>
                  </a:lnTo>
                  <a:close/>
                  <a:moveTo>
                    <a:pt x="6374" y="0"/>
                  </a:moveTo>
                  <a:lnTo>
                    <a:pt x="6008" y="293"/>
                  </a:lnTo>
                  <a:lnTo>
                    <a:pt x="6301" y="953"/>
                  </a:lnTo>
                  <a:lnTo>
                    <a:pt x="7083" y="2687"/>
                  </a:lnTo>
                  <a:lnTo>
                    <a:pt x="6619" y="2662"/>
                  </a:lnTo>
                  <a:lnTo>
                    <a:pt x="6179" y="2638"/>
                  </a:lnTo>
                  <a:lnTo>
                    <a:pt x="5373" y="2516"/>
                  </a:lnTo>
                  <a:lnTo>
                    <a:pt x="4592" y="2516"/>
                  </a:lnTo>
                  <a:lnTo>
                    <a:pt x="4421" y="2540"/>
                  </a:lnTo>
                  <a:lnTo>
                    <a:pt x="4225" y="2589"/>
                  </a:lnTo>
                  <a:lnTo>
                    <a:pt x="4030" y="2662"/>
                  </a:lnTo>
                  <a:lnTo>
                    <a:pt x="3834" y="2735"/>
                  </a:lnTo>
                  <a:lnTo>
                    <a:pt x="3419" y="2955"/>
                  </a:lnTo>
                  <a:lnTo>
                    <a:pt x="3004" y="3175"/>
                  </a:lnTo>
                  <a:lnTo>
                    <a:pt x="2638" y="3444"/>
                  </a:lnTo>
                  <a:lnTo>
                    <a:pt x="2271" y="3712"/>
                  </a:lnTo>
                  <a:lnTo>
                    <a:pt x="1929" y="4030"/>
                  </a:lnTo>
                  <a:lnTo>
                    <a:pt x="1612" y="4347"/>
                  </a:lnTo>
                  <a:lnTo>
                    <a:pt x="1319" y="4689"/>
                  </a:lnTo>
                  <a:lnTo>
                    <a:pt x="1075" y="5056"/>
                  </a:lnTo>
                  <a:lnTo>
                    <a:pt x="830" y="5446"/>
                  </a:lnTo>
                  <a:lnTo>
                    <a:pt x="611" y="5862"/>
                  </a:lnTo>
                  <a:lnTo>
                    <a:pt x="440" y="6301"/>
                  </a:lnTo>
                  <a:lnTo>
                    <a:pt x="293" y="6741"/>
                  </a:lnTo>
                  <a:lnTo>
                    <a:pt x="171" y="7205"/>
                  </a:lnTo>
                  <a:lnTo>
                    <a:pt x="73" y="7693"/>
                  </a:lnTo>
                  <a:lnTo>
                    <a:pt x="24" y="8206"/>
                  </a:lnTo>
                  <a:lnTo>
                    <a:pt x="0" y="8719"/>
                  </a:lnTo>
                  <a:lnTo>
                    <a:pt x="24" y="9256"/>
                  </a:lnTo>
                  <a:lnTo>
                    <a:pt x="73" y="9794"/>
                  </a:lnTo>
                  <a:lnTo>
                    <a:pt x="171" y="10307"/>
                  </a:lnTo>
                  <a:lnTo>
                    <a:pt x="293" y="10795"/>
                  </a:lnTo>
                  <a:lnTo>
                    <a:pt x="464" y="11308"/>
                  </a:lnTo>
                  <a:lnTo>
                    <a:pt x="659" y="11772"/>
                  </a:lnTo>
                  <a:lnTo>
                    <a:pt x="879" y="12236"/>
                  </a:lnTo>
                  <a:lnTo>
                    <a:pt x="1123" y="12676"/>
                  </a:lnTo>
                  <a:lnTo>
                    <a:pt x="1392" y="13091"/>
                  </a:lnTo>
                  <a:lnTo>
                    <a:pt x="1710" y="13506"/>
                  </a:lnTo>
                  <a:lnTo>
                    <a:pt x="2027" y="13872"/>
                  </a:lnTo>
                  <a:lnTo>
                    <a:pt x="2393" y="14239"/>
                  </a:lnTo>
                  <a:lnTo>
                    <a:pt x="2760" y="14581"/>
                  </a:lnTo>
                  <a:lnTo>
                    <a:pt x="3151" y="14874"/>
                  </a:lnTo>
                  <a:lnTo>
                    <a:pt x="3590" y="15167"/>
                  </a:lnTo>
                  <a:lnTo>
                    <a:pt x="4030" y="15411"/>
                  </a:lnTo>
                  <a:lnTo>
                    <a:pt x="4225" y="15509"/>
                  </a:lnTo>
                  <a:lnTo>
                    <a:pt x="4421" y="15582"/>
                  </a:lnTo>
                  <a:lnTo>
                    <a:pt x="4640" y="15631"/>
                  </a:lnTo>
                  <a:lnTo>
                    <a:pt x="5275" y="15631"/>
                  </a:lnTo>
                  <a:lnTo>
                    <a:pt x="5739" y="15558"/>
                  </a:lnTo>
                  <a:lnTo>
                    <a:pt x="6668" y="15362"/>
                  </a:lnTo>
                  <a:lnTo>
                    <a:pt x="7132" y="15289"/>
                  </a:lnTo>
                  <a:lnTo>
                    <a:pt x="7376" y="15264"/>
                  </a:lnTo>
                  <a:lnTo>
                    <a:pt x="7864" y="15264"/>
                  </a:lnTo>
                  <a:lnTo>
                    <a:pt x="8108" y="15289"/>
                  </a:lnTo>
                  <a:lnTo>
                    <a:pt x="8597" y="15362"/>
                  </a:lnTo>
                  <a:lnTo>
                    <a:pt x="9549" y="15558"/>
                  </a:lnTo>
                  <a:lnTo>
                    <a:pt x="9989" y="15606"/>
                  </a:lnTo>
                  <a:lnTo>
                    <a:pt x="10209" y="15631"/>
                  </a:lnTo>
                  <a:lnTo>
                    <a:pt x="10429" y="15631"/>
                  </a:lnTo>
                  <a:lnTo>
                    <a:pt x="10648" y="15606"/>
                  </a:lnTo>
                  <a:lnTo>
                    <a:pt x="10868" y="15558"/>
                  </a:lnTo>
                  <a:lnTo>
                    <a:pt x="11064" y="15484"/>
                  </a:lnTo>
                  <a:lnTo>
                    <a:pt x="11283" y="15387"/>
                  </a:lnTo>
                  <a:lnTo>
                    <a:pt x="11723" y="15142"/>
                  </a:lnTo>
                  <a:lnTo>
                    <a:pt x="12114" y="14849"/>
                  </a:lnTo>
                  <a:lnTo>
                    <a:pt x="12529" y="14532"/>
                  </a:lnTo>
                  <a:lnTo>
                    <a:pt x="12895" y="14214"/>
                  </a:lnTo>
                  <a:lnTo>
                    <a:pt x="13237" y="13848"/>
                  </a:lnTo>
                  <a:lnTo>
                    <a:pt x="13555" y="13457"/>
                  </a:lnTo>
                  <a:lnTo>
                    <a:pt x="13872" y="13066"/>
                  </a:lnTo>
                  <a:lnTo>
                    <a:pt x="14141" y="12651"/>
                  </a:lnTo>
                  <a:lnTo>
                    <a:pt x="14385" y="12212"/>
                  </a:lnTo>
                  <a:lnTo>
                    <a:pt x="14605" y="11748"/>
                  </a:lnTo>
                  <a:lnTo>
                    <a:pt x="14800" y="11283"/>
                  </a:lnTo>
                  <a:lnTo>
                    <a:pt x="14947" y="10795"/>
                  </a:lnTo>
                  <a:lnTo>
                    <a:pt x="15069" y="10282"/>
                  </a:lnTo>
                  <a:lnTo>
                    <a:pt x="15167" y="9769"/>
                  </a:lnTo>
                  <a:lnTo>
                    <a:pt x="15216" y="9256"/>
                  </a:lnTo>
                  <a:lnTo>
                    <a:pt x="15240" y="8719"/>
                  </a:lnTo>
                  <a:lnTo>
                    <a:pt x="15216" y="8182"/>
                  </a:lnTo>
                  <a:lnTo>
                    <a:pt x="15167" y="7669"/>
                  </a:lnTo>
                  <a:lnTo>
                    <a:pt x="15069" y="7180"/>
                  </a:lnTo>
                  <a:lnTo>
                    <a:pt x="14947" y="6692"/>
                  </a:lnTo>
                  <a:lnTo>
                    <a:pt x="14776" y="6252"/>
                  </a:lnTo>
                  <a:lnTo>
                    <a:pt x="14605" y="5813"/>
                  </a:lnTo>
                  <a:lnTo>
                    <a:pt x="14385" y="5398"/>
                  </a:lnTo>
                  <a:lnTo>
                    <a:pt x="14141" y="5007"/>
                  </a:lnTo>
                  <a:lnTo>
                    <a:pt x="13848" y="4616"/>
                  </a:lnTo>
                  <a:lnTo>
                    <a:pt x="13555" y="4274"/>
                  </a:lnTo>
                  <a:lnTo>
                    <a:pt x="13213" y="3957"/>
                  </a:lnTo>
                  <a:lnTo>
                    <a:pt x="12871" y="3639"/>
                  </a:lnTo>
                  <a:lnTo>
                    <a:pt x="12505" y="3370"/>
                  </a:lnTo>
                  <a:lnTo>
                    <a:pt x="12089" y="3102"/>
                  </a:lnTo>
                  <a:lnTo>
                    <a:pt x="11674" y="2858"/>
                  </a:lnTo>
                  <a:lnTo>
                    <a:pt x="11259" y="2662"/>
                  </a:lnTo>
                  <a:lnTo>
                    <a:pt x="11064" y="2589"/>
                  </a:lnTo>
                  <a:lnTo>
                    <a:pt x="10893" y="2540"/>
                  </a:lnTo>
                  <a:lnTo>
                    <a:pt x="10697" y="2516"/>
                  </a:lnTo>
                  <a:lnTo>
                    <a:pt x="10526" y="2491"/>
                  </a:lnTo>
                  <a:lnTo>
                    <a:pt x="10111" y="2491"/>
                  </a:lnTo>
                  <a:lnTo>
                    <a:pt x="9696" y="2516"/>
                  </a:lnTo>
                  <a:lnTo>
                    <a:pt x="8841" y="2613"/>
                  </a:lnTo>
                  <a:lnTo>
                    <a:pt x="8426" y="2662"/>
                  </a:lnTo>
                  <a:lnTo>
                    <a:pt x="7986" y="2687"/>
                  </a:lnTo>
                  <a:lnTo>
                    <a:pt x="6374"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69" name="Shape 524">
            <a:extLst>
              <a:ext uri="{FF2B5EF4-FFF2-40B4-BE49-F238E27FC236}">
                <a16:creationId xmlns="" xmlns:a16="http://schemas.microsoft.com/office/drawing/2014/main" id="{8ACC2F9D-4C2A-4880-BB49-8E7D244FC658}"/>
              </a:ext>
            </a:extLst>
          </p:cNvPr>
          <p:cNvGrpSpPr/>
          <p:nvPr userDrawn="1"/>
        </p:nvGrpSpPr>
        <p:grpSpPr>
          <a:xfrm>
            <a:off x="9254287" y="5470108"/>
            <a:ext cx="451252" cy="432860"/>
            <a:chOff x="5241175" y="4959100"/>
            <a:chExt cx="539775" cy="517775"/>
          </a:xfrm>
          <a:solidFill>
            <a:schemeClr val="bg1">
              <a:lumMod val="50000"/>
            </a:schemeClr>
          </a:solidFill>
        </p:grpSpPr>
        <p:sp>
          <p:nvSpPr>
            <p:cNvPr id="270" name="Shape 525">
              <a:extLst>
                <a:ext uri="{FF2B5EF4-FFF2-40B4-BE49-F238E27FC236}">
                  <a16:creationId xmlns="" xmlns:a16="http://schemas.microsoft.com/office/drawing/2014/main" id="{0B77C500-5931-40D9-9C26-5A7C2C5F1CF0}"/>
                </a:ext>
              </a:extLst>
            </p:cNvPr>
            <p:cNvSpPr/>
            <p:nvPr/>
          </p:nvSpPr>
          <p:spPr>
            <a:xfrm>
              <a:off x="5575150" y="4959100"/>
              <a:ext cx="161225" cy="178300"/>
            </a:xfrm>
            <a:custGeom>
              <a:avLst/>
              <a:gdLst/>
              <a:ahLst/>
              <a:cxnLst/>
              <a:rect l="0" t="0" r="0" b="0"/>
              <a:pathLst>
                <a:path w="6449" h="7132" extrusionOk="0">
                  <a:moveTo>
                    <a:pt x="4641" y="0"/>
                  </a:moveTo>
                  <a:lnTo>
                    <a:pt x="4470" y="25"/>
                  </a:lnTo>
                  <a:lnTo>
                    <a:pt x="4299" y="49"/>
                  </a:lnTo>
                  <a:lnTo>
                    <a:pt x="4128" y="98"/>
                  </a:lnTo>
                  <a:lnTo>
                    <a:pt x="3957" y="147"/>
                  </a:lnTo>
                  <a:lnTo>
                    <a:pt x="3786" y="220"/>
                  </a:lnTo>
                  <a:lnTo>
                    <a:pt x="3640" y="318"/>
                  </a:lnTo>
                  <a:lnTo>
                    <a:pt x="3517" y="415"/>
                  </a:lnTo>
                  <a:lnTo>
                    <a:pt x="3395" y="538"/>
                  </a:lnTo>
                  <a:lnTo>
                    <a:pt x="3273" y="660"/>
                  </a:lnTo>
                  <a:lnTo>
                    <a:pt x="3175" y="806"/>
                  </a:lnTo>
                  <a:lnTo>
                    <a:pt x="3078" y="953"/>
                  </a:lnTo>
                  <a:lnTo>
                    <a:pt x="3005" y="1099"/>
                  </a:lnTo>
                  <a:lnTo>
                    <a:pt x="2931" y="1270"/>
                  </a:lnTo>
                  <a:lnTo>
                    <a:pt x="2907" y="1441"/>
                  </a:lnTo>
                  <a:lnTo>
                    <a:pt x="2882" y="1612"/>
                  </a:lnTo>
                  <a:lnTo>
                    <a:pt x="2858" y="1808"/>
                  </a:lnTo>
                  <a:lnTo>
                    <a:pt x="2882" y="2076"/>
                  </a:lnTo>
                  <a:lnTo>
                    <a:pt x="2956" y="2345"/>
                  </a:lnTo>
                  <a:lnTo>
                    <a:pt x="3053" y="2589"/>
                  </a:lnTo>
                  <a:lnTo>
                    <a:pt x="3175" y="2809"/>
                  </a:lnTo>
                  <a:lnTo>
                    <a:pt x="0" y="6546"/>
                  </a:lnTo>
                  <a:lnTo>
                    <a:pt x="367" y="6814"/>
                  </a:lnTo>
                  <a:lnTo>
                    <a:pt x="709" y="7132"/>
                  </a:lnTo>
                  <a:lnTo>
                    <a:pt x="3884" y="3419"/>
                  </a:lnTo>
                  <a:lnTo>
                    <a:pt x="4055" y="3493"/>
                  </a:lnTo>
                  <a:lnTo>
                    <a:pt x="4250" y="3542"/>
                  </a:lnTo>
                  <a:lnTo>
                    <a:pt x="4445" y="3566"/>
                  </a:lnTo>
                  <a:lnTo>
                    <a:pt x="4641" y="3590"/>
                  </a:lnTo>
                  <a:lnTo>
                    <a:pt x="4836" y="3566"/>
                  </a:lnTo>
                  <a:lnTo>
                    <a:pt x="5007" y="3542"/>
                  </a:lnTo>
                  <a:lnTo>
                    <a:pt x="5178" y="3517"/>
                  </a:lnTo>
                  <a:lnTo>
                    <a:pt x="5349" y="3444"/>
                  </a:lnTo>
                  <a:lnTo>
                    <a:pt x="5496" y="3371"/>
                  </a:lnTo>
                  <a:lnTo>
                    <a:pt x="5642" y="3273"/>
                  </a:lnTo>
                  <a:lnTo>
                    <a:pt x="5789" y="3175"/>
                  </a:lnTo>
                  <a:lnTo>
                    <a:pt x="5911" y="3053"/>
                  </a:lnTo>
                  <a:lnTo>
                    <a:pt x="6033" y="2931"/>
                  </a:lnTo>
                  <a:lnTo>
                    <a:pt x="6131" y="2809"/>
                  </a:lnTo>
                  <a:lnTo>
                    <a:pt x="6228" y="2638"/>
                  </a:lnTo>
                  <a:lnTo>
                    <a:pt x="6302" y="2491"/>
                  </a:lnTo>
                  <a:lnTo>
                    <a:pt x="6350" y="2320"/>
                  </a:lnTo>
                  <a:lnTo>
                    <a:pt x="6399" y="2149"/>
                  </a:lnTo>
                  <a:lnTo>
                    <a:pt x="6424" y="1979"/>
                  </a:lnTo>
                  <a:lnTo>
                    <a:pt x="6448" y="1808"/>
                  </a:lnTo>
                  <a:lnTo>
                    <a:pt x="6424" y="1612"/>
                  </a:lnTo>
                  <a:lnTo>
                    <a:pt x="6399" y="1441"/>
                  </a:lnTo>
                  <a:lnTo>
                    <a:pt x="6350" y="1270"/>
                  </a:lnTo>
                  <a:lnTo>
                    <a:pt x="6302" y="1099"/>
                  </a:lnTo>
                  <a:lnTo>
                    <a:pt x="6228" y="953"/>
                  </a:lnTo>
                  <a:lnTo>
                    <a:pt x="6131" y="806"/>
                  </a:lnTo>
                  <a:lnTo>
                    <a:pt x="6033" y="660"/>
                  </a:lnTo>
                  <a:lnTo>
                    <a:pt x="5911" y="538"/>
                  </a:lnTo>
                  <a:lnTo>
                    <a:pt x="5789" y="415"/>
                  </a:lnTo>
                  <a:lnTo>
                    <a:pt x="5642" y="318"/>
                  </a:lnTo>
                  <a:lnTo>
                    <a:pt x="5496" y="220"/>
                  </a:lnTo>
                  <a:lnTo>
                    <a:pt x="5349" y="147"/>
                  </a:lnTo>
                  <a:lnTo>
                    <a:pt x="5178" y="98"/>
                  </a:lnTo>
                  <a:lnTo>
                    <a:pt x="5007" y="49"/>
                  </a:lnTo>
                  <a:lnTo>
                    <a:pt x="4836" y="25"/>
                  </a:lnTo>
                  <a:lnTo>
                    <a:pt x="464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1" name="Shape 526">
              <a:extLst>
                <a:ext uri="{FF2B5EF4-FFF2-40B4-BE49-F238E27FC236}">
                  <a16:creationId xmlns="" xmlns:a16="http://schemas.microsoft.com/office/drawing/2014/main" id="{64F5D143-5EB8-4668-85FF-A2A6BACE1666}"/>
                </a:ext>
              </a:extLst>
            </p:cNvPr>
            <p:cNvSpPr/>
            <p:nvPr/>
          </p:nvSpPr>
          <p:spPr>
            <a:xfrm>
              <a:off x="5330925" y="4985350"/>
              <a:ext cx="128250" cy="148400"/>
            </a:xfrm>
            <a:custGeom>
              <a:avLst/>
              <a:gdLst/>
              <a:ahLst/>
              <a:cxnLst/>
              <a:rect l="0" t="0" r="0" b="0"/>
              <a:pathLst>
                <a:path w="5130" h="5936" extrusionOk="0">
                  <a:moveTo>
                    <a:pt x="1563" y="0"/>
                  </a:moveTo>
                  <a:lnTo>
                    <a:pt x="1392" y="25"/>
                  </a:lnTo>
                  <a:lnTo>
                    <a:pt x="1221" y="74"/>
                  </a:lnTo>
                  <a:lnTo>
                    <a:pt x="1075" y="147"/>
                  </a:lnTo>
                  <a:lnTo>
                    <a:pt x="904" y="220"/>
                  </a:lnTo>
                  <a:lnTo>
                    <a:pt x="757" y="318"/>
                  </a:lnTo>
                  <a:lnTo>
                    <a:pt x="635" y="416"/>
                  </a:lnTo>
                  <a:lnTo>
                    <a:pt x="513" y="538"/>
                  </a:lnTo>
                  <a:lnTo>
                    <a:pt x="391" y="660"/>
                  </a:lnTo>
                  <a:lnTo>
                    <a:pt x="293" y="806"/>
                  </a:lnTo>
                  <a:lnTo>
                    <a:pt x="196" y="953"/>
                  </a:lnTo>
                  <a:lnTo>
                    <a:pt x="122" y="1099"/>
                  </a:lnTo>
                  <a:lnTo>
                    <a:pt x="74" y="1270"/>
                  </a:lnTo>
                  <a:lnTo>
                    <a:pt x="25" y="1466"/>
                  </a:lnTo>
                  <a:lnTo>
                    <a:pt x="0" y="1637"/>
                  </a:lnTo>
                  <a:lnTo>
                    <a:pt x="0" y="1808"/>
                  </a:lnTo>
                  <a:lnTo>
                    <a:pt x="0" y="2003"/>
                  </a:lnTo>
                  <a:lnTo>
                    <a:pt x="25" y="2174"/>
                  </a:lnTo>
                  <a:lnTo>
                    <a:pt x="74" y="2345"/>
                  </a:lnTo>
                  <a:lnTo>
                    <a:pt x="147" y="2492"/>
                  </a:lnTo>
                  <a:lnTo>
                    <a:pt x="220" y="2663"/>
                  </a:lnTo>
                  <a:lnTo>
                    <a:pt x="318" y="2785"/>
                  </a:lnTo>
                  <a:lnTo>
                    <a:pt x="415" y="2931"/>
                  </a:lnTo>
                  <a:lnTo>
                    <a:pt x="538" y="3053"/>
                  </a:lnTo>
                  <a:lnTo>
                    <a:pt x="660" y="3175"/>
                  </a:lnTo>
                  <a:lnTo>
                    <a:pt x="806" y="3273"/>
                  </a:lnTo>
                  <a:lnTo>
                    <a:pt x="953" y="3371"/>
                  </a:lnTo>
                  <a:lnTo>
                    <a:pt x="1099" y="3444"/>
                  </a:lnTo>
                  <a:lnTo>
                    <a:pt x="1270" y="3493"/>
                  </a:lnTo>
                  <a:lnTo>
                    <a:pt x="1466" y="3542"/>
                  </a:lnTo>
                  <a:lnTo>
                    <a:pt x="1710" y="3566"/>
                  </a:lnTo>
                  <a:lnTo>
                    <a:pt x="1979" y="3566"/>
                  </a:lnTo>
                  <a:lnTo>
                    <a:pt x="2223" y="3517"/>
                  </a:lnTo>
                  <a:lnTo>
                    <a:pt x="2467" y="3444"/>
                  </a:lnTo>
                  <a:lnTo>
                    <a:pt x="4396" y="5935"/>
                  </a:lnTo>
                  <a:lnTo>
                    <a:pt x="4738" y="5642"/>
                  </a:lnTo>
                  <a:lnTo>
                    <a:pt x="5129" y="5374"/>
                  </a:lnTo>
                  <a:lnTo>
                    <a:pt x="3200" y="2858"/>
                  </a:lnTo>
                  <a:lnTo>
                    <a:pt x="3322" y="2687"/>
                  </a:lnTo>
                  <a:lnTo>
                    <a:pt x="3419" y="2516"/>
                  </a:lnTo>
                  <a:lnTo>
                    <a:pt x="3493" y="2321"/>
                  </a:lnTo>
                  <a:lnTo>
                    <a:pt x="3542" y="2101"/>
                  </a:lnTo>
                  <a:lnTo>
                    <a:pt x="3566" y="1930"/>
                  </a:lnTo>
                  <a:lnTo>
                    <a:pt x="3566" y="1734"/>
                  </a:lnTo>
                  <a:lnTo>
                    <a:pt x="3566" y="1564"/>
                  </a:lnTo>
                  <a:lnTo>
                    <a:pt x="3517" y="1393"/>
                  </a:lnTo>
                  <a:lnTo>
                    <a:pt x="3468" y="1222"/>
                  </a:lnTo>
                  <a:lnTo>
                    <a:pt x="3419" y="1075"/>
                  </a:lnTo>
                  <a:lnTo>
                    <a:pt x="3346" y="904"/>
                  </a:lnTo>
                  <a:lnTo>
                    <a:pt x="3249" y="758"/>
                  </a:lnTo>
                  <a:lnTo>
                    <a:pt x="3151" y="635"/>
                  </a:lnTo>
                  <a:lnTo>
                    <a:pt x="3029" y="513"/>
                  </a:lnTo>
                  <a:lnTo>
                    <a:pt x="2907" y="391"/>
                  </a:lnTo>
                  <a:lnTo>
                    <a:pt x="2760" y="294"/>
                  </a:lnTo>
                  <a:lnTo>
                    <a:pt x="2614" y="196"/>
                  </a:lnTo>
                  <a:lnTo>
                    <a:pt x="2443" y="123"/>
                  </a:lnTo>
                  <a:lnTo>
                    <a:pt x="2272" y="74"/>
                  </a:lnTo>
                  <a:lnTo>
                    <a:pt x="2101" y="25"/>
                  </a:lnTo>
                  <a:lnTo>
                    <a:pt x="1930"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2" name="Shape 527">
              <a:extLst>
                <a:ext uri="{FF2B5EF4-FFF2-40B4-BE49-F238E27FC236}">
                  <a16:creationId xmlns="" xmlns:a16="http://schemas.microsoft.com/office/drawing/2014/main" id="{C037E146-DBB0-4D6F-A427-3F72A46E6881}"/>
                </a:ext>
              </a:extLst>
            </p:cNvPr>
            <p:cNvSpPr/>
            <p:nvPr/>
          </p:nvSpPr>
          <p:spPr>
            <a:xfrm>
              <a:off x="5241175" y="5241175"/>
              <a:ext cx="180125" cy="109325"/>
            </a:xfrm>
            <a:custGeom>
              <a:avLst/>
              <a:gdLst/>
              <a:ahLst/>
              <a:cxnLst/>
              <a:rect l="0" t="0" r="0" b="0"/>
              <a:pathLst>
                <a:path w="7205" h="4373" extrusionOk="0">
                  <a:moveTo>
                    <a:pt x="6839" y="1"/>
                  </a:moveTo>
                  <a:lnTo>
                    <a:pt x="3224" y="1491"/>
                  </a:lnTo>
                  <a:lnTo>
                    <a:pt x="3102" y="1368"/>
                  </a:lnTo>
                  <a:lnTo>
                    <a:pt x="2980" y="1246"/>
                  </a:lnTo>
                  <a:lnTo>
                    <a:pt x="2858" y="1124"/>
                  </a:lnTo>
                  <a:lnTo>
                    <a:pt x="2687" y="1026"/>
                  </a:lnTo>
                  <a:lnTo>
                    <a:pt x="2540" y="953"/>
                  </a:lnTo>
                  <a:lnTo>
                    <a:pt x="2369" y="880"/>
                  </a:lnTo>
                  <a:lnTo>
                    <a:pt x="2198" y="831"/>
                  </a:lnTo>
                  <a:lnTo>
                    <a:pt x="2027" y="807"/>
                  </a:lnTo>
                  <a:lnTo>
                    <a:pt x="1856" y="782"/>
                  </a:lnTo>
                  <a:lnTo>
                    <a:pt x="1685" y="807"/>
                  </a:lnTo>
                  <a:lnTo>
                    <a:pt x="1514" y="807"/>
                  </a:lnTo>
                  <a:lnTo>
                    <a:pt x="1343" y="856"/>
                  </a:lnTo>
                  <a:lnTo>
                    <a:pt x="1172" y="904"/>
                  </a:lnTo>
                  <a:lnTo>
                    <a:pt x="1026" y="978"/>
                  </a:lnTo>
                  <a:lnTo>
                    <a:pt x="879" y="1051"/>
                  </a:lnTo>
                  <a:lnTo>
                    <a:pt x="733" y="1149"/>
                  </a:lnTo>
                  <a:lnTo>
                    <a:pt x="586" y="1271"/>
                  </a:lnTo>
                  <a:lnTo>
                    <a:pt x="464" y="1393"/>
                  </a:lnTo>
                  <a:lnTo>
                    <a:pt x="342" y="1515"/>
                  </a:lnTo>
                  <a:lnTo>
                    <a:pt x="244" y="1686"/>
                  </a:lnTo>
                  <a:lnTo>
                    <a:pt x="171" y="1832"/>
                  </a:lnTo>
                  <a:lnTo>
                    <a:pt x="98" y="2003"/>
                  </a:lnTo>
                  <a:lnTo>
                    <a:pt x="49" y="2174"/>
                  </a:lnTo>
                  <a:lnTo>
                    <a:pt x="25" y="2345"/>
                  </a:lnTo>
                  <a:lnTo>
                    <a:pt x="0" y="2516"/>
                  </a:lnTo>
                  <a:lnTo>
                    <a:pt x="0" y="2687"/>
                  </a:lnTo>
                  <a:lnTo>
                    <a:pt x="25" y="2858"/>
                  </a:lnTo>
                  <a:lnTo>
                    <a:pt x="73" y="3029"/>
                  </a:lnTo>
                  <a:lnTo>
                    <a:pt x="122" y="3200"/>
                  </a:lnTo>
                  <a:lnTo>
                    <a:pt x="195" y="3347"/>
                  </a:lnTo>
                  <a:lnTo>
                    <a:pt x="269" y="3518"/>
                  </a:lnTo>
                  <a:lnTo>
                    <a:pt x="366" y="3640"/>
                  </a:lnTo>
                  <a:lnTo>
                    <a:pt x="464" y="3786"/>
                  </a:lnTo>
                  <a:lnTo>
                    <a:pt x="611" y="3908"/>
                  </a:lnTo>
                  <a:lnTo>
                    <a:pt x="733" y="4031"/>
                  </a:lnTo>
                  <a:lnTo>
                    <a:pt x="904" y="4128"/>
                  </a:lnTo>
                  <a:lnTo>
                    <a:pt x="1050" y="4201"/>
                  </a:lnTo>
                  <a:lnTo>
                    <a:pt x="1221" y="4275"/>
                  </a:lnTo>
                  <a:lnTo>
                    <a:pt x="1392" y="4324"/>
                  </a:lnTo>
                  <a:lnTo>
                    <a:pt x="1563" y="4348"/>
                  </a:lnTo>
                  <a:lnTo>
                    <a:pt x="1734" y="4372"/>
                  </a:lnTo>
                  <a:lnTo>
                    <a:pt x="1905" y="4372"/>
                  </a:lnTo>
                  <a:lnTo>
                    <a:pt x="2076" y="4348"/>
                  </a:lnTo>
                  <a:lnTo>
                    <a:pt x="2247" y="4299"/>
                  </a:lnTo>
                  <a:lnTo>
                    <a:pt x="2418" y="4250"/>
                  </a:lnTo>
                  <a:lnTo>
                    <a:pt x="2565" y="4201"/>
                  </a:lnTo>
                  <a:lnTo>
                    <a:pt x="2711" y="4104"/>
                  </a:lnTo>
                  <a:lnTo>
                    <a:pt x="2858" y="4006"/>
                  </a:lnTo>
                  <a:lnTo>
                    <a:pt x="3004" y="3908"/>
                  </a:lnTo>
                  <a:lnTo>
                    <a:pt x="3126" y="3786"/>
                  </a:lnTo>
                  <a:lnTo>
                    <a:pt x="3248" y="3640"/>
                  </a:lnTo>
                  <a:lnTo>
                    <a:pt x="3346" y="3493"/>
                  </a:lnTo>
                  <a:lnTo>
                    <a:pt x="3468" y="3200"/>
                  </a:lnTo>
                  <a:lnTo>
                    <a:pt x="3541" y="2931"/>
                  </a:lnTo>
                  <a:lnTo>
                    <a:pt x="3590" y="2638"/>
                  </a:lnTo>
                  <a:lnTo>
                    <a:pt x="3566" y="2345"/>
                  </a:lnTo>
                  <a:lnTo>
                    <a:pt x="7205" y="856"/>
                  </a:lnTo>
                  <a:lnTo>
                    <a:pt x="6985" y="440"/>
                  </a:lnTo>
                  <a:lnTo>
                    <a:pt x="6839"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3" name="Shape 528">
              <a:extLst>
                <a:ext uri="{FF2B5EF4-FFF2-40B4-BE49-F238E27FC236}">
                  <a16:creationId xmlns="" xmlns:a16="http://schemas.microsoft.com/office/drawing/2014/main" id="{55A539C7-6841-470C-BD2E-EF3EC81D952D}"/>
                </a:ext>
              </a:extLst>
            </p:cNvPr>
            <p:cNvSpPr/>
            <p:nvPr/>
          </p:nvSpPr>
          <p:spPr>
            <a:xfrm>
              <a:off x="5461575" y="5316900"/>
              <a:ext cx="89175" cy="159975"/>
            </a:xfrm>
            <a:custGeom>
              <a:avLst/>
              <a:gdLst/>
              <a:ahLst/>
              <a:cxnLst/>
              <a:rect l="0" t="0" r="0" b="0"/>
              <a:pathLst>
                <a:path w="3567" h="6399" extrusionOk="0">
                  <a:moveTo>
                    <a:pt x="1491" y="0"/>
                  </a:moveTo>
                  <a:lnTo>
                    <a:pt x="1393" y="2858"/>
                  </a:lnTo>
                  <a:lnTo>
                    <a:pt x="1198" y="2907"/>
                  </a:lnTo>
                  <a:lnTo>
                    <a:pt x="1002" y="3004"/>
                  </a:lnTo>
                  <a:lnTo>
                    <a:pt x="807" y="3102"/>
                  </a:lnTo>
                  <a:lnTo>
                    <a:pt x="636" y="3224"/>
                  </a:lnTo>
                  <a:lnTo>
                    <a:pt x="489" y="3346"/>
                  </a:lnTo>
                  <a:lnTo>
                    <a:pt x="392" y="3493"/>
                  </a:lnTo>
                  <a:lnTo>
                    <a:pt x="269" y="3639"/>
                  </a:lnTo>
                  <a:lnTo>
                    <a:pt x="196" y="3786"/>
                  </a:lnTo>
                  <a:lnTo>
                    <a:pt x="123" y="3932"/>
                  </a:lnTo>
                  <a:lnTo>
                    <a:pt x="74" y="4103"/>
                  </a:lnTo>
                  <a:lnTo>
                    <a:pt x="25" y="4274"/>
                  </a:lnTo>
                  <a:lnTo>
                    <a:pt x="1" y="4445"/>
                  </a:lnTo>
                  <a:lnTo>
                    <a:pt x="1" y="4616"/>
                  </a:lnTo>
                  <a:lnTo>
                    <a:pt x="1" y="4787"/>
                  </a:lnTo>
                  <a:lnTo>
                    <a:pt x="25" y="4958"/>
                  </a:lnTo>
                  <a:lnTo>
                    <a:pt x="74" y="5129"/>
                  </a:lnTo>
                  <a:lnTo>
                    <a:pt x="123" y="5276"/>
                  </a:lnTo>
                  <a:lnTo>
                    <a:pt x="196" y="5447"/>
                  </a:lnTo>
                  <a:lnTo>
                    <a:pt x="294" y="5593"/>
                  </a:lnTo>
                  <a:lnTo>
                    <a:pt x="416" y="5740"/>
                  </a:lnTo>
                  <a:lnTo>
                    <a:pt x="538" y="5886"/>
                  </a:lnTo>
                  <a:lnTo>
                    <a:pt x="660" y="6008"/>
                  </a:lnTo>
                  <a:lnTo>
                    <a:pt x="807" y="6106"/>
                  </a:lnTo>
                  <a:lnTo>
                    <a:pt x="953" y="6179"/>
                  </a:lnTo>
                  <a:lnTo>
                    <a:pt x="1124" y="6252"/>
                  </a:lnTo>
                  <a:lnTo>
                    <a:pt x="1271" y="6326"/>
                  </a:lnTo>
                  <a:lnTo>
                    <a:pt x="1442" y="6350"/>
                  </a:lnTo>
                  <a:lnTo>
                    <a:pt x="1613" y="6375"/>
                  </a:lnTo>
                  <a:lnTo>
                    <a:pt x="1784" y="6399"/>
                  </a:lnTo>
                  <a:lnTo>
                    <a:pt x="1955" y="6375"/>
                  </a:lnTo>
                  <a:lnTo>
                    <a:pt x="2126" y="6350"/>
                  </a:lnTo>
                  <a:lnTo>
                    <a:pt x="2297" y="6301"/>
                  </a:lnTo>
                  <a:lnTo>
                    <a:pt x="2468" y="6252"/>
                  </a:lnTo>
                  <a:lnTo>
                    <a:pt x="2614" y="6179"/>
                  </a:lnTo>
                  <a:lnTo>
                    <a:pt x="2785" y="6082"/>
                  </a:lnTo>
                  <a:lnTo>
                    <a:pt x="2932" y="5984"/>
                  </a:lnTo>
                  <a:lnTo>
                    <a:pt x="3054" y="5862"/>
                  </a:lnTo>
                  <a:lnTo>
                    <a:pt x="3176" y="5715"/>
                  </a:lnTo>
                  <a:lnTo>
                    <a:pt x="3273" y="5569"/>
                  </a:lnTo>
                  <a:lnTo>
                    <a:pt x="3371" y="5422"/>
                  </a:lnTo>
                  <a:lnTo>
                    <a:pt x="3444" y="5276"/>
                  </a:lnTo>
                  <a:lnTo>
                    <a:pt x="3493" y="5105"/>
                  </a:lnTo>
                  <a:lnTo>
                    <a:pt x="3542" y="4934"/>
                  </a:lnTo>
                  <a:lnTo>
                    <a:pt x="3567" y="4763"/>
                  </a:lnTo>
                  <a:lnTo>
                    <a:pt x="3567" y="4592"/>
                  </a:lnTo>
                  <a:lnTo>
                    <a:pt x="3567" y="4421"/>
                  </a:lnTo>
                  <a:lnTo>
                    <a:pt x="3542" y="4250"/>
                  </a:lnTo>
                  <a:lnTo>
                    <a:pt x="3493" y="4079"/>
                  </a:lnTo>
                  <a:lnTo>
                    <a:pt x="3420" y="3908"/>
                  </a:lnTo>
                  <a:lnTo>
                    <a:pt x="3347" y="3761"/>
                  </a:lnTo>
                  <a:lnTo>
                    <a:pt x="3273" y="3615"/>
                  </a:lnTo>
                  <a:lnTo>
                    <a:pt x="3151" y="3468"/>
                  </a:lnTo>
                  <a:lnTo>
                    <a:pt x="2980" y="3273"/>
                  </a:lnTo>
                  <a:lnTo>
                    <a:pt x="2761" y="3102"/>
                  </a:lnTo>
                  <a:lnTo>
                    <a:pt x="2541" y="2980"/>
                  </a:lnTo>
                  <a:lnTo>
                    <a:pt x="2321" y="2907"/>
                  </a:lnTo>
                  <a:lnTo>
                    <a:pt x="2419" y="25"/>
                  </a:lnTo>
                  <a:lnTo>
                    <a:pt x="2419" y="25"/>
                  </a:lnTo>
                  <a:lnTo>
                    <a:pt x="2126" y="49"/>
                  </a:lnTo>
                  <a:lnTo>
                    <a:pt x="1808" y="25"/>
                  </a:lnTo>
                  <a:lnTo>
                    <a:pt x="149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4" name="Shape 529">
              <a:extLst>
                <a:ext uri="{FF2B5EF4-FFF2-40B4-BE49-F238E27FC236}">
                  <a16:creationId xmlns="" xmlns:a16="http://schemas.microsoft.com/office/drawing/2014/main" id="{9694898D-1FE0-4EEE-B6F3-94E8105FD1C9}"/>
                </a:ext>
              </a:extLst>
            </p:cNvPr>
            <p:cNvSpPr/>
            <p:nvPr/>
          </p:nvSpPr>
          <p:spPr>
            <a:xfrm>
              <a:off x="5619100" y="5194175"/>
              <a:ext cx="161850" cy="89775"/>
            </a:xfrm>
            <a:custGeom>
              <a:avLst/>
              <a:gdLst/>
              <a:ahLst/>
              <a:cxnLst/>
              <a:rect l="0" t="0" r="0" b="0"/>
              <a:pathLst>
                <a:path w="6474" h="3591" extrusionOk="0">
                  <a:moveTo>
                    <a:pt x="4592" y="0"/>
                  </a:moveTo>
                  <a:lnTo>
                    <a:pt x="4422" y="25"/>
                  </a:lnTo>
                  <a:lnTo>
                    <a:pt x="4251" y="73"/>
                  </a:lnTo>
                  <a:lnTo>
                    <a:pt x="4080" y="122"/>
                  </a:lnTo>
                  <a:lnTo>
                    <a:pt x="3884" y="196"/>
                  </a:lnTo>
                  <a:lnTo>
                    <a:pt x="3713" y="293"/>
                  </a:lnTo>
                  <a:lnTo>
                    <a:pt x="3567" y="391"/>
                  </a:lnTo>
                  <a:lnTo>
                    <a:pt x="3420" y="513"/>
                  </a:lnTo>
                  <a:lnTo>
                    <a:pt x="3298" y="660"/>
                  </a:lnTo>
                  <a:lnTo>
                    <a:pt x="3200" y="806"/>
                  </a:lnTo>
                  <a:lnTo>
                    <a:pt x="3103" y="953"/>
                  </a:lnTo>
                  <a:lnTo>
                    <a:pt x="3029" y="1124"/>
                  </a:lnTo>
                  <a:lnTo>
                    <a:pt x="99" y="757"/>
                  </a:lnTo>
                  <a:lnTo>
                    <a:pt x="74" y="1221"/>
                  </a:lnTo>
                  <a:lnTo>
                    <a:pt x="1" y="1661"/>
                  </a:lnTo>
                  <a:lnTo>
                    <a:pt x="2907" y="2027"/>
                  </a:lnTo>
                  <a:lnTo>
                    <a:pt x="2932" y="2223"/>
                  </a:lnTo>
                  <a:lnTo>
                    <a:pt x="3005" y="2418"/>
                  </a:lnTo>
                  <a:lnTo>
                    <a:pt x="3078" y="2565"/>
                  </a:lnTo>
                  <a:lnTo>
                    <a:pt x="3152" y="2736"/>
                  </a:lnTo>
                  <a:lnTo>
                    <a:pt x="3249" y="2882"/>
                  </a:lnTo>
                  <a:lnTo>
                    <a:pt x="3371" y="3004"/>
                  </a:lnTo>
                  <a:lnTo>
                    <a:pt x="3493" y="3126"/>
                  </a:lnTo>
                  <a:lnTo>
                    <a:pt x="3616" y="3248"/>
                  </a:lnTo>
                  <a:lnTo>
                    <a:pt x="3762" y="3346"/>
                  </a:lnTo>
                  <a:lnTo>
                    <a:pt x="3909" y="3419"/>
                  </a:lnTo>
                  <a:lnTo>
                    <a:pt x="4080" y="3493"/>
                  </a:lnTo>
                  <a:lnTo>
                    <a:pt x="4251" y="3541"/>
                  </a:lnTo>
                  <a:lnTo>
                    <a:pt x="4422" y="3566"/>
                  </a:lnTo>
                  <a:lnTo>
                    <a:pt x="4592" y="3590"/>
                  </a:lnTo>
                  <a:lnTo>
                    <a:pt x="4763" y="3590"/>
                  </a:lnTo>
                  <a:lnTo>
                    <a:pt x="4934" y="3566"/>
                  </a:lnTo>
                  <a:lnTo>
                    <a:pt x="5105" y="3541"/>
                  </a:lnTo>
                  <a:lnTo>
                    <a:pt x="5276" y="3468"/>
                  </a:lnTo>
                  <a:lnTo>
                    <a:pt x="5447" y="3419"/>
                  </a:lnTo>
                  <a:lnTo>
                    <a:pt x="5618" y="3322"/>
                  </a:lnTo>
                  <a:lnTo>
                    <a:pt x="5765" y="3224"/>
                  </a:lnTo>
                  <a:lnTo>
                    <a:pt x="5887" y="3102"/>
                  </a:lnTo>
                  <a:lnTo>
                    <a:pt x="6009" y="2980"/>
                  </a:lnTo>
                  <a:lnTo>
                    <a:pt x="6131" y="2858"/>
                  </a:lnTo>
                  <a:lnTo>
                    <a:pt x="6204" y="2711"/>
                  </a:lnTo>
                  <a:lnTo>
                    <a:pt x="6302" y="2565"/>
                  </a:lnTo>
                  <a:lnTo>
                    <a:pt x="6351" y="2394"/>
                  </a:lnTo>
                  <a:lnTo>
                    <a:pt x="6400" y="2223"/>
                  </a:lnTo>
                  <a:lnTo>
                    <a:pt x="6449" y="2076"/>
                  </a:lnTo>
                  <a:lnTo>
                    <a:pt x="6473" y="1881"/>
                  </a:lnTo>
                  <a:lnTo>
                    <a:pt x="6473" y="1710"/>
                  </a:lnTo>
                  <a:lnTo>
                    <a:pt x="6449" y="1539"/>
                  </a:lnTo>
                  <a:lnTo>
                    <a:pt x="6424" y="1368"/>
                  </a:lnTo>
                  <a:lnTo>
                    <a:pt x="6351" y="1197"/>
                  </a:lnTo>
                  <a:lnTo>
                    <a:pt x="6278" y="1026"/>
                  </a:lnTo>
                  <a:lnTo>
                    <a:pt x="6204" y="855"/>
                  </a:lnTo>
                  <a:lnTo>
                    <a:pt x="6107" y="708"/>
                  </a:lnTo>
                  <a:lnTo>
                    <a:pt x="5985" y="586"/>
                  </a:lnTo>
                  <a:lnTo>
                    <a:pt x="5862" y="464"/>
                  </a:lnTo>
                  <a:lnTo>
                    <a:pt x="5740" y="342"/>
                  </a:lnTo>
                  <a:lnTo>
                    <a:pt x="5594" y="269"/>
                  </a:lnTo>
                  <a:lnTo>
                    <a:pt x="5447" y="171"/>
                  </a:lnTo>
                  <a:lnTo>
                    <a:pt x="5276" y="122"/>
                  </a:lnTo>
                  <a:lnTo>
                    <a:pt x="5105" y="73"/>
                  </a:lnTo>
                  <a:lnTo>
                    <a:pt x="4934" y="25"/>
                  </a:lnTo>
                  <a:lnTo>
                    <a:pt x="4763" y="25"/>
                  </a:lnTo>
                  <a:lnTo>
                    <a:pt x="4592"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5" name="Shape 530">
              <a:extLst>
                <a:ext uri="{FF2B5EF4-FFF2-40B4-BE49-F238E27FC236}">
                  <a16:creationId xmlns="" xmlns:a16="http://schemas.microsoft.com/office/drawing/2014/main" id="{70FB6D85-0D19-41BE-BEE8-B40BF9DA2D03}"/>
                </a:ext>
              </a:extLst>
            </p:cNvPr>
            <p:cNvSpPr/>
            <p:nvPr/>
          </p:nvSpPr>
          <p:spPr>
            <a:xfrm>
              <a:off x="5420075" y="5116000"/>
              <a:ext cx="189300" cy="189925"/>
            </a:xfrm>
            <a:custGeom>
              <a:avLst/>
              <a:gdLst/>
              <a:ahLst/>
              <a:cxnLst/>
              <a:rect l="0" t="0" r="0" b="0"/>
              <a:pathLst>
                <a:path w="7572" h="7597" extrusionOk="0">
                  <a:moveTo>
                    <a:pt x="3786" y="1"/>
                  </a:moveTo>
                  <a:lnTo>
                    <a:pt x="3395" y="25"/>
                  </a:lnTo>
                  <a:lnTo>
                    <a:pt x="3028" y="74"/>
                  </a:lnTo>
                  <a:lnTo>
                    <a:pt x="2662" y="172"/>
                  </a:lnTo>
                  <a:lnTo>
                    <a:pt x="2320" y="294"/>
                  </a:lnTo>
                  <a:lnTo>
                    <a:pt x="1978" y="465"/>
                  </a:lnTo>
                  <a:lnTo>
                    <a:pt x="1661" y="660"/>
                  </a:lnTo>
                  <a:lnTo>
                    <a:pt x="1392" y="880"/>
                  </a:lnTo>
                  <a:lnTo>
                    <a:pt x="1123" y="1124"/>
                  </a:lnTo>
                  <a:lnTo>
                    <a:pt x="879" y="1393"/>
                  </a:lnTo>
                  <a:lnTo>
                    <a:pt x="659" y="1686"/>
                  </a:lnTo>
                  <a:lnTo>
                    <a:pt x="464" y="1979"/>
                  </a:lnTo>
                  <a:lnTo>
                    <a:pt x="293" y="2321"/>
                  </a:lnTo>
                  <a:lnTo>
                    <a:pt x="171" y="2663"/>
                  </a:lnTo>
                  <a:lnTo>
                    <a:pt x="73" y="3029"/>
                  </a:lnTo>
                  <a:lnTo>
                    <a:pt x="24" y="3420"/>
                  </a:lnTo>
                  <a:lnTo>
                    <a:pt x="0" y="3787"/>
                  </a:lnTo>
                  <a:lnTo>
                    <a:pt x="24" y="4177"/>
                  </a:lnTo>
                  <a:lnTo>
                    <a:pt x="73" y="4568"/>
                  </a:lnTo>
                  <a:lnTo>
                    <a:pt x="171" y="4934"/>
                  </a:lnTo>
                  <a:lnTo>
                    <a:pt x="293" y="5276"/>
                  </a:lnTo>
                  <a:lnTo>
                    <a:pt x="464" y="5594"/>
                  </a:lnTo>
                  <a:lnTo>
                    <a:pt x="659" y="5911"/>
                  </a:lnTo>
                  <a:lnTo>
                    <a:pt x="879" y="6204"/>
                  </a:lnTo>
                  <a:lnTo>
                    <a:pt x="1123" y="6473"/>
                  </a:lnTo>
                  <a:lnTo>
                    <a:pt x="1392" y="6717"/>
                  </a:lnTo>
                  <a:lnTo>
                    <a:pt x="1661" y="6937"/>
                  </a:lnTo>
                  <a:lnTo>
                    <a:pt x="1978" y="7133"/>
                  </a:lnTo>
                  <a:lnTo>
                    <a:pt x="2320" y="7279"/>
                  </a:lnTo>
                  <a:lnTo>
                    <a:pt x="2662" y="7426"/>
                  </a:lnTo>
                  <a:lnTo>
                    <a:pt x="3028" y="7499"/>
                  </a:lnTo>
                  <a:lnTo>
                    <a:pt x="3395" y="7572"/>
                  </a:lnTo>
                  <a:lnTo>
                    <a:pt x="3786" y="7597"/>
                  </a:lnTo>
                  <a:lnTo>
                    <a:pt x="4176" y="7572"/>
                  </a:lnTo>
                  <a:lnTo>
                    <a:pt x="4567" y="7499"/>
                  </a:lnTo>
                  <a:lnTo>
                    <a:pt x="4909" y="7426"/>
                  </a:lnTo>
                  <a:lnTo>
                    <a:pt x="5275" y="7279"/>
                  </a:lnTo>
                  <a:lnTo>
                    <a:pt x="5593" y="7133"/>
                  </a:lnTo>
                  <a:lnTo>
                    <a:pt x="5910" y="6937"/>
                  </a:lnTo>
                  <a:lnTo>
                    <a:pt x="6203" y="6717"/>
                  </a:lnTo>
                  <a:lnTo>
                    <a:pt x="6472" y="6473"/>
                  </a:lnTo>
                  <a:lnTo>
                    <a:pt x="6716" y="6204"/>
                  </a:lnTo>
                  <a:lnTo>
                    <a:pt x="6936" y="5911"/>
                  </a:lnTo>
                  <a:lnTo>
                    <a:pt x="7132" y="5594"/>
                  </a:lnTo>
                  <a:lnTo>
                    <a:pt x="7278" y="5276"/>
                  </a:lnTo>
                  <a:lnTo>
                    <a:pt x="7425" y="4934"/>
                  </a:lnTo>
                  <a:lnTo>
                    <a:pt x="7498" y="4568"/>
                  </a:lnTo>
                  <a:lnTo>
                    <a:pt x="7571" y="4177"/>
                  </a:lnTo>
                  <a:lnTo>
                    <a:pt x="7571" y="3787"/>
                  </a:lnTo>
                  <a:lnTo>
                    <a:pt x="7571" y="3420"/>
                  </a:lnTo>
                  <a:lnTo>
                    <a:pt x="7498" y="3029"/>
                  </a:lnTo>
                  <a:lnTo>
                    <a:pt x="7425" y="2663"/>
                  </a:lnTo>
                  <a:lnTo>
                    <a:pt x="7278" y="2321"/>
                  </a:lnTo>
                  <a:lnTo>
                    <a:pt x="7132" y="1979"/>
                  </a:lnTo>
                  <a:lnTo>
                    <a:pt x="6936" y="1686"/>
                  </a:lnTo>
                  <a:lnTo>
                    <a:pt x="6716" y="1393"/>
                  </a:lnTo>
                  <a:lnTo>
                    <a:pt x="6472" y="1124"/>
                  </a:lnTo>
                  <a:lnTo>
                    <a:pt x="6203" y="880"/>
                  </a:lnTo>
                  <a:lnTo>
                    <a:pt x="5910" y="660"/>
                  </a:lnTo>
                  <a:lnTo>
                    <a:pt x="5593" y="465"/>
                  </a:lnTo>
                  <a:lnTo>
                    <a:pt x="5275" y="294"/>
                  </a:lnTo>
                  <a:lnTo>
                    <a:pt x="4909" y="172"/>
                  </a:lnTo>
                  <a:lnTo>
                    <a:pt x="4567" y="74"/>
                  </a:lnTo>
                  <a:lnTo>
                    <a:pt x="4176" y="25"/>
                  </a:lnTo>
                  <a:lnTo>
                    <a:pt x="3786"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276" name="Shape 531">
            <a:extLst>
              <a:ext uri="{FF2B5EF4-FFF2-40B4-BE49-F238E27FC236}">
                <a16:creationId xmlns="" xmlns:a16="http://schemas.microsoft.com/office/drawing/2014/main" id="{5273E061-374A-4B87-BE62-157E16DF28D3}"/>
              </a:ext>
            </a:extLst>
          </p:cNvPr>
          <p:cNvSpPr/>
          <p:nvPr userDrawn="1"/>
        </p:nvSpPr>
        <p:spPr>
          <a:xfrm>
            <a:off x="9845048" y="5576947"/>
            <a:ext cx="397142" cy="219513"/>
          </a:xfrm>
          <a:custGeom>
            <a:avLst/>
            <a:gdLst/>
            <a:ahLst/>
            <a:cxnLst/>
            <a:rect l="0" t="0" r="0" b="0"/>
            <a:pathLst>
              <a:path w="19002" h="10503" extrusionOk="0">
                <a:moveTo>
                  <a:pt x="17072" y="1100"/>
                </a:moveTo>
                <a:lnTo>
                  <a:pt x="17145" y="1124"/>
                </a:lnTo>
                <a:lnTo>
                  <a:pt x="17268" y="1197"/>
                </a:lnTo>
                <a:lnTo>
                  <a:pt x="17365" y="1320"/>
                </a:lnTo>
                <a:lnTo>
                  <a:pt x="17390" y="1393"/>
                </a:lnTo>
                <a:lnTo>
                  <a:pt x="17390" y="1490"/>
                </a:lnTo>
                <a:lnTo>
                  <a:pt x="17390" y="1564"/>
                </a:lnTo>
                <a:lnTo>
                  <a:pt x="17365" y="1637"/>
                </a:lnTo>
                <a:lnTo>
                  <a:pt x="17268" y="1759"/>
                </a:lnTo>
                <a:lnTo>
                  <a:pt x="17145" y="1832"/>
                </a:lnTo>
                <a:lnTo>
                  <a:pt x="17072" y="1857"/>
                </a:lnTo>
                <a:lnTo>
                  <a:pt x="16926" y="1857"/>
                </a:lnTo>
                <a:lnTo>
                  <a:pt x="16852" y="1832"/>
                </a:lnTo>
                <a:lnTo>
                  <a:pt x="16730" y="1759"/>
                </a:lnTo>
                <a:lnTo>
                  <a:pt x="16657" y="1637"/>
                </a:lnTo>
                <a:lnTo>
                  <a:pt x="16633" y="1564"/>
                </a:lnTo>
                <a:lnTo>
                  <a:pt x="16608" y="1490"/>
                </a:lnTo>
                <a:lnTo>
                  <a:pt x="16633" y="1393"/>
                </a:lnTo>
                <a:lnTo>
                  <a:pt x="16657" y="1320"/>
                </a:lnTo>
                <a:lnTo>
                  <a:pt x="16730" y="1197"/>
                </a:lnTo>
                <a:lnTo>
                  <a:pt x="16852" y="1124"/>
                </a:lnTo>
                <a:lnTo>
                  <a:pt x="16926" y="1100"/>
                </a:lnTo>
                <a:close/>
                <a:moveTo>
                  <a:pt x="15924" y="1"/>
                </a:moveTo>
                <a:lnTo>
                  <a:pt x="15656" y="25"/>
                </a:lnTo>
                <a:lnTo>
                  <a:pt x="15387" y="74"/>
                </a:lnTo>
                <a:lnTo>
                  <a:pt x="15192" y="123"/>
                </a:lnTo>
                <a:lnTo>
                  <a:pt x="14996" y="172"/>
                </a:lnTo>
                <a:lnTo>
                  <a:pt x="14801" y="269"/>
                </a:lnTo>
                <a:lnTo>
                  <a:pt x="14605" y="367"/>
                </a:lnTo>
                <a:lnTo>
                  <a:pt x="14435" y="489"/>
                </a:lnTo>
                <a:lnTo>
                  <a:pt x="14264" y="611"/>
                </a:lnTo>
                <a:lnTo>
                  <a:pt x="14093" y="758"/>
                </a:lnTo>
                <a:lnTo>
                  <a:pt x="13970" y="929"/>
                </a:lnTo>
                <a:lnTo>
                  <a:pt x="13824" y="1100"/>
                </a:lnTo>
                <a:lnTo>
                  <a:pt x="13726" y="1271"/>
                </a:lnTo>
                <a:lnTo>
                  <a:pt x="13629" y="1466"/>
                </a:lnTo>
                <a:lnTo>
                  <a:pt x="13531" y="1661"/>
                </a:lnTo>
                <a:lnTo>
                  <a:pt x="13482" y="1881"/>
                </a:lnTo>
                <a:lnTo>
                  <a:pt x="13433" y="2101"/>
                </a:lnTo>
                <a:lnTo>
                  <a:pt x="13409" y="2345"/>
                </a:lnTo>
                <a:lnTo>
                  <a:pt x="13409" y="2565"/>
                </a:lnTo>
                <a:lnTo>
                  <a:pt x="6668" y="4372"/>
                </a:lnTo>
                <a:lnTo>
                  <a:pt x="6986" y="4592"/>
                </a:lnTo>
                <a:lnTo>
                  <a:pt x="7303" y="4812"/>
                </a:lnTo>
                <a:lnTo>
                  <a:pt x="7621" y="5032"/>
                </a:lnTo>
                <a:lnTo>
                  <a:pt x="7938" y="5203"/>
                </a:lnTo>
                <a:lnTo>
                  <a:pt x="8280" y="5374"/>
                </a:lnTo>
                <a:lnTo>
                  <a:pt x="8597" y="5496"/>
                </a:lnTo>
                <a:lnTo>
                  <a:pt x="8939" y="5618"/>
                </a:lnTo>
                <a:lnTo>
                  <a:pt x="9257" y="5740"/>
                </a:lnTo>
                <a:lnTo>
                  <a:pt x="9599" y="5813"/>
                </a:lnTo>
                <a:lnTo>
                  <a:pt x="9941" y="5862"/>
                </a:lnTo>
                <a:lnTo>
                  <a:pt x="10258" y="5911"/>
                </a:lnTo>
                <a:lnTo>
                  <a:pt x="10600" y="5935"/>
                </a:lnTo>
                <a:lnTo>
                  <a:pt x="10942" y="5935"/>
                </a:lnTo>
                <a:lnTo>
                  <a:pt x="11284" y="5911"/>
                </a:lnTo>
                <a:lnTo>
                  <a:pt x="11626" y="5862"/>
                </a:lnTo>
                <a:lnTo>
                  <a:pt x="11968" y="5813"/>
                </a:lnTo>
                <a:lnTo>
                  <a:pt x="12285" y="5716"/>
                </a:lnTo>
                <a:lnTo>
                  <a:pt x="12603" y="5642"/>
                </a:lnTo>
                <a:lnTo>
                  <a:pt x="13140" y="5423"/>
                </a:lnTo>
                <a:lnTo>
                  <a:pt x="13629" y="5203"/>
                </a:lnTo>
                <a:lnTo>
                  <a:pt x="14044" y="4983"/>
                </a:lnTo>
                <a:lnTo>
                  <a:pt x="14386" y="4763"/>
                </a:lnTo>
                <a:lnTo>
                  <a:pt x="14630" y="4592"/>
                </a:lnTo>
                <a:lnTo>
                  <a:pt x="14850" y="4421"/>
                </a:lnTo>
                <a:lnTo>
                  <a:pt x="14923" y="4372"/>
                </a:lnTo>
                <a:lnTo>
                  <a:pt x="15021" y="4348"/>
                </a:lnTo>
                <a:lnTo>
                  <a:pt x="15118" y="4372"/>
                </a:lnTo>
                <a:lnTo>
                  <a:pt x="15192" y="4421"/>
                </a:lnTo>
                <a:lnTo>
                  <a:pt x="15240" y="4519"/>
                </a:lnTo>
                <a:lnTo>
                  <a:pt x="15240" y="4592"/>
                </a:lnTo>
                <a:lnTo>
                  <a:pt x="15240" y="4690"/>
                </a:lnTo>
                <a:lnTo>
                  <a:pt x="15167" y="4763"/>
                </a:lnTo>
                <a:lnTo>
                  <a:pt x="15045" y="4861"/>
                </a:lnTo>
                <a:lnTo>
                  <a:pt x="14752" y="5105"/>
                </a:lnTo>
                <a:lnTo>
                  <a:pt x="14312" y="5398"/>
                </a:lnTo>
                <a:lnTo>
                  <a:pt x="14019" y="5569"/>
                </a:lnTo>
                <a:lnTo>
                  <a:pt x="13702" y="5716"/>
                </a:lnTo>
                <a:lnTo>
                  <a:pt x="13213" y="5935"/>
                </a:lnTo>
                <a:lnTo>
                  <a:pt x="12969" y="6033"/>
                </a:lnTo>
                <a:lnTo>
                  <a:pt x="12676" y="6131"/>
                </a:lnTo>
                <a:lnTo>
                  <a:pt x="12090" y="6277"/>
                </a:lnTo>
                <a:lnTo>
                  <a:pt x="11797" y="6326"/>
                </a:lnTo>
                <a:lnTo>
                  <a:pt x="11479" y="6375"/>
                </a:lnTo>
                <a:lnTo>
                  <a:pt x="11137" y="6400"/>
                </a:lnTo>
                <a:lnTo>
                  <a:pt x="10796" y="6424"/>
                </a:lnTo>
                <a:lnTo>
                  <a:pt x="10429" y="6400"/>
                </a:lnTo>
                <a:lnTo>
                  <a:pt x="10063" y="6375"/>
                </a:lnTo>
                <a:lnTo>
                  <a:pt x="9696" y="6326"/>
                </a:lnTo>
                <a:lnTo>
                  <a:pt x="9306" y="6229"/>
                </a:lnTo>
                <a:lnTo>
                  <a:pt x="8915" y="6131"/>
                </a:lnTo>
                <a:lnTo>
                  <a:pt x="8500" y="5984"/>
                </a:lnTo>
                <a:lnTo>
                  <a:pt x="8085" y="5813"/>
                </a:lnTo>
                <a:lnTo>
                  <a:pt x="7669" y="5594"/>
                </a:lnTo>
                <a:lnTo>
                  <a:pt x="7572" y="5569"/>
                </a:lnTo>
                <a:lnTo>
                  <a:pt x="7376" y="5471"/>
                </a:lnTo>
                <a:lnTo>
                  <a:pt x="7254" y="5471"/>
                </a:lnTo>
                <a:lnTo>
                  <a:pt x="7132" y="5496"/>
                </a:lnTo>
                <a:lnTo>
                  <a:pt x="318" y="7694"/>
                </a:lnTo>
                <a:lnTo>
                  <a:pt x="245" y="7743"/>
                </a:lnTo>
                <a:lnTo>
                  <a:pt x="147" y="7792"/>
                </a:lnTo>
                <a:lnTo>
                  <a:pt x="98" y="7865"/>
                </a:lnTo>
                <a:lnTo>
                  <a:pt x="49" y="7938"/>
                </a:lnTo>
                <a:lnTo>
                  <a:pt x="1" y="8036"/>
                </a:lnTo>
                <a:lnTo>
                  <a:pt x="1" y="8134"/>
                </a:lnTo>
                <a:lnTo>
                  <a:pt x="1" y="8207"/>
                </a:lnTo>
                <a:lnTo>
                  <a:pt x="25" y="8305"/>
                </a:lnTo>
                <a:lnTo>
                  <a:pt x="98" y="8451"/>
                </a:lnTo>
                <a:lnTo>
                  <a:pt x="196" y="8549"/>
                </a:lnTo>
                <a:lnTo>
                  <a:pt x="318" y="8622"/>
                </a:lnTo>
                <a:lnTo>
                  <a:pt x="489" y="8646"/>
                </a:lnTo>
                <a:lnTo>
                  <a:pt x="611" y="8622"/>
                </a:lnTo>
                <a:lnTo>
                  <a:pt x="269" y="8793"/>
                </a:lnTo>
                <a:lnTo>
                  <a:pt x="171" y="8842"/>
                </a:lnTo>
                <a:lnTo>
                  <a:pt x="123" y="8915"/>
                </a:lnTo>
                <a:lnTo>
                  <a:pt x="49" y="8988"/>
                </a:lnTo>
                <a:lnTo>
                  <a:pt x="25" y="9086"/>
                </a:lnTo>
                <a:lnTo>
                  <a:pt x="1" y="9159"/>
                </a:lnTo>
                <a:lnTo>
                  <a:pt x="1" y="9257"/>
                </a:lnTo>
                <a:lnTo>
                  <a:pt x="1" y="9355"/>
                </a:lnTo>
                <a:lnTo>
                  <a:pt x="49" y="9452"/>
                </a:lnTo>
                <a:lnTo>
                  <a:pt x="123" y="9575"/>
                </a:lnTo>
                <a:lnTo>
                  <a:pt x="220" y="9648"/>
                </a:lnTo>
                <a:lnTo>
                  <a:pt x="342" y="9697"/>
                </a:lnTo>
                <a:lnTo>
                  <a:pt x="489" y="9721"/>
                </a:lnTo>
                <a:lnTo>
                  <a:pt x="587" y="9721"/>
                </a:lnTo>
                <a:lnTo>
                  <a:pt x="684" y="9672"/>
                </a:lnTo>
                <a:lnTo>
                  <a:pt x="855" y="9599"/>
                </a:lnTo>
                <a:lnTo>
                  <a:pt x="782" y="9721"/>
                </a:lnTo>
                <a:lnTo>
                  <a:pt x="758" y="9868"/>
                </a:lnTo>
                <a:lnTo>
                  <a:pt x="782" y="10014"/>
                </a:lnTo>
                <a:lnTo>
                  <a:pt x="831" y="10161"/>
                </a:lnTo>
                <a:lnTo>
                  <a:pt x="929" y="10258"/>
                </a:lnTo>
                <a:lnTo>
                  <a:pt x="1026" y="10307"/>
                </a:lnTo>
                <a:lnTo>
                  <a:pt x="1124" y="10356"/>
                </a:lnTo>
                <a:lnTo>
                  <a:pt x="1246" y="10380"/>
                </a:lnTo>
                <a:lnTo>
                  <a:pt x="1393" y="10356"/>
                </a:lnTo>
                <a:lnTo>
                  <a:pt x="1515" y="10283"/>
                </a:lnTo>
                <a:lnTo>
                  <a:pt x="6082" y="7303"/>
                </a:lnTo>
                <a:lnTo>
                  <a:pt x="6546" y="7523"/>
                </a:lnTo>
                <a:lnTo>
                  <a:pt x="7108" y="7743"/>
                </a:lnTo>
                <a:lnTo>
                  <a:pt x="7791" y="7987"/>
                </a:lnTo>
                <a:lnTo>
                  <a:pt x="8524" y="8207"/>
                </a:lnTo>
                <a:lnTo>
                  <a:pt x="9306" y="8402"/>
                </a:lnTo>
                <a:lnTo>
                  <a:pt x="10087" y="8549"/>
                </a:lnTo>
                <a:lnTo>
                  <a:pt x="10454" y="8598"/>
                </a:lnTo>
                <a:lnTo>
                  <a:pt x="10820" y="8646"/>
                </a:lnTo>
                <a:lnTo>
                  <a:pt x="11528" y="8646"/>
                </a:lnTo>
                <a:lnTo>
                  <a:pt x="12212" y="10356"/>
                </a:lnTo>
                <a:lnTo>
                  <a:pt x="12261" y="10405"/>
                </a:lnTo>
                <a:lnTo>
                  <a:pt x="12310" y="10454"/>
                </a:lnTo>
                <a:lnTo>
                  <a:pt x="12383" y="10478"/>
                </a:lnTo>
                <a:lnTo>
                  <a:pt x="12456" y="10503"/>
                </a:lnTo>
                <a:lnTo>
                  <a:pt x="13384" y="10503"/>
                </a:lnTo>
                <a:lnTo>
                  <a:pt x="13482" y="10478"/>
                </a:lnTo>
                <a:lnTo>
                  <a:pt x="13555" y="10454"/>
                </a:lnTo>
                <a:lnTo>
                  <a:pt x="13604" y="10405"/>
                </a:lnTo>
                <a:lnTo>
                  <a:pt x="13629" y="10332"/>
                </a:lnTo>
                <a:lnTo>
                  <a:pt x="13629" y="10234"/>
                </a:lnTo>
                <a:lnTo>
                  <a:pt x="13580" y="10161"/>
                </a:lnTo>
                <a:lnTo>
                  <a:pt x="13506" y="10087"/>
                </a:lnTo>
                <a:lnTo>
                  <a:pt x="13409" y="10087"/>
                </a:lnTo>
                <a:lnTo>
                  <a:pt x="12603" y="10014"/>
                </a:lnTo>
                <a:lnTo>
                  <a:pt x="12163" y="8646"/>
                </a:lnTo>
                <a:lnTo>
                  <a:pt x="12700" y="8598"/>
                </a:lnTo>
                <a:lnTo>
                  <a:pt x="13067" y="8549"/>
                </a:lnTo>
                <a:lnTo>
                  <a:pt x="13482" y="8475"/>
                </a:lnTo>
                <a:lnTo>
                  <a:pt x="13922" y="8378"/>
                </a:lnTo>
                <a:lnTo>
                  <a:pt x="14386" y="8280"/>
                </a:lnTo>
                <a:lnTo>
                  <a:pt x="14874" y="8109"/>
                </a:lnTo>
                <a:lnTo>
                  <a:pt x="15363" y="7914"/>
                </a:lnTo>
                <a:lnTo>
                  <a:pt x="15827" y="7670"/>
                </a:lnTo>
                <a:lnTo>
                  <a:pt x="16046" y="7547"/>
                </a:lnTo>
                <a:lnTo>
                  <a:pt x="16291" y="7376"/>
                </a:lnTo>
                <a:lnTo>
                  <a:pt x="16486" y="7205"/>
                </a:lnTo>
                <a:lnTo>
                  <a:pt x="16681" y="7035"/>
                </a:lnTo>
                <a:lnTo>
                  <a:pt x="16877" y="6839"/>
                </a:lnTo>
                <a:lnTo>
                  <a:pt x="17072" y="6619"/>
                </a:lnTo>
                <a:lnTo>
                  <a:pt x="17219" y="6375"/>
                </a:lnTo>
                <a:lnTo>
                  <a:pt x="17365" y="6131"/>
                </a:lnTo>
                <a:lnTo>
                  <a:pt x="17512" y="5862"/>
                </a:lnTo>
                <a:lnTo>
                  <a:pt x="17610" y="5569"/>
                </a:lnTo>
                <a:lnTo>
                  <a:pt x="17707" y="5276"/>
                </a:lnTo>
                <a:lnTo>
                  <a:pt x="17780" y="4959"/>
                </a:lnTo>
                <a:lnTo>
                  <a:pt x="17829" y="4592"/>
                </a:lnTo>
                <a:lnTo>
                  <a:pt x="17854" y="4226"/>
                </a:lnTo>
                <a:lnTo>
                  <a:pt x="17854" y="3884"/>
                </a:lnTo>
                <a:lnTo>
                  <a:pt x="17829" y="3444"/>
                </a:lnTo>
                <a:lnTo>
                  <a:pt x="17829" y="2980"/>
                </a:lnTo>
                <a:lnTo>
                  <a:pt x="17829" y="2760"/>
                </a:lnTo>
                <a:lnTo>
                  <a:pt x="17878" y="2590"/>
                </a:lnTo>
                <a:lnTo>
                  <a:pt x="18440" y="2370"/>
                </a:lnTo>
                <a:lnTo>
                  <a:pt x="18733" y="2272"/>
                </a:lnTo>
                <a:lnTo>
                  <a:pt x="18293" y="2125"/>
                </a:lnTo>
                <a:lnTo>
                  <a:pt x="18586" y="1979"/>
                </a:lnTo>
                <a:lnTo>
                  <a:pt x="18855" y="1857"/>
                </a:lnTo>
                <a:lnTo>
                  <a:pt x="18953" y="1808"/>
                </a:lnTo>
                <a:lnTo>
                  <a:pt x="19002" y="1759"/>
                </a:lnTo>
                <a:lnTo>
                  <a:pt x="19002" y="1710"/>
                </a:lnTo>
                <a:lnTo>
                  <a:pt x="18953" y="1686"/>
                </a:lnTo>
                <a:lnTo>
                  <a:pt x="18000" y="1271"/>
                </a:lnTo>
                <a:lnTo>
                  <a:pt x="17780" y="1026"/>
                </a:lnTo>
                <a:lnTo>
                  <a:pt x="17561" y="782"/>
                </a:lnTo>
                <a:lnTo>
                  <a:pt x="17243" y="514"/>
                </a:lnTo>
                <a:lnTo>
                  <a:pt x="17048" y="391"/>
                </a:lnTo>
                <a:lnTo>
                  <a:pt x="16852" y="269"/>
                </a:lnTo>
                <a:lnTo>
                  <a:pt x="16633" y="172"/>
                </a:lnTo>
                <a:lnTo>
                  <a:pt x="16413" y="98"/>
                </a:lnTo>
                <a:lnTo>
                  <a:pt x="16169" y="25"/>
                </a:lnTo>
                <a:lnTo>
                  <a:pt x="15924"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277" name="Shape 532">
            <a:extLst>
              <a:ext uri="{FF2B5EF4-FFF2-40B4-BE49-F238E27FC236}">
                <a16:creationId xmlns="" xmlns:a16="http://schemas.microsoft.com/office/drawing/2014/main" id="{B6105C8C-E7CF-470C-843A-76975A89EEE3}"/>
              </a:ext>
            </a:extLst>
          </p:cNvPr>
          <p:cNvGrpSpPr/>
          <p:nvPr userDrawn="1"/>
        </p:nvGrpSpPr>
        <p:grpSpPr>
          <a:xfrm>
            <a:off x="10461471" y="5534417"/>
            <a:ext cx="289444" cy="332833"/>
            <a:chOff x="6685175" y="5036025"/>
            <a:chExt cx="346225" cy="398125"/>
          </a:xfrm>
          <a:solidFill>
            <a:schemeClr val="bg1">
              <a:lumMod val="50000"/>
            </a:schemeClr>
          </a:solidFill>
        </p:grpSpPr>
        <p:sp>
          <p:nvSpPr>
            <p:cNvPr id="278" name="Shape 533">
              <a:extLst>
                <a:ext uri="{FF2B5EF4-FFF2-40B4-BE49-F238E27FC236}">
                  <a16:creationId xmlns="" xmlns:a16="http://schemas.microsoft.com/office/drawing/2014/main" id="{F3E0EC85-2F17-4C01-B5A7-B552B3C398AA}"/>
                </a:ext>
              </a:extLst>
            </p:cNvPr>
            <p:cNvSpPr/>
            <p:nvPr/>
          </p:nvSpPr>
          <p:spPr>
            <a:xfrm>
              <a:off x="6743800" y="5036025"/>
              <a:ext cx="105650" cy="147775"/>
            </a:xfrm>
            <a:custGeom>
              <a:avLst/>
              <a:gdLst/>
              <a:ahLst/>
              <a:cxnLst/>
              <a:rect l="0" t="0" r="0" b="0"/>
              <a:pathLst>
                <a:path w="4226" h="5911" extrusionOk="0">
                  <a:moveTo>
                    <a:pt x="2931" y="1"/>
                  </a:moveTo>
                  <a:lnTo>
                    <a:pt x="2736" y="25"/>
                  </a:lnTo>
                  <a:lnTo>
                    <a:pt x="2516" y="74"/>
                  </a:lnTo>
                  <a:lnTo>
                    <a:pt x="2272" y="147"/>
                  </a:lnTo>
                  <a:lnTo>
                    <a:pt x="2027" y="269"/>
                  </a:lnTo>
                  <a:lnTo>
                    <a:pt x="1783" y="416"/>
                  </a:lnTo>
                  <a:lnTo>
                    <a:pt x="1539" y="611"/>
                  </a:lnTo>
                  <a:lnTo>
                    <a:pt x="1319" y="807"/>
                  </a:lnTo>
                  <a:lnTo>
                    <a:pt x="1075" y="1026"/>
                  </a:lnTo>
                  <a:lnTo>
                    <a:pt x="855" y="1271"/>
                  </a:lnTo>
                  <a:lnTo>
                    <a:pt x="660" y="1539"/>
                  </a:lnTo>
                  <a:lnTo>
                    <a:pt x="489" y="1808"/>
                  </a:lnTo>
                  <a:lnTo>
                    <a:pt x="318" y="2101"/>
                  </a:lnTo>
                  <a:lnTo>
                    <a:pt x="196" y="2370"/>
                  </a:lnTo>
                  <a:lnTo>
                    <a:pt x="98" y="2663"/>
                  </a:lnTo>
                  <a:lnTo>
                    <a:pt x="25" y="2956"/>
                  </a:lnTo>
                  <a:lnTo>
                    <a:pt x="0" y="3249"/>
                  </a:lnTo>
                  <a:lnTo>
                    <a:pt x="0" y="3517"/>
                  </a:lnTo>
                  <a:lnTo>
                    <a:pt x="49" y="3786"/>
                  </a:lnTo>
                  <a:lnTo>
                    <a:pt x="122" y="4055"/>
                  </a:lnTo>
                  <a:lnTo>
                    <a:pt x="196" y="4299"/>
                  </a:lnTo>
                  <a:lnTo>
                    <a:pt x="293" y="4543"/>
                  </a:lnTo>
                  <a:lnTo>
                    <a:pt x="415" y="4763"/>
                  </a:lnTo>
                  <a:lnTo>
                    <a:pt x="562" y="4958"/>
                  </a:lnTo>
                  <a:lnTo>
                    <a:pt x="708" y="5154"/>
                  </a:lnTo>
                  <a:lnTo>
                    <a:pt x="855" y="5325"/>
                  </a:lnTo>
                  <a:lnTo>
                    <a:pt x="1026" y="5471"/>
                  </a:lnTo>
                  <a:lnTo>
                    <a:pt x="1221" y="5618"/>
                  </a:lnTo>
                  <a:lnTo>
                    <a:pt x="1392" y="5716"/>
                  </a:lnTo>
                  <a:lnTo>
                    <a:pt x="1588" y="5813"/>
                  </a:lnTo>
                  <a:lnTo>
                    <a:pt x="1807" y="5862"/>
                  </a:lnTo>
                  <a:lnTo>
                    <a:pt x="2003" y="5911"/>
                  </a:lnTo>
                  <a:lnTo>
                    <a:pt x="2442" y="5911"/>
                  </a:lnTo>
                  <a:lnTo>
                    <a:pt x="2662" y="5862"/>
                  </a:lnTo>
                  <a:lnTo>
                    <a:pt x="2858" y="5789"/>
                  </a:lnTo>
                  <a:lnTo>
                    <a:pt x="3053" y="5716"/>
                  </a:lnTo>
                  <a:lnTo>
                    <a:pt x="3224" y="5593"/>
                  </a:lnTo>
                  <a:lnTo>
                    <a:pt x="3395" y="5471"/>
                  </a:lnTo>
                  <a:lnTo>
                    <a:pt x="3541" y="5300"/>
                  </a:lnTo>
                  <a:lnTo>
                    <a:pt x="3688" y="5129"/>
                  </a:lnTo>
                  <a:lnTo>
                    <a:pt x="3810" y="4934"/>
                  </a:lnTo>
                  <a:lnTo>
                    <a:pt x="3932" y="4739"/>
                  </a:lnTo>
                  <a:lnTo>
                    <a:pt x="4030" y="4519"/>
                  </a:lnTo>
                  <a:lnTo>
                    <a:pt x="4103" y="4275"/>
                  </a:lnTo>
                  <a:lnTo>
                    <a:pt x="4152" y="4030"/>
                  </a:lnTo>
                  <a:lnTo>
                    <a:pt x="4201" y="3786"/>
                  </a:lnTo>
                  <a:lnTo>
                    <a:pt x="4225" y="3517"/>
                  </a:lnTo>
                  <a:lnTo>
                    <a:pt x="4201" y="3249"/>
                  </a:lnTo>
                  <a:lnTo>
                    <a:pt x="4176" y="2980"/>
                  </a:lnTo>
                  <a:lnTo>
                    <a:pt x="4054" y="1881"/>
                  </a:lnTo>
                  <a:lnTo>
                    <a:pt x="3957" y="1368"/>
                  </a:lnTo>
                  <a:lnTo>
                    <a:pt x="3835" y="904"/>
                  </a:lnTo>
                  <a:lnTo>
                    <a:pt x="3737" y="684"/>
                  </a:lnTo>
                  <a:lnTo>
                    <a:pt x="3664" y="513"/>
                  </a:lnTo>
                  <a:lnTo>
                    <a:pt x="3541" y="342"/>
                  </a:lnTo>
                  <a:lnTo>
                    <a:pt x="3419" y="220"/>
                  </a:lnTo>
                  <a:lnTo>
                    <a:pt x="3273" y="123"/>
                  </a:lnTo>
                  <a:lnTo>
                    <a:pt x="3126" y="49"/>
                  </a:lnTo>
                  <a:lnTo>
                    <a:pt x="293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9" name="Shape 534">
              <a:extLst>
                <a:ext uri="{FF2B5EF4-FFF2-40B4-BE49-F238E27FC236}">
                  <a16:creationId xmlns="" xmlns:a16="http://schemas.microsoft.com/office/drawing/2014/main" id="{14D62BD2-372D-4945-8903-529CF95CD34A}"/>
                </a:ext>
              </a:extLst>
            </p:cNvPr>
            <p:cNvSpPr/>
            <p:nvPr/>
          </p:nvSpPr>
          <p:spPr>
            <a:xfrm>
              <a:off x="6685175" y="5152025"/>
              <a:ext cx="84275" cy="117275"/>
            </a:xfrm>
            <a:custGeom>
              <a:avLst/>
              <a:gdLst/>
              <a:ahLst/>
              <a:cxnLst/>
              <a:rect l="0" t="0" r="0" b="0"/>
              <a:pathLst>
                <a:path w="3371" h="4691" extrusionOk="0">
                  <a:moveTo>
                    <a:pt x="1368" y="1"/>
                  </a:moveTo>
                  <a:lnTo>
                    <a:pt x="1197" y="25"/>
                  </a:lnTo>
                  <a:lnTo>
                    <a:pt x="1026" y="99"/>
                  </a:lnTo>
                  <a:lnTo>
                    <a:pt x="855" y="172"/>
                  </a:lnTo>
                  <a:lnTo>
                    <a:pt x="709" y="270"/>
                  </a:lnTo>
                  <a:lnTo>
                    <a:pt x="562" y="392"/>
                  </a:lnTo>
                  <a:lnTo>
                    <a:pt x="440" y="538"/>
                  </a:lnTo>
                  <a:lnTo>
                    <a:pt x="318" y="685"/>
                  </a:lnTo>
                  <a:lnTo>
                    <a:pt x="220" y="856"/>
                  </a:lnTo>
                  <a:lnTo>
                    <a:pt x="147" y="1051"/>
                  </a:lnTo>
                  <a:lnTo>
                    <a:pt x="74" y="1247"/>
                  </a:lnTo>
                  <a:lnTo>
                    <a:pt x="49" y="1442"/>
                  </a:lnTo>
                  <a:lnTo>
                    <a:pt x="1" y="1662"/>
                  </a:lnTo>
                  <a:lnTo>
                    <a:pt x="1" y="1882"/>
                  </a:lnTo>
                  <a:lnTo>
                    <a:pt x="1" y="2101"/>
                  </a:lnTo>
                  <a:lnTo>
                    <a:pt x="25" y="2346"/>
                  </a:lnTo>
                  <a:lnTo>
                    <a:pt x="74" y="2565"/>
                  </a:lnTo>
                  <a:lnTo>
                    <a:pt x="147" y="2810"/>
                  </a:lnTo>
                  <a:lnTo>
                    <a:pt x="220" y="3054"/>
                  </a:lnTo>
                  <a:lnTo>
                    <a:pt x="342" y="3274"/>
                  </a:lnTo>
                  <a:lnTo>
                    <a:pt x="440" y="3493"/>
                  </a:lnTo>
                  <a:lnTo>
                    <a:pt x="587" y="3689"/>
                  </a:lnTo>
                  <a:lnTo>
                    <a:pt x="733" y="3860"/>
                  </a:lnTo>
                  <a:lnTo>
                    <a:pt x="880" y="4031"/>
                  </a:lnTo>
                  <a:lnTo>
                    <a:pt x="1051" y="4177"/>
                  </a:lnTo>
                  <a:lnTo>
                    <a:pt x="1222" y="4324"/>
                  </a:lnTo>
                  <a:lnTo>
                    <a:pt x="1393" y="4422"/>
                  </a:lnTo>
                  <a:lnTo>
                    <a:pt x="1564" y="4519"/>
                  </a:lnTo>
                  <a:lnTo>
                    <a:pt x="1759" y="4592"/>
                  </a:lnTo>
                  <a:lnTo>
                    <a:pt x="1954" y="4641"/>
                  </a:lnTo>
                  <a:lnTo>
                    <a:pt x="2125" y="4690"/>
                  </a:lnTo>
                  <a:lnTo>
                    <a:pt x="2516" y="4690"/>
                  </a:lnTo>
                  <a:lnTo>
                    <a:pt x="2687" y="4641"/>
                  </a:lnTo>
                  <a:lnTo>
                    <a:pt x="2882" y="4592"/>
                  </a:lnTo>
                  <a:lnTo>
                    <a:pt x="3029" y="4495"/>
                  </a:lnTo>
                  <a:lnTo>
                    <a:pt x="3151" y="4397"/>
                  </a:lnTo>
                  <a:lnTo>
                    <a:pt x="3249" y="4299"/>
                  </a:lnTo>
                  <a:lnTo>
                    <a:pt x="3322" y="4153"/>
                  </a:lnTo>
                  <a:lnTo>
                    <a:pt x="3371" y="4006"/>
                  </a:lnTo>
                  <a:lnTo>
                    <a:pt x="3371" y="3860"/>
                  </a:lnTo>
                  <a:lnTo>
                    <a:pt x="3371" y="3689"/>
                  </a:lnTo>
                  <a:lnTo>
                    <a:pt x="3347" y="3518"/>
                  </a:lnTo>
                  <a:lnTo>
                    <a:pt x="3249" y="3127"/>
                  </a:lnTo>
                  <a:lnTo>
                    <a:pt x="3078" y="2712"/>
                  </a:lnTo>
                  <a:lnTo>
                    <a:pt x="2712" y="1808"/>
                  </a:lnTo>
                  <a:lnTo>
                    <a:pt x="2370" y="953"/>
                  </a:lnTo>
                  <a:lnTo>
                    <a:pt x="2199" y="612"/>
                  </a:lnTo>
                  <a:lnTo>
                    <a:pt x="2028" y="343"/>
                  </a:lnTo>
                  <a:lnTo>
                    <a:pt x="1954" y="221"/>
                  </a:lnTo>
                  <a:lnTo>
                    <a:pt x="1857" y="123"/>
                  </a:lnTo>
                  <a:lnTo>
                    <a:pt x="1735" y="74"/>
                  </a:lnTo>
                  <a:lnTo>
                    <a:pt x="1637" y="25"/>
                  </a:lnTo>
                  <a:lnTo>
                    <a:pt x="149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0" name="Shape 535">
              <a:extLst>
                <a:ext uri="{FF2B5EF4-FFF2-40B4-BE49-F238E27FC236}">
                  <a16:creationId xmlns="" xmlns:a16="http://schemas.microsoft.com/office/drawing/2014/main" id="{49A9B6BB-2B73-4ADD-BA14-6426465C7E6D}"/>
                </a:ext>
              </a:extLst>
            </p:cNvPr>
            <p:cNvSpPr/>
            <p:nvPr/>
          </p:nvSpPr>
          <p:spPr>
            <a:xfrm>
              <a:off x="6871400" y="5038475"/>
              <a:ext cx="105650" cy="145325"/>
            </a:xfrm>
            <a:custGeom>
              <a:avLst/>
              <a:gdLst/>
              <a:ahLst/>
              <a:cxnLst/>
              <a:rect l="0" t="0" r="0" b="0"/>
              <a:pathLst>
                <a:path w="4226" h="5813" extrusionOk="0">
                  <a:moveTo>
                    <a:pt x="1295" y="0"/>
                  </a:moveTo>
                  <a:lnTo>
                    <a:pt x="1100" y="49"/>
                  </a:lnTo>
                  <a:lnTo>
                    <a:pt x="953" y="98"/>
                  </a:lnTo>
                  <a:lnTo>
                    <a:pt x="807" y="196"/>
                  </a:lnTo>
                  <a:lnTo>
                    <a:pt x="684" y="318"/>
                  </a:lnTo>
                  <a:lnTo>
                    <a:pt x="587" y="464"/>
                  </a:lnTo>
                  <a:lnTo>
                    <a:pt x="489" y="660"/>
                  </a:lnTo>
                  <a:lnTo>
                    <a:pt x="391" y="855"/>
                  </a:lnTo>
                  <a:lnTo>
                    <a:pt x="269" y="1295"/>
                  </a:lnTo>
                  <a:lnTo>
                    <a:pt x="172" y="1808"/>
                  </a:lnTo>
                  <a:lnTo>
                    <a:pt x="49" y="2882"/>
                  </a:lnTo>
                  <a:lnTo>
                    <a:pt x="1" y="3151"/>
                  </a:lnTo>
                  <a:lnTo>
                    <a:pt x="1" y="3419"/>
                  </a:lnTo>
                  <a:lnTo>
                    <a:pt x="25" y="3688"/>
                  </a:lnTo>
                  <a:lnTo>
                    <a:pt x="74" y="3932"/>
                  </a:lnTo>
                  <a:lnTo>
                    <a:pt x="123" y="4177"/>
                  </a:lnTo>
                  <a:lnTo>
                    <a:pt x="196" y="4421"/>
                  </a:lnTo>
                  <a:lnTo>
                    <a:pt x="294" y="4641"/>
                  </a:lnTo>
                  <a:lnTo>
                    <a:pt x="416" y="4836"/>
                  </a:lnTo>
                  <a:lnTo>
                    <a:pt x="538" y="5031"/>
                  </a:lnTo>
                  <a:lnTo>
                    <a:pt x="684" y="5202"/>
                  </a:lnTo>
                  <a:lnTo>
                    <a:pt x="831" y="5373"/>
                  </a:lnTo>
                  <a:lnTo>
                    <a:pt x="1002" y="5495"/>
                  </a:lnTo>
                  <a:lnTo>
                    <a:pt x="1173" y="5618"/>
                  </a:lnTo>
                  <a:lnTo>
                    <a:pt x="1368" y="5691"/>
                  </a:lnTo>
                  <a:lnTo>
                    <a:pt x="1588" y="5764"/>
                  </a:lnTo>
                  <a:lnTo>
                    <a:pt x="1783" y="5813"/>
                  </a:lnTo>
                  <a:lnTo>
                    <a:pt x="2223" y="5813"/>
                  </a:lnTo>
                  <a:lnTo>
                    <a:pt x="2418" y="5764"/>
                  </a:lnTo>
                  <a:lnTo>
                    <a:pt x="2638" y="5715"/>
                  </a:lnTo>
                  <a:lnTo>
                    <a:pt x="2834" y="5618"/>
                  </a:lnTo>
                  <a:lnTo>
                    <a:pt x="3005" y="5520"/>
                  </a:lnTo>
                  <a:lnTo>
                    <a:pt x="3200" y="5373"/>
                  </a:lnTo>
                  <a:lnTo>
                    <a:pt x="3371" y="5227"/>
                  </a:lnTo>
                  <a:lnTo>
                    <a:pt x="3517" y="5056"/>
                  </a:lnTo>
                  <a:lnTo>
                    <a:pt x="3664" y="4860"/>
                  </a:lnTo>
                  <a:lnTo>
                    <a:pt x="3811" y="4665"/>
                  </a:lnTo>
                  <a:lnTo>
                    <a:pt x="3933" y="4445"/>
                  </a:lnTo>
                  <a:lnTo>
                    <a:pt x="4030" y="4201"/>
                  </a:lnTo>
                  <a:lnTo>
                    <a:pt x="4104" y="3957"/>
                  </a:lnTo>
                  <a:lnTo>
                    <a:pt x="4177" y="3688"/>
                  </a:lnTo>
                  <a:lnTo>
                    <a:pt x="4226" y="3419"/>
                  </a:lnTo>
                  <a:lnTo>
                    <a:pt x="4226" y="3151"/>
                  </a:lnTo>
                  <a:lnTo>
                    <a:pt x="4201" y="2858"/>
                  </a:lnTo>
                  <a:lnTo>
                    <a:pt x="4128" y="2589"/>
                  </a:lnTo>
                  <a:lnTo>
                    <a:pt x="4030" y="2296"/>
                  </a:lnTo>
                  <a:lnTo>
                    <a:pt x="3908" y="2027"/>
                  </a:lnTo>
                  <a:lnTo>
                    <a:pt x="3737" y="1734"/>
                  </a:lnTo>
                  <a:lnTo>
                    <a:pt x="3566" y="1490"/>
                  </a:lnTo>
                  <a:lnTo>
                    <a:pt x="3371" y="1221"/>
                  </a:lnTo>
                  <a:lnTo>
                    <a:pt x="3151" y="1002"/>
                  </a:lnTo>
                  <a:lnTo>
                    <a:pt x="2907" y="782"/>
                  </a:lnTo>
                  <a:lnTo>
                    <a:pt x="2687" y="586"/>
                  </a:lnTo>
                  <a:lnTo>
                    <a:pt x="2443" y="415"/>
                  </a:lnTo>
                  <a:lnTo>
                    <a:pt x="2199" y="269"/>
                  </a:lnTo>
                  <a:lnTo>
                    <a:pt x="1954" y="147"/>
                  </a:lnTo>
                  <a:lnTo>
                    <a:pt x="1710" y="74"/>
                  </a:lnTo>
                  <a:lnTo>
                    <a:pt x="1490" y="25"/>
                  </a:lnTo>
                  <a:lnTo>
                    <a:pt x="1295"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1" name="Shape 536">
              <a:extLst>
                <a:ext uri="{FF2B5EF4-FFF2-40B4-BE49-F238E27FC236}">
                  <a16:creationId xmlns="" xmlns:a16="http://schemas.microsoft.com/office/drawing/2014/main" id="{005C4D09-D50D-4B4C-8BCC-E867D5073476}"/>
                </a:ext>
              </a:extLst>
            </p:cNvPr>
            <p:cNvSpPr/>
            <p:nvPr/>
          </p:nvSpPr>
          <p:spPr>
            <a:xfrm>
              <a:off x="6944050" y="5155700"/>
              <a:ext cx="87350" cy="116025"/>
            </a:xfrm>
            <a:custGeom>
              <a:avLst/>
              <a:gdLst/>
              <a:ahLst/>
              <a:cxnLst/>
              <a:rect l="0" t="0" r="0" b="0"/>
              <a:pathLst>
                <a:path w="3494" h="4641" extrusionOk="0">
                  <a:moveTo>
                    <a:pt x="1979" y="0"/>
                  </a:moveTo>
                  <a:lnTo>
                    <a:pt x="1857" y="49"/>
                  </a:lnTo>
                  <a:lnTo>
                    <a:pt x="1735" y="98"/>
                  </a:lnTo>
                  <a:lnTo>
                    <a:pt x="1637" y="196"/>
                  </a:lnTo>
                  <a:lnTo>
                    <a:pt x="1540" y="294"/>
                  </a:lnTo>
                  <a:lnTo>
                    <a:pt x="1369" y="562"/>
                  </a:lnTo>
                  <a:lnTo>
                    <a:pt x="1173" y="904"/>
                  </a:lnTo>
                  <a:lnTo>
                    <a:pt x="782" y="1735"/>
                  </a:lnTo>
                  <a:lnTo>
                    <a:pt x="367" y="2614"/>
                  </a:lnTo>
                  <a:lnTo>
                    <a:pt x="196" y="3005"/>
                  </a:lnTo>
                  <a:lnTo>
                    <a:pt x="74" y="3395"/>
                  </a:lnTo>
                  <a:lnTo>
                    <a:pt x="25" y="3566"/>
                  </a:lnTo>
                  <a:lnTo>
                    <a:pt x="1" y="3737"/>
                  </a:lnTo>
                  <a:lnTo>
                    <a:pt x="25" y="3908"/>
                  </a:lnTo>
                  <a:lnTo>
                    <a:pt x="50" y="4055"/>
                  </a:lnTo>
                  <a:lnTo>
                    <a:pt x="99" y="4177"/>
                  </a:lnTo>
                  <a:lnTo>
                    <a:pt x="196" y="4299"/>
                  </a:lnTo>
                  <a:lnTo>
                    <a:pt x="318" y="4397"/>
                  </a:lnTo>
                  <a:lnTo>
                    <a:pt x="465" y="4494"/>
                  </a:lnTo>
                  <a:lnTo>
                    <a:pt x="636" y="4568"/>
                  </a:lnTo>
                  <a:lnTo>
                    <a:pt x="831" y="4616"/>
                  </a:lnTo>
                  <a:lnTo>
                    <a:pt x="1027" y="4641"/>
                  </a:lnTo>
                  <a:lnTo>
                    <a:pt x="1198" y="4641"/>
                  </a:lnTo>
                  <a:lnTo>
                    <a:pt x="1393" y="4616"/>
                  </a:lnTo>
                  <a:lnTo>
                    <a:pt x="1588" y="4568"/>
                  </a:lnTo>
                  <a:lnTo>
                    <a:pt x="1784" y="4494"/>
                  </a:lnTo>
                  <a:lnTo>
                    <a:pt x="1955" y="4421"/>
                  </a:lnTo>
                  <a:lnTo>
                    <a:pt x="2150" y="4323"/>
                  </a:lnTo>
                  <a:lnTo>
                    <a:pt x="2321" y="4201"/>
                  </a:lnTo>
                  <a:lnTo>
                    <a:pt x="2492" y="4055"/>
                  </a:lnTo>
                  <a:lnTo>
                    <a:pt x="2663" y="3884"/>
                  </a:lnTo>
                  <a:lnTo>
                    <a:pt x="2810" y="3713"/>
                  </a:lnTo>
                  <a:lnTo>
                    <a:pt x="2956" y="3517"/>
                  </a:lnTo>
                  <a:lnTo>
                    <a:pt x="3078" y="3322"/>
                  </a:lnTo>
                  <a:lnTo>
                    <a:pt x="3200" y="3102"/>
                  </a:lnTo>
                  <a:lnTo>
                    <a:pt x="3298" y="2882"/>
                  </a:lnTo>
                  <a:lnTo>
                    <a:pt x="3371" y="2638"/>
                  </a:lnTo>
                  <a:lnTo>
                    <a:pt x="3420" y="2418"/>
                  </a:lnTo>
                  <a:lnTo>
                    <a:pt x="3469" y="2174"/>
                  </a:lnTo>
                  <a:lnTo>
                    <a:pt x="3493" y="1954"/>
                  </a:lnTo>
                  <a:lnTo>
                    <a:pt x="3493" y="1735"/>
                  </a:lnTo>
                  <a:lnTo>
                    <a:pt x="3469" y="1515"/>
                  </a:lnTo>
                  <a:lnTo>
                    <a:pt x="3445" y="1319"/>
                  </a:lnTo>
                  <a:lnTo>
                    <a:pt x="3396" y="1124"/>
                  </a:lnTo>
                  <a:lnTo>
                    <a:pt x="3322" y="929"/>
                  </a:lnTo>
                  <a:lnTo>
                    <a:pt x="3249" y="758"/>
                  </a:lnTo>
                  <a:lnTo>
                    <a:pt x="3127" y="587"/>
                  </a:lnTo>
                  <a:lnTo>
                    <a:pt x="3005" y="440"/>
                  </a:lnTo>
                  <a:lnTo>
                    <a:pt x="2883" y="318"/>
                  </a:lnTo>
                  <a:lnTo>
                    <a:pt x="2736" y="196"/>
                  </a:lnTo>
                  <a:lnTo>
                    <a:pt x="2565" y="98"/>
                  </a:lnTo>
                  <a:lnTo>
                    <a:pt x="2394" y="49"/>
                  </a:lnTo>
                  <a:lnTo>
                    <a:pt x="2248"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2" name="Shape 537">
              <a:extLst>
                <a:ext uri="{FF2B5EF4-FFF2-40B4-BE49-F238E27FC236}">
                  <a16:creationId xmlns="" xmlns:a16="http://schemas.microsoft.com/office/drawing/2014/main" id="{F5A8FAF4-35CA-4DBA-87AE-D54D0FAADBA1}"/>
                </a:ext>
              </a:extLst>
            </p:cNvPr>
            <p:cNvSpPr/>
            <p:nvPr/>
          </p:nvSpPr>
          <p:spPr>
            <a:xfrm>
              <a:off x="6727300" y="5185625"/>
              <a:ext cx="263800" cy="248525"/>
            </a:xfrm>
            <a:custGeom>
              <a:avLst/>
              <a:gdLst/>
              <a:ahLst/>
              <a:cxnLst/>
              <a:rect l="0" t="0" r="0" b="0"/>
              <a:pathLst>
                <a:path w="10552" h="9941" extrusionOk="0">
                  <a:moveTo>
                    <a:pt x="5252" y="0"/>
                  </a:moveTo>
                  <a:lnTo>
                    <a:pt x="4959" y="25"/>
                  </a:lnTo>
                  <a:lnTo>
                    <a:pt x="4666" y="73"/>
                  </a:lnTo>
                  <a:lnTo>
                    <a:pt x="4372" y="171"/>
                  </a:lnTo>
                  <a:lnTo>
                    <a:pt x="4104" y="293"/>
                  </a:lnTo>
                  <a:lnTo>
                    <a:pt x="3835" y="464"/>
                  </a:lnTo>
                  <a:lnTo>
                    <a:pt x="3591" y="635"/>
                  </a:lnTo>
                  <a:lnTo>
                    <a:pt x="3371" y="855"/>
                  </a:lnTo>
                  <a:lnTo>
                    <a:pt x="3176" y="1124"/>
                  </a:lnTo>
                  <a:lnTo>
                    <a:pt x="3029" y="1343"/>
                  </a:lnTo>
                  <a:lnTo>
                    <a:pt x="2907" y="1612"/>
                  </a:lnTo>
                  <a:lnTo>
                    <a:pt x="2809" y="1856"/>
                  </a:lnTo>
                  <a:lnTo>
                    <a:pt x="2736" y="2125"/>
                  </a:lnTo>
                  <a:lnTo>
                    <a:pt x="2565" y="2662"/>
                  </a:lnTo>
                  <a:lnTo>
                    <a:pt x="2492" y="2931"/>
                  </a:lnTo>
                  <a:lnTo>
                    <a:pt x="2394" y="3200"/>
                  </a:lnTo>
                  <a:lnTo>
                    <a:pt x="2248" y="3444"/>
                  </a:lnTo>
                  <a:lnTo>
                    <a:pt x="2101" y="3688"/>
                  </a:lnTo>
                  <a:lnTo>
                    <a:pt x="1906" y="3908"/>
                  </a:lnTo>
                  <a:lnTo>
                    <a:pt x="1735" y="4103"/>
                  </a:lnTo>
                  <a:lnTo>
                    <a:pt x="1320" y="4470"/>
                  </a:lnTo>
                  <a:lnTo>
                    <a:pt x="904" y="4860"/>
                  </a:lnTo>
                  <a:lnTo>
                    <a:pt x="709" y="5080"/>
                  </a:lnTo>
                  <a:lnTo>
                    <a:pt x="514" y="5324"/>
                  </a:lnTo>
                  <a:lnTo>
                    <a:pt x="367" y="5569"/>
                  </a:lnTo>
                  <a:lnTo>
                    <a:pt x="245" y="5837"/>
                  </a:lnTo>
                  <a:lnTo>
                    <a:pt x="147" y="6130"/>
                  </a:lnTo>
                  <a:lnTo>
                    <a:pt x="74" y="6423"/>
                  </a:lnTo>
                  <a:lnTo>
                    <a:pt x="25" y="6741"/>
                  </a:lnTo>
                  <a:lnTo>
                    <a:pt x="1" y="7034"/>
                  </a:lnTo>
                  <a:lnTo>
                    <a:pt x="25" y="7327"/>
                  </a:lnTo>
                  <a:lnTo>
                    <a:pt x="50" y="7620"/>
                  </a:lnTo>
                  <a:lnTo>
                    <a:pt x="123" y="7889"/>
                  </a:lnTo>
                  <a:lnTo>
                    <a:pt x="221" y="8158"/>
                  </a:lnTo>
                  <a:lnTo>
                    <a:pt x="318" y="8426"/>
                  </a:lnTo>
                  <a:lnTo>
                    <a:pt x="440" y="8646"/>
                  </a:lnTo>
                  <a:lnTo>
                    <a:pt x="611" y="8890"/>
                  </a:lnTo>
                  <a:lnTo>
                    <a:pt x="782" y="9086"/>
                  </a:lnTo>
                  <a:lnTo>
                    <a:pt x="953" y="9281"/>
                  </a:lnTo>
                  <a:lnTo>
                    <a:pt x="1149" y="9428"/>
                  </a:lnTo>
                  <a:lnTo>
                    <a:pt x="1368" y="9574"/>
                  </a:lnTo>
                  <a:lnTo>
                    <a:pt x="1613" y="9696"/>
                  </a:lnTo>
                  <a:lnTo>
                    <a:pt x="1857" y="9794"/>
                  </a:lnTo>
                  <a:lnTo>
                    <a:pt x="2101" y="9867"/>
                  </a:lnTo>
                  <a:lnTo>
                    <a:pt x="2370" y="9916"/>
                  </a:lnTo>
                  <a:lnTo>
                    <a:pt x="2614" y="9940"/>
                  </a:lnTo>
                  <a:lnTo>
                    <a:pt x="2980" y="9916"/>
                  </a:lnTo>
                  <a:lnTo>
                    <a:pt x="3347" y="9818"/>
                  </a:lnTo>
                  <a:lnTo>
                    <a:pt x="3689" y="9696"/>
                  </a:lnTo>
                  <a:lnTo>
                    <a:pt x="4006" y="9501"/>
                  </a:lnTo>
                  <a:lnTo>
                    <a:pt x="4153" y="9403"/>
                  </a:lnTo>
                  <a:lnTo>
                    <a:pt x="4299" y="9330"/>
                  </a:lnTo>
                  <a:lnTo>
                    <a:pt x="4446" y="9305"/>
                  </a:lnTo>
                  <a:lnTo>
                    <a:pt x="4592" y="9257"/>
                  </a:lnTo>
                  <a:lnTo>
                    <a:pt x="4910" y="9232"/>
                  </a:lnTo>
                  <a:lnTo>
                    <a:pt x="5642" y="9232"/>
                  </a:lnTo>
                  <a:lnTo>
                    <a:pt x="5960" y="9257"/>
                  </a:lnTo>
                  <a:lnTo>
                    <a:pt x="6106" y="9305"/>
                  </a:lnTo>
                  <a:lnTo>
                    <a:pt x="6253" y="9330"/>
                  </a:lnTo>
                  <a:lnTo>
                    <a:pt x="6400" y="9403"/>
                  </a:lnTo>
                  <a:lnTo>
                    <a:pt x="6546" y="9501"/>
                  </a:lnTo>
                  <a:lnTo>
                    <a:pt x="6864" y="9696"/>
                  </a:lnTo>
                  <a:lnTo>
                    <a:pt x="7206" y="9818"/>
                  </a:lnTo>
                  <a:lnTo>
                    <a:pt x="7572" y="9916"/>
                  </a:lnTo>
                  <a:lnTo>
                    <a:pt x="7938" y="9940"/>
                  </a:lnTo>
                  <a:lnTo>
                    <a:pt x="8207" y="9916"/>
                  </a:lnTo>
                  <a:lnTo>
                    <a:pt x="8451" y="9867"/>
                  </a:lnTo>
                  <a:lnTo>
                    <a:pt x="8695" y="9794"/>
                  </a:lnTo>
                  <a:lnTo>
                    <a:pt x="8940" y="9696"/>
                  </a:lnTo>
                  <a:lnTo>
                    <a:pt x="9184" y="9574"/>
                  </a:lnTo>
                  <a:lnTo>
                    <a:pt x="9404" y="9428"/>
                  </a:lnTo>
                  <a:lnTo>
                    <a:pt x="9599" y="9281"/>
                  </a:lnTo>
                  <a:lnTo>
                    <a:pt x="9770" y="9086"/>
                  </a:lnTo>
                  <a:lnTo>
                    <a:pt x="9941" y="8890"/>
                  </a:lnTo>
                  <a:lnTo>
                    <a:pt x="10112" y="8646"/>
                  </a:lnTo>
                  <a:lnTo>
                    <a:pt x="10234" y="8426"/>
                  </a:lnTo>
                  <a:lnTo>
                    <a:pt x="10332" y="8158"/>
                  </a:lnTo>
                  <a:lnTo>
                    <a:pt x="10429" y="7889"/>
                  </a:lnTo>
                  <a:lnTo>
                    <a:pt x="10503" y="7620"/>
                  </a:lnTo>
                  <a:lnTo>
                    <a:pt x="10527" y="7327"/>
                  </a:lnTo>
                  <a:lnTo>
                    <a:pt x="10551" y="7034"/>
                  </a:lnTo>
                  <a:lnTo>
                    <a:pt x="10527" y="6741"/>
                  </a:lnTo>
                  <a:lnTo>
                    <a:pt x="10478" y="6423"/>
                  </a:lnTo>
                  <a:lnTo>
                    <a:pt x="10405" y="6130"/>
                  </a:lnTo>
                  <a:lnTo>
                    <a:pt x="10307" y="5837"/>
                  </a:lnTo>
                  <a:lnTo>
                    <a:pt x="10185" y="5569"/>
                  </a:lnTo>
                  <a:lnTo>
                    <a:pt x="10039" y="5324"/>
                  </a:lnTo>
                  <a:lnTo>
                    <a:pt x="9843" y="5080"/>
                  </a:lnTo>
                  <a:lnTo>
                    <a:pt x="9648" y="4860"/>
                  </a:lnTo>
                  <a:lnTo>
                    <a:pt x="9233" y="4470"/>
                  </a:lnTo>
                  <a:lnTo>
                    <a:pt x="8817" y="4103"/>
                  </a:lnTo>
                  <a:lnTo>
                    <a:pt x="8646" y="3908"/>
                  </a:lnTo>
                  <a:lnTo>
                    <a:pt x="8451" y="3688"/>
                  </a:lnTo>
                  <a:lnTo>
                    <a:pt x="8305" y="3444"/>
                  </a:lnTo>
                  <a:lnTo>
                    <a:pt x="8158" y="3200"/>
                  </a:lnTo>
                  <a:lnTo>
                    <a:pt x="8060" y="2931"/>
                  </a:lnTo>
                  <a:lnTo>
                    <a:pt x="7963" y="2662"/>
                  </a:lnTo>
                  <a:lnTo>
                    <a:pt x="7816" y="2125"/>
                  </a:lnTo>
                  <a:lnTo>
                    <a:pt x="7743" y="1856"/>
                  </a:lnTo>
                  <a:lnTo>
                    <a:pt x="7645" y="1612"/>
                  </a:lnTo>
                  <a:lnTo>
                    <a:pt x="7523" y="1343"/>
                  </a:lnTo>
                  <a:lnTo>
                    <a:pt x="7376" y="1124"/>
                  </a:lnTo>
                  <a:lnTo>
                    <a:pt x="7181" y="855"/>
                  </a:lnTo>
                  <a:lnTo>
                    <a:pt x="6961" y="635"/>
                  </a:lnTo>
                  <a:lnTo>
                    <a:pt x="6717" y="464"/>
                  </a:lnTo>
                  <a:lnTo>
                    <a:pt x="6448" y="293"/>
                  </a:lnTo>
                  <a:lnTo>
                    <a:pt x="6180" y="171"/>
                  </a:lnTo>
                  <a:lnTo>
                    <a:pt x="5887" y="73"/>
                  </a:lnTo>
                  <a:lnTo>
                    <a:pt x="5594" y="25"/>
                  </a:lnTo>
                  <a:lnTo>
                    <a:pt x="5301"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Tree>
    <p:extLst>
      <p:ext uri="{BB962C8B-B14F-4D97-AF65-F5344CB8AC3E}">
        <p14:creationId xmlns:p14="http://schemas.microsoft.com/office/powerpoint/2010/main" val="381553502"/>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t Icone [b]">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4C99FCB6-6034-4E63-B736-586D0A81D1DF}"/>
              </a:ext>
            </a:extLst>
          </p:cNvPr>
          <p:cNvSpPr>
            <a:spLocks noGrp="1"/>
          </p:cNvSpPr>
          <p:nvPr>
            <p:ph type="title" hasCustomPrompt="1"/>
          </p:nvPr>
        </p:nvSpPr>
        <p:spPr>
          <a:xfrm>
            <a:off x="276305" y="180000"/>
            <a:ext cx="11652170" cy="707373"/>
          </a:xfrm>
          <a:prstGeom prst="rect">
            <a:avLst/>
          </a:prstGeom>
        </p:spPr>
        <p:txBody>
          <a:bodyPr vert="horz" lIns="91440" tIns="45720" rIns="91440" bIns="45720" rtlCol="0" anchor="t" anchorCtr="0">
            <a:spAutoFit/>
          </a:bodyPr>
          <a:lstStyle>
            <a:lvl1pPr algn="ctr" defTabSz="914400" rtl="0" eaLnBrk="1" latinLnBrk="0" hangingPunct="1">
              <a:lnSpc>
                <a:spcPct val="90000"/>
              </a:lnSpc>
              <a:spcBef>
                <a:spcPct val="0"/>
              </a:spcBef>
              <a:buNone/>
              <a:defRPr sz="4400" kern="1200">
                <a:solidFill>
                  <a:schemeClr val="bg1">
                    <a:lumMod val="50000"/>
                  </a:schemeClr>
                </a:solidFill>
                <a:latin typeface="+mj-lt"/>
                <a:ea typeface="+mj-ea"/>
                <a:cs typeface="+mj-cs"/>
              </a:defRPr>
            </a:lvl1pPr>
          </a:lstStyle>
          <a:p>
            <a:r>
              <a:rPr lang="it-IT" dirty="0"/>
              <a:t>ICONE</a:t>
            </a:r>
          </a:p>
        </p:txBody>
      </p:sp>
      <p:sp>
        <p:nvSpPr>
          <p:cNvPr id="5" name="Rounded Rectangle 2">
            <a:extLst>
              <a:ext uri="{FF2B5EF4-FFF2-40B4-BE49-F238E27FC236}">
                <a16:creationId xmlns="" xmlns:a16="http://schemas.microsoft.com/office/drawing/2014/main" id="{D998CB39-A1E1-4246-B376-F2BC09B6BA33}"/>
              </a:ext>
            </a:extLst>
          </p:cNvPr>
          <p:cNvSpPr/>
          <p:nvPr/>
        </p:nvSpPr>
        <p:spPr>
          <a:xfrm>
            <a:off x="263525" y="927751"/>
            <a:ext cx="3743156" cy="5256000"/>
          </a:xfrm>
          <a:prstGeom prst="roundRect">
            <a:avLst>
              <a:gd name="adj" fmla="val 396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dirty="0">
              <a:latin typeface="+mn-lt"/>
            </a:endParaRPr>
          </a:p>
        </p:txBody>
      </p:sp>
      <p:sp>
        <p:nvSpPr>
          <p:cNvPr id="6" name="Rounded Rectangle 3">
            <a:extLst>
              <a:ext uri="{FF2B5EF4-FFF2-40B4-BE49-F238E27FC236}">
                <a16:creationId xmlns="" xmlns:a16="http://schemas.microsoft.com/office/drawing/2014/main" id="{DF44CFB1-2D9D-4268-BE43-6A3C91929E53}"/>
              </a:ext>
            </a:extLst>
          </p:cNvPr>
          <p:cNvSpPr/>
          <p:nvPr/>
        </p:nvSpPr>
        <p:spPr>
          <a:xfrm>
            <a:off x="441448" y="1125751"/>
            <a:ext cx="153868" cy="486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latin typeface="+mn-lt"/>
            </a:endParaRPr>
          </a:p>
        </p:txBody>
      </p:sp>
      <p:sp>
        <p:nvSpPr>
          <p:cNvPr id="7" name="Half Frame 4">
            <a:extLst>
              <a:ext uri="{FF2B5EF4-FFF2-40B4-BE49-F238E27FC236}">
                <a16:creationId xmlns="" xmlns:a16="http://schemas.microsoft.com/office/drawing/2014/main" id="{944D1DC8-7EDA-403E-8502-7A62BF57EE8D}"/>
              </a:ext>
            </a:extLst>
          </p:cNvPr>
          <p:cNvSpPr/>
          <p:nvPr/>
        </p:nvSpPr>
        <p:spPr>
          <a:xfrm rot="5400000">
            <a:off x="3136411" y="1145529"/>
            <a:ext cx="685849" cy="685148"/>
          </a:xfrm>
          <a:prstGeom prst="halfFrame">
            <a:avLst>
              <a:gd name="adj1" fmla="val 23728"/>
              <a:gd name="adj2" fmla="val 2464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latin typeface="+mn-lt"/>
            </a:endParaRPr>
          </a:p>
        </p:txBody>
      </p:sp>
      <p:sp>
        <p:nvSpPr>
          <p:cNvPr id="8" name="TextBox 57">
            <a:extLst>
              <a:ext uri="{FF2B5EF4-FFF2-40B4-BE49-F238E27FC236}">
                <a16:creationId xmlns="" xmlns:a16="http://schemas.microsoft.com/office/drawing/2014/main" id="{E1810A91-F017-43C6-A5B7-8A351B85265A}"/>
              </a:ext>
            </a:extLst>
          </p:cNvPr>
          <p:cNvSpPr txBox="1"/>
          <p:nvPr/>
        </p:nvSpPr>
        <p:spPr>
          <a:xfrm>
            <a:off x="621218" y="1655296"/>
            <a:ext cx="2586326" cy="523220"/>
          </a:xfrm>
          <a:prstGeom prst="rect">
            <a:avLst/>
          </a:prstGeom>
          <a:noFill/>
        </p:spPr>
        <p:txBody>
          <a:bodyPr wrap="square" rtlCol="0" anchor="ctr">
            <a:spAutoFit/>
          </a:bodyPr>
          <a:lstStyle/>
          <a:p>
            <a:r>
              <a:rPr lang="en-US" altLang="ko-KR" sz="1400" b="0" dirty="0">
                <a:solidFill>
                  <a:schemeClr val="bg1"/>
                </a:solidFill>
                <a:latin typeface="+mn-lt"/>
                <a:cs typeface="Arial" pitchFamily="34" charset="0"/>
              </a:rPr>
              <a:t>È </a:t>
            </a:r>
            <a:r>
              <a:rPr lang="en-US" altLang="ko-KR" sz="1400" b="0" dirty="0" err="1">
                <a:solidFill>
                  <a:schemeClr val="bg1"/>
                </a:solidFill>
                <a:latin typeface="+mn-lt"/>
                <a:cs typeface="Arial" pitchFamily="34" charset="0"/>
              </a:rPr>
              <a:t>possibile</a:t>
            </a:r>
            <a:r>
              <a:rPr lang="en-US" altLang="ko-KR" sz="1400" b="0" dirty="0">
                <a:solidFill>
                  <a:schemeClr val="bg1"/>
                </a:solidFill>
                <a:latin typeface="+mn-lt"/>
                <a:cs typeface="Arial" pitchFamily="34" charset="0"/>
              </a:rPr>
              <a:t> </a:t>
            </a:r>
            <a:r>
              <a:rPr lang="it-IT" altLang="ko-KR" sz="1400" b="0" dirty="0">
                <a:solidFill>
                  <a:schemeClr val="bg1"/>
                </a:solidFill>
                <a:latin typeface="+mn-lt"/>
                <a:cs typeface="Arial" pitchFamily="34" charset="0"/>
              </a:rPr>
              <a:t>ridimensionare senza perdere la qualità</a:t>
            </a:r>
            <a:r>
              <a:rPr lang="en-US" altLang="ko-KR" sz="1400" b="0" dirty="0">
                <a:solidFill>
                  <a:schemeClr val="bg1"/>
                </a:solidFill>
                <a:latin typeface="+mn-lt"/>
                <a:cs typeface="Arial" pitchFamily="34" charset="0"/>
              </a:rPr>
              <a:t> </a:t>
            </a:r>
            <a:endParaRPr lang="ko-KR" altLang="en-US" sz="1400" b="0" dirty="0">
              <a:solidFill>
                <a:schemeClr val="bg1"/>
              </a:solidFill>
              <a:latin typeface="+mn-lt"/>
              <a:cs typeface="Arial" pitchFamily="34" charset="0"/>
            </a:endParaRPr>
          </a:p>
        </p:txBody>
      </p:sp>
      <p:sp>
        <p:nvSpPr>
          <p:cNvPr id="9" name="TextBox 58">
            <a:extLst>
              <a:ext uri="{FF2B5EF4-FFF2-40B4-BE49-F238E27FC236}">
                <a16:creationId xmlns="" xmlns:a16="http://schemas.microsoft.com/office/drawing/2014/main" id="{DD2C1A10-F16B-4A9C-9349-FF5375832921}"/>
              </a:ext>
            </a:extLst>
          </p:cNvPr>
          <p:cNvSpPr txBox="1"/>
          <p:nvPr/>
        </p:nvSpPr>
        <p:spPr>
          <a:xfrm>
            <a:off x="621219" y="2356903"/>
            <a:ext cx="2232248" cy="738664"/>
          </a:xfrm>
          <a:prstGeom prst="rect">
            <a:avLst/>
          </a:prstGeom>
          <a:noFill/>
        </p:spPr>
        <p:txBody>
          <a:bodyPr wrap="square" rtlCol="0" anchor="ctr">
            <a:spAutoFit/>
          </a:bodyPr>
          <a:lstStyle/>
          <a:p>
            <a:r>
              <a:rPr lang="en-US" altLang="ko-KR" sz="1400" b="0" dirty="0">
                <a:solidFill>
                  <a:schemeClr val="bg1"/>
                </a:solidFill>
                <a:latin typeface="+mn-lt"/>
                <a:cs typeface="Arial" pitchFamily="34" charset="0"/>
              </a:rPr>
              <a:t>È </a:t>
            </a:r>
            <a:r>
              <a:rPr lang="en-US" altLang="ko-KR" sz="1400" b="0" dirty="0" err="1">
                <a:solidFill>
                  <a:schemeClr val="bg1"/>
                </a:solidFill>
                <a:latin typeface="+mn-lt"/>
                <a:cs typeface="Arial" pitchFamily="34" charset="0"/>
              </a:rPr>
              <a:t>possibile</a:t>
            </a:r>
            <a:r>
              <a:rPr lang="it-IT" altLang="ko-KR" sz="1400" b="0" dirty="0">
                <a:solidFill>
                  <a:schemeClr val="bg1"/>
                </a:solidFill>
                <a:latin typeface="+mn-lt"/>
                <a:cs typeface="Arial" pitchFamily="34" charset="0"/>
              </a:rPr>
              <a:t> cambiare il colore di riempimento e il colore della linea</a:t>
            </a:r>
            <a:endParaRPr lang="ko-KR" altLang="en-US" sz="1400" b="0" dirty="0">
              <a:solidFill>
                <a:schemeClr val="bg1"/>
              </a:solidFill>
              <a:latin typeface="+mn-lt"/>
              <a:cs typeface="Arial" pitchFamily="34" charset="0"/>
            </a:endParaRPr>
          </a:p>
        </p:txBody>
      </p:sp>
      <p:sp>
        <p:nvSpPr>
          <p:cNvPr id="10" name="TextBox 60">
            <a:extLst>
              <a:ext uri="{FF2B5EF4-FFF2-40B4-BE49-F238E27FC236}">
                <a16:creationId xmlns="" xmlns:a16="http://schemas.microsoft.com/office/drawing/2014/main" id="{7F711571-11FF-4E23-B989-8643724C25C1}"/>
              </a:ext>
            </a:extLst>
          </p:cNvPr>
          <p:cNvSpPr txBox="1"/>
          <p:nvPr/>
        </p:nvSpPr>
        <p:spPr>
          <a:xfrm>
            <a:off x="630743" y="4191219"/>
            <a:ext cx="3357411" cy="1384995"/>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altLang="ko-KR" sz="2800" b="1" dirty="0">
                <a:solidFill>
                  <a:schemeClr val="bg1"/>
                </a:solidFill>
                <a:latin typeface="+mj-lt"/>
                <a:ea typeface="+mn-ea"/>
                <a:cs typeface="Arial" pitchFamily="34" charset="0"/>
              </a:rPr>
              <a:t>SET DI ICONE COMPLETAMENTE MODIFICABILI</a:t>
            </a:r>
            <a:endParaRPr lang="en-US" altLang="ko-KR" sz="2800" b="1" dirty="0">
              <a:solidFill>
                <a:schemeClr val="bg1"/>
              </a:solidFill>
              <a:latin typeface="+mj-lt"/>
              <a:ea typeface="+mn-ea"/>
              <a:cs typeface="Arial" pitchFamily="34" charset="0"/>
            </a:endParaRPr>
          </a:p>
        </p:txBody>
      </p:sp>
      <p:sp>
        <p:nvSpPr>
          <p:cNvPr id="11" name="CasellaDiTesto 10">
            <a:extLst>
              <a:ext uri="{FF2B5EF4-FFF2-40B4-BE49-F238E27FC236}">
                <a16:creationId xmlns="" xmlns:a16="http://schemas.microsoft.com/office/drawing/2014/main" id="{62C06E7C-3FF5-4AB5-95D0-B865241EB956}"/>
              </a:ext>
            </a:extLst>
          </p:cNvPr>
          <p:cNvSpPr txBox="1"/>
          <p:nvPr/>
        </p:nvSpPr>
        <p:spPr>
          <a:xfrm>
            <a:off x="3355356" y="5413740"/>
            <a:ext cx="532518" cy="707886"/>
          </a:xfrm>
          <a:prstGeom prst="rect">
            <a:avLst/>
          </a:prstGeom>
          <a:noFill/>
        </p:spPr>
        <p:txBody>
          <a:bodyPr wrap="none" rtlCol="0">
            <a:spAutoFit/>
          </a:bodyPr>
          <a:lstStyle/>
          <a:p>
            <a:r>
              <a:rPr lang="it-IT" sz="4000" b="1" dirty="0">
                <a:solidFill>
                  <a:schemeClr val="bg1"/>
                </a:solidFill>
                <a:latin typeface="+mj-lt"/>
              </a:rPr>
              <a:t>b</a:t>
            </a:r>
          </a:p>
        </p:txBody>
      </p:sp>
      <p:sp>
        <p:nvSpPr>
          <p:cNvPr id="69" name="Diamond 5">
            <a:extLst>
              <a:ext uri="{FF2B5EF4-FFF2-40B4-BE49-F238E27FC236}">
                <a16:creationId xmlns="" xmlns:a16="http://schemas.microsoft.com/office/drawing/2014/main" id="{951507A8-954C-49A0-AFE0-8E4FF1D202C0}"/>
              </a:ext>
            </a:extLst>
          </p:cNvPr>
          <p:cNvSpPr/>
          <p:nvPr userDrawn="1"/>
        </p:nvSpPr>
        <p:spPr>
          <a:xfrm>
            <a:off x="6112070" y="1492152"/>
            <a:ext cx="523149" cy="524695"/>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0" name="Isosceles Triangle 51">
            <a:extLst>
              <a:ext uri="{FF2B5EF4-FFF2-40B4-BE49-F238E27FC236}">
                <a16:creationId xmlns="" xmlns:a16="http://schemas.microsoft.com/office/drawing/2014/main" id="{7B52CA8F-FA2D-4929-9A41-712C7FB04FEA}"/>
              </a:ext>
            </a:extLst>
          </p:cNvPr>
          <p:cNvSpPr/>
          <p:nvPr userDrawn="1"/>
        </p:nvSpPr>
        <p:spPr>
          <a:xfrm>
            <a:off x="5273316" y="1562686"/>
            <a:ext cx="523147" cy="383626"/>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1" name="Isosceles Triangle 57">
            <a:extLst>
              <a:ext uri="{FF2B5EF4-FFF2-40B4-BE49-F238E27FC236}">
                <a16:creationId xmlns="" xmlns:a16="http://schemas.microsoft.com/office/drawing/2014/main" id="{6C8FEB69-BFB2-48D1-B09B-0EFB5DEEA705}"/>
              </a:ext>
            </a:extLst>
          </p:cNvPr>
          <p:cNvSpPr/>
          <p:nvPr userDrawn="1"/>
        </p:nvSpPr>
        <p:spPr>
          <a:xfrm>
            <a:off x="6114156" y="4520206"/>
            <a:ext cx="313133"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72" name="Rectangle 7">
            <a:extLst>
              <a:ext uri="{FF2B5EF4-FFF2-40B4-BE49-F238E27FC236}">
                <a16:creationId xmlns="" xmlns:a16="http://schemas.microsoft.com/office/drawing/2014/main" id="{A906FCD2-9483-4047-9842-2D2A44488E6A}"/>
              </a:ext>
            </a:extLst>
          </p:cNvPr>
          <p:cNvSpPr/>
          <p:nvPr userDrawn="1"/>
        </p:nvSpPr>
        <p:spPr>
          <a:xfrm rot="18900000">
            <a:off x="9585735" y="3654558"/>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3" name="Parallelogram 15">
            <a:extLst>
              <a:ext uri="{FF2B5EF4-FFF2-40B4-BE49-F238E27FC236}">
                <a16:creationId xmlns="" xmlns:a16="http://schemas.microsoft.com/office/drawing/2014/main" id="{68E0C837-7968-48B7-B5A9-1CF3B9BCB3BB}"/>
              </a:ext>
            </a:extLst>
          </p:cNvPr>
          <p:cNvSpPr/>
          <p:nvPr userDrawn="1"/>
        </p:nvSpPr>
        <p:spPr>
          <a:xfrm flipH="1">
            <a:off x="5267026" y="4641909"/>
            <a:ext cx="464493" cy="464493"/>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4" name="Freeform 19">
            <a:extLst>
              <a:ext uri="{FF2B5EF4-FFF2-40B4-BE49-F238E27FC236}">
                <a16:creationId xmlns="" xmlns:a16="http://schemas.microsoft.com/office/drawing/2014/main" id="{C0688D79-DD07-43CD-A36D-F4CEADC221BF}"/>
              </a:ext>
            </a:extLst>
          </p:cNvPr>
          <p:cNvSpPr/>
          <p:nvPr userDrawn="1"/>
        </p:nvSpPr>
        <p:spPr>
          <a:xfrm>
            <a:off x="7745410" y="3642506"/>
            <a:ext cx="460778"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5" name="Rectangle 30">
            <a:extLst>
              <a:ext uri="{FF2B5EF4-FFF2-40B4-BE49-F238E27FC236}">
                <a16:creationId xmlns="" xmlns:a16="http://schemas.microsoft.com/office/drawing/2014/main" id="{43786FAC-3E09-4B8E-A433-27D3DBF9B72B}"/>
              </a:ext>
            </a:extLst>
          </p:cNvPr>
          <p:cNvSpPr/>
          <p:nvPr userDrawn="1"/>
        </p:nvSpPr>
        <p:spPr>
          <a:xfrm>
            <a:off x="11063701" y="3600566"/>
            <a:ext cx="464493" cy="46313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6" name="Rectangle 7">
            <a:extLst>
              <a:ext uri="{FF2B5EF4-FFF2-40B4-BE49-F238E27FC236}">
                <a16:creationId xmlns="" xmlns:a16="http://schemas.microsoft.com/office/drawing/2014/main" id="{B13564A8-EAEA-4978-BA4A-E03FFC455AF9}"/>
              </a:ext>
            </a:extLst>
          </p:cNvPr>
          <p:cNvSpPr/>
          <p:nvPr userDrawn="1"/>
        </p:nvSpPr>
        <p:spPr>
          <a:xfrm>
            <a:off x="6950824" y="1518716"/>
            <a:ext cx="471567" cy="47156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7" name="Rectangle 15">
            <a:extLst>
              <a:ext uri="{FF2B5EF4-FFF2-40B4-BE49-F238E27FC236}">
                <a16:creationId xmlns="" xmlns:a16="http://schemas.microsoft.com/office/drawing/2014/main" id="{C59B6B35-BB8B-43FD-879F-2061B6379A56}"/>
              </a:ext>
            </a:extLst>
          </p:cNvPr>
          <p:cNvSpPr/>
          <p:nvPr userDrawn="1"/>
        </p:nvSpPr>
        <p:spPr>
          <a:xfrm rot="5400000">
            <a:off x="7737684" y="1518715"/>
            <a:ext cx="472195" cy="471568"/>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8" name="Pie 24">
            <a:extLst>
              <a:ext uri="{FF2B5EF4-FFF2-40B4-BE49-F238E27FC236}">
                <a16:creationId xmlns="" xmlns:a16="http://schemas.microsoft.com/office/drawing/2014/main" id="{74B73BD9-45EB-4A93-9EA1-547133C42F39}"/>
              </a:ext>
            </a:extLst>
          </p:cNvPr>
          <p:cNvSpPr/>
          <p:nvPr userDrawn="1"/>
        </p:nvSpPr>
        <p:spPr>
          <a:xfrm>
            <a:off x="6809927" y="4618984"/>
            <a:ext cx="513183" cy="510342"/>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79" name="Parallelogram 30">
            <a:extLst>
              <a:ext uri="{FF2B5EF4-FFF2-40B4-BE49-F238E27FC236}">
                <a16:creationId xmlns="" xmlns:a16="http://schemas.microsoft.com/office/drawing/2014/main" id="{91D93BB2-E0F9-49CA-80DA-58285EFBCB69}"/>
              </a:ext>
            </a:extLst>
          </p:cNvPr>
          <p:cNvSpPr/>
          <p:nvPr userDrawn="1"/>
        </p:nvSpPr>
        <p:spPr>
          <a:xfrm flipH="1">
            <a:off x="11038458" y="2527766"/>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0" name="Block Arc 14">
            <a:extLst>
              <a:ext uri="{FF2B5EF4-FFF2-40B4-BE49-F238E27FC236}">
                <a16:creationId xmlns="" xmlns:a16="http://schemas.microsoft.com/office/drawing/2014/main" id="{36937D06-CDB0-4D0D-B3C9-97FEBCC6CF31}"/>
              </a:ext>
            </a:extLst>
          </p:cNvPr>
          <p:cNvSpPr/>
          <p:nvPr userDrawn="1"/>
        </p:nvSpPr>
        <p:spPr>
          <a:xfrm rot="16200000">
            <a:off x="8525358" y="1470612"/>
            <a:ext cx="567400" cy="567774"/>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81" name="Block Arc 41">
            <a:extLst>
              <a:ext uri="{FF2B5EF4-FFF2-40B4-BE49-F238E27FC236}">
                <a16:creationId xmlns="" xmlns:a16="http://schemas.microsoft.com/office/drawing/2014/main" id="{0AB5E14F-5B6D-416B-ACFD-0A930C71D854}"/>
              </a:ext>
            </a:extLst>
          </p:cNvPr>
          <p:cNvSpPr/>
          <p:nvPr userDrawn="1"/>
        </p:nvSpPr>
        <p:spPr>
          <a:xfrm>
            <a:off x="9408551" y="1424302"/>
            <a:ext cx="473301" cy="660394"/>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82" name="Right Triangle 17">
            <a:extLst>
              <a:ext uri="{FF2B5EF4-FFF2-40B4-BE49-F238E27FC236}">
                <a16:creationId xmlns="" xmlns:a16="http://schemas.microsoft.com/office/drawing/2014/main" id="{D697D67B-86B5-48D6-AF8F-003178395FEF}"/>
              </a:ext>
            </a:extLst>
          </p:cNvPr>
          <p:cNvSpPr/>
          <p:nvPr userDrawn="1"/>
        </p:nvSpPr>
        <p:spPr>
          <a:xfrm>
            <a:off x="7705746" y="4600959"/>
            <a:ext cx="385790" cy="546392"/>
          </a:xfrm>
          <a:custGeom>
            <a:avLst/>
            <a:gdLst/>
            <a:ahLst/>
            <a:cxnLst/>
            <a:rect l="l" t="t" r="r" b="b"/>
            <a:pathLst>
              <a:path w="2387678" h="3240000">
                <a:moveTo>
                  <a:pt x="1645041" y="17032"/>
                </a:moveTo>
                <a:lnTo>
                  <a:pt x="2376264" y="17032"/>
                </a:lnTo>
                <a:lnTo>
                  <a:pt x="2376264" y="17033"/>
                </a:lnTo>
                <a:lnTo>
                  <a:pt x="1645042" y="17033"/>
                </a:lnTo>
                <a:close/>
                <a:moveTo>
                  <a:pt x="0" y="17032"/>
                </a:moveTo>
                <a:lnTo>
                  <a:pt x="1379678" y="17032"/>
                </a:lnTo>
                <a:lnTo>
                  <a:pt x="1379678" y="996125"/>
                </a:lnTo>
                <a:lnTo>
                  <a:pt x="2376264" y="996125"/>
                </a:lnTo>
                <a:lnTo>
                  <a:pt x="2376264" y="3240000"/>
                </a:lnTo>
                <a:lnTo>
                  <a:pt x="0" y="3240000"/>
                </a:lnTo>
                <a:close/>
                <a:moveTo>
                  <a:pt x="1498869" y="0"/>
                </a:moveTo>
                <a:lnTo>
                  <a:pt x="2387678" y="888809"/>
                </a:lnTo>
                <a:lnTo>
                  <a:pt x="1498869" y="888809"/>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3" name="Oval 27">
            <a:extLst>
              <a:ext uri="{FF2B5EF4-FFF2-40B4-BE49-F238E27FC236}">
                <a16:creationId xmlns="" xmlns:a16="http://schemas.microsoft.com/office/drawing/2014/main" id="{DD945B12-BA52-4BC9-9FE2-5B73FC0224F3}"/>
              </a:ext>
            </a:extLst>
          </p:cNvPr>
          <p:cNvSpPr/>
          <p:nvPr userDrawn="1"/>
        </p:nvSpPr>
        <p:spPr>
          <a:xfrm>
            <a:off x="4418496" y="5469184"/>
            <a:ext cx="409732" cy="779216"/>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4" name="Parallelogram 15">
            <a:extLst>
              <a:ext uri="{FF2B5EF4-FFF2-40B4-BE49-F238E27FC236}">
                <a16:creationId xmlns="" xmlns:a16="http://schemas.microsoft.com/office/drawing/2014/main" id="{C554E01D-65BC-43FE-AB91-241ADD7BFDDF}"/>
              </a:ext>
            </a:extLst>
          </p:cNvPr>
          <p:cNvSpPr/>
          <p:nvPr userDrawn="1"/>
        </p:nvSpPr>
        <p:spPr>
          <a:xfrm rot="16200000">
            <a:off x="8536863" y="3545131"/>
            <a:ext cx="598764" cy="648141"/>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5" name="Round Same Side Corner Rectangle 21">
            <a:extLst>
              <a:ext uri="{FF2B5EF4-FFF2-40B4-BE49-F238E27FC236}">
                <a16:creationId xmlns="" xmlns:a16="http://schemas.microsoft.com/office/drawing/2014/main" id="{4033428E-F956-4BF3-B750-0352B28419CC}"/>
              </a:ext>
            </a:extLst>
          </p:cNvPr>
          <p:cNvSpPr/>
          <p:nvPr userDrawn="1"/>
        </p:nvSpPr>
        <p:spPr>
          <a:xfrm rot="10800000">
            <a:off x="9311063" y="2543932"/>
            <a:ext cx="386665" cy="436639"/>
          </a:xfrm>
          <a:custGeom>
            <a:avLst/>
            <a:gdLst/>
            <a:ahLst/>
            <a:cxnLst/>
            <a:rect l="l" t="t" r="r" b="b"/>
            <a:pathLst>
              <a:path w="2880320" h="3252576">
                <a:moveTo>
                  <a:pt x="612726" y="2220771"/>
                </a:moveTo>
                <a:cubicBezTo>
                  <a:pt x="662432" y="2220771"/>
                  <a:pt x="702726" y="2180477"/>
                  <a:pt x="702726" y="2130771"/>
                </a:cubicBezTo>
                <a:lnTo>
                  <a:pt x="702726" y="438771"/>
                </a:lnTo>
                <a:cubicBezTo>
                  <a:pt x="702726" y="389065"/>
                  <a:pt x="662432" y="348771"/>
                  <a:pt x="612726" y="348771"/>
                </a:cubicBezTo>
                <a:cubicBezTo>
                  <a:pt x="563020" y="348771"/>
                  <a:pt x="522726" y="389065"/>
                  <a:pt x="522726" y="438771"/>
                </a:cubicBezTo>
                <a:lnTo>
                  <a:pt x="522726" y="2130771"/>
                </a:lnTo>
                <a:cubicBezTo>
                  <a:pt x="522726" y="2180477"/>
                  <a:pt x="563020" y="2220771"/>
                  <a:pt x="612726" y="2220771"/>
                </a:cubicBezTo>
                <a:close/>
                <a:moveTo>
                  <a:pt x="1188790" y="2220771"/>
                </a:moveTo>
                <a:cubicBezTo>
                  <a:pt x="1238496" y="2220771"/>
                  <a:pt x="1278790" y="2180477"/>
                  <a:pt x="1278790" y="2130771"/>
                </a:cubicBezTo>
                <a:lnTo>
                  <a:pt x="1278790" y="438771"/>
                </a:lnTo>
                <a:cubicBezTo>
                  <a:pt x="1278790" y="389065"/>
                  <a:pt x="1238496" y="348771"/>
                  <a:pt x="1188790" y="348771"/>
                </a:cubicBezTo>
                <a:cubicBezTo>
                  <a:pt x="1139084" y="348771"/>
                  <a:pt x="1098790" y="389065"/>
                  <a:pt x="1098790" y="438771"/>
                </a:cubicBezTo>
                <a:lnTo>
                  <a:pt x="1098790" y="2130771"/>
                </a:lnTo>
                <a:cubicBezTo>
                  <a:pt x="1098790" y="2180477"/>
                  <a:pt x="1139084" y="2220771"/>
                  <a:pt x="1188790" y="2220771"/>
                </a:cubicBezTo>
                <a:close/>
                <a:moveTo>
                  <a:pt x="1764854" y="2220771"/>
                </a:moveTo>
                <a:cubicBezTo>
                  <a:pt x="1814560" y="2220771"/>
                  <a:pt x="1854854" y="2180477"/>
                  <a:pt x="1854854" y="2130771"/>
                </a:cubicBezTo>
                <a:lnTo>
                  <a:pt x="1854854" y="438771"/>
                </a:lnTo>
                <a:cubicBezTo>
                  <a:pt x="1854854" y="389065"/>
                  <a:pt x="1814560" y="348771"/>
                  <a:pt x="1764854" y="348771"/>
                </a:cubicBezTo>
                <a:cubicBezTo>
                  <a:pt x="1715148" y="348771"/>
                  <a:pt x="1674854" y="389065"/>
                  <a:pt x="1674854" y="438771"/>
                </a:cubicBezTo>
                <a:lnTo>
                  <a:pt x="1674854" y="2130771"/>
                </a:lnTo>
                <a:cubicBezTo>
                  <a:pt x="1674854" y="2180477"/>
                  <a:pt x="1715148" y="2220771"/>
                  <a:pt x="1764854" y="2220771"/>
                </a:cubicBezTo>
                <a:close/>
                <a:moveTo>
                  <a:pt x="2340918" y="2220771"/>
                </a:moveTo>
                <a:cubicBezTo>
                  <a:pt x="2390624" y="2220771"/>
                  <a:pt x="2430918" y="2180477"/>
                  <a:pt x="2430918" y="2130771"/>
                </a:cubicBezTo>
                <a:lnTo>
                  <a:pt x="2430918" y="438771"/>
                </a:lnTo>
                <a:cubicBezTo>
                  <a:pt x="2430918" y="389065"/>
                  <a:pt x="2390624" y="348771"/>
                  <a:pt x="2340918" y="348771"/>
                </a:cubicBezTo>
                <a:cubicBezTo>
                  <a:pt x="2291212" y="348771"/>
                  <a:pt x="2250918" y="389065"/>
                  <a:pt x="2250918" y="438771"/>
                </a:cubicBezTo>
                <a:lnTo>
                  <a:pt x="2250918" y="2130771"/>
                </a:lnTo>
                <a:cubicBezTo>
                  <a:pt x="2250918" y="2180477"/>
                  <a:pt x="2291212" y="2220771"/>
                  <a:pt x="2340918" y="2220771"/>
                </a:cubicBezTo>
                <a:close/>
                <a:moveTo>
                  <a:pt x="2784182" y="2519920"/>
                </a:moveTo>
                <a:lnTo>
                  <a:pt x="96136" y="2519920"/>
                </a:lnTo>
                <a:lnTo>
                  <a:pt x="96136" y="419995"/>
                </a:lnTo>
                <a:cubicBezTo>
                  <a:pt x="96136" y="188038"/>
                  <a:pt x="284174" y="0"/>
                  <a:pt x="516131" y="0"/>
                </a:cubicBezTo>
                <a:lnTo>
                  <a:pt x="2364187" y="0"/>
                </a:lnTo>
                <a:cubicBezTo>
                  <a:pt x="2596144" y="0"/>
                  <a:pt x="2784182" y="188038"/>
                  <a:pt x="2784182" y="419995"/>
                </a:cubicBezTo>
                <a:close/>
                <a:moveTo>
                  <a:pt x="1687966" y="3252576"/>
                </a:moveTo>
                <a:lnTo>
                  <a:pt x="1192350" y="3252576"/>
                </a:lnTo>
                <a:cubicBezTo>
                  <a:pt x="1129224" y="3252576"/>
                  <a:pt x="1078050" y="3201402"/>
                  <a:pt x="1078050" y="3138276"/>
                </a:cubicBezTo>
                <a:lnTo>
                  <a:pt x="1078050" y="3023976"/>
                </a:lnTo>
                <a:lnTo>
                  <a:pt x="60008" y="3023976"/>
                </a:lnTo>
                <a:cubicBezTo>
                  <a:pt x="26866" y="3023976"/>
                  <a:pt x="0" y="2997110"/>
                  <a:pt x="0" y="2963968"/>
                </a:cubicBezTo>
                <a:lnTo>
                  <a:pt x="0" y="2723944"/>
                </a:lnTo>
                <a:cubicBezTo>
                  <a:pt x="0" y="2690802"/>
                  <a:pt x="26866" y="2663936"/>
                  <a:pt x="60008" y="2663936"/>
                </a:cubicBezTo>
                <a:lnTo>
                  <a:pt x="2820312" y="2663936"/>
                </a:lnTo>
                <a:cubicBezTo>
                  <a:pt x="2853454" y="2663936"/>
                  <a:pt x="2880320" y="2690802"/>
                  <a:pt x="2880320" y="2723944"/>
                </a:cubicBezTo>
                <a:lnTo>
                  <a:pt x="2880320" y="2963968"/>
                </a:lnTo>
                <a:cubicBezTo>
                  <a:pt x="2880320" y="2997110"/>
                  <a:pt x="2853454" y="3023976"/>
                  <a:pt x="2820312" y="3023976"/>
                </a:cubicBezTo>
                <a:lnTo>
                  <a:pt x="1802266" y="3023976"/>
                </a:lnTo>
                <a:lnTo>
                  <a:pt x="1802266" y="3138276"/>
                </a:lnTo>
                <a:cubicBezTo>
                  <a:pt x="1802266" y="3201402"/>
                  <a:pt x="1751092" y="3252576"/>
                  <a:pt x="1687966" y="3252576"/>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6" name="Oval 26">
            <a:extLst>
              <a:ext uri="{FF2B5EF4-FFF2-40B4-BE49-F238E27FC236}">
                <a16:creationId xmlns="" xmlns:a16="http://schemas.microsoft.com/office/drawing/2014/main" id="{7CB257E3-2496-4E62-AE15-1432750680B6}"/>
              </a:ext>
            </a:extLst>
          </p:cNvPr>
          <p:cNvSpPr/>
          <p:nvPr userDrawn="1"/>
        </p:nvSpPr>
        <p:spPr>
          <a:xfrm>
            <a:off x="6966942" y="3587275"/>
            <a:ext cx="472482" cy="563852"/>
          </a:xfrm>
          <a:custGeom>
            <a:avLst/>
            <a:gdLst/>
            <a:ahLst/>
            <a:cxnLst/>
            <a:rect l="l" t="t" r="r" b="b"/>
            <a:pathLst>
              <a:path w="2543357" h="3035197">
                <a:moveTo>
                  <a:pt x="1932497" y="885460"/>
                </a:moveTo>
                <a:lnTo>
                  <a:pt x="1858608" y="981586"/>
                </a:lnTo>
                <a:cubicBezTo>
                  <a:pt x="2087948" y="1157874"/>
                  <a:pt x="2221364" y="1431493"/>
                  <a:pt x="2219022" y="1720748"/>
                </a:cubicBezTo>
                <a:lnTo>
                  <a:pt x="2340261" y="1721729"/>
                </a:lnTo>
                <a:cubicBezTo>
                  <a:pt x="2342911" y="1394473"/>
                  <a:pt x="2191967" y="1084907"/>
                  <a:pt x="1932497" y="885460"/>
                </a:cubicBezTo>
                <a:close/>
                <a:moveTo>
                  <a:pt x="1028922" y="281987"/>
                </a:moveTo>
                <a:cubicBezTo>
                  <a:pt x="1157068" y="321344"/>
                  <a:pt x="1128134" y="299573"/>
                  <a:pt x="1193247" y="332230"/>
                </a:cubicBezTo>
                <a:cubicBezTo>
                  <a:pt x="1269854" y="451410"/>
                  <a:pt x="1301375" y="602654"/>
                  <a:pt x="1295736" y="739575"/>
                </a:cubicBezTo>
                <a:cubicBezTo>
                  <a:pt x="1418781" y="730097"/>
                  <a:pt x="1391656" y="622269"/>
                  <a:pt x="1842154" y="674175"/>
                </a:cubicBezTo>
                <a:cubicBezTo>
                  <a:pt x="2251963" y="725703"/>
                  <a:pt x="2543357" y="1202505"/>
                  <a:pt x="2543357" y="1911138"/>
                </a:cubicBezTo>
                <a:cubicBezTo>
                  <a:pt x="2543357" y="2619771"/>
                  <a:pt x="2228290" y="3174439"/>
                  <a:pt x="1189012" y="3004227"/>
                </a:cubicBezTo>
                <a:cubicBezTo>
                  <a:pt x="266689" y="3142266"/>
                  <a:pt x="99973" y="2479414"/>
                  <a:pt x="24671" y="2089269"/>
                </a:cubicBezTo>
                <a:cubicBezTo>
                  <a:pt x="-50631" y="1699124"/>
                  <a:pt x="9514" y="922425"/>
                  <a:pt x="737199" y="663358"/>
                </a:cubicBezTo>
                <a:cubicBezTo>
                  <a:pt x="1021153" y="585721"/>
                  <a:pt x="1093645" y="690425"/>
                  <a:pt x="1216376" y="728497"/>
                </a:cubicBezTo>
                <a:cubicBezTo>
                  <a:pt x="1183268" y="569368"/>
                  <a:pt x="1135766" y="458984"/>
                  <a:pt x="1028922" y="281987"/>
                </a:cubicBezTo>
                <a:close/>
                <a:moveTo>
                  <a:pt x="1919942" y="47"/>
                </a:moveTo>
                <a:cubicBezTo>
                  <a:pt x="2086542" y="1491"/>
                  <a:pt x="2263938" y="35583"/>
                  <a:pt x="2350876" y="60453"/>
                </a:cubicBezTo>
                <a:cubicBezTo>
                  <a:pt x="2672784" y="174000"/>
                  <a:pt x="2321773" y="213881"/>
                  <a:pt x="2220060" y="345654"/>
                </a:cubicBezTo>
                <a:cubicBezTo>
                  <a:pt x="2118347" y="477427"/>
                  <a:pt x="2005019" y="609932"/>
                  <a:pt x="1770740" y="609932"/>
                </a:cubicBezTo>
                <a:lnTo>
                  <a:pt x="1326444" y="614956"/>
                </a:lnTo>
                <a:lnTo>
                  <a:pt x="1346541" y="320533"/>
                </a:lnTo>
                <a:cubicBezTo>
                  <a:pt x="1401807" y="115484"/>
                  <a:pt x="1563158" y="44336"/>
                  <a:pt x="1760692" y="11037"/>
                </a:cubicBezTo>
                <a:cubicBezTo>
                  <a:pt x="1810076" y="2712"/>
                  <a:pt x="1864409" y="-434"/>
                  <a:pt x="1919942" y="47"/>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7" name="Freeform 32">
            <a:extLst>
              <a:ext uri="{FF2B5EF4-FFF2-40B4-BE49-F238E27FC236}">
                <a16:creationId xmlns="" xmlns:a16="http://schemas.microsoft.com/office/drawing/2014/main" id="{ED530C27-9E0E-4BB8-BD32-44069C74DE36}"/>
              </a:ext>
            </a:extLst>
          </p:cNvPr>
          <p:cNvSpPr/>
          <p:nvPr userDrawn="1"/>
        </p:nvSpPr>
        <p:spPr>
          <a:xfrm>
            <a:off x="4360223" y="1480860"/>
            <a:ext cx="597487" cy="547278"/>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8" name="Rounded Rectangle 10">
            <a:extLst>
              <a:ext uri="{FF2B5EF4-FFF2-40B4-BE49-F238E27FC236}">
                <a16:creationId xmlns="" xmlns:a16="http://schemas.microsoft.com/office/drawing/2014/main" id="{559F0ADD-2CE2-45DD-8B16-BA2008B7BF71}"/>
              </a:ext>
            </a:extLst>
          </p:cNvPr>
          <p:cNvSpPr/>
          <p:nvPr userDrawn="1"/>
        </p:nvSpPr>
        <p:spPr>
          <a:xfrm>
            <a:off x="8534202" y="2515987"/>
            <a:ext cx="372169" cy="4925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9" name="Rounded Rectangle 32">
            <a:extLst>
              <a:ext uri="{FF2B5EF4-FFF2-40B4-BE49-F238E27FC236}">
                <a16:creationId xmlns="" xmlns:a16="http://schemas.microsoft.com/office/drawing/2014/main" id="{2911F434-E89F-41A5-B71E-0ED32F2C304E}"/>
              </a:ext>
            </a:extLst>
          </p:cNvPr>
          <p:cNvSpPr/>
          <p:nvPr userDrawn="1"/>
        </p:nvSpPr>
        <p:spPr>
          <a:xfrm>
            <a:off x="10179594" y="3623455"/>
            <a:ext cx="491492" cy="491492"/>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0" name="Trapezoid 13">
            <a:extLst>
              <a:ext uri="{FF2B5EF4-FFF2-40B4-BE49-F238E27FC236}">
                <a16:creationId xmlns="" xmlns:a16="http://schemas.microsoft.com/office/drawing/2014/main" id="{7ED2A2AE-88F4-46A5-95F6-BCB6C58942FC}"/>
              </a:ext>
            </a:extLst>
          </p:cNvPr>
          <p:cNvSpPr/>
          <p:nvPr userDrawn="1"/>
        </p:nvSpPr>
        <p:spPr>
          <a:xfrm>
            <a:off x="5324216" y="2538243"/>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1" name="Rounded Rectangle 7">
            <a:extLst>
              <a:ext uri="{FF2B5EF4-FFF2-40B4-BE49-F238E27FC236}">
                <a16:creationId xmlns="" xmlns:a16="http://schemas.microsoft.com/office/drawing/2014/main" id="{28E3EAAD-2825-4DF8-903E-AD77D6FAA7DD}"/>
              </a:ext>
            </a:extLst>
          </p:cNvPr>
          <p:cNvSpPr/>
          <p:nvPr userDrawn="1"/>
        </p:nvSpPr>
        <p:spPr>
          <a:xfrm>
            <a:off x="7858216" y="2527504"/>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2" name="Rectangle 18">
            <a:extLst>
              <a:ext uri="{FF2B5EF4-FFF2-40B4-BE49-F238E27FC236}">
                <a16:creationId xmlns="" xmlns:a16="http://schemas.microsoft.com/office/drawing/2014/main" id="{745A5F19-D11A-401E-AE4F-A26F520E47F9}"/>
              </a:ext>
            </a:extLst>
          </p:cNvPr>
          <p:cNvSpPr/>
          <p:nvPr userDrawn="1"/>
        </p:nvSpPr>
        <p:spPr>
          <a:xfrm>
            <a:off x="6258752" y="2567175"/>
            <a:ext cx="491054" cy="390153"/>
          </a:xfrm>
          <a:custGeom>
            <a:avLst/>
            <a:gdLst/>
            <a:ahLst/>
            <a:cxnLst/>
            <a:rect l="l" t="t" r="r" b="b"/>
            <a:pathLst>
              <a:path w="3240000" h="2574247">
                <a:moveTo>
                  <a:pt x="2393400" y="1814089"/>
                </a:moveTo>
                <a:cubicBezTo>
                  <a:pt x="2363577" y="1814089"/>
                  <a:pt x="2339400" y="1838266"/>
                  <a:pt x="2339400" y="1868089"/>
                </a:cubicBezTo>
                <a:cubicBezTo>
                  <a:pt x="2339400" y="1897912"/>
                  <a:pt x="2363577" y="1922089"/>
                  <a:pt x="2393400" y="1922089"/>
                </a:cubicBezTo>
                <a:lnTo>
                  <a:pt x="2573400" y="1922089"/>
                </a:lnTo>
                <a:cubicBezTo>
                  <a:pt x="2603223" y="1922089"/>
                  <a:pt x="2627400" y="1897912"/>
                  <a:pt x="2627400" y="1868089"/>
                </a:cubicBezTo>
                <a:cubicBezTo>
                  <a:pt x="2627400" y="1838266"/>
                  <a:pt x="2603223" y="1814089"/>
                  <a:pt x="2573400" y="1814089"/>
                </a:cubicBezTo>
                <a:close/>
                <a:moveTo>
                  <a:pt x="173344" y="1814089"/>
                </a:moveTo>
                <a:cubicBezTo>
                  <a:pt x="143521" y="1814089"/>
                  <a:pt x="119344" y="1838266"/>
                  <a:pt x="119344" y="1868089"/>
                </a:cubicBezTo>
                <a:cubicBezTo>
                  <a:pt x="119344" y="1897912"/>
                  <a:pt x="143521" y="1922089"/>
                  <a:pt x="173344" y="1922089"/>
                </a:cubicBezTo>
                <a:lnTo>
                  <a:pt x="353344" y="1922089"/>
                </a:lnTo>
                <a:cubicBezTo>
                  <a:pt x="383167" y="1922089"/>
                  <a:pt x="407344" y="1897912"/>
                  <a:pt x="407344" y="1868089"/>
                </a:cubicBezTo>
                <a:cubicBezTo>
                  <a:pt x="407344" y="1838266"/>
                  <a:pt x="383167" y="1814089"/>
                  <a:pt x="353344" y="1814089"/>
                </a:cubicBezTo>
                <a:close/>
                <a:moveTo>
                  <a:pt x="2933496" y="1796081"/>
                </a:moveTo>
                <a:cubicBezTo>
                  <a:pt x="2893727" y="1796081"/>
                  <a:pt x="2861488" y="1828320"/>
                  <a:pt x="2861488" y="1868089"/>
                </a:cubicBezTo>
                <a:cubicBezTo>
                  <a:pt x="2861488" y="1907858"/>
                  <a:pt x="2893727" y="1940097"/>
                  <a:pt x="2933496" y="1940097"/>
                </a:cubicBezTo>
                <a:cubicBezTo>
                  <a:pt x="2973265" y="1940097"/>
                  <a:pt x="3005504" y="1907858"/>
                  <a:pt x="3005504" y="1868089"/>
                </a:cubicBezTo>
                <a:cubicBezTo>
                  <a:pt x="3005504" y="1828320"/>
                  <a:pt x="2973265" y="1796081"/>
                  <a:pt x="2933496" y="1796081"/>
                </a:cubicBezTo>
                <a:close/>
                <a:moveTo>
                  <a:pt x="119344" y="122856"/>
                </a:moveTo>
                <a:lnTo>
                  <a:pt x="119344" y="1728192"/>
                </a:lnTo>
                <a:lnTo>
                  <a:pt x="3120656" y="1728192"/>
                </a:lnTo>
                <a:lnTo>
                  <a:pt x="3120656" y="122856"/>
                </a:lnTo>
                <a:close/>
                <a:moveTo>
                  <a:pt x="0" y="0"/>
                </a:moveTo>
                <a:lnTo>
                  <a:pt x="3240000" y="0"/>
                </a:lnTo>
                <a:lnTo>
                  <a:pt x="3240000" y="2016224"/>
                </a:lnTo>
                <a:lnTo>
                  <a:pt x="1812079" y="2016224"/>
                </a:lnTo>
                <a:lnTo>
                  <a:pt x="1857107" y="2320159"/>
                </a:lnTo>
                <a:lnTo>
                  <a:pt x="2357140" y="2320159"/>
                </a:lnTo>
                <a:cubicBezTo>
                  <a:pt x="2427304" y="2320159"/>
                  <a:pt x="2484184" y="2377039"/>
                  <a:pt x="2484184" y="2447203"/>
                </a:cubicBezTo>
                <a:lnTo>
                  <a:pt x="2484184" y="2574247"/>
                </a:lnTo>
                <a:lnTo>
                  <a:pt x="755992" y="2574247"/>
                </a:lnTo>
                <a:lnTo>
                  <a:pt x="755992" y="2447203"/>
                </a:lnTo>
                <a:cubicBezTo>
                  <a:pt x="755992" y="2377039"/>
                  <a:pt x="812872" y="2320159"/>
                  <a:pt x="883036" y="2320159"/>
                </a:cubicBezTo>
                <a:lnTo>
                  <a:pt x="1382894" y="2320159"/>
                </a:lnTo>
                <a:lnTo>
                  <a:pt x="1427922" y="2016224"/>
                </a:lnTo>
                <a:lnTo>
                  <a:pt x="0" y="201622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3" name="Rounded Rectangle 25">
            <a:extLst>
              <a:ext uri="{FF2B5EF4-FFF2-40B4-BE49-F238E27FC236}">
                <a16:creationId xmlns="" xmlns:a16="http://schemas.microsoft.com/office/drawing/2014/main" id="{5D662E9C-B30C-42FF-B411-A43EF99F2C93}"/>
              </a:ext>
            </a:extLst>
          </p:cNvPr>
          <p:cNvSpPr/>
          <p:nvPr userDrawn="1"/>
        </p:nvSpPr>
        <p:spPr>
          <a:xfrm>
            <a:off x="7154498" y="2552022"/>
            <a:ext cx="299026" cy="420457"/>
          </a:xfrm>
          <a:custGeom>
            <a:avLst/>
            <a:gdLst/>
            <a:ahLst/>
            <a:cxnLst/>
            <a:rect l="l" t="t" r="r" b="b"/>
            <a:pathLst>
              <a:path w="2304256" h="3240000">
                <a:moveTo>
                  <a:pt x="954128" y="3024336"/>
                </a:moveTo>
                <a:cubicBezTo>
                  <a:pt x="924305" y="3024336"/>
                  <a:pt x="900128" y="3048513"/>
                  <a:pt x="900128" y="3078336"/>
                </a:cubicBezTo>
                <a:cubicBezTo>
                  <a:pt x="900128" y="3108159"/>
                  <a:pt x="924305" y="3132336"/>
                  <a:pt x="954128" y="3132336"/>
                </a:cubicBezTo>
                <a:lnTo>
                  <a:pt x="1350128" y="3132336"/>
                </a:lnTo>
                <a:cubicBezTo>
                  <a:pt x="1379951" y="3132336"/>
                  <a:pt x="1404128" y="3108159"/>
                  <a:pt x="1404128" y="3078336"/>
                </a:cubicBezTo>
                <a:cubicBezTo>
                  <a:pt x="1404128" y="3048513"/>
                  <a:pt x="1379951" y="3024336"/>
                  <a:pt x="1350128" y="3024336"/>
                </a:cubicBezTo>
                <a:close/>
                <a:moveTo>
                  <a:pt x="131531" y="224650"/>
                </a:moveTo>
                <a:lnTo>
                  <a:pt x="131531" y="2888946"/>
                </a:lnTo>
                <a:lnTo>
                  <a:pt x="2172725" y="2888946"/>
                </a:lnTo>
                <a:lnTo>
                  <a:pt x="2172725" y="224650"/>
                </a:lnTo>
                <a:close/>
                <a:moveTo>
                  <a:pt x="936128" y="73520"/>
                </a:moveTo>
                <a:cubicBezTo>
                  <a:pt x="916246" y="73520"/>
                  <a:pt x="900128" y="89638"/>
                  <a:pt x="900128" y="109520"/>
                </a:cubicBezTo>
                <a:cubicBezTo>
                  <a:pt x="900128" y="129402"/>
                  <a:pt x="916246" y="145520"/>
                  <a:pt x="936128" y="145520"/>
                </a:cubicBezTo>
                <a:lnTo>
                  <a:pt x="1368128" y="145520"/>
                </a:lnTo>
                <a:cubicBezTo>
                  <a:pt x="1388010" y="145520"/>
                  <a:pt x="1404128" y="129402"/>
                  <a:pt x="1404128" y="109520"/>
                </a:cubicBezTo>
                <a:cubicBezTo>
                  <a:pt x="1404128" y="89638"/>
                  <a:pt x="1388010" y="73520"/>
                  <a:pt x="1368128" y="73520"/>
                </a:cubicBezTo>
                <a:close/>
                <a:moveTo>
                  <a:pt x="155330" y="0"/>
                </a:moveTo>
                <a:lnTo>
                  <a:pt x="2148926" y="0"/>
                </a:lnTo>
                <a:cubicBezTo>
                  <a:pt x="2234712" y="0"/>
                  <a:pt x="2304256" y="69544"/>
                  <a:pt x="2304256" y="155330"/>
                </a:cubicBezTo>
                <a:lnTo>
                  <a:pt x="2304256" y="3084670"/>
                </a:lnTo>
                <a:cubicBezTo>
                  <a:pt x="2304256" y="3170456"/>
                  <a:pt x="2234712" y="3240000"/>
                  <a:pt x="2148926" y="3240000"/>
                </a:cubicBezTo>
                <a:lnTo>
                  <a:pt x="155330" y="3240000"/>
                </a:lnTo>
                <a:cubicBezTo>
                  <a:pt x="69544" y="3240000"/>
                  <a:pt x="0" y="3170456"/>
                  <a:pt x="0" y="3084670"/>
                </a:cubicBezTo>
                <a:lnTo>
                  <a:pt x="0" y="155330"/>
                </a:lnTo>
                <a:cubicBezTo>
                  <a:pt x="0" y="69544"/>
                  <a:pt x="69544" y="0"/>
                  <a:pt x="15533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4" name="Chord 14">
            <a:extLst>
              <a:ext uri="{FF2B5EF4-FFF2-40B4-BE49-F238E27FC236}">
                <a16:creationId xmlns="" xmlns:a16="http://schemas.microsoft.com/office/drawing/2014/main" id="{69AB8880-F38C-446A-A5F5-3580F0C2FEDC}"/>
              </a:ext>
            </a:extLst>
          </p:cNvPr>
          <p:cNvSpPr/>
          <p:nvPr userDrawn="1"/>
        </p:nvSpPr>
        <p:spPr>
          <a:xfrm>
            <a:off x="5919945" y="5535338"/>
            <a:ext cx="512639" cy="646909"/>
          </a:xfrm>
          <a:custGeom>
            <a:avLst/>
            <a:gdLst/>
            <a:ahLst/>
            <a:cxnLst/>
            <a:rect l="l" t="t" r="r" b="b"/>
            <a:pathLst>
              <a:path w="2120980" h="2676504">
                <a:moveTo>
                  <a:pt x="824057" y="2198115"/>
                </a:moveTo>
                <a:lnTo>
                  <a:pt x="824057" y="2229022"/>
                </a:lnTo>
                <a:lnTo>
                  <a:pt x="751177" y="2229022"/>
                </a:lnTo>
                <a:lnTo>
                  <a:pt x="751177" y="2510330"/>
                </a:lnTo>
                <a:lnTo>
                  <a:pt x="824057" y="2510330"/>
                </a:lnTo>
                <a:lnTo>
                  <a:pt x="824057" y="2541237"/>
                </a:lnTo>
                <a:lnTo>
                  <a:pt x="1298129" y="2541237"/>
                </a:lnTo>
                <a:lnTo>
                  <a:pt x="1298129" y="2510330"/>
                </a:lnTo>
                <a:lnTo>
                  <a:pt x="1371008" y="2510330"/>
                </a:lnTo>
                <a:lnTo>
                  <a:pt x="1371008" y="2229022"/>
                </a:lnTo>
                <a:lnTo>
                  <a:pt x="1298129" y="2229022"/>
                </a:lnTo>
                <a:lnTo>
                  <a:pt x="1298129" y="2198115"/>
                </a:lnTo>
                <a:close/>
                <a:moveTo>
                  <a:pt x="1933495" y="134375"/>
                </a:moveTo>
                <a:cubicBezTo>
                  <a:pt x="1872496" y="128267"/>
                  <a:pt x="1778964" y="206162"/>
                  <a:pt x="1655092" y="316398"/>
                </a:cubicBezTo>
                <a:lnTo>
                  <a:pt x="1655092" y="762581"/>
                </a:lnTo>
                <a:lnTo>
                  <a:pt x="1651862" y="762581"/>
                </a:lnTo>
                <a:cubicBezTo>
                  <a:pt x="1647824" y="843406"/>
                  <a:pt x="1633793" y="920606"/>
                  <a:pt x="1611266" y="992211"/>
                </a:cubicBezTo>
                <a:cubicBezTo>
                  <a:pt x="1739269" y="1047184"/>
                  <a:pt x="1828260" y="986425"/>
                  <a:pt x="1895778" y="900656"/>
                </a:cubicBezTo>
                <a:cubicBezTo>
                  <a:pt x="1964561" y="813279"/>
                  <a:pt x="2016746" y="624382"/>
                  <a:pt x="2016490" y="465292"/>
                </a:cubicBezTo>
                <a:cubicBezTo>
                  <a:pt x="2023696" y="232949"/>
                  <a:pt x="1995287" y="140561"/>
                  <a:pt x="1933495" y="134375"/>
                </a:cubicBezTo>
                <a:close/>
                <a:moveTo>
                  <a:pt x="187485" y="134375"/>
                </a:moveTo>
                <a:cubicBezTo>
                  <a:pt x="125693" y="140561"/>
                  <a:pt x="97284" y="232949"/>
                  <a:pt x="104490" y="465292"/>
                </a:cubicBezTo>
                <a:cubicBezTo>
                  <a:pt x="104234" y="624382"/>
                  <a:pt x="156419" y="813279"/>
                  <a:pt x="225202" y="900656"/>
                </a:cubicBezTo>
                <a:cubicBezTo>
                  <a:pt x="292944" y="986710"/>
                  <a:pt x="382303" y="1047587"/>
                  <a:pt x="511026" y="991745"/>
                </a:cubicBezTo>
                <a:cubicBezTo>
                  <a:pt x="488627" y="920189"/>
                  <a:pt x="474740" y="843131"/>
                  <a:pt x="470841" y="762581"/>
                </a:cubicBezTo>
                <a:lnTo>
                  <a:pt x="467092" y="762581"/>
                </a:lnTo>
                <a:lnTo>
                  <a:pt x="467092" y="317447"/>
                </a:lnTo>
                <a:cubicBezTo>
                  <a:pt x="342616" y="206663"/>
                  <a:pt x="248680" y="128248"/>
                  <a:pt x="187485" y="134375"/>
                </a:cubicBezTo>
                <a:close/>
                <a:moveTo>
                  <a:pt x="171293" y="338"/>
                </a:moveTo>
                <a:cubicBezTo>
                  <a:pt x="267101" y="7324"/>
                  <a:pt x="383647" y="121035"/>
                  <a:pt x="467092" y="183917"/>
                </a:cubicBezTo>
                <a:lnTo>
                  <a:pt x="467092" y="127304"/>
                </a:lnTo>
                <a:cubicBezTo>
                  <a:pt x="446033" y="120339"/>
                  <a:pt x="431092" y="100383"/>
                  <a:pt x="431092" y="76938"/>
                </a:cubicBezTo>
                <a:cubicBezTo>
                  <a:pt x="431092" y="47115"/>
                  <a:pt x="455269" y="22938"/>
                  <a:pt x="485092" y="22938"/>
                </a:cubicBezTo>
                <a:lnTo>
                  <a:pt x="1637092" y="22938"/>
                </a:lnTo>
                <a:cubicBezTo>
                  <a:pt x="1666915" y="22938"/>
                  <a:pt x="1691092" y="47115"/>
                  <a:pt x="1691092" y="76938"/>
                </a:cubicBezTo>
                <a:cubicBezTo>
                  <a:pt x="1691092" y="100383"/>
                  <a:pt x="1676151" y="120339"/>
                  <a:pt x="1655092" y="127304"/>
                </a:cubicBezTo>
                <a:lnTo>
                  <a:pt x="1655092" y="182958"/>
                </a:lnTo>
                <a:cubicBezTo>
                  <a:pt x="1738474" y="119924"/>
                  <a:pt x="1854348" y="7289"/>
                  <a:pt x="1949687" y="338"/>
                </a:cubicBezTo>
                <a:cubicBezTo>
                  <a:pt x="2046947" y="-6754"/>
                  <a:pt x="2122836" y="96139"/>
                  <a:pt x="2120946" y="473736"/>
                </a:cubicBezTo>
                <a:cubicBezTo>
                  <a:pt x="2117166" y="673942"/>
                  <a:pt x="2058714" y="872497"/>
                  <a:pt x="1966316" y="974360"/>
                </a:cubicBezTo>
                <a:cubicBezTo>
                  <a:pt x="1875288" y="1074712"/>
                  <a:pt x="1740706" y="1159472"/>
                  <a:pt x="1574365" y="1087619"/>
                </a:cubicBezTo>
                <a:cubicBezTo>
                  <a:pt x="1498402" y="1256706"/>
                  <a:pt x="1371540" y="1383225"/>
                  <a:pt x="1220432" y="1434843"/>
                </a:cubicBezTo>
                <a:lnTo>
                  <a:pt x="1220432" y="1524098"/>
                </a:lnTo>
                <a:cubicBezTo>
                  <a:pt x="1242816" y="1529237"/>
                  <a:pt x="1259092" y="1549488"/>
                  <a:pt x="1259092" y="1573540"/>
                </a:cubicBezTo>
                <a:lnTo>
                  <a:pt x="1259092" y="1782216"/>
                </a:lnTo>
                <a:cubicBezTo>
                  <a:pt x="1259092" y="1806269"/>
                  <a:pt x="1242816" y="1826519"/>
                  <a:pt x="1220432" y="1831659"/>
                </a:cubicBezTo>
                <a:lnTo>
                  <a:pt x="1220432" y="1899972"/>
                </a:lnTo>
                <a:cubicBezTo>
                  <a:pt x="1220432" y="1908643"/>
                  <a:pt x="1218317" y="1916820"/>
                  <a:pt x="1214011" y="1923722"/>
                </a:cubicBezTo>
                <a:cubicBezTo>
                  <a:pt x="1480406" y="1939701"/>
                  <a:pt x="1673079" y="1996147"/>
                  <a:pt x="1682229" y="2062848"/>
                </a:cubicBezTo>
                <a:lnTo>
                  <a:pt x="1925188" y="2062848"/>
                </a:lnTo>
                <a:lnTo>
                  <a:pt x="1925188" y="2676504"/>
                </a:lnTo>
                <a:lnTo>
                  <a:pt x="196996" y="2676504"/>
                </a:lnTo>
                <a:lnTo>
                  <a:pt x="196996" y="2062848"/>
                </a:lnTo>
                <a:lnTo>
                  <a:pt x="427501" y="2062848"/>
                </a:lnTo>
                <a:cubicBezTo>
                  <a:pt x="436455" y="1995236"/>
                  <a:pt x="634470" y="1937990"/>
                  <a:pt x="907722" y="1923052"/>
                </a:cubicBezTo>
                <a:cubicBezTo>
                  <a:pt x="903729" y="1916275"/>
                  <a:pt x="901752" y="1908354"/>
                  <a:pt x="901752" y="1899972"/>
                </a:cubicBezTo>
                <a:lnTo>
                  <a:pt x="901752" y="1831659"/>
                </a:lnTo>
                <a:cubicBezTo>
                  <a:pt x="879369" y="1826519"/>
                  <a:pt x="863092" y="1806269"/>
                  <a:pt x="863092" y="1782216"/>
                </a:cubicBezTo>
                <a:lnTo>
                  <a:pt x="863092" y="1573540"/>
                </a:lnTo>
                <a:cubicBezTo>
                  <a:pt x="863092" y="1549488"/>
                  <a:pt x="879369" y="1529237"/>
                  <a:pt x="901752" y="1524098"/>
                </a:cubicBezTo>
                <a:lnTo>
                  <a:pt x="901752" y="1435225"/>
                </a:lnTo>
                <a:cubicBezTo>
                  <a:pt x="750211" y="1383280"/>
                  <a:pt x="623484" y="1256276"/>
                  <a:pt x="547795" y="1087211"/>
                </a:cubicBezTo>
                <a:cubicBezTo>
                  <a:pt x="380891" y="1159861"/>
                  <a:pt x="245901" y="1074942"/>
                  <a:pt x="154664" y="974360"/>
                </a:cubicBezTo>
                <a:cubicBezTo>
                  <a:pt x="62266" y="872497"/>
                  <a:pt x="3814" y="673942"/>
                  <a:pt x="34" y="473736"/>
                </a:cubicBezTo>
                <a:cubicBezTo>
                  <a:pt x="-1856" y="96139"/>
                  <a:pt x="74033" y="-6754"/>
                  <a:pt x="171293" y="338"/>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5" name="Rounded Rectangle 6">
            <a:extLst>
              <a:ext uri="{FF2B5EF4-FFF2-40B4-BE49-F238E27FC236}">
                <a16:creationId xmlns="" xmlns:a16="http://schemas.microsoft.com/office/drawing/2014/main" id="{86CA82EE-C191-4137-8B8B-8F983D3E15F7}"/>
              </a:ext>
            </a:extLst>
          </p:cNvPr>
          <p:cNvSpPr/>
          <p:nvPr userDrawn="1"/>
        </p:nvSpPr>
        <p:spPr>
          <a:xfrm>
            <a:off x="4411373" y="2471636"/>
            <a:ext cx="508153" cy="516633"/>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6" name="Oval 66">
            <a:extLst>
              <a:ext uri="{FF2B5EF4-FFF2-40B4-BE49-F238E27FC236}">
                <a16:creationId xmlns="" xmlns:a16="http://schemas.microsoft.com/office/drawing/2014/main" id="{A43B5836-41E6-439C-9725-0CDAF3EE4C46}"/>
              </a:ext>
            </a:extLst>
          </p:cNvPr>
          <p:cNvSpPr/>
          <p:nvPr userDrawn="1"/>
        </p:nvSpPr>
        <p:spPr>
          <a:xfrm rot="20700000">
            <a:off x="6137536" y="3634206"/>
            <a:ext cx="548680" cy="469988"/>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7" name="Isosceles Triangle 13">
            <a:extLst>
              <a:ext uri="{FF2B5EF4-FFF2-40B4-BE49-F238E27FC236}">
                <a16:creationId xmlns="" xmlns:a16="http://schemas.microsoft.com/office/drawing/2014/main" id="{56E2FA0A-F43C-4ACB-90C6-27423704CDFE}"/>
              </a:ext>
            </a:extLst>
          </p:cNvPr>
          <p:cNvSpPr/>
          <p:nvPr userDrawn="1"/>
        </p:nvSpPr>
        <p:spPr>
          <a:xfrm rot="10800000">
            <a:off x="5188220" y="5485943"/>
            <a:ext cx="376548" cy="745701"/>
          </a:xfrm>
          <a:custGeom>
            <a:avLst/>
            <a:gdLst/>
            <a:ahLst/>
            <a:cxnLst/>
            <a:rect l="l" t="t" r="r" b="b"/>
            <a:pathLst>
              <a:path w="1613569" h="3195455">
                <a:moveTo>
                  <a:pt x="1348422" y="2012960"/>
                </a:moveTo>
                <a:lnTo>
                  <a:pt x="264249" y="2012960"/>
                </a:lnTo>
                <a:cubicBezTo>
                  <a:pt x="99656" y="1932015"/>
                  <a:pt x="172" y="1814225"/>
                  <a:pt x="0" y="1686651"/>
                </a:cubicBezTo>
                <a:lnTo>
                  <a:pt x="716785" y="1678553"/>
                </a:lnTo>
                <a:lnTo>
                  <a:pt x="716785" y="360000"/>
                </a:lnTo>
                <a:lnTo>
                  <a:pt x="716785" y="355479"/>
                </a:lnTo>
                <a:lnTo>
                  <a:pt x="717916" y="355479"/>
                </a:lnTo>
                <a:lnTo>
                  <a:pt x="806785" y="0"/>
                </a:lnTo>
                <a:lnTo>
                  <a:pt x="895655" y="355479"/>
                </a:lnTo>
                <a:lnTo>
                  <a:pt x="896785" y="355479"/>
                </a:lnTo>
                <a:lnTo>
                  <a:pt x="896785" y="360000"/>
                </a:lnTo>
                <a:lnTo>
                  <a:pt x="896785" y="1676520"/>
                </a:lnTo>
                <a:lnTo>
                  <a:pt x="1612906" y="1668429"/>
                </a:lnTo>
                <a:cubicBezTo>
                  <a:pt x="1622778" y="1802631"/>
                  <a:pt x="1521918" y="1928220"/>
                  <a:pt x="1348422" y="2012960"/>
                </a:cubicBezTo>
                <a:close/>
                <a:moveTo>
                  <a:pt x="1175921" y="2908428"/>
                </a:moveTo>
                <a:lnTo>
                  <a:pt x="437641" y="2908428"/>
                </a:lnTo>
                <a:lnTo>
                  <a:pt x="250570" y="2083962"/>
                </a:lnTo>
                <a:lnTo>
                  <a:pt x="1362992" y="2083962"/>
                </a:lnTo>
                <a:close/>
                <a:moveTo>
                  <a:pt x="1155969" y="3195455"/>
                </a:moveTo>
                <a:lnTo>
                  <a:pt x="457593" y="3195455"/>
                </a:lnTo>
                <a:cubicBezTo>
                  <a:pt x="397940" y="3195455"/>
                  <a:pt x="349581" y="3147096"/>
                  <a:pt x="349581" y="3087443"/>
                </a:cubicBezTo>
                <a:cubicBezTo>
                  <a:pt x="349581" y="3027790"/>
                  <a:pt x="397940" y="2979431"/>
                  <a:pt x="457593" y="2979431"/>
                </a:cubicBezTo>
                <a:lnTo>
                  <a:pt x="1155969" y="2979431"/>
                </a:lnTo>
                <a:cubicBezTo>
                  <a:pt x="1215622" y="2979431"/>
                  <a:pt x="1263981" y="3027790"/>
                  <a:pt x="1263981" y="3087443"/>
                </a:cubicBezTo>
                <a:cubicBezTo>
                  <a:pt x="1263981" y="3147096"/>
                  <a:pt x="1215622" y="3195455"/>
                  <a:pt x="1155969" y="319545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8" name="Smiley Face 14">
            <a:extLst>
              <a:ext uri="{FF2B5EF4-FFF2-40B4-BE49-F238E27FC236}">
                <a16:creationId xmlns="" xmlns:a16="http://schemas.microsoft.com/office/drawing/2014/main" id="{09D82743-0B5E-4337-90A4-B5CF09CA7DE6}"/>
              </a:ext>
            </a:extLst>
          </p:cNvPr>
          <p:cNvSpPr/>
          <p:nvPr userDrawn="1"/>
        </p:nvSpPr>
        <p:spPr>
          <a:xfrm>
            <a:off x="7617042" y="5578826"/>
            <a:ext cx="559934" cy="559934"/>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9" name="Smiley Face 12">
            <a:extLst>
              <a:ext uri="{FF2B5EF4-FFF2-40B4-BE49-F238E27FC236}">
                <a16:creationId xmlns="" xmlns:a16="http://schemas.microsoft.com/office/drawing/2014/main" id="{0566860C-D834-44A4-A178-530411C7B1E4}"/>
              </a:ext>
            </a:extLst>
          </p:cNvPr>
          <p:cNvSpPr/>
          <p:nvPr userDrawn="1"/>
        </p:nvSpPr>
        <p:spPr>
          <a:xfrm>
            <a:off x="10160622" y="5578826"/>
            <a:ext cx="559934" cy="559934"/>
          </a:xfrm>
          <a:custGeom>
            <a:avLst/>
            <a:gdLst/>
            <a:ahLst/>
            <a:cxnLst/>
            <a:rect l="l" t="t" r="r" b="b"/>
            <a:pathLst>
              <a:path w="3240000" h="3240000">
                <a:moveTo>
                  <a:pt x="1613470" y="2077417"/>
                </a:moveTo>
                <a:cubicBezTo>
                  <a:pt x="1358886" y="2080042"/>
                  <a:pt x="1130625" y="2234862"/>
                  <a:pt x="1034031" y="2470424"/>
                </a:cubicBezTo>
                <a:lnTo>
                  <a:pt x="1213303" y="2543936"/>
                </a:lnTo>
                <a:cubicBezTo>
                  <a:pt x="1280345" y="2380442"/>
                  <a:pt x="1438772" y="2272988"/>
                  <a:pt x="1615468" y="2271166"/>
                </a:cubicBezTo>
                <a:cubicBezTo>
                  <a:pt x="1792164" y="2269344"/>
                  <a:pt x="1952774" y="2373507"/>
                  <a:pt x="2023173" y="2535584"/>
                </a:cubicBezTo>
                <a:lnTo>
                  <a:pt x="2200891" y="2458391"/>
                </a:lnTo>
                <a:cubicBezTo>
                  <a:pt x="2099460" y="2224871"/>
                  <a:pt x="1868054" y="2074792"/>
                  <a:pt x="1613470" y="2077417"/>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9" y="72832"/>
                </a:lnTo>
                <a:lnTo>
                  <a:pt x="2250577" y="127308"/>
                </a:lnTo>
                <a:lnTo>
                  <a:pt x="2392188" y="195525"/>
                </a:lnTo>
                <a:lnTo>
                  <a:pt x="2525758" y="276671"/>
                </a:lnTo>
                <a:lnTo>
                  <a:pt x="2650471" y="369929"/>
                </a:lnTo>
                <a:lnTo>
                  <a:pt x="2765513" y="474487"/>
                </a:lnTo>
                <a:lnTo>
                  <a:pt x="2870071" y="589530"/>
                </a:lnTo>
                <a:lnTo>
                  <a:pt x="2963330"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30" y="2525758"/>
                </a:lnTo>
                <a:lnTo>
                  <a:pt x="2870071" y="2650471"/>
                </a:lnTo>
                <a:lnTo>
                  <a:pt x="2765513" y="2765513"/>
                </a:lnTo>
                <a:lnTo>
                  <a:pt x="2650471" y="2870071"/>
                </a:lnTo>
                <a:lnTo>
                  <a:pt x="2525758" y="2963330"/>
                </a:lnTo>
                <a:lnTo>
                  <a:pt x="2392188" y="3044475"/>
                </a:lnTo>
                <a:lnTo>
                  <a:pt x="2250577" y="3112693"/>
                </a:lnTo>
                <a:lnTo>
                  <a:pt x="2101739" y="3167168"/>
                </a:lnTo>
                <a:lnTo>
                  <a:pt x="1946487" y="3207088"/>
                </a:lnTo>
                <a:lnTo>
                  <a:pt x="1785636" y="3231636"/>
                </a:lnTo>
                <a:cubicBezTo>
                  <a:pt x="1731176" y="3237167"/>
                  <a:pt x="1675919" y="3240000"/>
                  <a:pt x="1620000" y="3240000"/>
                </a:cubicBezTo>
                <a:cubicBezTo>
                  <a:pt x="1508163"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4" y="3019536"/>
                  <a:pt x="757335" y="2992442"/>
                  <a:pt x="714243" y="2963330"/>
                </a:cubicBezTo>
                <a:cubicBezTo>
                  <a:pt x="671151" y="2934217"/>
                  <a:pt x="629534" y="2903086"/>
                  <a:pt x="589530" y="2870071"/>
                </a:cubicBezTo>
                <a:cubicBezTo>
                  <a:pt x="549525" y="2837056"/>
                  <a:pt x="511133" y="2802158"/>
                  <a:pt x="474487" y="2765513"/>
                </a:cubicBezTo>
                <a:cubicBezTo>
                  <a:pt x="437842" y="2728868"/>
                  <a:pt x="402944" y="2690475"/>
                  <a:pt x="369930" y="2650471"/>
                </a:cubicBezTo>
                <a:cubicBezTo>
                  <a:pt x="336915" y="2610466"/>
                  <a:pt x="305783" y="2568850"/>
                  <a:pt x="276671" y="2525758"/>
                </a:cubicBezTo>
                <a:cubicBezTo>
                  <a:pt x="247558" y="2482665"/>
                  <a:pt x="220465" y="2438097"/>
                  <a:pt x="195526" y="2392188"/>
                </a:cubicBezTo>
                <a:cubicBezTo>
                  <a:pt x="170586" y="2346280"/>
                  <a:pt x="147802" y="2299031"/>
                  <a:pt x="127308" y="2250577"/>
                </a:cubicBezTo>
                <a:cubicBezTo>
                  <a:pt x="106814" y="2202124"/>
                  <a:pt x="88610" y="2152466"/>
                  <a:pt x="72832" y="2101739"/>
                </a:cubicBezTo>
                <a:cubicBezTo>
                  <a:pt x="57055"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5" y="1188989"/>
                  <a:pt x="72832" y="1138262"/>
                </a:cubicBezTo>
                <a:cubicBezTo>
                  <a:pt x="88610" y="1087535"/>
                  <a:pt x="106814" y="1037877"/>
                  <a:pt x="127308" y="989423"/>
                </a:cubicBezTo>
                <a:cubicBezTo>
                  <a:pt x="147802" y="940970"/>
                  <a:pt x="170586" y="893721"/>
                  <a:pt x="195526" y="847812"/>
                </a:cubicBezTo>
                <a:cubicBezTo>
                  <a:pt x="220465" y="801904"/>
                  <a:pt x="247558" y="757335"/>
                  <a:pt x="276671" y="714243"/>
                </a:cubicBezTo>
                <a:cubicBezTo>
                  <a:pt x="305783" y="671151"/>
                  <a:pt x="336915" y="629534"/>
                  <a:pt x="369930" y="589530"/>
                </a:cubicBezTo>
                <a:cubicBezTo>
                  <a:pt x="402944" y="549525"/>
                  <a:pt x="437842" y="511133"/>
                  <a:pt x="474487" y="474487"/>
                </a:cubicBezTo>
                <a:cubicBezTo>
                  <a:pt x="511133" y="437842"/>
                  <a:pt x="549525" y="402944"/>
                  <a:pt x="589530" y="369929"/>
                </a:cubicBezTo>
                <a:cubicBezTo>
                  <a:pt x="629534" y="336915"/>
                  <a:pt x="671151" y="305783"/>
                  <a:pt x="714243" y="276671"/>
                </a:cubicBezTo>
                <a:cubicBezTo>
                  <a:pt x="757335" y="247558"/>
                  <a:pt x="801904"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0" name="Smiley Face 15">
            <a:extLst>
              <a:ext uri="{FF2B5EF4-FFF2-40B4-BE49-F238E27FC236}">
                <a16:creationId xmlns="" xmlns:a16="http://schemas.microsoft.com/office/drawing/2014/main" id="{ED33BD98-C9CF-484B-9CC7-00807AF17608}"/>
              </a:ext>
            </a:extLst>
          </p:cNvPr>
          <p:cNvSpPr/>
          <p:nvPr userDrawn="1"/>
        </p:nvSpPr>
        <p:spPr>
          <a:xfrm>
            <a:off x="8468995" y="5581897"/>
            <a:ext cx="553792" cy="553792"/>
          </a:xfrm>
          <a:custGeom>
            <a:avLst/>
            <a:gdLst/>
            <a:ahLst/>
            <a:cxnLst/>
            <a:rect l="l" t="t" r="r" b="b"/>
            <a:pathLst>
              <a:path w="3240000" h="3240000">
                <a:moveTo>
                  <a:pt x="2298433" y="2114441"/>
                </a:moveTo>
                <a:lnTo>
                  <a:pt x="1355104" y="2367205"/>
                </a:lnTo>
                <a:lnTo>
                  <a:pt x="1411009" y="2575845"/>
                </a:lnTo>
                <a:lnTo>
                  <a:pt x="2354338" y="2323081"/>
                </a:ln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1" name="Oval 37">
            <a:extLst>
              <a:ext uri="{FF2B5EF4-FFF2-40B4-BE49-F238E27FC236}">
                <a16:creationId xmlns="" xmlns:a16="http://schemas.microsoft.com/office/drawing/2014/main" id="{CA9BE018-D902-4D2A-82DB-C75ECA1B30B3}"/>
              </a:ext>
            </a:extLst>
          </p:cNvPr>
          <p:cNvSpPr/>
          <p:nvPr userDrawn="1"/>
        </p:nvSpPr>
        <p:spPr>
          <a:xfrm>
            <a:off x="11012576" y="5575424"/>
            <a:ext cx="566738" cy="566738"/>
          </a:xfrm>
          <a:custGeom>
            <a:avLst/>
            <a:gdLst/>
            <a:ahLst/>
            <a:cxnLst/>
            <a:rect l="l" t="t" r="r" b="b"/>
            <a:pathLst>
              <a:path w="3240000" h="3240000">
                <a:moveTo>
                  <a:pt x="2249999" y="2117384"/>
                </a:moveTo>
                <a:lnTo>
                  <a:pt x="990192" y="2131776"/>
                </a:lnTo>
                <a:cubicBezTo>
                  <a:pt x="998682" y="2476365"/>
                  <a:pt x="1282526" y="2750154"/>
                  <a:pt x="1627197" y="2746216"/>
                </a:cubicBezTo>
                <a:cubicBezTo>
                  <a:pt x="1971867" y="2742279"/>
                  <a:pt x="2249383" y="2462077"/>
                  <a:pt x="2249999" y="2117384"/>
                </a:cubicBezTo>
                <a:close/>
                <a:moveTo>
                  <a:pt x="2505352" y="784338"/>
                </a:moveTo>
                <a:lnTo>
                  <a:pt x="1869332" y="1428843"/>
                </a:lnTo>
                <a:lnTo>
                  <a:pt x="2505352" y="1522122"/>
                </a:lnTo>
                <a:lnTo>
                  <a:pt x="2505352" y="1378597"/>
                </a:lnTo>
                <a:lnTo>
                  <a:pt x="2187887" y="1332038"/>
                </a:lnTo>
                <a:lnTo>
                  <a:pt x="2505352" y="1010338"/>
                </a:lnTo>
                <a:close/>
                <a:moveTo>
                  <a:pt x="734649" y="784338"/>
                </a:moveTo>
                <a:lnTo>
                  <a:pt x="734649" y="1010338"/>
                </a:lnTo>
                <a:lnTo>
                  <a:pt x="1052115" y="1332038"/>
                </a:lnTo>
                <a:lnTo>
                  <a:pt x="734649" y="1378597"/>
                </a:lnTo>
                <a:lnTo>
                  <a:pt x="734649" y="1522122"/>
                </a:lnTo>
                <a:lnTo>
                  <a:pt x="1370670" y="1428843"/>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2" name="Smiley Face 14">
            <a:extLst>
              <a:ext uri="{FF2B5EF4-FFF2-40B4-BE49-F238E27FC236}">
                <a16:creationId xmlns="" xmlns:a16="http://schemas.microsoft.com/office/drawing/2014/main" id="{DA4200B5-39AA-4786-80B9-5F6A73D8450F}"/>
              </a:ext>
            </a:extLst>
          </p:cNvPr>
          <p:cNvSpPr/>
          <p:nvPr userDrawn="1"/>
        </p:nvSpPr>
        <p:spPr>
          <a:xfrm>
            <a:off x="9314808" y="5581897"/>
            <a:ext cx="553792" cy="553792"/>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937973" y="986566"/>
                </a:moveTo>
                <a:cubicBezTo>
                  <a:pt x="850807" y="983371"/>
                  <a:pt x="762813" y="1002775"/>
                  <a:pt x="683096" y="1045110"/>
                </a:cubicBezTo>
                <a:cubicBezTo>
                  <a:pt x="523662" y="1129780"/>
                  <a:pt x="421680" y="1293248"/>
                  <a:pt x="415731" y="1473672"/>
                </a:cubicBezTo>
                <a:lnTo>
                  <a:pt x="615852" y="1480270"/>
                </a:lnTo>
                <a:cubicBezTo>
                  <a:pt x="619438" y="1371518"/>
                  <a:pt x="680908" y="1272986"/>
                  <a:pt x="777009" y="1221950"/>
                </a:cubicBezTo>
                <a:cubicBezTo>
                  <a:pt x="873110" y="1170914"/>
                  <a:pt x="989166" y="1175167"/>
                  <a:pt x="1081273" y="1233100"/>
                </a:cubicBezTo>
                <a:cubicBezTo>
                  <a:pt x="1173381" y="1291033"/>
                  <a:pt x="1227475" y="1393800"/>
                  <a:pt x="1223091" y="1502523"/>
                </a:cubicBezTo>
                <a:lnTo>
                  <a:pt x="1423160" y="1510590"/>
                </a:lnTo>
                <a:cubicBezTo>
                  <a:pt x="1430433" y="1330214"/>
                  <a:pt x="1340689" y="1159721"/>
                  <a:pt x="1187880" y="1063608"/>
                </a:cubicBezTo>
                <a:cubicBezTo>
                  <a:pt x="1111476" y="1015552"/>
                  <a:pt x="1025138" y="989760"/>
                  <a:pt x="937973" y="986566"/>
                </a:cubicBezTo>
                <a:close/>
                <a:moveTo>
                  <a:pt x="2306124" y="986566"/>
                </a:moveTo>
                <a:cubicBezTo>
                  <a:pt x="2218958" y="983371"/>
                  <a:pt x="2130964" y="1002775"/>
                  <a:pt x="2051247" y="1045110"/>
                </a:cubicBezTo>
                <a:cubicBezTo>
                  <a:pt x="1891813" y="1129780"/>
                  <a:pt x="1789831" y="1293248"/>
                  <a:pt x="1783882" y="1473672"/>
                </a:cubicBezTo>
                <a:lnTo>
                  <a:pt x="1984003" y="1480270"/>
                </a:lnTo>
                <a:cubicBezTo>
                  <a:pt x="1987589" y="1371518"/>
                  <a:pt x="2049059" y="1272986"/>
                  <a:pt x="2145160" y="1221950"/>
                </a:cubicBezTo>
                <a:cubicBezTo>
                  <a:pt x="2241261" y="1170914"/>
                  <a:pt x="2357317" y="1175167"/>
                  <a:pt x="2449424" y="1233100"/>
                </a:cubicBezTo>
                <a:cubicBezTo>
                  <a:pt x="2541532" y="1291033"/>
                  <a:pt x="2595626" y="1393800"/>
                  <a:pt x="2591242" y="1502523"/>
                </a:cubicBezTo>
                <a:lnTo>
                  <a:pt x="2791311" y="1510590"/>
                </a:lnTo>
                <a:cubicBezTo>
                  <a:pt x="2798584" y="1330214"/>
                  <a:pt x="2708840" y="1159721"/>
                  <a:pt x="2556031" y="1063608"/>
                </a:cubicBezTo>
                <a:cubicBezTo>
                  <a:pt x="2479627" y="1015552"/>
                  <a:pt x="2393289" y="989760"/>
                  <a:pt x="2306124" y="98656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3" name="Rectangle 16">
            <a:extLst>
              <a:ext uri="{FF2B5EF4-FFF2-40B4-BE49-F238E27FC236}">
                <a16:creationId xmlns="" xmlns:a16="http://schemas.microsoft.com/office/drawing/2014/main" id="{703A31B3-B37C-49A1-AFA9-DFE5BEEF0750}"/>
              </a:ext>
            </a:extLst>
          </p:cNvPr>
          <p:cNvSpPr/>
          <p:nvPr userDrawn="1"/>
        </p:nvSpPr>
        <p:spPr>
          <a:xfrm rot="2700000">
            <a:off x="5325698" y="3520150"/>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4" name="Rectangle 9">
            <a:extLst>
              <a:ext uri="{FF2B5EF4-FFF2-40B4-BE49-F238E27FC236}">
                <a16:creationId xmlns="" xmlns:a16="http://schemas.microsoft.com/office/drawing/2014/main" id="{D713021F-E765-4550-B0ED-651FC9EF0878}"/>
              </a:ext>
            </a:extLst>
          </p:cNvPr>
          <p:cNvSpPr/>
          <p:nvPr userDrawn="1"/>
        </p:nvSpPr>
        <p:spPr>
          <a:xfrm>
            <a:off x="4401174" y="3545247"/>
            <a:ext cx="527335" cy="493633"/>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5" name="Round Same Side Corner Rectangle 6">
            <a:extLst>
              <a:ext uri="{FF2B5EF4-FFF2-40B4-BE49-F238E27FC236}">
                <a16:creationId xmlns="" xmlns:a16="http://schemas.microsoft.com/office/drawing/2014/main" id="{34365974-5FB0-40E7-9B61-FAE8C300C501}"/>
              </a:ext>
            </a:extLst>
          </p:cNvPr>
          <p:cNvSpPr/>
          <p:nvPr userDrawn="1"/>
        </p:nvSpPr>
        <p:spPr>
          <a:xfrm rot="2700000">
            <a:off x="6979028" y="5476482"/>
            <a:ext cx="190721" cy="764622"/>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6" name="Frame 17">
            <a:extLst>
              <a:ext uri="{FF2B5EF4-FFF2-40B4-BE49-F238E27FC236}">
                <a16:creationId xmlns="" xmlns:a16="http://schemas.microsoft.com/office/drawing/2014/main" id="{42A8A7C4-9247-492B-A7A1-1F1CABAE9A7B}"/>
              </a:ext>
            </a:extLst>
          </p:cNvPr>
          <p:cNvSpPr/>
          <p:nvPr userDrawn="1"/>
        </p:nvSpPr>
        <p:spPr>
          <a:xfrm>
            <a:off x="4376235" y="4613417"/>
            <a:ext cx="508153" cy="508153"/>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07" name="Rounded Rectangle 5">
            <a:extLst>
              <a:ext uri="{FF2B5EF4-FFF2-40B4-BE49-F238E27FC236}">
                <a16:creationId xmlns="" xmlns:a16="http://schemas.microsoft.com/office/drawing/2014/main" id="{12A970F3-7DB6-497F-B5FF-EBA9D9D948E3}"/>
              </a:ext>
            </a:extLst>
          </p:cNvPr>
          <p:cNvSpPr/>
          <p:nvPr userDrawn="1"/>
        </p:nvSpPr>
        <p:spPr>
          <a:xfrm flipH="1">
            <a:off x="10102420" y="2554106"/>
            <a:ext cx="504633" cy="416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8" name="Teardrop 1">
            <a:extLst>
              <a:ext uri="{FF2B5EF4-FFF2-40B4-BE49-F238E27FC236}">
                <a16:creationId xmlns="" xmlns:a16="http://schemas.microsoft.com/office/drawing/2014/main" id="{82BF17C9-4BE3-4A66-B3B0-6BD009636B80}"/>
              </a:ext>
            </a:extLst>
          </p:cNvPr>
          <p:cNvSpPr/>
          <p:nvPr userDrawn="1"/>
        </p:nvSpPr>
        <p:spPr>
          <a:xfrm rot="18805991">
            <a:off x="10126692" y="1539348"/>
            <a:ext cx="551843" cy="546086"/>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9" name="Rectangle 130">
            <a:extLst>
              <a:ext uri="{FF2B5EF4-FFF2-40B4-BE49-F238E27FC236}">
                <a16:creationId xmlns="" xmlns:a16="http://schemas.microsoft.com/office/drawing/2014/main" id="{D62F2688-C7D6-42A5-AB04-5CFAD4DB9C7D}"/>
              </a:ext>
            </a:extLst>
          </p:cNvPr>
          <p:cNvSpPr/>
          <p:nvPr userDrawn="1"/>
        </p:nvSpPr>
        <p:spPr>
          <a:xfrm>
            <a:off x="10932820" y="1539414"/>
            <a:ext cx="544577" cy="547049"/>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10" name="Right Triangle 17">
            <a:extLst>
              <a:ext uri="{FF2B5EF4-FFF2-40B4-BE49-F238E27FC236}">
                <a16:creationId xmlns="" xmlns:a16="http://schemas.microsoft.com/office/drawing/2014/main" id="{EEF6EF87-20D9-4B93-818C-0FA8D36537A0}"/>
              </a:ext>
            </a:extLst>
          </p:cNvPr>
          <p:cNvSpPr>
            <a:spLocks noChangeAspect="1"/>
          </p:cNvSpPr>
          <p:nvPr userDrawn="1"/>
        </p:nvSpPr>
        <p:spPr>
          <a:xfrm>
            <a:off x="9363473" y="4578026"/>
            <a:ext cx="478148" cy="569324"/>
          </a:xfrm>
          <a:custGeom>
            <a:avLst/>
            <a:gdLst/>
            <a:ahLst/>
            <a:cxnLst/>
            <a:rect l="l" t="t" r="r" b="b"/>
            <a:pathLst>
              <a:path w="2721114" h="3240000">
                <a:moveTo>
                  <a:pt x="1999321" y="2603448"/>
                </a:moveTo>
                <a:lnTo>
                  <a:pt x="1999321" y="2772810"/>
                </a:lnTo>
                <a:lnTo>
                  <a:pt x="2528507" y="2772810"/>
                </a:lnTo>
                <a:lnTo>
                  <a:pt x="2528507" y="2603448"/>
                </a:lnTo>
                <a:close/>
                <a:moveTo>
                  <a:pt x="2263914" y="2230929"/>
                </a:moveTo>
                <a:cubicBezTo>
                  <a:pt x="2516419" y="2230929"/>
                  <a:pt x="2721114" y="2435624"/>
                  <a:pt x="2721114" y="2688129"/>
                </a:cubicBezTo>
                <a:cubicBezTo>
                  <a:pt x="2721114" y="2940634"/>
                  <a:pt x="2516419" y="3145329"/>
                  <a:pt x="2263914" y="3145329"/>
                </a:cubicBezTo>
                <a:cubicBezTo>
                  <a:pt x="2011409" y="3145329"/>
                  <a:pt x="1806714" y="2940634"/>
                  <a:pt x="1806714" y="2688129"/>
                </a:cubicBezTo>
                <a:cubicBezTo>
                  <a:pt x="1806714" y="2435624"/>
                  <a:pt x="2011409" y="2230929"/>
                  <a:pt x="2263914" y="2230929"/>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1" name="Right Triangle 17">
            <a:extLst>
              <a:ext uri="{FF2B5EF4-FFF2-40B4-BE49-F238E27FC236}">
                <a16:creationId xmlns="" xmlns:a16="http://schemas.microsoft.com/office/drawing/2014/main" id="{D43A026B-54B2-4974-9AAE-BF039966D325}"/>
              </a:ext>
            </a:extLst>
          </p:cNvPr>
          <p:cNvSpPr>
            <a:spLocks noChangeAspect="1"/>
          </p:cNvSpPr>
          <p:nvPr userDrawn="1"/>
        </p:nvSpPr>
        <p:spPr>
          <a:xfrm>
            <a:off x="8488431" y="4578026"/>
            <a:ext cx="478148" cy="569324"/>
          </a:xfrm>
          <a:custGeom>
            <a:avLst/>
            <a:gdLst/>
            <a:ahLst/>
            <a:cxnLst/>
            <a:rect l="l" t="t" r="r" b="b"/>
            <a:pathLst>
              <a:path w="2721114" h="3240000">
                <a:moveTo>
                  <a:pt x="2179233" y="2431577"/>
                </a:moveTo>
                <a:lnTo>
                  <a:pt x="2179233" y="2611489"/>
                </a:lnTo>
                <a:lnTo>
                  <a:pt x="1999321" y="2611489"/>
                </a:lnTo>
                <a:lnTo>
                  <a:pt x="1999321" y="2780851"/>
                </a:lnTo>
                <a:lnTo>
                  <a:pt x="2179233" y="2780851"/>
                </a:lnTo>
                <a:lnTo>
                  <a:pt x="2179233" y="2960763"/>
                </a:lnTo>
                <a:lnTo>
                  <a:pt x="2348595" y="2960763"/>
                </a:lnTo>
                <a:lnTo>
                  <a:pt x="2348595" y="2780851"/>
                </a:lnTo>
                <a:lnTo>
                  <a:pt x="2528507" y="2780851"/>
                </a:lnTo>
                <a:lnTo>
                  <a:pt x="2528507" y="2611489"/>
                </a:lnTo>
                <a:lnTo>
                  <a:pt x="2348595" y="2611489"/>
                </a:lnTo>
                <a:lnTo>
                  <a:pt x="2348595" y="24315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2" name="Right Triangle 17">
            <a:extLst>
              <a:ext uri="{FF2B5EF4-FFF2-40B4-BE49-F238E27FC236}">
                <a16:creationId xmlns="" xmlns:a16="http://schemas.microsoft.com/office/drawing/2014/main" id="{4FD9494A-1472-4193-9695-7C9990E99421}"/>
              </a:ext>
            </a:extLst>
          </p:cNvPr>
          <p:cNvSpPr>
            <a:spLocks noChangeAspect="1"/>
          </p:cNvSpPr>
          <p:nvPr userDrawn="1"/>
        </p:nvSpPr>
        <p:spPr>
          <a:xfrm>
            <a:off x="10238515" y="4578026"/>
            <a:ext cx="478148" cy="569324"/>
          </a:xfrm>
          <a:custGeom>
            <a:avLst/>
            <a:gdLst/>
            <a:ahLst/>
            <a:cxnLst/>
            <a:rect l="l" t="t" r="r" b="b"/>
            <a:pathLst>
              <a:path w="2721114" h="3240000">
                <a:moveTo>
                  <a:pt x="2136698" y="2449196"/>
                </a:moveTo>
                <a:lnTo>
                  <a:pt x="2016940" y="2568954"/>
                </a:lnTo>
                <a:lnTo>
                  <a:pt x="2144156" y="2696170"/>
                </a:lnTo>
                <a:lnTo>
                  <a:pt x="2016940" y="2823386"/>
                </a:lnTo>
                <a:lnTo>
                  <a:pt x="2136698" y="2943144"/>
                </a:lnTo>
                <a:lnTo>
                  <a:pt x="2263914" y="2815928"/>
                </a:lnTo>
                <a:lnTo>
                  <a:pt x="2391130" y="2943144"/>
                </a:lnTo>
                <a:lnTo>
                  <a:pt x="2510888" y="2823386"/>
                </a:lnTo>
                <a:lnTo>
                  <a:pt x="2383672" y="2696170"/>
                </a:lnTo>
                <a:lnTo>
                  <a:pt x="2510888" y="2568954"/>
                </a:lnTo>
                <a:lnTo>
                  <a:pt x="2391130" y="2449196"/>
                </a:lnTo>
                <a:lnTo>
                  <a:pt x="2263914" y="2576412"/>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3" name="Oval 44">
            <a:extLst>
              <a:ext uri="{FF2B5EF4-FFF2-40B4-BE49-F238E27FC236}">
                <a16:creationId xmlns="" xmlns:a16="http://schemas.microsoft.com/office/drawing/2014/main" id="{38C0F446-538E-43FE-A757-D49DA92C8D53}"/>
              </a:ext>
            </a:extLst>
          </p:cNvPr>
          <p:cNvSpPr>
            <a:spLocks noChangeAspect="1"/>
          </p:cNvSpPr>
          <p:nvPr userDrawn="1"/>
        </p:nvSpPr>
        <p:spPr>
          <a:xfrm>
            <a:off x="11113556" y="4578026"/>
            <a:ext cx="478148" cy="569324"/>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Tree>
    <p:extLst>
      <p:ext uri="{BB962C8B-B14F-4D97-AF65-F5344CB8AC3E}">
        <p14:creationId xmlns:p14="http://schemas.microsoft.com/office/powerpoint/2010/main" val="1867776240"/>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t Icone [c]">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4C99FCB6-6034-4E63-B736-586D0A81D1DF}"/>
              </a:ext>
            </a:extLst>
          </p:cNvPr>
          <p:cNvSpPr>
            <a:spLocks noGrp="1"/>
          </p:cNvSpPr>
          <p:nvPr>
            <p:ph type="title" hasCustomPrompt="1"/>
          </p:nvPr>
        </p:nvSpPr>
        <p:spPr>
          <a:xfrm>
            <a:off x="276305" y="180000"/>
            <a:ext cx="11652170" cy="707373"/>
          </a:xfrm>
          <a:prstGeom prst="rect">
            <a:avLst/>
          </a:prstGeom>
        </p:spPr>
        <p:txBody>
          <a:bodyPr vert="horz" lIns="91440" tIns="45720" rIns="91440" bIns="45720" rtlCol="0" anchor="t" anchorCtr="0">
            <a:spAutoFit/>
          </a:bodyPr>
          <a:lstStyle>
            <a:lvl1pPr algn="ctr" defTabSz="914400" rtl="0" eaLnBrk="1" latinLnBrk="0" hangingPunct="1">
              <a:lnSpc>
                <a:spcPct val="90000"/>
              </a:lnSpc>
              <a:spcBef>
                <a:spcPct val="0"/>
              </a:spcBef>
              <a:buNone/>
              <a:defRPr sz="4400" kern="1200">
                <a:solidFill>
                  <a:schemeClr val="bg1">
                    <a:lumMod val="50000"/>
                  </a:schemeClr>
                </a:solidFill>
                <a:latin typeface="+mj-lt"/>
                <a:ea typeface="+mj-ea"/>
                <a:cs typeface="+mj-cs"/>
              </a:defRPr>
            </a:lvl1pPr>
          </a:lstStyle>
          <a:p>
            <a:r>
              <a:rPr lang="it-IT" dirty="0"/>
              <a:t>ICONE</a:t>
            </a:r>
          </a:p>
        </p:txBody>
      </p:sp>
      <p:sp>
        <p:nvSpPr>
          <p:cNvPr id="5" name="Rounded Rectangle 2">
            <a:extLst>
              <a:ext uri="{FF2B5EF4-FFF2-40B4-BE49-F238E27FC236}">
                <a16:creationId xmlns="" xmlns:a16="http://schemas.microsoft.com/office/drawing/2014/main" id="{D998CB39-A1E1-4246-B376-F2BC09B6BA33}"/>
              </a:ext>
            </a:extLst>
          </p:cNvPr>
          <p:cNvSpPr/>
          <p:nvPr/>
        </p:nvSpPr>
        <p:spPr>
          <a:xfrm>
            <a:off x="263525" y="927751"/>
            <a:ext cx="3743156" cy="5256000"/>
          </a:xfrm>
          <a:prstGeom prst="roundRect">
            <a:avLst>
              <a:gd name="adj" fmla="val 396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dirty="0">
              <a:latin typeface="+mn-lt"/>
            </a:endParaRPr>
          </a:p>
        </p:txBody>
      </p:sp>
      <p:sp>
        <p:nvSpPr>
          <p:cNvPr id="6" name="Rounded Rectangle 3">
            <a:extLst>
              <a:ext uri="{FF2B5EF4-FFF2-40B4-BE49-F238E27FC236}">
                <a16:creationId xmlns="" xmlns:a16="http://schemas.microsoft.com/office/drawing/2014/main" id="{DF44CFB1-2D9D-4268-BE43-6A3C91929E53}"/>
              </a:ext>
            </a:extLst>
          </p:cNvPr>
          <p:cNvSpPr/>
          <p:nvPr/>
        </p:nvSpPr>
        <p:spPr>
          <a:xfrm>
            <a:off x="441448" y="1125751"/>
            <a:ext cx="153868" cy="486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latin typeface="+mn-lt"/>
            </a:endParaRPr>
          </a:p>
        </p:txBody>
      </p:sp>
      <p:sp>
        <p:nvSpPr>
          <p:cNvPr id="7" name="Half Frame 4">
            <a:extLst>
              <a:ext uri="{FF2B5EF4-FFF2-40B4-BE49-F238E27FC236}">
                <a16:creationId xmlns="" xmlns:a16="http://schemas.microsoft.com/office/drawing/2014/main" id="{944D1DC8-7EDA-403E-8502-7A62BF57EE8D}"/>
              </a:ext>
            </a:extLst>
          </p:cNvPr>
          <p:cNvSpPr/>
          <p:nvPr/>
        </p:nvSpPr>
        <p:spPr>
          <a:xfrm rot="5400000">
            <a:off x="3136411" y="1145529"/>
            <a:ext cx="685849" cy="685148"/>
          </a:xfrm>
          <a:prstGeom prst="halfFrame">
            <a:avLst>
              <a:gd name="adj1" fmla="val 23728"/>
              <a:gd name="adj2" fmla="val 2464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latin typeface="+mn-lt"/>
            </a:endParaRPr>
          </a:p>
        </p:txBody>
      </p:sp>
      <p:sp>
        <p:nvSpPr>
          <p:cNvPr id="8" name="TextBox 57">
            <a:extLst>
              <a:ext uri="{FF2B5EF4-FFF2-40B4-BE49-F238E27FC236}">
                <a16:creationId xmlns="" xmlns:a16="http://schemas.microsoft.com/office/drawing/2014/main" id="{E1810A91-F017-43C6-A5B7-8A351B85265A}"/>
              </a:ext>
            </a:extLst>
          </p:cNvPr>
          <p:cNvSpPr txBox="1"/>
          <p:nvPr/>
        </p:nvSpPr>
        <p:spPr>
          <a:xfrm>
            <a:off x="621218" y="1655296"/>
            <a:ext cx="2586326" cy="523220"/>
          </a:xfrm>
          <a:prstGeom prst="rect">
            <a:avLst/>
          </a:prstGeom>
          <a:noFill/>
        </p:spPr>
        <p:txBody>
          <a:bodyPr wrap="square" rtlCol="0" anchor="ctr">
            <a:spAutoFit/>
          </a:bodyPr>
          <a:lstStyle/>
          <a:p>
            <a:r>
              <a:rPr lang="en-US" altLang="ko-KR" sz="1400" b="0" dirty="0">
                <a:solidFill>
                  <a:schemeClr val="bg1"/>
                </a:solidFill>
                <a:latin typeface="+mn-lt"/>
                <a:cs typeface="Arial" pitchFamily="34" charset="0"/>
              </a:rPr>
              <a:t>È </a:t>
            </a:r>
            <a:r>
              <a:rPr lang="en-US" altLang="ko-KR" sz="1400" b="0" dirty="0" err="1">
                <a:solidFill>
                  <a:schemeClr val="bg1"/>
                </a:solidFill>
                <a:latin typeface="+mn-lt"/>
                <a:cs typeface="Arial" pitchFamily="34" charset="0"/>
              </a:rPr>
              <a:t>possibile</a:t>
            </a:r>
            <a:r>
              <a:rPr lang="en-US" altLang="ko-KR" sz="1400" b="0" dirty="0">
                <a:solidFill>
                  <a:schemeClr val="bg1"/>
                </a:solidFill>
                <a:latin typeface="+mn-lt"/>
                <a:cs typeface="Arial" pitchFamily="34" charset="0"/>
              </a:rPr>
              <a:t> </a:t>
            </a:r>
            <a:r>
              <a:rPr lang="it-IT" altLang="ko-KR" sz="1400" b="0" dirty="0">
                <a:solidFill>
                  <a:schemeClr val="bg1"/>
                </a:solidFill>
                <a:latin typeface="+mn-lt"/>
                <a:cs typeface="Arial" pitchFamily="34" charset="0"/>
              </a:rPr>
              <a:t>ridimensionare senza perdere la qualità</a:t>
            </a:r>
            <a:r>
              <a:rPr lang="en-US" altLang="ko-KR" sz="1400" b="0" dirty="0">
                <a:solidFill>
                  <a:schemeClr val="bg1"/>
                </a:solidFill>
                <a:latin typeface="+mn-lt"/>
                <a:cs typeface="Arial" pitchFamily="34" charset="0"/>
              </a:rPr>
              <a:t> </a:t>
            </a:r>
            <a:endParaRPr lang="ko-KR" altLang="en-US" sz="1400" b="0" dirty="0">
              <a:solidFill>
                <a:schemeClr val="bg1"/>
              </a:solidFill>
              <a:latin typeface="+mn-lt"/>
              <a:cs typeface="Arial" pitchFamily="34" charset="0"/>
            </a:endParaRPr>
          </a:p>
        </p:txBody>
      </p:sp>
      <p:sp>
        <p:nvSpPr>
          <p:cNvPr id="9" name="TextBox 58">
            <a:extLst>
              <a:ext uri="{FF2B5EF4-FFF2-40B4-BE49-F238E27FC236}">
                <a16:creationId xmlns="" xmlns:a16="http://schemas.microsoft.com/office/drawing/2014/main" id="{DD2C1A10-F16B-4A9C-9349-FF5375832921}"/>
              </a:ext>
            </a:extLst>
          </p:cNvPr>
          <p:cNvSpPr txBox="1"/>
          <p:nvPr/>
        </p:nvSpPr>
        <p:spPr>
          <a:xfrm>
            <a:off x="621219" y="2356903"/>
            <a:ext cx="2232248" cy="738664"/>
          </a:xfrm>
          <a:prstGeom prst="rect">
            <a:avLst/>
          </a:prstGeom>
          <a:noFill/>
        </p:spPr>
        <p:txBody>
          <a:bodyPr wrap="square" rtlCol="0" anchor="ctr">
            <a:spAutoFit/>
          </a:bodyPr>
          <a:lstStyle/>
          <a:p>
            <a:r>
              <a:rPr lang="en-US" altLang="ko-KR" sz="1400" b="0" dirty="0">
                <a:solidFill>
                  <a:schemeClr val="bg1"/>
                </a:solidFill>
                <a:latin typeface="+mn-lt"/>
                <a:cs typeface="Arial" pitchFamily="34" charset="0"/>
              </a:rPr>
              <a:t>È </a:t>
            </a:r>
            <a:r>
              <a:rPr lang="en-US" altLang="ko-KR" sz="1400" b="0" dirty="0" err="1">
                <a:solidFill>
                  <a:schemeClr val="bg1"/>
                </a:solidFill>
                <a:latin typeface="+mn-lt"/>
                <a:cs typeface="Arial" pitchFamily="34" charset="0"/>
              </a:rPr>
              <a:t>possibile</a:t>
            </a:r>
            <a:r>
              <a:rPr lang="it-IT" altLang="ko-KR" sz="1400" b="0" dirty="0">
                <a:solidFill>
                  <a:schemeClr val="bg1"/>
                </a:solidFill>
                <a:latin typeface="+mn-lt"/>
                <a:cs typeface="Arial" pitchFamily="34" charset="0"/>
              </a:rPr>
              <a:t> cambiare il colore di riempimento e il colore della linea</a:t>
            </a:r>
            <a:endParaRPr lang="ko-KR" altLang="en-US" sz="1400" b="0" dirty="0">
              <a:solidFill>
                <a:schemeClr val="bg1"/>
              </a:solidFill>
              <a:latin typeface="+mn-lt"/>
              <a:cs typeface="Arial" pitchFamily="34" charset="0"/>
            </a:endParaRPr>
          </a:p>
        </p:txBody>
      </p:sp>
      <p:sp>
        <p:nvSpPr>
          <p:cNvPr id="10" name="TextBox 60">
            <a:extLst>
              <a:ext uri="{FF2B5EF4-FFF2-40B4-BE49-F238E27FC236}">
                <a16:creationId xmlns="" xmlns:a16="http://schemas.microsoft.com/office/drawing/2014/main" id="{7F711571-11FF-4E23-B989-8643724C25C1}"/>
              </a:ext>
            </a:extLst>
          </p:cNvPr>
          <p:cNvSpPr txBox="1"/>
          <p:nvPr/>
        </p:nvSpPr>
        <p:spPr>
          <a:xfrm>
            <a:off x="630743" y="4191219"/>
            <a:ext cx="3357411" cy="1384995"/>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altLang="ko-KR" sz="2800" b="1" dirty="0">
                <a:solidFill>
                  <a:schemeClr val="bg1"/>
                </a:solidFill>
                <a:latin typeface="+mj-lt"/>
                <a:ea typeface="+mn-ea"/>
                <a:cs typeface="Arial" pitchFamily="34" charset="0"/>
              </a:rPr>
              <a:t>SET DI ICONE COMPLETAMENTE MODIFICABILI</a:t>
            </a:r>
            <a:endParaRPr lang="en-US" altLang="ko-KR" sz="2800" b="1" dirty="0">
              <a:solidFill>
                <a:schemeClr val="bg1"/>
              </a:solidFill>
              <a:latin typeface="+mj-lt"/>
              <a:ea typeface="+mn-ea"/>
              <a:cs typeface="Arial" pitchFamily="34" charset="0"/>
            </a:endParaRPr>
          </a:p>
        </p:txBody>
      </p:sp>
      <p:sp>
        <p:nvSpPr>
          <p:cNvPr id="11" name="CasellaDiTesto 10">
            <a:extLst>
              <a:ext uri="{FF2B5EF4-FFF2-40B4-BE49-F238E27FC236}">
                <a16:creationId xmlns="" xmlns:a16="http://schemas.microsoft.com/office/drawing/2014/main" id="{62C06E7C-3FF5-4AB5-95D0-B865241EB956}"/>
              </a:ext>
            </a:extLst>
          </p:cNvPr>
          <p:cNvSpPr txBox="1"/>
          <p:nvPr/>
        </p:nvSpPr>
        <p:spPr>
          <a:xfrm>
            <a:off x="3355356" y="5413740"/>
            <a:ext cx="492443" cy="707886"/>
          </a:xfrm>
          <a:prstGeom prst="rect">
            <a:avLst/>
          </a:prstGeom>
          <a:noFill/>
        </p:spPr>
        <p:txBody>
          <a:bodyPr wrap="none" rtlCol="0">
            <a:spAutoFit/>
          </a:bodyPr>
          <a:lstStyle/>
          <a:p>
            <a:r>
              <a:rPr lang="it-IT" sz="4000" b="1" dirty="0">
                <a:solidFill>
                  <a:schemeClr val="bg1"/>
                </a:solidFill>
                <a:latin typeface="+mj-lt"/>
              </a:rPr>
              <a:t>c</a:t>
            </a:r>
          </a:p>
        </p:txBody>
      </p:sp>
      <p:sp>
        <p:nvSpPr>
          <p:cNvPr id="62" name="Isosceles Triangle 68">
            <a:extLst>
              <a:ext uri="{FF2B5EF4-FFF2-40B4-BE49-F238E27FC236}">
                <a16:creationId xmlns="" xmlns:a16="http://schemas.microsoft.com/office/drawing/2014/main" id="{D99096BC-329A-4AE6-A6BF-AA90B57FE3E9}"/>
              </a:ext>
            </a:extLst>
          </p:cNvPr>
          <p:cNvSpPr/>
          <p:nvPr userDrawn="1"/>
        </p:nvSpPr>
        <p:spPr>
          <a:xfrm rot="10800000">
            <a:off x="7871934" y="4610240"/>
            <a:ext cx="220703" cy="687310"/>
          </a:xfrm>
          <a:custGeom>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3" name="Rectangle 9">
            <a:extLst>
              <a:ext uri="{FF2B5EF4-FFF2-40B4-BE49-F238E27FC236}">
                <a16:creationId xmlns="" xmlns:a16="http://schemas.microsoft.com/office/drawing/2014/main" id="{652BFBCC-A154-456D-B88A-D590B46C8DF6}"/>
              </a:ext>
            </a:extLst>
          </p:cNvPr>
          <p:cNvSpPr/>
          <p:nvPr userDrawn="1"/>
        </p:nvSpPr>
        <p:spPr>
          <a:xfrm>
            <a:off x="8435540" y="4689594"/>
            <a:ext cx="529466" cy="52860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4" name="Isosceles Triangle 8">
            <a:extLst>
              <a:ext uri="{FF2B5EF4-FFF2-40B4-BE49-F238E27FC236}">
                <a16:creationId xmlns="" xmlns:a16="http://schemas.microsoft.com/office/drawing/2014/main" id="{F5EE1CA0-A254-4EA1-8623-DDDFBDAA4966}"/>
              </a:ext>
            </a:extLst>
          </p:cNvPr>
          <p:cNvSpPr/>
          <p:nvPr userDrawn="1"/>
        </p:nvSpPr>
        <p:spPr>
          <a:xfrm rot="16200000">
            <a:off x="4359308" y="3634371"/>
            <a:ext cx="444149" cy="529543"/>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5" name="Donut 8">
            <a:extLst>
              <a:ext uri="{FF2B5EF4-FFF2-40B4-BE49-F238E27FC236}">
                <a16:creationId xmlns="" xmlns:a16="http://schemas.microsoft.com/office/drawing/2014/main" id="{C9DA9C81-5E8F-4752-B784-9157BEAFFDC2}"/>
              </a:ext>
            </a:extLst>
          </p:cNvPr>
          <p:cNvSpPr/>
          <p:nvPr userDrawn="1"/>
        </p:nvSpPr>
        <p:spPr>
          <a:xfrm>
            <a:off x="9475134" y="3608548"/>
            <a:ext cx="486216" cy="581184"/>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66" name="Freeform 18">
            <a:extLst>
              <a:ext uri="{FF2B5EF4-FFF2-40B4-BE49-F238E27FC236}">
                <a16:creationId xmlns="" xmlns:a16="http://schemas.microsoft.com/office/drawing/2014/main" id="{A7A0247A-5EC4-491E-8B0F-CCDDFBBCFB3D}"/>
              </a:ext>
            </a:extLst>
          </p:cNvPr>
          <p:cNvSpPr/>
          <p:nvPr userDrawn="1"/>
        </p:nvSpPr>
        <p:spPr>
          <a:xfrm>
            <a:off x="10104940" y="4747559"/>
            <a:ext cx="511325" cy="412677"/>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7" name="Oval 7">
            <a:extLst>
              <a:ext uri="{FF2B5EF4-FFF2-40B4-BE49-F238E27FC236}">
                <a16:creationId xmlns="" xmlns:a16="http://schemas.microsoft.com/office/drawing/2014/main" id="{F720C20D-8E94-469D-90EE-E9E148C452DA}"/>
              </a:ext>
            </a:extLst>
          </p:cNvPr>
          <p:cNvSpPr/>
          <p:nvPr userDrawn="1"/>
        </p:nvSpPr>
        <p:spPr>
          <a:xfrm>
            <a:off x="10252271" y="3641889"/>
            <a:ext cx="514505" cy="514505"/>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8" name="Freeform 20">
            <a:extLst>
              <a:ext uri="{FF2B5EF4-FFF2-40B4-BE49-F238E27FC236}">
                <a16:creationId xmlns="" xmlns:a16="http://schemas.microsoft.com/office/drawing/2014/main" id="{F92214EF-EFBD-438D-A361-BB227931B087}"/>
              </a:ext>
            </a:extLst>
          </p:cNvPr>
          <p:cNvSpPr/>
          <p:nvPr userDrawn="1"/>
        </p:nvSpPr>
        <p:spPr>
          <a:xfrm>
            <a:off x="10998217" y="5652772"/>
            <a:ext cx="536427" cy="573297"/>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9" name="Rounded Rectangle 25">
            <a:extLst>
              <a:ext uri="{FF2B5EF4-FFF2-40B4-BE49-F238E27FC236}">
                <a16:creationId xmlns="" xmlns:a16="http://schemas.microsoft.com/office/drawing/2014/main" id="{3BEF3877-94E0-49C1-83D7-0FA8DD85D799}"/>
              </a:ext>
            </a:extLst>
          </p:cNvPr>
          <p:cNvSpPr/>
          <p:nvPr userDrawn="1"/>
        </p:nvSpPr>
        <p:spPr>
          <a:xfrm>
            <a:off x="10972939" y="2640819"/>
            <a:ext cx="586980" cy="43016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0" name="Block Arc 41">
            <a:extLst>
              <a:ext uri="{FF2B5EF4-FFF2-40B4-BE49-F238E27FC236}">
                <a16:creationId xmlns="" xmlns:a16="http://schemas.microsoft.com/office/drawing/2014/main" id="{2EEFE92B-00F7-48C8-B1C0-2A0A30FCFA85}"/>
              </a:ext>
            </a:extLst>
          </p:cNvPr>
          <p:cNvSpPr/>
          <p:nvPr userDrawn="1"/>
        </p:nvSpPr>
        <p:spPr>
          <a:xfrm>
            <a:off x="9454085" y="5654191"/>
            <a:ext cx="563324" cy="570461"/>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71" name="Round Same Side Corner Rectangle 11">
            <a:extLst>
              <a:ext uri="{FF2B5EF4-FFF2-40B4-BE49-F238E27FC236}">
                <a16:creationId xmlns="" xmlns:a16="http://schemas.microsoft.com/office/drawing/2014/main" id="{6A0A557C-20A2-4492-B8CC-638631CBCF02}"/>
              </a:ext>
            </a:extLst>
          </p:cNvPr>
          <p:cNvSpPr/>
          <p:nvPr userDrawn="1"/>
        </p:nvSpPr>
        <p:spPr>
          <a:xfrm rot="9900000">
            <a:off x="10208910" y="1534987"/>
            <a:ext cx="579867" cy="4924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2" name="Donut 39">
            <a:extLst>
              <a:ext uri="{FF2B5EF4-FFF2-40B4-BE49-F238E27FC236}">
                <a16:creationId xmlns="" xmlns:a16="http://schemas.microsoft.com/office/drawing/2014/main" id="{633E4859-8300-4518-80F6-EC54F4F95AAF}"/>
              </a:ext>
            </a:extLst>
          </p:cNvPr>
          <p:cNvSpPr/>
          <p:nvPr userDrawn="1"/>
        </p:nvSpPr>
        <p:spPr>
          <a:xfrm>
            <a:off x="4246301" y="4666128"/>
            <a:ext cx="575536" cy="575536"/>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73" name="Freeform 25">
            <a:extLst>
              <a:ext uri="{FF2B5EF4-FFF2-40B4-BE49-F238E27FC236}">
                <a16:creationId xmlns="" xmlns:a16="http://schemas.microsoft.com/office/drawing/2014/main" id="{D8AE07F3-9AEB-4154-84E2-CE4C868199E9}"/>
              </a:ext>
            </a:extLst>
          </p:cNvPr>
          <p:cNvSpPr/>
          <p:nvPr userDrawn="1"/>
        </p:nvSpPr>
        <p:spPr>
          <a:xfrm>
            <a:off x="8766358" y="3640606"/>
            <a:ext cx="417857" cy="517071"/>
          </a:xfrm>
          <a:custGeom>
            <a:avLst/>
            <a:gdLst>
              <a:gd name="connsiteX0" fmla="*/ 371475 w 1600200"/>
              <a:gd name="connsiteY0" fmla="*/ 0 h 1857375"/>
              <a:gd name="connsiteX1" fmla="*/ 628650 w 1600200"/>
              <a:gd name="connsiteY1" fmla="*/ 523875 h 1857375"/>
              <a:gd name="connsiteX2" fmla="*/ 400050 w 1600200"/>
              <a:gd name="connsiteY2" fmla="*/ 561975 h 1857375"/>
              <a:gd name="connsiteX3" fmla="*/ 1019175 w 1600200"/>
              <a:gd name="connsiteY3" fmla="*/ 1438275 h 1857375"/>
              <a:gd name="connsiteX4" fmla="*/ 1219200 w 1600200"/>
              <a:gd name="connsiteY4" fmla="*/ 1238250 h 1857375"/>
              <a:gd name="connsiteX5" fmla="*/ 1600200 w 1600200"/>
              <a:gd name="connsiteY5" fmla="*/ 1666875 h 1857375"/>
              <a:gd name="connsiteX6" fmla="*/ 1038225 w 1600200"/>
              <a:gd name="connsiteY6" fmla="*/ 1857375 h 1857375"/>
              <a:gd name="connsiteX7" fmla="*/ 0 w 1600200"/>
              <a:gd name="connsiteY7" fmla="*/ 314325 h 1857375"/>
              <a:gd name="connsiteX8" fmla="*/ 371475 w 1600200"/>
              <a:gd name="connsiteY8" fmla="*/ 0 h 1857375"/>
              <a:gd name="connsiteX0" fmla="*/ 371475 w 1600200"/>
              <a:gd name="connsiteY0" fmla="*/ 0 h 1917951"/>
              <a:gd name="connsiteX1" fmla="*/ 628650 w 1600200"/>
              <a:gd name="connsiteY1" fmla="*/ 584451 h 1917951"/>
              <a:gd name="connsiteX2" fmla="*/ 400050 w 1600200"/>
              <a:gd name="connsiteY2" fmla="*/ 622551 h 1917951"/>
              <a:gd name="connsiteX3" fmla="*/ 1019175 w 1600200"/>
              <a:gd name="connsiteY3" fmla="*/ 1498851 h 1917951"/>
              <a:gd name="connsiteX4" fmla="*/ 1219200 w 1600200"/>
              <a:gd name="connsiteY4" fmla="*/ 1298826 h 1917951"/>
              <a:gd name="connsiteX5" fmla="*/ 1600200 w 1600200"/>
              <a:gd name="connsiteY5" fmla="*/ 1727451 h 1917951"/>
              <a:gd name="connsiteX6" fmla="*/ 1038225 w 1600200"/>
              <a:gd name="connsiteY6" fmla="*/ 1917951 h 1917951"/>
              <a:gd name="connsiteX7" fmla="*/ 0 w 1600200"/>
              <a:gd name="connsiteY7" fmla="*/ 374901 h 1917951"/>
              <a:gd name="connsiteX8" fmla="*/ 371475 w 1600200"/>
              <a:gd name="connsiteY8" fmla="*/ 0 h 1917951"/>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544 h 1919495"/>
              <a:gd name="connsiteX1" fmla="*/ 628650 w 1600200"/>
              <a:gd name="connsiteY1" fmla="*/ 585995 h 1919495"/>
              <a:gd name="connsiteX2" fmla="*/ 400050 w 1600200"/>
              <a:gd name="connsiteY2" fmla="*/ 624095 h 1919495"/>
              <a:gd name="connsiteX3" fmla="*/ 1019175 w 1600200"/>
              <a:gd name="connsiteY3" fmla="*/ 1500395 h 1919495"/>
              <a:gd name="connsiteX4" fmla="*/ 1219200 w 1600200"/>
              <a:gd name="connsiteY4" fmla="*/ 1300370 h 1919495"/>
              <a:gd name="connsiteX5" fmla="*/ 1600200 w 1600200"/>
              <a:gd name="connsiteY5" fmla="*/ 1728995 h 1919495"/>
              <a:gd name="connsiteX6" fmla="*/ 1038225 w 1600200"/>
              <a:gd name="connsiteY6" fmla="*/ 1919495 h 1919495"/>
              <a:gd name="connsiteX7" fmla="*/ 0 w 1600200"/>
              <a:gd name="connsiteY7" fmla="*/ 376445 h 1919495"/>
              <a:gd name="connsiteX8" fmla="*/ 371475 w 1600200"/>
              <a:gd name="connsiteY8" fmla="*/ 1544 h 1919495"/>
              <a:gd name="connsiteX0" fmla="*/ 371475 w 1600200"/>
              <a:gd name="connsiteY0" fmla="*/ 1487 h 1919438"/>
              <a:gd name="connsiteX1" fmla="*/ 568075 w 1600200"/>
              <a:gd name="connsiteY1" fmla="*/ 603245 h 1919438"/>
              <a:gd name="connsiteX2" fmla="*/ 400050 w 1600200"/>
              <a:gd name="connsiteY2" fmla="*/ 624038 h 1919438"/>
              <a:gd name="connsiteX3" fmla="*/ 1019175 w 1600200"/>
              <a:gd name="connsiteY3" fmla="*/ 1500338 h 1919438"/>
              <a:gd name="connsiteX4" fmla="*/ 1219200 w 1600200"/>
              <a:gd name="connsiteY4" fmla="*/ 1300313 h 1919438"/>
              <a:gd name="connsiteX5" fmla="*/ 1600200 w 1600200"/>
              <a:gd name="connsiteY5" fmla="*/ 1728938 h 1919438"/>
              <a:gd name="connsiteX6" fmla="*/ 1038225 w 1600200"/>
              <a:gd name="connsiteY6" fmla="*/ 1919438 h 1919438"/>
              <a:gd name="connsiteX7" fmla="*/ 0 w 1600200"/>
              <a:gd name="connsiteY7" fmla="*/ 376388 h 1919438"/>
              <a:gd name="connsiteX8" fmla="*/ 371475 w 1600200"/>
              <a:gd name="connsiteY8" fmla="*/ 1487 h 1919438"/>
              <a:gd name="connsiteX0" fmla="*/ 371475 w 1600200"/>
              <a:gd name="connsiteY0" fmla="*/ 1032 h 1918983"/>
              <a:gd name="connsiteX1" fmla="*/ 568075 w 1600200"/>
              <a:gd name="connsiteY1" fmla="*/ 602790 h 1918983"/>
              <a:gd name="connsiteX2" fmla="*/ 400050 w 1600200"/>
              <a:gd name="connsiteY2" fmla="*/ 623583 h 1918983"/>
              <a:gd name="connsiteX3" fmla="*/ 1019175 w 1600200"/>
              <a:gd name="connsiteY3" fmla="*/ 1499883 h 1918983"/>
              <a:gd name="connsiteX4" fmla="*/ 1219200 w 1600200"/>
              <a:gd name="connsiteY4" fmla="*/ 1299858 h 1918983"/>
              <a:gd name="connsiteX5" fmla="*/ 1600200 w 1600200"/>
              <a:gd name="connsiteY5" fmla="*/ 1728483 h 1918983"/>
              <a:gd name="connsiteX6" fmla="*/ 1038225 w 1600200"/>
              <a:gd name="connsiteY6" fmla="*/ 1918983 h 1918983"/>
              <a:gd name="connsiteX7" fmla="*/ 0 w 1600200"/>
              <a:gd name="connsiteY7" fmla="*/ 375933 h 1918983"/>
              <a:gd name="connsiteX8" fmla="*/ 371475 w 1600200"/>
              <a:gd name="connsiteY8" fmla="*/ 1032 h 1918983"/>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118 h 1919069"/>
              <a:gd name="connsiteX1" fmla="*/ 568075 w 1600200"/>
              <a:gd name="connsiteY1" fmla="*/ 602876 h 1919069"/>
              <a:gd name="connsiteX2" fmla="*/ 400050 w 1600200"/>
              <a:gd name="connsiteY2" fmla="*/ 623669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408703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59666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70138 w 1600200"/>
              <a:gd name="connsiteY3" fmla="*/ 1517276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0522 w 1600200"/>
              <a:gd name="connsiteY3" fmla="*/ 1534584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96099 w 1600200"/>
              <a:gd name="connsiteY3" fmla="*/ 1546122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588662"/>
              <a:gd name="connsiteY0" fmla="*/ 1118 h 1919069"/>
              <a:gd name="connsiteX1" fmla="*/ 568075 w 1588662"/>
              <a:gd name="connsiteY1" fmla="*/ 602876 h 1919069"/>
              <a:gd name="connsiteX2" fmla="*/ 374089 w 1588662"/>
              <a:gd name="connsiteY2" fmla="*/ 646744 h 1919069"/>
              <a:gd name="connsiteX3" fmla="*/ 987445 w 1588662"/>
              <a:gd name="connsiteY3" fmla="*/ 1528815 h 1919069"/>
              <a:gd name="connsiteX4" fmla="*/ 1173048 w 1588662"/>
              <a:gd name="connsiteY4" fmla="*/ 1311482 h 1919069"/>
              <a:gd name="connsiteX5" fmla="*/ 1588662 w 1588662"/>
              <a:gd name="connsiteY5" fmla="*/ 1699723 h 1919069"/>
              <a:gd name="connsiteX6" fmla="*/ 1038225 w 1588662"/>
              <a:gd name="connsiteY6" fmla="*/ 1919069 h 1919069"/>
              <a:gd name="connsiteX7" fmla="*/ 0 w 1588662"/>
              <a:gd name="connsiteY7" fmla="*/ 376019 h 1919069"/>
              <a:gd name="connsiteX8" fmla="*/ 371475 w 1588662"/>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46976"/>
              <a:gd name="connsiteX1" fmla="*/ 568075 w 1596260"/>
              <a:gd name="connsiteY1" fmla="*/ 602876 h 1946976"/>
              <a:gd name="connsiteX2" fmla="*/ 374089 w 1596260"/>
              <a:gd name="connsiteY2" fmla="*/ 646744 h 1946976"/>
              <a:gd name="connsiteX3" fmla="*/ 987445 w 1596260"/>
              <a:gd name="connsiteY3" fmla="*/ 1528815 h 1946976"/>
              <a:gd name="connsiteX4" fmla="*/ 1173048 w 1596260"/>
              <a:gd name="connsiteY4" fmla="*/ 1311482 h 1946976"/>
              <a:gd name="connsiteX5" fmla="*/ 1588662 w 1596260"/>
              <a:gd name="connsiteY5" fmla="*/ 1699723 h 1946976"/>
              <a:gd name="connsiteX6" fmla="*/ 1038225 w 1596260"/>
              <a:gd name="connsiteY6" fmla="*/ 1919069 h 1946976"/>
              <a:gd name="connsiteX7" fmla="*/ 0 w 1596260"/>
              <a:gd name="connsiteY7" fmla="*/ 376019 h 1946976"/>
              <a:gd name="connsiteX8" fmla="*/ 371475 w 1596260"/>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33976 w 1558761"/>
              <a:gd name="connsiteY0" fmla="*/ 1118 h 1946976"/>
              <a:gd name="connsiteX1" fmla="*/ 530576 w 1558761"/>
              <a:gd name="connsiteY1" fmla="*/ 602876 h 1946976"/>
              <a:gd name="connsiteX2" fmla="*/ 336590 w 1558761"/>
              <a:gd name="connsiteY2" fmla="*/ 646744 h 1946976"/>
              <a:gd name="connsiteX3" fmla="*/ 949946 w 1558761"/>
              <a:gd name="connsiteY3" fmla="*/ 1528815 h 1946976"/>
              <a:gd name="connsiteX4" fmla="*/ 1135549 w 1558761"/>
              <a:gd name="connsiteY4" fmla="*/ 1311482 h 1946976"/>
              <a:gd name="connsiteX5" fmla="*/ 1551163 w 1558761"/>
              <a:gd name="connsiteY5" fmla="*/ 1699723 h 1946976"/>
              <a:gd name="connsiteX6" fmla="*/ 1000726 w 1558761"/>
              <a:gd name="connsiteY6" fmla="*/ 1919069 h 1946976"/>
              <a:gd name="connsiteX7" fmla="*/ 0 w 1558761"/>
              <a:gd name="connsiteY7" fmla="*/ 390441 h 1946976"/>
              <a:gd name="connsiteX8" fmla="*/ 333976 w 1558761"/>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44260 w 1560662"/>
              <a:gd name="connsiteY2" fmla="*/ 655398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96 h 1946054"/>
              <a:gd name="connsiteX1" fmla="*/ 532477 w 1560662"/>
              <a:gd name="connsiteY1" fmla="*/ 601954 h 1946054"/>
              <a:gd name="connsiteX2" fmla="*/ 344260 w 1560662"/>
              <a:gd name="connsiteY2" fmla="*/ 654476 h 1946054"/>
              <a:gd name="connsiteX3" fmla="*/ 951847 w 1560662"/>
              <a:gd name="connsiteY3" fmla="*/ 1527893 h 1946054"/>
              <a:gd name="connsiteX4" fmla="*/ 1137450 w 1560662"/>
              <a:gd name="connsiteY4" fmla="*/ 1310560 h 1946054"/>
              <a:gd name="connsiteX5" fmla="*/ 1553064 w 1560662"/>
              <a:gd name="connsiteY5" fmla="*/ 1698801 h 1946054"/>
              <a:gd name="connsiteX6" fmla="*/ 1002627 w 1560662"/>
              <a:gd name="connsiteY6" fmla="*/ 1918147 h 1946054"/>
              <a:gd name="connsiteX7" fmla="*/ 1901 w 1560662"/>
              <a:gd name="connsiteY7" fmla="*/ 389519 h 1946054"/>
              <a:gd name="connsiteX8" fmla="*/ 335877 w 1560662"/>
              <a:gd name="connsiteY8" fmla="*/ 196 h 1946054"/>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31" h="1937121">
                <a:moveTo>
                  <a:pt x="332898" y="199"/>
                </a:moveTo>
                <a:cubicBezTo>
                  <a:pt x="480797" y="-12106"/>
                  <a:pt x="712130" y="551085"/>
                  <a:pt x="532477" y="593021"/>
                </a:cubicBezTo>
                <a:lnTo>
                  <a:pt x="344260" y="645543"/>
                </a:lnTo>
                <a:cubicBezTo>
                  <a:pt x="475639" y="1163599"/>
                  <a:pt x="690666" y="1300897"/>
                  <a:pt x="951847" y="1518960"/>
                </a:cubicBezTo>
                <a:cubicBezTo>
                  <a:pt x="1003138" y="1396518"/>
                  <a:pt x="1042046" y="1291100"/>
                  <a:pt x="1137450" y="1301627"/>
                </a:cubicBezTo>
                <a:cubicBezTo>
                  <a:pt x="1276950" y="1299313"/>
                  <a:pt x="1636332" y="1564228"/>
                  <a:pt x="1553064" y="1689868"/>
                </a:cubicBezTo>
                <a:cubicBezTo>
                  <a:pt x="1389777" y="1941825"/>
                  <a:pt x="1145722" y="1971673"/>
                  <a:pt x="1002627" y="1909214"/>
                </a:cubicBezTo>
                <a:cubicBezTo>
                  <a:pt x="545977" y="1690048"/>
                  <a:pt x="-37590" y="1110316"/>
                  <a:pt x="1901" y="380586"/>
                </a:cubicBezTo>
                <a:cubicBezTo>
                  <a:pt x="36305" y="148891"/>
                  <a:pt x="133416" y="23363"/>
                  <a:pt x="332898" y="199"/>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4" name="Rectangle 36">
            <a:extLst>
              <a:ext uri="{FF2B5EF4-FFF2-40B4-BE49-F238E27FC236}">
                <a16:creationId xmlns="" xmlns:a16="http://schemas.microsoft.com/office/drawing/2014/main" id="{85DC4D1F-47F3-4C47-BB83-574DB1C8E46C}"/>
              </a:ext>
            </a:extLst>
          </p:cNvPr>
          <p:cNvSpPr/>
          <p:nvPr userDrawn="1"/>
        </p:nvSpPr>
        <p:spPr>
          <a:xfrm>
            <a:off x="5164740" y="4708915"/>
            <a:ext cx="586136" cy="48996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5" name="Rounded Rectangle 27">
            <a:extLst>
              <a:ext uri="{FF2B5EF4-FFF2-40B4-BE49-F238E27FC236}">
                <a16:creationId xmlns="" xmlns:a16="http://schemas.microsoft.com/office/drawing/2014/main" id="{B6C044CE-B8CC-438A-9723-8B3C74F983A9}"/>
              </a:ext>
            </a:extLst>
          </p:cNvPr>
          <p:cNvSpPr/>
          <p:nvPr userDrawn="1"/>
        </p:nvSpPr>
        <p:spPr>
          <a:xfrm>
            <a:off x="8316455" y="1548746"/>
            <a:ext cx="605315" cy="46496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6" name="Rounded Rectangle 7">
            <a:extLst>
              <a:ext uri="{FF2B5EF4-FFF2-40B4-BE49-F238E27FC236}">
                <a16:creationId xmlns="" xmlns:a16="http://schemas.microsoft.com/office/drawing/2014/main" id="{3417A874-37C0-4736-BBC8-830C8000474C}"/>
              </a:ext>
            </a:extLst>
          </p:cNvPr>
          <p:cNvSpPr/>
          <p:nvPr userDrawn="1"/>
        </p:nvSpPr>
        <p:spPr>
          <a:xfrm>
            <a:off x="9257631" y="1515680"/>
            <a:ext cx="615416" cy="53109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7" name="Chord 15">
            <a:extLst>
              <a:ext uri="{FF2B5EF4-FFF2-40B4-BE49-F238E27FC236}">
                <a16:creationId xmlns="" xmlns:a16="http://schemas.microsoft.com/office/drawing/2014/main" id="{EEA51D8A-5563-40BD-B745-F24F62B044C1}"/>
              </a:ext>
            </a:extLst>
          </p:cNvPr>
          <p:cNvSpPr/>
          <p:nvPr userDrawn="1"/>
        </p:nvSpPr>
        <p:spPr>
          <a:xfrm>
            <a:off x="11124640" y="1472088"/>
            <a:ext cx="283580" cy="618280"/>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8" name="Rectangle 16">
            <a:extLst>
              <a:ext uri="{FF2B5EF4-FFF2-40B4-BE49-F238E27FC236}">
                <a16:creationId xmlns="" xmlns:a16="http://schemas.microsoft.com/office/drawing/2014/main" id="{D1676F50-C267-4C38-AD20-49A9AC270444}"/>
              </a:ext>
            </a:extLst>
          </p:cNvPr>
          <p:cNvSpPr/>
          <p:nvPr userDrawn="1"/>
        </p:nvSpPr>
        <p:spPr>
          <a:xfrm>
            <a:off x="6093780" y="4751666"/>
            <a:ext cx="615416" cy="40446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9" name="Rounded Rectangle 6">
            <a:extLst>
              <a:ext uri="{FF2B5EF4-FFF2-40B4-BE49-F238E27FC236}">
                <a16:creationId xmlns="" xmlns:a16="http://schemas.microsoft.com/office/drawing/2014/main" id="{82B7A2F5-C0B1-41B5-8A18-5FFEABF255F0}"/>
              </a:ext>
            </a:extLst>
          </p:cNvPr>
          <p:cNvSpPr/>
          <p:nvPr userDrawn="1"/>
        </p:nvSpPr>
        <p:spPr>
          <a:xfrm>
            <a:off x="5137072" y="3750690"/>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0" name="Rounded Rectangle 6">
            <a:extLst>
              <a:ext uri="{FF2B5EF4-FFF2-40B4-BE49-F238E27FC236}">
                <a16:creationId xmlns="" xmlns:a16="http://schemas.microsoft.com/office/drawing/2014/main" id="{B112BFD8-59FC-4E81-88B7-90EBC01F4EA0}"/>
              </a:ext>
            </a:extLst>
          </p:cNvPr>
          <p:cNvSpPr/>
          <p:nvPr userDrawn="1"/>
        </p:nvSpPr>
        <p:spPr>
          <a:xfrm>
            <a:off x="6044394" y="3750690"/>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1" name="Rounded Rectangle 6">
            <a:extLst>
              <a:ext uri="{FF2B5EF4-FFF2-40B4-BE49-F238E27FC236}">
                <a16:creationId xmlns="" xmlns:a16="http://schemas.microsoft.com/office/drawing/2014/main" id="{3386A823-EAD8-49E5-ABE0-2E9DC291FF25}"/>
              </a:ext>
            </a:extLst>
          </p:cNvPr>
          <p:cNvSpPr/>
          <p:nvPr userDrawn="1"/>
        </p:nvSpPr>
        <p:spPr>
          <a:xfrm>
            <a:off x="6951716" y="3750690"/>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2" name="Rounded Rectangle 6">
            <a:extLst>
              <a:ext uri="{FF2B5EF4-FFF2-40B4-BE49-F238E27FC236}">
                <a16:creationId xmlns="" xmlns:a16="http://schemas.microsoft.com/office/drawing/2014/main" id="{7949C1B1-2E6E-4A91-9531-48AC4289F9BC}"/>
              </a:ext>
            </a:extLst>
          </p:cNvPr>
          <p:cNvSpPr/>
          <p:nvPr userDrawn="1"/>
        </p:nvSpPr>
        <p:spPr>
          <a:xfrm>
            <a:off x="7859036" y="3750690"/>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240385" y="234376"/>
                </a:moveTo>
                <a:lnTo>
                  <a:pt x="2744441" y="234376"/>
                </a:lnTo>
                <a:lnTo>
                  <a:pt x="2744441" y="1314376"/>
                </a:lnTo>
                <a:lnTo>
                  <a:pt x="2240385" y="1314376"/>
                </a:ln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3" name="Teardrop 6">
            <a:extLst>
              <a:ext uri="{FF2B5EF4-FFF2-40B4-BE49-F238E27FC236}">
                <a16:creationId xmlns="" xmlns:a16="http://schemas.microsoft.com/office/drawing/2014/main" id="{2B487B58-0B30-4EF3-AFFC-79F3A72C7454}"/>
              </a:ext>
            </a:extLst>
          </p:cNvPr>
          <p:cNvSpPr/>
          <p:nvPr userDrawn="1"/>
        </p:nvSpPr>
        <p:spPr>
          <a:xfrm rot="8100000">
            <a:off x="11057693" y="3690402"/>
            <a:ext cx="417475" cy="417476"/>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4" name="Donut 24">
            <a:extLst>
              <a:ext uri="{FF2B5EF4-FFF2-40B4-BE49-F238E27FC236}">
                <a16:creationId xmlns="" xmlns:a16="http://schemas.microsoft.com/office/drawing/2014/main" id="{DA65A867-32D5-42FE-9CA6-78352D170AD5}"/>
              </a:ext>
            </a:extLst>
          </p:cNvPr>
          <p:cNvSpPr/>
          <p:nvPr userDrawn="1"/>
        </p:nvSpPr>
        <p:spPr>
          <a:xfrm>
            <a:off x="5773604" y="2544635"/>
            <a:ext cx="617508" cy="622535"/>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85" name="Chord 38">
            <a:extLst>
              <a:ext uri="{FF2B5EF4-FFF2-40B4-BE49-F238E27FC236}">
                <a16:creationId xmlns="" xmlns:a16="http://schemas.microsoft.com/office/drawing/2014/main" id="{71FECBDE-204F-44E3-B909-54AC009E317E}"/>
              </a:ext>
            </a:extLst>
          </p:cNvPr>
          <p:cNvSpPr/>
          <p:nvPr userDrawn="1"/>
        </p:nvSpPr>
        <p:spPr>
          <a:xfrm>
            <a:off x="6733448" y="2544108"/>
            <a:ext cx="484927" cy="623588"/>
          </a:xfrm>
          <a:custGeom>
            <a:avLst/>
            <a:gdLst/>
            <a:ahLst/>
            <a:cxnLst/>
            <a:rect l="l" t="t" r="r" b="b"/>
            <a:pathLst>
              <a:path w="2519554" h="3240000">
                <a:moveTo>
                  <a:pt x="1259778" y="0"/>
                </a:moveTo>
                <a:cubicBezTo>
                  <a:pt x="1299543" y="0"/>
                  <a:pt x="1331778" y="32235"/>
                  <a:pt x="1331778" y="72000"/>
                </a:cubicBezTo>
                <a:lnTo>
                  <a:pt x="1331778" y="292696"/>
                </a:lnTo>
                <a:cubicBezTo>
                  <a:pt x="1526887" y="301316"/>
                  <a:pt x="1719796" y="357828"/>
                  <a:pt x="1894309" y="459601"/>
                </a:cubicBezTo>
                <a:cubicBezTo>
                  <a:pt x="2284331" y="687055"/>
                  <a:pt x="2522839" y="1105809"/>
                  <a:pt x="2519520" y="1557297"/>
                </a:cubicBezTo>
                <a:lnTo>
                  <a:pt x="2509882" y="1557270"/>
                </a:lnTo>
                <a:cubicBezTo>
                  <a:pt x="2413806" y="1435449"/>
                  <a:pt x="2264527" y="1358626"/>
                  <a:pt x="2097304" y="1358626"/>
                </a:cubicBezTo>
                <a:cubicBezTo>
                  <a:pt x="1931567" y="1358626"/>
                  <a:pt x="1783455" y="1434091"/>
                  <a:pt x="1688484" y="1554913"/>
                </a:cubicBezTo>
                <a:lnTo>
                  <a:pt x="1657888" y="1554825"/>
                </a:lnTo>
                <a:cubicBezTo>
                  <a:pt x="1579123" y="1454657"/>
                  <a:pt x="1463823" y="1385682"/>
                  <a:pt x="1331778" y="1368008"/>
                </a:cubicBezTo>
                <a:lnTo>
                  <a:pt x="1331778" y="2507895"/>
                </a:lnTo>
                <a:lnTo>
                  <a:pt x="1356113" y="2507895"/>
                </a:lnTo>
                <a:lnTo>
                  <a:pt x="1356113" y="2868215"/>
                </a:lnTo>
                <a:lnTo>
                  <a:pt x="1353558" y="2868215"/>
                </a:lnTo>
                <a:cubicBezTo>
                  <a:pt x="1347515" y="3074779"/>
                  <a:pt x="1177830" y="3240000"/>
                  <a:pt x="969556" y="3240000"/>
                </a:cubicBezTo>
                <a:cubicBezTo>
                  <a:pt x="759529" y="3240000"/>
                  <a:pt x="588743" y="3071985"/>
                  <a:pt x="585029" y="2863014"/>
                </a:cubicBezTo>
                <a:cubicBezTo>
                  <a:pt x="584214" y="2861474"/>
                  <a:pt x="584183" y="2859896"/>
                  <a:pt x="584183" y="2858310"/>
                </a:cubicBezTo>
                <a:lnTo>
                  <a:pt x="584422" y="2856985"/>
                </a:lnTo>
                <a:cubicBezTo>
                  <a:pt x="584186" y="2856201"/>
                  <a:pt x="584184" y="2855415"/>
                  <a:pt x="584184" y="2854628"/>
                </a:cubicBezTo>
                <a:lnTo>
                  <a:pt x="584846" y="2854628"/>
                </a:lnTo>
                <a:cubicBezTo>
                  <a:pt x="585977" y="2797047"/>
                  <a:pt x="628115" y="2750982"/>
                  <a:pt x="679843" y="2750982"/>
                </a:cubicBezTo>
                <a:cubicBezTo>
                  <a:pt x="731571" y="2750982"/>
                  <a:pt x="773709" y="2797047"/>
                  <a:pt x="774841" y="2854628"/>
                </a:cubicBezTo>
                <a:lnTo>
                  <a:pt x="776870" y="2854628"/>
                </a:lnTo>
                <a:cubicBezTo>
                  <a:pt x="776870" y="2961046"/>
                  <a:pt x="863138" y="3047314"/>
                  <a:pt x="969556" y="3047314"/>
                </a:cubicBezTo>
                <a:cubicBezTo>
                  <a:pt x="1075974" y="3047314"/>
                  <a:pt x="1162242" y="2961046"/>
                  <a:pt x="1162242" y="2854628"/>
                </a:cubicBezTo>
                <a:lnTo>
                  <a:pt x="1163439" y="2854628"/>
                </a:lnTo>
                <a:lnTo>
                  <a:pt x="1163439" y="2507895"/>
                </a:lnTo>
                <a:lnTo>
                  <a:pt x="1187778" y="2507895"/>
                </a:lnTo>
                <a:lnTo>
                  <a:pt x="1187778" y="1365548"/>
                </a:lnTo>
                <a:cubicBezTo>
                  <a:pt x="1048083" y="1378241"/>
                  <a:pt x="925400" y="1448176"/>
                  <a:pt x="842602" y="1552487"/>
                </a:cubicBezTo>
                <a:lnTo>
                  <a:pt x="807450" y="1552386"/>
                </a:lnTo>
                <a:cubicBezTo>
                  <a:pt x="712615" y="1432960"/>
                  <a:pt x="565486" y="1358626"/>
                  <a:pt x="400996" y="1358626"/>
                </a:cubicBezTo>
                <a:cubicBezTo>
                  <a:pt x="240343" y="1358626"/>
                  <a:pt x="96251" y="1429532"/>
                  <a:pt x="0" y="1543232"/>
                </a:cubicBezTo>
                <a:cubicBezTo>
                  <a:pt x="1264" y="1094357"/>
                  <a:pt x="241710" y="680052"/>
                  <a:pt x="631054" y="455977"/>
                </a:cubicBezTo>
                <a:cubicBezTo>
                  <a:pt x="804121" y="356374"/>
                  <a:pt x="994908" y="301092"/>
                  <a:pt x="1187778" y="292721"/>
                </a:cubicBezTo>
                <a:lnTo>
                  <a:pt x="1187778" y="72000"/>
                </a:lnTo>
                <a:cubicBezTo>
                  <a:pt x="1187778" y="32235"/>
                  <a:pt x="1220013" y="0"/>
                  <a:pt x="1259778"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6" name="Heart 38">
            <a:extLst>
              <a:ext uri="{FF2B5EF4-FFF2-40B4-BE49-F238E27FC236}">
                <a16:creationId xmlns="" xmlns:a16="http://schemas.microsoft.com/office/drawing/2014/main" id="{999F14DA-65E6-4207-85B2-E2C3ABC93A9F}"/>
              </a:ext>
            </a:extLst>
          </p:cNvPr>
          <p:cNvSpPr/>
          <p:nvPr userDrawn="1"/>
        </p:nvSpPr>
        <p:spPr>
          <a:xfrm>
            <a:off x="7436317" y="1509092"/>
            <a:ext cx="544275" cy="544275"/>
          </a:xfrm>
          <a:prstGeom prst="hear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Round Same Side Corner Rectangle 19">
            <a:extLst>
              <a:ext uri="{FF2B5EF4-FFF2-40B4-BE49-F238E27FC236}">
                <a16:creationId xmlns="" xmlns:a16="http://schemas.microsoft.com/office/drawing/2014/main" id="{FAC90013-AC2E-4966-B540-9E816AE7D607}"/>
              </a:ext>
            </a:extLst>
          </p:cNvPr>
          <p:cNvSpPr/>
          <p:nvPr userDrawn="1"/>
        </p:nvSpPr>
        <p:spPr>
          <a:xfrm>
            <a:off x="10301960" y="5685084"/>
            <a:ext cx="411706" cy="508675"/>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8" name="Rectangle 23">
            <a:extLst>
              <a:ext uri="{FF2B5EF4-FFF2-40B4-BE49-F238E27FC236}">
                <a16:creationId xmlns="" xmlns:a16="http://schemas.microsoft.com/office/drawing/2014/main" id="{01207D31-CCAB-4727-ACDE-8F94B9BA02F8}"/>
              </a:ext>
            </a:extLst>
          </p:cNvPr>
          <p:cNvSpPr/>
          <p:nvPr userDrawn="1"/>
        </p:nvSpPr>
        <p:spPr>
          <a:xfrm>
            <a:off x="4242330" y="5739982"/>
            <a:ext cx="678102" cy="398876"/>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9" name="Oval 31">
            <a:extLst>
              <a:ext uri="{FF2B5EF4-FFF2-40B4-BE49-F238E27FC236}">
                <a16:creationId xmlns="" xmlns:a16="http://schemas.microsoft.com/office/drawing/2014/main" id="{6B56B6DB-D98D-4ECB-81A8-175A2C46A8BF}"/>
              </a:ext>
            </a:extLst>
          </p:cNvPr>
          <p:cNvSpPr/>
          <p:nvPr userDrawn="1"/>
        </p:nvSpPr>
        <p:spPr>
          <a:xfrm>
            <a:off x="8665030" y="5684794"/>
            <a:ext cx="504505" cy="509254"/>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0" name="Rectangle 23">
            <a:extLst>
              <a:ext uri="{FF2B5EF4-FFF2-40B4-BE49-F238E27FC236}">
                <a16:creationId xmlns="" xmlns:a16="http://schemas.microsoft.com/office/drawing/2014/main" id="{9E52E1C7-883C-47E0-9579-47ECD7DFF2D9}"/>
              </a:ext>
            </a:extLst>
          </p:cNvPr>
          <p:cNvSpPr/>
          <p:nvPr userDrawn="1"/>
        </p:nvSpPr>
        <p:spPr>
          <a:xfrm>
            <a:off x="5963174" y="5716474"/>
            <a:ext cx="691882" cy="445892"/>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1" name="Oval 31">
            <a:extLst>
              <a:ext uri="{FF2B5EF4-FFF2-40B4-BE49-F238E27FC236}">
                <a16:creationId xmlns="" xmlns:a16="http://schemas.microsoft.com/office/drawing/2014/main" id="{12713F61-1505-444E-A0F4-8998359F049F}"/>
              </a:ext>
            </a:extLst>
          </p:cNvPr>
          <p:cNvSpPr/>
          <p:nvPr userDrawn="1"/>
        </p:nvSpPr>
        <p:spPr>
          <a:xfrm>
            <a:off x="6939606" y="5653380"/>
            <a:ext cx="579873" cy="572083"/>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2" name="Teardrop 17">
            <a:extLst>
              <a:ext uri="{FF2B5EF4-FFF2-40B4-BE49-F238E27FC236}">
                <a16:creationId xmlns="" xmlns:a16="http://schemas.microsoft.com/office/drawing/2014/main" id="{836EA788-3C4A-4D25-91B3-B5DAA7810744}"/>
              </a:ext>
            </a:extLst>
          </p:cNvPr>
          <p:cNvSpPr/>
          <p:nvPr userDrawn="1"/>
        </p:nvSpPr>
        <p:spPr>
          <a:xfrm rot="18900000">
            <a:off x="5204982" y="5698880"/>
            <a:ext cx="473640" cy="481082"/>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3" name="Rectangle 23">
            <a:extLst>
              <a:ext uri="{FF2B5EF4-FFF2-40B4-BE49-F238E27FC236}">
                <a16:creationId xmlns="" xmlns:a16="http://schemas.microsoft.com/office/drawing/2014/main" id="{091CABD7-0394-4D40-A3C6-AB96417218D4}"/>
              </a:ext>
            </a:extLst>
          </p:cNvPr>
          <p:cNvSpPr/>
          <p:nvPr userDrawn="1"/>
        </p:nvSpPr>
        <p:spPr>
          <a:xfrm>
            <a:off x="7804030" y="5649492"/>
            <a:ext cx="576449" cy="579858"/>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4" name="Round Same Side Corner Rectangle 8">
            <a:extLst>
              <a:ext uri="{FF2B5EF4-FFF2-40B4-BE49-F238E27FC236}">
                <a16:creationId xmlns="" xmlns:a16="http://schemas.microsoft.com/office/drawing/2014/main" id="{1FC01CD9-C1C9-4EE2-BBFC-1859BC52B38D}"/>
              </a:ext>
            </a:extLst>
          </p:cNvPr>
          <p:cNvSpPr/>
          <p:nvPr userDrawn="1"/>
        </p:nvSpPr>
        <p:spPr>
          <a:xfrm>
            <a:off x="4455730" y="1450295"/>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5" name="Round Same Side Corner Rectangle 20">
            <a:extLst>
              <a:ext uri="{FF2B5EF4-FFF2-40B4-BE49-F238E27FC236}">
                <a16:creationId xmlns="" xmlns:a16="http://schemas.microsoft.com/office/drawing/2014/main" id="{836141F5-DC41-46C1-AE42-7A36130CD69D}"/>
              </a:ext>
            </a:extLst>
          </p:cNvPr>
          <p:cNvSpPr/>
          <p:nvPr userDrawn="1"/>
        </p:nvSpPr>
        <p:spPr>
          <a:xfrm rot="10800000">
            <a:off x="5042893" y="1447239"/>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6" name="Donut 87">
            <a:extLst>
              <a:ext uri="{FF2B5EF4-FFF2-40B4-BE49-F238E27FC236}">
                <a16:creationId xmlns="" xmlns:a16="http://schemas.microsoft.com/office/drawing/2014/main" id="{F117A3DB-2B64-4708-92CE-9CD1A0078161}"/>
              </a:ext>
            </a:extLst>
          </p:cNvPr>
          <p:cNvSpPr/>
          <p:nvPr userDrawn="1"/>
        </p:nvSpPr>
        <p:spPr>
          <a:xfrm>
            <a:off x="5691893" y="1539942"/>
            <a:ext cx="507661" cy="521714"/>
          </a:xfrm>
          <a:custGeom>
            <a:avLst/>
            <a:gdLst/>
            <a:ahLst/>
            <a:cxnLst/>
            <a:rect l="l" t="t" r="r" b="b"/>
            <a:pathLst>
              <a:path w="356471" h="366339">
                <a:moveTo>
                  <a:pt x="144025" y="123680"/>
                </a:moveTo>
                <a:cubicBezTo>
                  <a:pt x="89551" y="123680"/>
                  <a:pt x="45391" y="167840"/>
                  <a:pt x="45391" y="222314"/>
                </a:cubicBezTo>
                <a:cubicBezTo>
                  <a:pt x="45391" y="276788"/>
                  <a:pt x="89551" y="320948"/>
                  <a:pt x="144025" y="320948"/>
                </a:cubicBezTo>
                <a:cubicBezTo>
                  <a:pt x="198499" y="320948"/>
                  <a:pt x="242659" y="276788"/>
                  <a:pt x="242659" y="222314"/>
                </a:cubicBezTo>
                <a:cubicBezTo>
                  <a:pt x="242659" y="167840"/>
                  <a:pt x="198499" y="123680"/>
                  <a:pt x="144025" y="123680"/>
                </a:cubicBezTo>
                <a:close/>
                <a:moveTo>
                  <a:pt x="354808" y="0"/>
                </a:moveTo>
                <a:lnTo>
                  <a:pt x="356471" y="85288"/>
                </a:lnTo>
                <a:lnTo>
                  <a:pt x="334733" y="64382"/>
                </a:lnTo>
                <a:lnTo>
                  <a:pt x="260258" y="141819"/>
                </a:lnTo>
                <a:cubicBezTo>
                  <a:pt x="278587" y="163579"/>
                  <a:pt x="288050" y="191841"/>
                  <a:pt x="288050" y="222314"/>
                </a:cubicBezTo>
                <a:cubicBezTo>
                  <a:pt x="288050" y="301857"/>
                  <a:pt x="223568" y="366339"/>
                  <a:pt x="144025" y="366339"/>
                </a:cubicBezTo>
                <a:cubicBezTo>
                  <a:pt x="64482" y="366339"/>
                  <a:pt x="0" y="301857"/>
                  <a:pt x="0" y="222314"/>
                </a:cubicBezTo>
                <a:cubicBezTo>
                  <a:pt x="0" y="142771"/>
                  <a:pt x="64482" y="78289"/>
                  <a:pt x="144025" y="78289"/>
                </a:cubicBezTo>
                <a:cubicBezTo>
                  <a:pt x="170876" y="78289"/>
                  <a:pt x="196011" y="85637"/>
                  <a:pt x="216282" y="100527"/>
                </a:cubicBezTo>
                <a:lnTo>
                  <a:pt x="291257" y="22569"/>
                </a:lnTo>
                <a:lnTo>
                  <a:pt x="269519" y="1663"/>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97" name="Donut 90">
            <a:extLst>
              <a:ext uri="{FF2B5EF4-FFF2-40B4-BE49-F238E27FC236}">
                <a16:creationId xmlns="" xmlns:a16="http://schemas.microsoft.com/office/drawing/2014/main" id="{E48F1448-43CB-4518-9623-3AA69ED79F98}"/>
              </a:ext>
            </a:extLst>
          </p:cNvPr>
          <p:cNvSpPr/>
          <p:nvPr userDrawn="1"/>
        </p:nvSpPr>
        <p:spPr>
          <a:xfrm>
            <a:off x="6568402" y="1501877"/>
            <a:ext cx="532052" cy="543757"/>
          </a:xfrm>
          <a:custGeom>
            <a:avLst/>
            <a:gdLst/>
            <a:ahLst/>
            <a:cxnLst/>
            <a:rect l="l" t="t" r="r" b="b"/>
            <a:pathLst>
              <a:path w="373598" h="381817">
                <a:moveTo>
                  <a:pt x="229573" y="45391"/>
                </a:moveTo>
                <a:cubicBezTo>
                  <a:pt x="175099" y="45391"/>
                  <a:pt x="130939" y="89551"/>
                  <a:pt x="130939" y="144025"/>
                </a:cubicBezTo>
                <a:cubicBezTo>
                  <a:pt x="130939" y="198499"/>
                  <a:pt x="175099" y="242659"/>
                  <a:pt x="229573" y="242659"/>
                </a:cubicBezTo>
                <a:cubicBezTo>
                  <a:pt x="284047" y="242659"/>
                  <a:pt x="328207" y="198499"/>
                  <a:pt x="328207" y="144025"/>
                </a:cubicBezTo>
                <a:cubicBezTo>
                  <a:pt x="328207" y="89551"/>
                  <a:pt x="284047" y="45391"/>
                  <a:pt x="229573" y="45391"/>
                </a:cubicBezTo>
                <a:close/>
                <a:moveTo>
                  <a:pt x="229573" y="0"/>
                </a:moveTo>
                <a:cubicBezTo>
                  <a:pt x="309116" y="0"/>
                  <a:pt x="373598" y="64482"/>
                  <a:pt x="373598" y="144025"/>
                </a:cubicBezTo>
                <a:cubicBezTo>
                  <a:pt x="373598" y="223568"/>
                  <a:pt x="309116" y="288050"/>
                  <a:pt x="229573" y="288050"/>
                </a:cubicBezTo>
                <a:cubicBezTo>
                  <a:pt x="202172" y="288050"/>
                  <a:pt x="176558" y="280398"/>
                  <a:pt x="156060" y="264966"/>
                </a:cubicBezTo>
                <a:lnTo>
                  <a:pt x="128993" y="292033"/>
                </a:lnTo>
                <a:lnTo>
                  <a:pt x="160228" y="323268"/>
                </a:lnTo>
                <a:cubicBezTo>
                  <a:pt x="171055" y="334095"/>
                  <a:pt x="171055" y="351650"/>
                  <a:pt x="160228" y="362477"/>
                </a:cubicBezTo>
                <a:cubicBezTo>
                  <a:pt x="149401" y="373304"/>
                  <a:pt x="131846" y="373304"/>
                  <a:pt x="121019" y="362477"/>
                </a:cubicBezTo>
                <a:lnTo>
                  <a:pt x="89784" y="331242"/>
                </a:lnTo>
                <a:lnTo>
                  <a:pt x="39209" y="381817"/>
                </a:lnTo>
                <a:cubicBezTo>
                  <a:pt x="28381" y="392644"/>
                  <a:pt x="10827" y="392644"/>
                  <a:pt x="0" y="381817"/>
                </a:cubicBezTo>
                <a:cubicBezTo>
                  <a:pt x="-10828" y="370989"/>
                  <a:pt x="-10828" y="353435"/>
                  <a:pt x="0" y="342608"/>
                </a:cubicBezTo>
                <a:lnTo>
                  <a:pt x="50575" y="292033"/>
                </a:lnTo>
                <a:lnTo>
                  <a:pt x="16166" y="257624"/>
                </a:lnTo>
                <a:cubicBezTo>
                  <a:pt x="5339" y="246797"/>
                  <a:pt x="5339" y="229242"/>
                  <a:pt x="16166" y="218415"/>
                </a:cubicBezTo>
                <a:cubicBezTo>
                  <a:pt x="26993" y="207588"/>
                  <a:pt x="44548" y="207588"/>
                  <a:pt x="55375" y="218415"/>
                </a:cubicBezTo>
                <a:lnTo>
                  <a:pt x="89784" y="252824"/>
                </a:lnTo>
                <a:lnTo>
                  <a:pt x="115252" y="227356"/>
                </a:lnTo>
                <a:cubicBezTo>
                  <a:pt x="95803" y="205073"/>
                  <a:pt x="85548" y="175747"/>
                  <a:pt x="85548" y="144025"/>
                </a:cubicBezTo>
                <a:cubicBezTo>
                  <a:pt x="85548" y="64482"/>
                  <a:pt x="150030" y="0"/>
                  <a:pt x="229573"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98" name="Oval 6">
            <a:extLst>
              <a:ext uri="{FF2B5EF4-FFF2-40B4-BE49-F238E27FC236}">
                <a16:creationId xmlns="" xmlns:a16="http://schemas.microsoft.com/office/drawing/2014/main" id="{0FCC96CE-38E3-444A-AE0C-91063B906200}"/>
              </a:ext>
            </a:extLst>
          </p:cNvPr>
          <p:cNvSpPr/>
          <p:nvPr userDrawn="1"/>
        </p:nvSpPr>
        <p:spPr>
          <a:xfrm>
            <a:off x="7560710" y="2604583"/>
            <a:ext cx="507960" cy="502639"/>
          </a:xfrm>
          <a:custGeom>
            <a:avLst/>
            <a:gdLst/>
            <a:ahLst/>
            <a:cxnLst/>
            <a:rect l="l" t="t" r="r" b="b"/>
            <a:pathLst>
              <a:path w="3220460" h="3186731">
                <a:moveTo>
                  <a:pt x="1762834" y="1282034"/>
                </a:moveTo>
                <a:lnTo>
                  <a:pt x="273698" y="2771171"/>
                </a:lnTo>
                <a:cubicBezTo>
                  <a:pt x="253145" y="2791724"/>
                  <a:pt x="253145" y="2825048"/>
                  <a:pt x="273698" y="2845601"/>
                </a:cubicBezTo>
                <a:cubicBezTo>
                  <a:pt x="294251" y="2866154"/>
                  <a:pt x="327575" y="2866154"/>
                  <a:pt x="348128" y="2845601"/>
                </a:cubicBezTo>
                <a:lnTo>
                  <a:pt x="1830131" y="1363598"/>
                </a:lnTo>
                <a:close/>
                <a:moveTo>
                  <a:pt x="2703218" y="237332"/>
                </a:moveTo>
                <a:cubicBezTo>
                  <a:pt x="2623680" y="237332"/>
                  <a:pt x="2559202" y="301810"/>
                  <a:pt x="2559202" y="381348"/>
                </a:cubicBezTo>
                <a:cubicBezTo>
                  <a:pt x="2559202" y="460886"/>
                  <a:pt x="2623680" y="525364"/>
                  <a:pt x="2703218" y="525364"/>
                </a:cubicBezTo>
                <a:cubicBezTo>
                  <a:pt x="2782756" y="525364"/>
                  <a:pt x="2847234" y="460886"/>
                  <a:pt x="2847234" y="381348"/>
                </a:cubicBezTo>
                <a:cubicBezTo>
                  <a:pt x="2847234" y="301810"/>
                  <a:pt x="2782756" y="237332"/>
                  <a:pt x="2703218" y="237332"/>
                </a:cubicBezTo>
                <a:close/>
                <a:moveTo>
                  <a:pt x="2413103" y="0"/>
                </a:moveTo>
                <a:cubicBezTo>
                  <a:pt x="2858994" y="0"/>
                  <a:pt x="3220460" y="361466"/>
                  <a:pt x="3220460" y="807357"/>
                </a:cubicBezTo>
                <a:cubicBezTo>
                  <a:pt x="3220460" y="1253248"/>
                  <a:pt x="2858994" y="1614714"/>
                  <a:pt x="2413103" y="1614714"/>
                </a:cubicBezTo>
                <a:cubicBezTo>
                  <a:pt x="2305542" y="1614714"/>
                  <a:pt x="2202893" y="1593680"/>
                  <a:pt x="2109223" y="1555067"/>
                </a:cubicBezTo>
                <a:lnTo>
                  <a:pt x="2191945" y="1637789"/>
                </a:lnTo>
                <a:cubicBezTo>
                  <a:pt x="2226856" y="1672699"/>
                  <a:pt x="2226855" y="1729300"/>
                  <a:pt x="2191945" y="1764210"/>
                </a:cubicBezTo>
                <a:lnTo>
                  <a:pt x="2045068" y="1911087"/>
                </a:lnTo>
                <a:cubicBezTo>
                  <a:pt x="2010158" y="1945998"/>
                  <a:pt x="1953557" y="1945998"/>
                  <a:pt x="1918647" y="1911087"/>
                </a:cubicBezTo>
                <a:lnTo>
                  <a:pt x="1799123" y="1791564"/>
                </a:lnTo>
                <a:lnTo>
                  <a:pt x="1749496" y="1841190"/>
                </a:lnTo>
                <a:lnTo>
                  <a:pt x="1832980" y="1924673"/>
                </a:lnTo>
                <a:lnTo>
                  <a:pt x="1761893" y="1995760"/>
                </a:lnTo>
                <a:lnTo>
                  <a:pt x="1678410" y="1912277"/>
                </a:lnTo>
                <a:lnTo>
                  <a:pt x="1650246" y="1940441"/>
                </a:lnTo>
                <a:lnTo>
                  <a:pt x="1735612" y="2025807"/>
                </a:lnTo>
                <a:lnTo>
                  <a:pt x="1573330" y="2188089"/>
                </a:lnTo>
                <a:lnTo>
                  <a:pt x="1487964" y="2102723"/>
                </a:lnTo>
                <a:lnTo>
                  <a:pt x="1451742" y="2138944"/>
                </a:lnTo>
                <a:lnTo>
                  <a:pt x="1537109" y="2224311"/>
                </a:lnTo>
                <a:lnTo>
                  <a:pt x="1374830" y="2386590"/>
                </a:lnTo>
                <a:lnTo>
                  <a:pt x="1289463" y="2301223"/>
                </a:lnTo>
                <a:lnTo>
                  <a:pt x="1225079" y="2365608"/>
                </a:lnTo>
                <a:lnTo>
                  <a:pt x="1310445" y="2450974"/>
                </a:lnTo>
                <a:lnTo>
                  <a:pt x="1239358" y="2522061"/>
                </a:lnTo>
                <a:lnTo>
                  <a:pt x="1153992" y="2436695"/>
                </a:lnTo>
                <a:lnTo>
                  <a:pt x="1104364" y="2486322"/>
                </a:lnTo>
                <a:lnTo>
                  <a:pt x="1189730" y="2571689"/>
                </a:lnTo>
                <a:lnTo>
                  <a:pt x="1034153" y="2727266"/>
                </a:lnTo>
                <a:lnTo>
                  <a:pt x="948787" y="2641900"/>
                </a:lnTo>
                <a:lnTo>
                  <a:pt x="905863" y="2684824"/>
                </a:lnTo>
                <a:lnTo>
                  <a:pt x="991230" y="2770191"/>
                </a:lnTo>
                <a:lnTo>
                  <a:pt x="842353" y="2919067"/>
                </a:lnTo>
                <a:lnTo>
                  <a:pt x="756986" y="2833700"/>
                </a:lnTo>
                <a:lnTo>
                  <a:pt x="692119" y="2898567"/>
                </a:lnTo>
                <a:lnTo>
                  <a:pt x="777486" y="2983934"/>
                </a:lnTo>
                <a:lnTo>
                  <a:pt x="628610" y="3132811"/>
                </a:lnTo>
                <a:lnTo>
                  <a:pt x="618557" y="3122757"/>
                </a:lnTo>
                <a:lnTo>
                  <a:pt x="622830" y="3134825"/>
                </a:lnTo>
                <a:lnTo>
                  <a:pt x="346551" y="3150831"/>
                </a:lnTo>
                <a:lnTo>
                  <a:pt x="0" y="3186731"/>
                </a:lnTo>
                <a:lnTo>
                  <a:pt x="51749" y="2750557"/>
                </a:lnTo>
                <a:lnTo>
                  <a:pt x="48979" y="2747788"/>
                </a:lnTo>
                <a:lnTo>
                  <a:pt x="52495" y="2744272"/>
                </a:lnTo>
                <a:lnTo>
                  <a:pt x="52938" y="2740533"/>
                </a:lnTo>
                <a:lnTo>
                  <a:pt x="54575" y="2742192"/>
                </a:lnTo>
                <a:lnTo>
                  <a:pt x="1671288" y="1125479"/>
                </a:lnTo>
                <a:cubicBezTo>
                  <a:pt x="1628971" y="1027979"/>
                  <a:pt x="1605746" y="920380"/>
                  <a:pt x="1605746" y="807357"/>
                </a:cubicBezTo>
                <a:cubicBezTo>
                  <a:pt x="1605746" y="361466"/>
                  <a:pt x="1967212" y="0"/>
                  <a:pt x="2413103"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9" name="Block Arc 25">
            <a:extLst>
              <a:ext uri="{FF2B5EF4-FFF2-40B4-BE49-F238E27FC236}">
                <a16:creationId xmlns="" xmlns:a16="http://schemas.microsoft.com/office/drawing/2014/main" id="{76D1FECF-A1ED-449A-B217-CCE23709CA38}"/>
              </a:ext>
            </a:extLst>
          </p:cNvPr>
          <p:cNvSpPr/>
          <p:nvPr userDrawn="1"/>
        </p:nvSpPr>
        <p:spPr>
          <a:xfrm>
            <a:off x="5081797" y="2603460"/>
            <a:ext cx="349473" cy="504884"/>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00" name="Block Arc 31">
            <a:extLst>
              <a:ext uri="{FF2B5EF4-FFF2-40B4-BE49-F238E27FC236}">
                <a16:creationId xmlns="" xmlns:a16="http://schemas.microsoft.com/office/drawing/2014/main" id="{6D5EA139-369F-4956-9B11-282159C01BC5}"/>
              </a:ext>
            </a:extLst>
          </p:cNvPr>
          <p:cNvSpPr/>
          <p:nvPr userDrawn="1"/>
        </p:nvSpPr>
        <p:spPr>
          <a:xfrm>
            <a:off x="8411005" y="2603460"/>
            <a:ext cx="455959" cy="504884"/>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01" name="Freeform 53">
            <a:extLst>
              <a:ext uri="{FF2B5EF4-FFF2-40B4-BE49-F238E27FC236}">
                <a16:creationId xmlns="" xmlns:a16="http://schemas.microsoft.com/office/drawing/2014/main" id="{B34F68FE-7F1F-4593-930E-9C4CEB4990EF}"/>
              </a:ext>
            </a:extLst>
          </p:cNvPr>
          <p:cNvSpPr/>
          <p:nvPr userDrawn="1"/>
        </p:nvSpPr>
        <p:spPr>
          <a:xfrm>
            <a:off x="10130939" y="2599748"/>
            <a:ext cx="499664" cy="512309"/>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2" name="Block Arc 10">
            <a:extLst>
              <a:ext uri="{FF2B5EF4-FFF2-40B4-BE49-F238E27FC236}">
                <a16:creationId xmlns="" xmlns:a16="http://schemas.microsoft.com/office/drawing/2014/main" id="{D5FB96F4-EDEC-4C07-8C6D-E1C7D38EB200}"/>
              </a:ext>
            </a:extLst>
          </p:cNvPr>
          <p:cNvSpPr/>
          <p:nvPr userDrawn="1"/>
        </p:nvSpPr>
        <p:spPr>
          <a:xfrm>
            <a:off x="10959168" y="4745774"/>
            <a:ext cx="614525" cy="416246"/>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03" name="Freeform 55">
            <a:extLst>
              <a:ext uri="{FF2B5EF4-FFF2-40B4-BE49-F238E27FC236}">
                <a16:creationId xmlns="" xmlns:a16="http://schemas.microsoft.com/office/drawing/2014/main" id="{FC142A53-45C9-40AC-BC0B-20F3E2210879}"/>
              </a:ext>
            </a:extLst>
          </p:cNvPr>
          <p:cNvSpPr/>
          <p:nvPr userDrawn="1"/>
        </p:nvSpPr>
        <p:spPr>
          <a:xfrm>
            <a:off x="4423300" y="2468550"/>
            <a:ext cx="316162" cy="774705"/>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4" name="Round Same Side Corner Rectangle 36">
            <a:extLst>
              <a:ext uri="{FF2B5EF4-FFF2-40B4-BE49-F238E27FC236}">
                <a16:creationId xmlns="" xmlns:a16="http://schemas.microsoft.com/office/drawing/2014/main" id="{4666857F-712E-4630-AF16-FACFA6785428}"/>
              </a:ext>
            </a:extLst>
          </p:cNvPr>
          <p:cNvSpPr/>
          <p:nvPr userDrawn="1"/>
        </p:nvSpPr>
        <p:spPr>
          <a:xfrm>
            <a:off x="9209300" y="2626898"/>
            <a:ext cx="579306" cy="458009"/>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5" name="Oval 21">
            <a:extLst>
              <a:ext uri="{FF2B5EF4-FFF2-40B4-BE49-F238E27FC236}">
                <a16:creationId xmlns="" xmlns:a16="http://schemas.microsoft.com/office/drawing/2014/main" id="{A349ACC0-5B39-4BE6-9C2A-9E79798FF07F}"/>
              </a:ext>
            </a:extLst>
          </p:cNvPr>
          <p:cNvSpPr>
            <a:spLocks noChangeAspect="1"/>
          </p:cNvSpPr>
          <p:nvPr userDrawn="1"/>
        </p:nvSpPr>
        <p:spPr>
          <a:xfrm>
            <a:off x="7052100" y="4713438"/>
            <a:ext cx="476931" cy="48091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6" name="Oval 32">
            <a:extLst>
              <a:ext uri="{FF2B5EF4-FFF2-40B4-BE49-F238E27FC236}">
                <a16:creationId xmlns="" xmlns:a16="http://schemas.microsoft.com/office/drawing/2014/main" id="{4DA77867-6C00-40DC-B665-8D7356E0F92B}"/>
              </a:ext>
            </a:extLst>
          </p:cNvPr>
          <p:cNvSpPr/>
          <p:nvPr userDrawn="1"/>
        </p:nvSpPr>
        <p:spPr>
          <a:xfrm>
            <a:off x="9307908" y="4680733"/>
            <a:ext cx="454128" cy="546324"/>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Tree>
    <p:extLst>
      <p:ext uri="{BB962C8B-B14F-4D97-AF65-F5344CB8AC3E}">
        <p14:creationId xmlns:p14="http://schemas.microsoft.com/office/powerpoint/2010/main" val="1356744013"/>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t Icone [d]">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4C99FCB6-6034-4E63-B736-586D0A81D1DF}"/>
              </a:ext>
            </a:extLst>
          </p:cNvPr>
          <p:cNvSpPr>
            <a:spLocks noGrp="1"/>
          </p:cNvSpPr>
          <p:nvPr>
            <p:ph type="title" hasCustomPrompt="1"/>
          </p:nvPr>
        </p:nvSpPr>
        <p:spPr>
          <a:xfrm>
            <a:off x="276305" y="180000"/>
            <a:ext cx="11652170" cy="707373"/>
          </a:xfrm>
          <a:prstGeom prst="rect">
            <a:avLst/>
          </a:prstGeom>
        </p:spPr>
        <p:txBody>
          <a:bodyPr vert="horz" lIns="91440" tIns="45720" rIns="91440" bIns="45720" rtlCol="0" anchor="t" anchorCtr="0">
            <a:spAutoFit/>
          </a:bodyPr>
          <a:lstStyle>
            <a:lvl1pPr algn="ctr" defTabSz="914400" rtl="0" eaLnBrk="1" latinLnBrk="0" hangingPunct="1">
              <a:lnSpc>
                <a:spcPct val="90000"/>
              </a:lnSpc>
              <a:spcBef>
                <a:spcPct val="0"/>
              </a:spcBef>
              <a:buNone/>
              <a:defRPr sz="4400" kern="1200">
                <a:solidFill>
                  <a:schemeClr val="bg1">
                    <a:lumMod val="50000"/>
                  </a:schemeClr>
                </a:solidFill>
                <a:latin typeface="+mj-lt"/>
                <a:ea typeface="+mj-ea"/>
                <a:cs typeface="+mj-cs"/>
              </a:defRPr>
            </a:lvl1pPr>
          </a:lstStyle>
          <a:p>
            <a:r>
              <a:rPr lang="it-IT" dirty="0"/>
              <a:t>ICONE</a:t>
            </a:r>
          </a:p>
        </p:txBody>
      </p:sp>
      <p:sp>
        <p:nvSpPr>
          <p:cNvPr id="5" name="Rounded Rectangle 2">
            <a:extLst>
              <a:ext uri="{FF2B5EF4-FFF2-40B4-BE49-F238E27FC236}">
                <a16:creationId xmlns="" xmlns:a16="http://schemas.microsoft.com/office/drawing/2014/main" id="{D998CB39-A1E1-4246-B376-F2BC09B6BA33}"/>
              </a:ext>
            </a:extLst>
          </p:cNvPr>
          <p:cNvSpPr/>
          <p:nvPr/>
        </p:nvSpPr>
        <p:spPr>
          <a:xfrm>
            <a:off x="263525" y="927751"/>
            <a:ext cx="3743156" cy="5256000"/>
          </a:xfrm>
          <a:prstGeom prst="roundRect">
            <a:avLst>
              <a:gd name="adj" fmla="val 396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dirty="0">
              <a:latin typeface="+mn-lt"/>
            </a:endParaRPr>
          </a:p>
        </p:txBody>
      </p:sp>
      <p:sp>
        <p:nvSpPr>
          <p:cNvPr id="6" name="Rounded Rectangle 3">
            <a:extLst>
              <a:ext uri="{FF2B5EF4-FFF2-40B4-BE49-F238E27FC236}">
                <a16:creationId xmlns="" xmlns:a16="http://schemas.microsoft.com/office/drawing/2014/main" id="{DF44CFB1-2D9D-4268-BE43-6A3C91929E53}"/>
              </a:ext>
            </a:extLst>
          </p:cNvPr>
          <p:cNvSpPr/>
          <p:nvPr/>
        </p:nvSpPr>
        <p:spPr>
          <a:xfrm>
            <a:off x="441448" y="1125751"/>
            <a:ext cx="153868" cy="486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latin typeface="+mn-lt"/>
            </a:endParaRPr>
          </a:p>
        </p:txBody>
      </p:sp>
      <p:sp>
        <p:nvSpPr>
          <p:cNvPr id="7" name="Half Frame 4">
            <a:extLst>
              <a:ext uri="{FF2B5EF4-FFF2-40B4-BE49-F238E27FC236}">
                <a16:creationId xmlns="" xmlns:a16="http://schemas.microsoft.com/office/drawing/2014/main" id="{944D1DC8-7EDA-403E-8502-7A62BF57EE8D}"/>
              </a:ext>
            </a:extLst>
          </p:cNvPr>
          <p:cNvSpPr/>
          <p:nvPr/>
        </p:nvSpPr>
        <p:spPr>
          <a:xfrm rot="5400000">
            <a:off x="3136411" y="1145529"/>
            <a:ext cx="685849" cy="685148"/>
          </a:xfrm>
          <a:prstGeom prst="halfFrame">
            <a:avLst>
              <a:gd name="adj1" fmla="val 23728"/>
              <a:gd name="adj2" fmla="val 2464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latin typeface="+mn-lt"/>
            </a:endParaRPr>
          </a:p>
        </p:txBody>
      </p:sp>
      <p:sp>
        <p:nvSpPr>
          <p:cNvPr id="8" name="TextBox 57">
            <a:extLst>
              <a:ext uri="{FF2B5EF4-FFF2-40B4-BE49-F238E27FC236}">
                <a16:creationId xmlns="" xmlns:a16="http://schemas.microsoft.com/office/drawing/2014/main" id="{E1810A91-F017-43C6-A5B7-8A351B85265A}"/>
              </a:ext>
            </a:extLst>
          </p:cNvPr>
          <p:cNvSpPr txBox="1"/>
          <p:nvPr/>
        </p:nvSpPr>
        <p:spPr>
          <a:xfrm>
            <a:off x="621218" y="1655296"/>
            <a:ext cx="2586326" cy="523220"/>
          </a:xfrm>
          <a:prstGeom prst="rect">
            <a:avLst/>
          </a:prstGeom>
          <a:noFill/>
        </p:spPr>
        <p:txBody>
          <a:bodyPr wrap="square" rtlCol="0" anchor="ctr">
            <a:spAutoFit/>
          </a:bodyPr>
          <a:lstStyle/>
          <a:p>
            <a:r>
              <a:rPr lang="en-US" altLang="ko-KR" sz="1400" b="0" dirty="0">
                <a:solidFill>
                  <a:schemeClr val="bg1"/>
                </a:solidFill>
                <a:latin typeface="+mn-lt"/>
                <a:cs typeface="Arial" pitchFamily="34" charset="0"/>
              </a:rPr>
              <a:t>È </a:t>
            </a:r>
            <a:r>
              <a:rPr lang="en-US" altLang="ko-KR" sz="1400" b="0" dirty="0" err="1">
                <a:solidFill>
                  <a:schemeClr val="bg1"/>
                </a:solidFill>
                <a:latin typeface="+mn-lt"/>
                <a:cs typeface="Arial" pitchFamily="34" charset="0"/>
              </a:rPr>
              <a:t>possibile</a:t>
            </a:r>
            <a:r>
              <a:rPr lang="en-US" altLang="ko-KR" sz="1400" b="0" dirty="0">
                <a:solidFill>
                  <a:schemeClr val="bg1"/>
                </a:solidFill>
                <a:latin typeface="+mn-lt"/>
                <a:cs typeface="Arial" pitchFamily="34" charset="0"/>
              </a:rPr>
              <a:t> </a:t>
            </a:r>
            <a:r>
              <a:rPr lang="it-IT" altLang="ko-KR" sz="1400" b="0" dirty="0">
                <a:solidFill>
                  <a:schemeClr val="bg1"/>
                </a:solidFill>
                <a:latin typeface="+mn-lt"/>
                <a:cs typeface="Arial" pitchFamily="34" charset="0"/>
              </a:rPr>
              <a:t>ridimensionare senza perdere la qualità</a:t>
            </a:r>
            <a:r>
              <a:rPr lang="en-US" altLang="ko-KR" sz="1400" b="0" dirty="0">
                <a:solidFill>
                  <a:schemeClr val="bg1"/>
                </a:solidFill>
                <a:latin typeface="+mn-lt"/>
                <a:cs typeface="Arial" pitchFamily="34" charset="0"/>
              </a:rPr>
              <a:t> </a:t>
            </a:r>
            <a:endParaRPr lang="ko-KR" altLang="en-US" sz="1400" b="0" dirty="0">
              <a:solidFill>
                <a:schemeClr val="bg1"/>
              </a:solidFill>
              <a:latin typeface="+mn-lt"/>
              <a:cs typeface="Arial" pitchFamily="34" charset="0"/>
            </a:endParaRPr>
          </a:p>
        </p:txBody>
      </p:sp>
      <p:sp>
        <p:nvSpPr>
          <p:cNvPr id="9" name="TextBox 58">
            <a:extLst>
              <a:ext uri="{FF2B5EF4-FFF2-40B4-BE49-F238E27FC236}">
                <a16:creationId xmlns="" xmlns:a16="http://schemas.microsoft.com/office/drawing/2014/main" id="{DD2C1A10-F16B-4A9C-9349-FF5375832921}"/>
              </a:ext>
            </a:extLst>
          </p:cNvPr>
          <p:cNvSpPr txBox="1"/>
          <p:nvPr/>
        </p:nvSpPr>
        <p:spPr>
          <a:xfrm>
            <a:off x="621219" y="2356903"/>
            <a:ext cx="2232248" cy="738664"/>
          </a:xfrm>
          <a:prstGeom prst="rect">
            <a:avLst/>
          </a:prstGeom>
          <a:noFill/>
        </p:spPr>
        <p:txBody>
          <a:bodyPr wrap="square" rtlCol="0" anchor="ctr">
            <a:spAutoFit/>
          </a:bodyPr>
          <a:lstStyle/>
          <a:p>
            <a:r>
              <a:rPr lang="en-US" altLang="ko-KR" sz="1400" b="0" dirty="0">
                <a:solidFill>
                  <a:schemeClr val="bg1"/>
                </a:solidFill>
                <a:latin typeface="+mn-lt"/>
                <a:cs typeface="Arial" pitchFamily="34" charset="0"/>
              </a:rPr>
              <a:t>È </a:t>
            </a:r>
            <a:r>
              <a:rPr lang="en-US" altLang="ko-KR" sz="1400" b="0" dirty="0" err="1">
                <a:solidFill>
                  <a:schemeClr val="bg1"/>
                </a:solidFill>
                <a:latin typeface="+mn-lt"/>
                <a:cs typeface="Arial" pitchFamily="34" charset="0"/>
              </a:rPr>
              <a:t>possibile</a:t>
            </a:r>
            <a:r>
              <a:rPr lang="it-IT" altLang="ko-KR" sz="1400" b="0" dirty="0">
                <a:solidFill>
                  <a:schemeClr val="bg1"/>
                </a:solidFill>
                <a:latin typeface="+mn-lt"/>
                <a:cs typeface="Arial" pitchFamily="34" charset="0"/>
              </a:rPr>
              <a:t> cambiare il colore di riempimento e il colore della linea</a:t>
            </a:r>
            <a:endParaRPr lang="ko-KR" altLang="en-US" sz="1400" b="0" dirty="0">
              <a:solidFill>
                <a:schemeClr val="bg1"/>
              </a:solidFill>
              <a:latin typeface="+mn-lt"/>
              <a:cs typeface="Arial" pitchFamily="34" charset="0"/>
            </a:endParaRPr>
          </a:p>
        </p:txBody>
      </p:sp>
      <p:sp>
        <p:nvSpPr>
          <p:cNvPr id="10" name="TextBox 60">
            <a:extLst>
              <a:ext uri="{FF2B5EF4-FFF2-40B4-BE49-F238E27FC236}">
                <a16:creationId xmlns="" xmlns:a16="http://schemas.microsoft.com/office/drawing/2014/main" id="{7F711571-11FF-4E23-B989-8643724C25C1}"/>
              </a:ext>
            </a:extLst>
          </p:cNvPr>
          <p:cNvSpPr txBox="1"/>
          <p:nvPr/>
        </p:nvSpPr>
        <p:spPr>
          <a:xfrm>
            <a:off x="630743" y="4191219"/>
            <a:ext cx="3357411" cy="1384995"/>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altLang="ko-KR" sz="2800" b="1" dirty="0">
                <a:solidFill>
                  <a:schemeClr val="bg1"/>
                </a:solidFill>
                <a:latin typeface="+mj-lt"/>
                <a:ea typeface="+mn-ea"/>
                <a:cs typeface="Arial" pitchFamily="34" charset="0"/>
              </a:rPr>
              <a:t>SET DI ICONE COMPLETAMENTE MODIFICABILI</a:t>
            </a:r>
            <a:endParaRPr lang="en-US" altLang="ko-KR" sz="2800" b="1" dirty="0">
              <a:solidFill>
                <a:schemeClr val="bg1"/>
              </a:solidFill>
              <a:latin typeface="+mj-lt"/>
              <a:ea typeface="+mn-ea"/>
              <a:cs typeface="Arial" pitchFamily="34" charset="0"/>
            </a:endParaRPr>
          </a:p>
        </p:txBody>
      </p:sp>
      <p:sp>
        <p:nvSpPr>
          <p:cNvPr id="11" name="CasellaDiTesto 10">
            <a:extLst>
              <a:ext uri="{FF2B5EF4-FFF2-40B4-BE49-F238E27FC236}">
                <a16:creationId xmlns="" xmlns:a16="http://schemas.microsoft.com/office/drawing/2014/main" id="{62C06E7C-3FF5-4AB5-95D0-B865241EB956}"/>
              </a:ext>
            </a:extLst>
          </p:cNvPr>
          <p:cNvSpPr txBox="1"/>
          <p:nvPr/>
        </p:nvSpPr>
        <p:spPr>
          <a:xfrm>
            <a:off x="3355356" y="5413740"/>
            <a:ext cx="532518" cy="707886"/>
          </a:xfrm>
          <a:prstGeom prst="rect">
            <a:avLst/>
          </a:prstGeom>
          <a:noFill/>
        </p:spPr>
        <p:txBody>
          <a:bodyPr wrap="none" rtlCol="0">
            <a:spAutoFit/>
          </a:bodyPr>
          <a:lstStyle/>
          <a:p>
            <a:r>
              <a:rPr lang="it-IT" sz="4000" b="1" dirty="0">
                <a:solidFill>
                  <a:schemeClr val="bg1"/>
                </a:solidFill>
                <a:latin typeface="+mj-lt"/>
              </a:rPr>
              <a:t>d</a:t>
            </a:r>
          </a:p>
        </p:txBody>
      </p:sp>
      <p:sp>
        <p:nvSpPr>
          <p:cNvPr id="67" name="Teardrop 9">
            <a:extLst>
              <a:ext uri="{FF2B5EF4-FFF2-40B4-BE49-F238E27FC236}">
                <a16:creationId xmlns="" xmlns:a16="http://schemas.microsoft.com/office/drawing/2014/main" id="{8F3EFA02-572C-402D-B2A7-858E93964A06}"/>
              </a:ext>
            </a:extLst>
          </p:cNvPr>
          <p:cNvSpPr>
            <a:spLocks noChangeAspect="1"/>
          </p:cNvSpPr>
          <p:nvPr userDrawn="1"/>
        </p:nvSpPr>
        <p:spPr>
          <a:xfrm rot="18900000">
            <a:off x="9628730" y="2463456"/>
            <a:ext cx="512877" cy="428096"/>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9" name="Donut 22">
            <a:extLst>
              <a:ext uri="{FF2B5EF4-FFF2-40B4-BE49-F238E27FC236}">
                <a16:creationId xmlns="" xmlns:a16="http://schemas.microsoft.com/office/drawing/2014/main" id="{BD72AC63-D535-48BE-BB6A-414EF935BA05}"/>
              </a:ext>
            </a:extLst>
          </p:cNvPr>
          <p:cNvSpPr>
            <a:spLocks noChangeAspect="1"/>
          </p:cNvSpPr>
          <p:nvPr userDrawn="1"/>
        </p:nvSpPr>
        <p:spPr>
          <a:xfrm>
            <a:off x="8851032" y="2572309"/>
            <a:ext cx="529812" cy="271370"/>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79" name="Freeform 108">
            <a:extLst>
              <a:ext uri="{FF2B5EF4-FFF2-40B4-BE49-F238E27FC236}">
                <a16:creationId xmlns="" xmlns:a16="http://schemas.microsoft.com/office/drawing/2014/main" id="{3E97A564-77F8-4357-845E-E47178E544A4}"/>
              </a:ext>
            </a:extLst>
          </p:cNvPr>
          <p:cNvSpPr/>
          <p:nvPr userDrawn="1"/>
        </p:nvSpPr>
        <p:spPr>
          <a:xfrm>
            <a:off x="7191835" y="2416730"/>
            <a:ext cx="501857" cy="554554"/>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0" name="Oval 8">
            <a:extLst>
              <a:ext uri="{FF2B5EF4-FFF2-40B4-BE49-F238E27FC236}">
                <a16:creationId xmlns="" xmlns:a16="http://schemas.microsoft.com/office/drawing/2014/main" id="{87876D39-A472-4F5B-A065-D6655705A017}"/>
              </a:ext>
            </a:extLst>
          </p:cNvPr>
          <p:cNvSpPr/>
          <p:nvPr userDrawn="1"/>
        </p:nvSpPr>
        <p:spPr>
          <a:xfrm>
            <a:off x="8026937" y="2429072"/>
            <a:ext cx="527152" cy="529870"/>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81" name="Group 110">
            <a:extLst>
              <a:ext uri="{FF2B5EF4-FFF2-40B4-BE49-F238E27FC236}">
                <a16:creationId xmlns="" xmlns:a16="http://schemas.microsoft.com/office/drawing/2014/main" id="{51803928-13A3-4D6B-BB5C-38875510B7EF}"/>
              </a:ext>
            </a:extLst>
          </p:cNvPr>
          <p:cNvGrpSpPr/>
          <p:nvPr userDrawn="1"/>
        </p:nvGrpSpPr>
        <p:grpSpPr>
          <a:xfrm>
            <a:off x="6353199" y="2416730"/>
            <a:ext cx="501857" cy="554554"/>
            <a:chOff x="4835382" y="73243"/>
            <a:chExt cx="2920830" cy="3227535"/>
          </a:xfrm>
          <a:solidFill>
            <a:schemeClr val="bg1">
              <a:lumMod val="50000"/>
            </a:schemeClr>
          </a:solidFill>
        </p:grpSpPr>
        <p:sp>
          <p:nvSpPr>
            <p:cNvPr id="82" name="Freeform 111">
              <a:extLst>
                <a:ext uri="{FF2B5EF4-FFF2-40B4-BE49-F238E27FC236}">
                  <a16:creationId xmlns="" xmlns:a16="http://schemas.microsoft.com/office/drawing/2014/main" id="{94947049-4381-4CAB-A09D-8032312B4462}"/>
                </a:ext>
              </a:extLst>
            </p:cNvPr>
            <p:cNvSpPr/>
            <p:nvPr/>
          </p:nvSpPr>
          <p:spPr>
            <a:xfrm>
              <a:off x="4835382" y="73243"/>
              <a:ext cx="2920830" cy="3227535"/>
            </a:xfrm>
            <a:custGeom>
              <a:avLst/>
              <a:gdLst>
                <a:gd name="connsiteX0" fmla="*/ 3030279 w 4784651"/>
                <a:gd name="connsiteY0" fmla="*/ 0 h 5890437"/>
                <a:gd name="connsiteX1" fmla="*/ 765544 w 4784651"/>
                <a:gd name="connsiteY1" fmla="*/ 1935126 h 5890437"/>
                <a:gd name="connsiteX2" fmla="*/ 0 w 4784651"/>
                <a:gd name="connsiteY2" fmla="*/ 3051544 h 5890437"/>
                <a:gd name="connsiteX3" fmla="*/ 510363 w 4784651"/>
                <a:gd name="connsiteY3" fmla="*/ 3327991 h 5890437"/>
                <a:gd name="connsiteX4" fmla="*/ 297711 w 4784651"/>
                <a:gd name="connsiteY4" fmla="*/ 3657600 h 5890437"/>
                <a:gd name="connsiteX5" fmla="*/ 489097 w 4784651"/>
                <a:gd name="connsiteY5" fmla="*/ 3870251 h 5890437"/>
                <a:gd name="connsiteX6" fmla="*/ 372139 w 4784651"/>
                <a:gd name="connsiteY6" fmla="*/ 4061637 h 5890437"/>
                <a:gd name="connsiteX7" fmla="*/ 563525 w 4784651"/>
                <a:gd name="connsiteY7" fmla="*/ 4316819 h 5890437"/>
                <a:gd name="connsiteX8" fmla="*/ 499730 w 4784651"/>
                <a:gd name="connsiteY8" fmla="*/ 4976037 h 5890437"/>
                <a:gd name="connsiteX9" fmla="*/ 1754372 w 4784651"/>
                <a:gd name="connsiteY9" fmla="*/ 5199321 h 5890437"/>
                <a:gd name="connsiteX10" fmla="*/ 1945758 w 4784651"/>
                <a:gd name="connsiteY10" fmla="*/ 5890437 h 5890437"/>
                <a:gd name="connsiteX11" fmla="*/ 4784651 w 4784651"/>
                <a:gd name="connsiteY11" fmla="*/ 5858540 h 5890437"/>
                <a:gd name="connsiteX12" fmla="*/ 4561367 w 4784651"/>
                <a:gd name="connsiteY12" fmla="*/ 4189228 h 5890437"/>
                <a:gd name="connsiteX13" fmla="*/ 3030279 w 4784651"/>
                <a:gd name="connsiteY13" fmla="*/ 0 h 5890437"/>
                <a:gd name="connsiteX0" fmla="*/ 3030279 w 4784651"/>
                <a:gd name="connsiteY0" fmla="*/ 114 h 5890551"/>
                <a:gd name="connsiteX1" fmla="*/ 765544 w 4784651"/>
                <a:gd name="connsiteY1" fmla="*/ 1935240 h 5890551"/>
                <a:gd name="connsiteX2" fmla="*/ 0 w 4784651"/>
                <a:gd name="connsiteY2" fmla="*/ 3051658 h 5890551"/>
                <a:gd name="connsiteX3" fmla="*/ 510363 w 4784651"/>
                <a:gd name="connsiteY3" fmla="*/ 3328105 h 5890551"/>
                <a:gd name="connsiteX4" fmla="*/ 297711 w 4784651"/>
                <a:gd name="connsiteY4" fmla="*/ 3657714 h 5890551"/>
                <a:gd name="connsiteX5" fmla="*/ 489097 w 4784651"/>
                <a:gd name="connsiteY5" fmla="*/ 3870365 h 5890551"/>
                <a:gd name="connsiteX6" fmla="*/ 372139 w 4784651"/>
                <a:gd name="connsiteY6" fmla="*/ 4061751 h 5890551"/>
                <a:gd name="connsiteX7" fmla="*/ 563525 w 4784651"/>
                <a:gd name="connsiteY7" fmla="*/ 4316933 h 5890551"/>
                <a:gd name="connsiteX8" fmla="*/ 499730 w 4784651"/>
                <a:gd name="connsiteY8" fmla="*/ 4976151 h 5890551"/>
                <a:gd name="connsiteX9" fmla="*/ 1754372 w 4784651"/>
                <a:gd name="connsiteY9" fmla="*/ 5199435 h 5890551"/>
                <a:gd name="connsiteX10" fmla="*/ 1945758 w 4784651"/>
                <a:gd name="connsiteY10" fmla="*/ 5890551 h 5890551"/>
                <a:gd name="connsiteX11" fmla="*/ 4784651 w 4784651"/>
                <a:gd name="connsiteY11" fmla="*/ 5858654 h 5890551"/>
                <a:gd name="connsiteX12" fmla="*/ 4561367 w 4784651"/>
                <a:gd name="connsiteY12" fmla="*/ 4189342 h 5890551"/>
                <a:gd name="connsiteX13" fmla="*/ 3030279 w 4784651"/>
                <a:gd name="connsiteY13" fmla="*/ 114 h 5890551"/>
                <a:gd name="connsiteX0" fmla="*/ 3030279 w 4784651"/>
                <a:gd name="connsiteY0" fmla="*/ 398 h 5890835"/>
                <a:gd name="connsiteX1" fmla="*/ 765544 w 4784651"/>
                <a:gd name="connsiteY1" fmla="*/ 1935524 h 5890835"/>
                <a:gd name="connsiteX2" fmla="*/ 0 w 4784651"/>
                <a:gd name="connsiteY2" fmla="*/ 3051942 h 5890835"/>
                <a:gd name="connsiteX3" fmla="*/ 510363 w 4784651"/>
                <a:gd name="connsiteY3" fmla="*/ 3328389 h 5890835"/>
                <a:gd name="connsiteX4" fmla="*/ 297711 w 4784651"/>
                <a:gd name="connsiteY4" fmla="*/ 3657998 h 5890835"/>
                <a:gd name="connsiteX5" fmla="*/ 489097 w 4784651"/>
                <a:gd name="connsiteY5" fmla="*/ 3870649 h 5890835"/>
                <a:gd name="connsiteX6" fmla="*/ 372139 w 4784651"/>
                <a:gd name="connsiteY6" fmla="*/ 4062035 h 5890835"/>
                <a:gd name="connsiteX7" fmla="*/ 563525 w 4784651"/>
                <a:gd name="connsiteY7" fmla="*/ 4317217 h 5890835"/>
                <a:gd name="connsiteX8" fmla="*/ 499730 w 4784651"/>
                <a:gd name="connsiteY8" fmla="*/ 4976435 h 5890835"/>
                <a:gd name="connsiteX9" fmla="*/ 1754372 w 4784651"/>
                <a:gd name="connsiteY9" fmla="*/ 5199719 h 5890835"/>
                <a:gd name="connsiteX10" fmla="*/ 1945758 w 4784651"/>
                <a:gd name="connsiteY10" fmla="*/ 5890835 h 5890835"/>
                <a:gd name="connsiteX11" fmla="*/ 4784651 w 4784651"/>
                <a:gd name="connsiteY11" fmla="*/ 5858938 h 5890835"/>
                <a:gd name="connsiteX12" fmla="*/ 4561367 w 4784651"/>
                <a:gd name="connsiteY12" fmla="*/ 4189626 h 5890835"/>
                <a:gd name="connsiteX13" fmla="*/ 3030279 w 4784651"/>
                <a:gd name="connsiteY13" fmla="*/ 398 h 5890835"/>
                <a:gd name="connsiteX0" fmla="*/ 3030279 w 5042277"/>
                <a:gd name="connsiteY0" fmla="*/ 663 h 5891100"/>
                <a:gd name="connsiteX1" fmla="*/ 765544 w 5042277"/>
                <a:gd name="connsiteY1" fmla="*/ 1935789 h 5891100"/>
                <a:gd name="connsiteX2" fmla="*/ 0 w 5042277"/>
                <a:gd name="connsiteY2" fmla="*/ 3052207 h 5891100"/>
                <a:gd name="connsiteX3" fmla="*/ 510363 w 5042277"/>
                <a:gd name="connsiteY3" fmla="*/ 3328654 h 5891100"/>
                <a:gd name="connsiteX4" fmla="*/ 297711 w 5042277"/>
                <a:gd name="connsiteY4" fmla="*/ 3658263 h 5891100"/>
                <a:gd name="connsiteX5" fmla="*/ 489097 w 5042277"/>
                <a:gd name="connsiteY5" fmla="*/ 3870914 h 5891100"/>
                <a:gd name="connsiteX6" fmla="*/ 372139 w 5042277"/>
                <a:gd name="connsiteY6" fmla="*/ 4062300 h 5891100"/>
                <a:gd name="connsiteX7" fmla="*/ 563525 w 5042277"/>
                <a:gd name="connsiteY7" fmla="*/ 4317482 h 5891100"/>
                <a:gd name="connsiteX8" fmla="*/ 499730 w 5042277"/>
                <a:gd name="connsiteY8" fmla="*/ 4976700 h 5891100"/>
                <a:gd name="connsiteX9" fmla="*/ 1754372 w 5042277"/>
                <a:gd name="connsiteY9" fmla="*/ 5199984 h 5891100"/>
                <a:gd name="connsiteX10" fmla="*/ 1945758 w 5042277"/>
                <a:gd name="connsiteY10" fmla="*/ 5891100 h 5891100"/>
                <a:gd name="connsiteX11" fmla="*/ 4784651 w 5042277"/>
                <a:gd name="connsiteY11" fmla="*/ 5859203 h 5891100"/>
                <a:gd name="connsiteX12" fmla="*/ 4561367 w 5042277"/>
                <a:gd name="connsiteY12" fmla="*/ 4189891 h 5891100"/>
                <a:gd name="connsiteX13" fmla="*/ 3030279 w 5042277"/>
                <a:gd name="connsiteY13" fmla="*/ 663 h 5891100"/>
                <a:gd name="connsiteX0" fmla="*/ 3030279 w 5316637"/>
                <a:gd name="connsiteY0" fmla="*/ 1079 h 5891516"/>
                <a:gd name="connsiteX1" fmla="*/ 765544 w 5316637"/>
                <a:gd name="connsiteY1" fmla="*/ 1936205 h 5891516"/>
                <a:gd name="connsiteX2" fmla="*/ 0 w 5316637"/>
                <a:gd name="connsiteY2" fmla="*/ 3052623 h 5891516"/>
                <a:gd name="connsiteX3" fmla="*/ 510363 w 5316637"/>
                <a:gd name="connsiteY3" fmla="*/ 3329070 h 5891516"/>
                <a:gd name="connsiteX4" fmla="*/ 297711 w 5316637"/>
                <a:gd name="connsiteY4" fmla="*/ 3658679 h 5891516"/>
                <a:gd name="connsiteX5" fmla="*/ 489097 w 5316637"/>
                <a:gd name="connsiteY5" fmla="*/ 3871330 h 5891516"/>
                <a:gd name="connsiteX6" fmla="*/ 372139 w 5316637"/>
                <a:gd name="connsiteY6" fmla="*/ 4062716 h 5891516"/>
                <a:gd name="connsiteX7" fmla="*/ 563525 w 5316637"/>
                <a:gd name="connsiteY7" fmla="*/ 4317898 h 5891516"/>
                <a:gd name="connsiteX8" fmla="*/ 499730 w 5316637"/>
                <a:gd name="connsiteY8" fmla="*/ 4977116 h 5891516"/>
                <a:gd name="connsiteX9" fmla="*/ 1754372 w 5316637"/>
                <a:gd name="connsiteY9" fmla="*/ 5200400 h 5891516"/>
                <a:gd name="connsiteX10" fmla="*/ 1945758 w 5316637"/>
                <a:gd name="connsiteY10" fmla="*/ 5891516 h 5891516"/>
                <a:gd name="connsiteX11" fmla="*/ 4784651 w 5316637"/>
                <a:gd name="connsiteY11" fmla="*/ 5859619 h 5891516"/>
                <a:gd name="connsiteX12" fmla="*/ 4890977 w 5316637"/>
                <a:gd name="connsiteY12" fmla="*/ 3520456 h 5891516"/>
                <a:gd name="connsiteX13" fmla="*/ 3030279 w 5316637"/>
                <a:gd name="connsiteY13" fmla="*/ 1079 h 5891516"/>
                <a:gd name="connsiteX0" fmla="*/ 3030279 w 5338934"/>
                <a:gd name="connsiteY0" fmla="*/ 561 h 5890998"/>
                <a:gd name="connsiteX1" fmla="*/ 765544 w 5338934"/>
                <a:gd name="connsiteY1" fmla="*/ 1935687 h 5890998"/>
                <a:gd name="connsiteX2" fmla="*/ 0 w 5338934"/>
                <a:gd name="connsiteY2" fmla="*/ 3052105 h 5890998"/>
                <a:gd name="connsiteX3" fmla="*/ 510363 w 5338934"/>
                <a:gd name="connsiteY3" fmla="*/ 3328552 h 5890998"/>
                <a:gd name="connsiteX4" fmla="*/ 297711 w 5338934"/>
                <a:gd name="connsiteY4" fmla="*/ 3658161 h 5890998"/>
                <a:gd name="connsiteX5" fmla="*/ 489097 w 5338934"/>
                <a:gd name="connsiteY5" fmla="*/ 3870812 h 5890998"/>
                <a:gd name="connsiteX6" fmla="*/ 372139 w 5338934"/>
                <a:gd name="connsiteY6" fmla="*/ 4062198 h 5890998"/>
                <a:gd name="connsiteX7" fmla="*/ 563525 w 5338934"/>
                <a:gd name="connsiteY7" fmla="*/ 4317380 h 5890998"/>
                <a:gd name="connsiteX8" fmla="*/ 499730 w 5338934"/>
                <a:gd name="connsiteY8" fmla="*/ 4976598 h 5890998"/>
                <a:gd name="connsiteX9" fmla="*/ 1754372 w 5338934"/>
                <a:gd name="connsiteY9" fmla="*/ 5199882 h 5890998"/>
                <a:gd name="connsiteX10" fmla="*/ 1945758 w 5338934"/>
                <a:gd name="connsiteY10" fmla="*/ 5890998 h 5890998"/>
                <a:gd name="connsiteX11" fmla="*/ 4784651 w 5338934"/>
                <a:gd name="connsiteY11" fmla="*/ 5859101 h 5890998"/>
                <a:gd name="connsiteX12" fmla="*/ 4890977 w 5338934"/>
                <a:gd name="connsiteY12" fmla="*/ 3519938 h 5890998"/>
                <a:gd name="connsiteX13" fmla="*/ 3030279 w 5338934"/>
                <a:gd name="connsiteY13" fmla="*/ 561 h 5890998"/>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75 h 5890612"/>
                <a:gd name="connsiteX1" fmla="*/ 765544 w 5381346"/>
                <a:gd name="connsiteY1" fmla="*/ 1935301 h 5890612"/>
                <a:gd name="connsiteX2" fmla="*/ 0 w 5381346"/>
                <a:gd name="connsiteY2" fmla="*/ 3051719 h 5890612"/>
                <a:gd name="connsiteX3" fmla="*/ 510363 w 5381346"/>
                <a:gd name="connsiteY3" fmla="*/ 3328166 h 5890612"/>
                <a:gd name="connsiteX4" fmla="*/ 297711 w 5381346"/>
                <a:gd name="connsiteY4" fmla="*/ 3657775 h 5890612"/>
                <a:gd name="connsiteX5" fmla="*/ 489097 w 5381346"/>
                <a:gd name="connsiteY5" fmla="*/ 3870426 h 5890612"/>
                <a:gd name="connsiteX6" fmla="*/ 372139 w 5381346"/>
                <a:gd name="connsiteY6" fmla="*/ 4061812 h 5890612"/>
                <a:gd name="connsiteX7" fmla="*/ 563525 w 5381346"/>
                <a:gd name="connsiteY7" fmla="*/ 4316994 h 5890612"/>
                <a:gd name="connsiteX8" fmla="*/ 499730 w 5381346"/>
                <a:gd name="connsiteY8" fmla="*/ 4976212 h 5890612"/>
                <a:gd name="connsiteX9" fmla="*/ 1754372 w 5381346"/>
                <a:gd name="connsiteY9" fmla="*/ 5199496 h 5890612"/>
                <a:gd name="connsiteX10" fmla="*/ 1945758 w 5381346"/>
                <a:gd name="connsiteY10" fmla="*/ 5890612 h 5890612"/>
                <a:gd name="connsiteX11" fmla="*/ 4784651 w 5381346"/>
                <a:gd name="connsiteY11" fmla="*/ 5858715 h 5890612"/>
                <a:gd name="connsiteX12" fmla="*/ 4890977 w 5381346"/>
                <a:gd name="connsiteY12" fmla="*/ 3519552 h 5890612"/>
                <a:gd name="connsiteX13" fmla="*/ 3030279 w 5381346"/>
                <a:gd name="connsiteY13" fmla="*/ 175 h 5890612"/>
                <a:gd name="connsiteX0" fmla="*/ 3030279 w 5381346"/>
                <a:gd name="connsiteY0" fmla="*/ 1733 h 5892170"/>
                <a:gd name="connsiteX1" fmla="*/ 0 w 5381346"/>
                <a:gd name="connsiteY1" fmla="*/ 3053277 h 5892170"/>
                <a:gd name="connsiteX2" fmla="*/ 510363 w 5381346"/>
                <a:gd name="connsiteY2" fmla="*/ 3329724 h 5892170"/>
                <a:gd name="connsiteX3" fmla="*/ 297711 w 5381346"/>
                <a:gd name="connsiteY3" fmla="*/ 3659333 h 5892170"/>
                <a:gd name="connsiteX4" fmla="*/ 489097 w 5381346"/>
                <a:gd name="connsiteY4" fmla="*/ 3871984 h 5892170"/>
                <a:gd name="connsiteX5" fmla="*/ 372139 w 5381346"/>
                <a:gd name="connsiteY5" fmla="*/ 4063370 h 5892170"/>
                <a:gd name="connsiteX6" fmla="*/ 563525 w 5381346"/>
                <a:gd name="connsiteY6" fmla="*/ 4318552 h 5892170"/>
                <a:gd name="connsiteX7" fmla="*/ 499730 w 5381346"/>
                <a:gd name="connsiteY7" fmla="*/ 4977770 h 5892170"/>
                <a:gd name="connsiteX8" fmla="*/ 1754372 w 5381346"/>
                <a:gd name="connsiteY8" fmla="*/ 5201054 h 5892170"/>
                <a:gd name="connsiteX9" fmla="*/ 1945758 w 5381346"/>
                <a:gd name="connsiteY9" fmla="*/ 5892170 h 5892170"/>
                <a:gd name="connsiteX10" fmla="*/ 4784651 w 5381346"/>
                <a:gd name="connsiteY10" fmla="*/ 5860273 h 5892170"/>
                <a:gd name="connsiteX11" fmla="*/ 4890977 w 5381346"/>
                <a:gd name="connsiteY11" fmla="*/ 3521110 h 5892170"/>
                <a:gd name="connsiteX12" fmla="*/ 3030279 w 5381346"/>
                <a:gd name="connsiteY12" fmla="*/ 1733 h 5892170"/>
                <a:gd name="connsiteX0" fmla="*/ 3030279 w 5381346"/>
                <a:gd name="connsiteY0" fmla="*/ 4 h 5890441"/>
                <a:gd name="connsiteX1" fmla="*/ 0 w 5381346"/>
                <a:gd name="connsiteY1" fmla="*/ 3051548 h 5890441"/>
                <a:gd name="connsiteX2" fmla="*/ 510363 w 5381346"/>
                <a:gd name="connsiteY2" fmla="*/ 3327995 h 5890441"/>
                <a:gd name="connsiteX3" fmla="*/ 297711 w 5381346"/>
                <a:gd name="connsiteY3" fmla="*/ 3657604 h 5890441"/>
                <a:gd name="connsiteX4" fmla="*/ 489097 w 5381346"/>
                <a:gd name="connsiteY4" fmla="*/ 3870255 h 5890441"/>
                <a:gd name="connsiteX5" fmla="*/ 372139 w 5381346"/>
                <a:gd name="connsiteY5" fmla="*/ 4061641 h 5890441"/>
                <a:gd name="connsiteX6" fmla="*/ 563525 w 5381346"/>
                <a:gd name="connsiteY6" fmla="*/ 4316823 h 5890441"/>
                <a:gd name="connsiteX7" fmla="*/ 499730 w 5381346"/>
                <a:gd name="connsiteY7" fmla="*/ 4976041 h 5890441"/>
                <a:gd name="connsiteX8" fmla="*/ 1754372 w 5381346"/>
                <a:gd name="connsiteY8" fmla="*/ 5199325 h 5890441"/>
                <a:gd name="connsiteX9" fmla="*/ 1945758 w 5381346"/>
                <a:gd name="connsiteY9" fmla="*/ 5890441 h 5890441"/>
                <a:gd name="connsiteX10" fmla="*/ 4784651 w 5381346"/>
                <a:gd name="connsiteY10" fmla="*/ 5858544 h 5890441"/>
                <a:gd name="connsiteX11" fmla="*/ 4890977 w 5381346"/>
                <a:gd name="connsiteY11" fmla="*/ 3519381 h 5890441"/>
                <a:gd name="connsiteX12" fmla="*/ 3030279 w 5381346"/>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30279 w 5381346"/>
                <a:gd name="connsiteY0" fmla="*/ 92120 h 5982557"/>
                <a:gd name="connsiteX1" fmla="*/ 914399 w 5381346"/>
                <a:gd name="connsiteY1" fmla="*/ 1187274 h 5982557"/>
                <a:gd name="connsiteX2" fmla="*/ 0 w 5381346"/>
                <a:gd name="connsiteY2" fmla="*/ 3143664 h 5982557"/>
                <a:gd name="connsiteX3" fmla="*/ 510363 w 5381346"/>
                <a:gd name="connsiteY3" fmla="*/ 3420111 h 5982557"/>
                <a:gd name="connsiteX4" fmla="*/ 297711 w 5381346"/>
                <a:gd name="connsiteY4" fmla="*/ 3749720 h 5982557"/>
                <a:gd name="connsiteX5" fmla="*/ 489097 w 5381346"/>
                <a:gd name="connsiteY5" fmla="*/ 3962371 h 5982557"/>
                <a:gd name="connsiteX6" fmla="*/ 372139 w 5381346"/>
                <a:gd name="connsiteY6" fmla="*/ 4153757 h 5982557"/>
                <a:gd name="connsiteX7" fmla="*/ 563525 w 5381346"/>
                <a:gd name="connsiteY7" fmla="*/ 4408939 h 5982557"/>
                <a:gd name="connsiteX8" fmla="*/ 499730 w 5381346"/>
                <a:gd name="connsiteY8" fmla="*/ 5068157 h 5982557"/>
                <a:gd name="connsiteX9" fmla="*/ 1754372 w 5381346"/>
                <a:gd name="connsiteY9" fmla="*/ 5291441 h 5982557"/>
                <a:gd name="connsiteX10" fmla="*/ 1945758 w 5381346"/>
                <a:gd name="connsiteY10" fmla="*/ 5982557 h 5982557"/>
                <a:gd name="connsiteX11" fmla="*/ 4784651 w 5381346"/>
                <a:gd name="connsiteY11" fmla="*/ 5950660 h 5982557"/>
                <a:gd name="connsiteX12" fmla="*/ 4890977 w 5381346"/>
                <a:gd name="connsiteY12" fmla="*/ 3611497 h 5982557"/>
                <a:gd name="connsiteX13" fmla="*/ 3030279 w 5381346"/>
                <a:gd name="connsiteY13" fmla="*/ 92120 h 5982557"/>
                <a:gd name="connsiteX0" fmla="*/ 3030279 w 5381346"/>
                <a:gd name="connsiteY0" fmla="*/ 94250 h 5984687"/>
                <a:gd name="connsiteX1" fmla="*/ 914399 w 5381346"/>
                <a:gd name="connsiteY1" fmla="*/ 1189404 h 5984687"/>
                <a:gd name="connsiteX2" fmla="*/ 0 w 5381346"/>
                <a:gd name="connsiteY2" fmla="*/ 3145794 h 5984687"/>
                <a:gd name="connsiteX3" fmla="*/ 510363 w 5381346"/>
                <a:gd name="connsiteY3" fmla="*/ 3422241 h 5984687"/>
                <a:gd name="connsiteX4" fmla="*/ 297711 w 5381346"/>
                <a:gd name="connsiteY4" fmla="*/ 3751850 h 5984687"/>
                <a:gd name="connsiteX5" fmla="*/ 489097 w 5381346"/>
                <a:gd name="connsiteY5" fmla="*/ 3964501 h 5984687"/>
                <a:gd name="connsiteX6" fmla="*/ 372139 w 5381346"/>
                <a:gd name="connsiteY6" fmla="*/ 4155887 h 5984687"/>
                <a:gd name="connsiteX7" fmla="*/ 563525 w 5381346"/>
                <a:gd name="connsiteY7" fmla="*/ 4411069 h 5984687"/>
                <a:gd name="connsiteX8" fmla="*/ 499730 w 5381346"/>
                <a:gd name="connsiteY8" fmla="*/ 5070287 h 5984687"/>
                <a:gd name="connsiteX9" fmla="*/ 1754372 w 5381346"/>
                <a:gd name="connsiteY9" fmla="*/ 5293571 h 5984687"/>
                <a:gd name="connsiteX10" fmla="*/ 1945758 w 5381346"/>
                <a:gd name="connsiteY10" fmla="*/ 5984687 h 5984687"/>
                <a:gd name="connsiteX11" fmla="*/ 4784651 w 5381346"/>
                <a:gd name="connsiteY11" fmla="*/ 5952790 h 5984687"/>
                <a:gd name="connsiteX12" fmla="*/ 4890977 w 5381346"/>
                <a:gd name="connsiteY12" fmla="*/ 3613627 h 5984687"/>
                <a:gd name="connsiteX13" fmla="*/ 3030279 w 5381346"/>
                <a:gd name="connsiteY13" fmla="*/ 94250 h 598468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765 w 5381832"/>
                <a:gd name="connsiteY0" fmla="*/ 0 h 5890437"/>
                <a:gd name="connsiteX1" fmla="*/ 890167 w 5381832"/>
                <a:gd name="connsiteY1" fmla="*/ 1098883 h 5890437"/>
                <a:gd name="connsiteX2" fmla="*/ 672821 w 5381832"/>
                <a:gd name="connsiteY2" fmla="*/ 2220272 h 5890437"/>
                <a:gd name="connsiteX3" fmla="*/ 486 w 5381832"/>
                <a:gd name="connsiteY3" fmla="*/ 3051544 h 5890437"/>
                <a:gd name="connsiteX4" fmla="*/ 510849 w 5381832"/>
                <a:gd name="connsiteY4" fmla="*/ 3327991 h 5890437"/>
                <a:gd name="connsiteX5" fmla="*/ 339761 w 5381832"/>
                <a:gd name="connsiteY5" fmla="*/ 3734790 h 5890437"/>
                <a:gd name="connsiteX6" fmla="*/ 531147 w 5381832"/>
                <a:gd name="connsiteY6" fmla="*/ 3870251 h 5890437"/>
                <a:gd name="connsiteX7" fmla="*/ 372625 w 5381832"/>
                <a:gd name="connsiteY7" fmla="*/ 4061637 h 5890437"/>
                <a:gd name="connsiteX8" fmla="*/ 564011 w 5381832"/>
                <a:gd name="connsiteY8" fmla="*/ 4316819 h 5890437"/>
                <a:gd name="connsiteX9" fmla="*/ 500216 w 5381832"/>
                <a:gd name="connsiteY9" fmla="*/ 4976037 h 5890437"/>
                <a:gd name="connsiteX10" fmla="*/ 1754858 w 5381832"/>
                <a:gd name="connsiteY10" fmla="*/ 5039004 h 5890437"/>
                <a:gd name="connsiteX11" fmla="*/ 1946244 w 5381832"/>
                <a:gd name="connsiteY11" fmla="*/ 5890437 h 5890437"/>
                <a:gd name="connsiteX12" fmla="*/ 4785137 w 5381832"/>
                <a:gd name="connsiteY12" fmla="*/ 5858540 h 5890437"/>
                <a:gd name="connsiteX13" fmla="*/ 4891463 w 5381832"/>
                <a:gd name="connsiteY13" fmla="*/ 3519377 h 5890437"/>
                <a:gd name="connsiteX14" fmla="*/ 3030765 w 5381832"/>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1751 h 5892188"/>
                <a:gd name="connsiteX1" fmla="*/ 927042 w 5381929"/>
                <a:gd name="connsiteY1" fmla="*/ 868002 h 5892188"/>
                <a:gd name="connsiteX2" fmla="*/ 672918 w 5381929"/>
                <a:gd name="connsiteY2" fmla="*/ 2222023 h 5892188"/>
                <a:gd name="connsiteX3" fmla="*/ 583 w 5381929"/>
                <a:gd name="connsiteY3" fmla="*/ 3053295 h 5892188"/>
                <a:gd name="connsiteX4" fmla="*/ 510946 w 5381929"/>
                <a:gd name="connsiteY4" fmla="*/ 3329742 h 5892188"/>
                <a:gd name="connsiteX5" fmla="*/ 339858 w 5381929"/>
                <a:gd name="connsiteY5" fmla="*/ 3736541 h 5892188"/>
                <a:gd name="connsiteX6" fmla="*/ 531244 w 5381929"/>
                <a:gd name="connsiteY6" fmla="*/ 3872002 h 5892188"/>
                <a:gd name="connsiteX7" fmla="*/ 372722 w 5381929"/>
                <a:gd name="connsiteY7" fmla="*/ 4063388 h 5892188"/>
                <a:gd name="connsiteX8" fmla="*/ 564108 w 5381929"/>
                <a:gd name="connsiteY8" fmla="*/ 4318570 h 5892188"/>
                <a:gd name="connsiteX9" fmla="*/ 500313 w 5381929"/>
                <a:gd name="connsiteY9" fmla="*/ 4977788 h 5892188"/>
                <a:gd name="connsiteX10" fmla="*/ 1754955 w 5381929"/>
                <a:gd name="connsiteY10" fmla="*/ 5040755 h 5892188"/>
                <a:gd name="connsiteX11" fmla="*/ 1946341 w 5381929"/>
                <a:gd name="connsiteY11" fmla="*/ 5892188 h 5892188"/>
                <a:gd name="connsiteX12" fmla="*/ 4785234 w 5381929"/>
                <a:gd name="connsiteY12" fmla="*/ 5860291 h 5892188"/>
                <a:gd name="connsiteX13" fmla="*/ 4891560 w 5381929"/>
                <a:gd name="connsiteY13" fmla="*/ 3521128 h 5892188"/>
                <a:gd name="connsiteX14" fmla="*/ 3030862 w 5381929"/>
                <a:gd name="connsiteY14" fmla="*/ 1751 h 5892188"/>
                <a:gd name="connsiteX0" fmla="*/ 3031042 w 5382109"/>
                <a:gd name="connsiteY0" fmla="*/ 1751 h 5892188"/>
                <a:gd name="connsiteX1" fmla="*/ 927222 w 5382109"/>
                <a:gd name="connsiteY1" fmla="*/ 868002 h 5892188"/>
                <a:gd name="connsiteX2" fmla="*/ 577563 w 5382109"/>
                <a:gd name="connsiteY2" fmla="*/ 2303910 h 5892188"/>
                <a:gd name="connsiteX3" fmla="*/ 763 w 5382109"/>
                <a:gd name="connsiteY3" fmla="*/ 3053295 h 5892188"/>
                <a:gd name="connsiteX4" fmla="*/ 511126 w 5382109"/>
                <a:gd name="connsiteY4" fmla="*/ 3329742 h 5892188"/>
                <a:gd name="connsiteX5" fmla="*/ 340038 w 5382109"/>
                <a:gd name="connsiteY5" fmla="*/ 3736541 h 5892188"/>
                <a:gd name="connsiteX6" fmla="*/ 531424 w 5382109"/>
                <a:gd name="connsiteY6" fmla="*/ 3872002 h 5892188"/>
                <a:gd name="connsiteX7" fmla="*/ 372902 w 5382109"/>
                <a:gd name="connsiteY7" fmla="*/ 4063388 h 5892188"/>
                <a:gd name="connsiteX8" fmla="*/ 564288 w 5382109"/>
                <a:gd name="connsiteY8" fmla="*/ 4318570 h 5892188"/>
                <a:gd name="connsiteX9" fmla="*/ 500493 w 5382109"/>
                <a:gd name="connsiteY9" fmla="*/ 4977788 h 5892188"/>
                <a:gd name="connsiteX10" fmla="*/ 1755135 w 5382109"/>
                <a:gd name="connsiteY10" fmla="*/ 5040755 h 5892188"/>
                <a:gd name="connsiteX11" fmla="*/ 1946521 w 5382109"/>
                <a:gd name="connsiteY11" fmla="*/ 5892188 h 5892188"/>
                <a:gd name="connsiteX12" fmla="*/ 4785414 w 5382109"/>
                <a:gd name="connsiteY12" fmla="*/ 5860291 h 5892188"/>
                <a:gd name="connsiteX13" fmla="*/ 4891740 w 5382109"/>
                <a:gd name="connsiteY13" fmla="*/ 3521128 h 5892188"/>
                <a:gd name="connsiteX14" fmla="*/ 3031042 w 5382109"/>
                <a:gd name="connsiteY14" fmla="*/ 1751 h 5892188"/>
                <a:gd name="connsiteX0" fmla="*/ 3031042 w 5382109"/>
                <a:gd name="connsiteY0" fmla="*/ 2101 h 5892538"/>
                <a:gd name="connsiteX1" fmla="*/ 913575 w 5382109"/>
                <a:gd name="connsiteY1" fmla="*/ 827408 h 5892538"/>
                <a:gd name="connsiteX2" fmla="*/ 577563 w 5382109"/>
                <a:gd name="connsiteY2" fmla="*/ 2304260 h 5892538"/>
                <a:gd name="connsiteX3" fmla="*/ 763 w 5382109"/>
                <a:gd name="connsiteY3" fmla="*/ 3053645 h 5892538"/>
                <a:gd name="connsiteX4" fmla="*/ 511126 w 5382109"/>
                <a:gd name="connsiteY4" fmla="*/ 3330092 h 5892538"/>
                <a:gd name="connsiteX5" fmla="*/ 340038 w 5382109"/>
                <a:gd name="connsiteY5" fmla="*/ 3736891 h 5892538"/>
                <a:gd name="connsiteX6" fmla="*/ 531424 w 5382109"/>
                <a:gd name="connsiteY6" fmla="*/ 3872352 h 5892538"/>
                <a:gd name="connsiteX7" fmla="*/ 372902 w 5382109"/>
                <a:gd name="connsiteY7" fmla="*/ 4063738 h 5892538"/>
                <a:gd name="connsiteX8" fmla="*/ 564288 w 5382109"/>
                <a:gd name="connsiteY8" fmla="*/ 4318920 h 5892538"/>
                <a:gd name="connsiteX9" fmla="*/ 500493 w 5382109"/>
                <a:gd name="connsiteY9" fmla="*/ 4978138 h 5892538"/>
                <a:gd name="connsiteX10" fmla="*/ 1755135 w 5382109"/>
                <a:gd name="connsiteY10" fmla="*/ 5041105 h 5892538"/>
                <a:gd name="connsiteX11" fmla="*/ 1946521 w 5382109"/>
                <a:gd name="connsiteY11" fmla="*/ 5892538 h 5892538"/>
                <a:gd name="connsiteX12" fmla="*/ 4785414 w 5382109"/>
                <a:gd name="connsiteY12" fmla="*/ 5860641 h 5892538"/>
                <a:gd name="connsiteX13" fmla="*/ 4891740 w 5382109"/>
                <a:gd name="connsiteY13" fmla="*/ 3521478 h 5892538"/>
                <a:gd name="connsiteX14" fmla="*/ 3031042 w 5382109"/>
                <a:gd name="connsiteY14" fmla="*/ 2101 h 5892538"/>
                <a:gd name="connsiteX0" fmla="*/ 3031042 w 5382109"/>
                <a:gd name="connsiteY0" fmla="*/ 941 h 5891378"/>
                <a:gd name="connsiteX1" fmla="*/ 886280 w 5382109"/>
                <a:gd name="connsiteY1" fmla="*/ 1071908 h 5891378"/>
                <a:gd name="connsiteX2" fmla="*/ 577563 w 5382109"/>
                <a:gd name="connsiteY2" fmla="*/ 2303100 h 5891378"/>
                <a:gd name="connsiteX3" fmla="*/ 763 w 5382109"/>
                <a:gd name="connsiteY3" fmla="*/ 3052485 h 5891378"/>
                <a:gd name="connsiteX4" fmla="*/ 511126 w 5382109"/>
                <a:gd name="connsiteY4" fmla="*/ 3328932 h 5891378"/>
                <a:gd name="connsiteX5" fmla="*/ 340038 w 5382109"/>
                <a:gd name="connsiteY5" fmla="*/ 3735731 h 5891378"/>
                <a:gd name="connsiteX6" fmla="*/ 531424 w 5382109"/>
                <a:gd name="connsiteY6" fmla="*/ 3871192 h 5891378"/>
                <a:gd name="connsiteX7" fmla="*/ 372902 w 5382109"/>
                <a:gd name="connsiteY7" fmla="*/ 4062578 h 5891378"/>
                <a:gd name="connsiteX8" fmla="*/ 564288 w 5382109"/>
                <a:gd name="connsiteY8" fmla="*/ 4317760 h 5891378"/>
                <a:gd name="connsiteX9" fmla="*/ 500493 w 5382109"/>
                <a:gd name="connsiteY9" fmla="*/ 4976978 h 5891378"/>
                <a:gd name="connsiteX10" fmla="*/ 1755135 w 5382109"/>
                <a:gd name="connsiteY10" fmla="*/ 5039945 h 5891378"/>
                <a:gd name="connsiteX11" fmla="*/ 1946521 w 5382109"/>
                <a:gd name="connsiteY11" fmla="*/ 5891378 h 5891378"/>
                <a:gd name="connsiteX12" fmla="*/ 4785414 w 5382109"/>
                <a:gd name="connsiteY12" fmla="*/ 5859481 h 5891378"/>
                <a:gd name="connsiteX13" fmla="*/ 4891740 w 5382109"/>
                <a:gd name="connsiteY13" fmla="*/ 3520318 h 5891378"/>
                <a:gd name="connsiteX14" fmla="*/ 3031042 w 5382109"/>
                <a:gd name="connsiteY14" fmla="*/ 941 h 5891378"/>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627 h 5891064"/>
                <a:gd name="connsiteX1" fmla="*/ 777098 w 5382109"/>
                <a:gd name="connsiteY1" fmla="*/ 1180776 h 5891064"/>
                <a:gd name="connsiteX2" fmla="*/ 577563 w 5382109"/>
                <a:gd name="connsiteY2" fmla="*/ 2302786 h 5891064"/>
                <a:gd name="connsiteX3" fmla="*/ 763 w 5382109"/>
                <a:gd name="connsiteY3" fmla="*/ 3052171 h 5891064"/>
                <a:gd name="connsiteX4" fmla="*/ 511126 w 5382109"/>
                <a:gd name="connsiteY4" fmla="*/ 3328618 h 5891064"/>
                <a:gd name="connsiteX5" fmla="*/ 340038 w 5382109"/>
                <a:gd name="connsiteY5" fmla="*/ 3735417 h 5891064"/>
                <a:gd name="connsiteX6" fmla="*/ 531424 w 5382109"/>
                <a:gd name="connsiteY6" fmla="*/ 3870878 h 5891064"/>
                <a:gd name="connsiteX7" fmla="*/ 372902 w 5382109"/>
                <a:gd name="connsiteY7" fmla="*/ 4062264 h 5891064"/>
                <a:gd name="connsiteX8" fmla="*/ 564288 w 5382109"/>
                <a:gd name="connsiteY8" fmla="*/ 4317446 h 5891064"/>
                <a:gd name="connsiteX9" fmla="*/ 500493 w 5382109"/>
                <a:gd name="connsiteY9" fmla="*/ 4976664 h 5891064"/>
                <a:gd name="connsiteX10" fmla="*/ 1755135 w 5382109"/>
                <a:gd name="connsiteY10" fmla="*/ 5039631 h 5891064"/>
                <a:gd name="connsiteX11" fmla="*/ 1946521 w 5382109"/>
                <a:gd name="connsiteY11" fmla="*/ 5891064 h 5891064"/>
                <a:gd name="connsiteX12" fmla="*/ 4785414 w 5382109"/>
                <a:gd name="connsiteY12" fmla="*/ 5859167 h 5891064"/>
                <a:gd name="connsiteX13" fmla="*/ 4891740 w 5382109"/>
                <a:gd name="connsiteY13" fmla="*/ 3520004 h 5891064"/>
                <a:gd name="connsiteX14" fmla="*/ 3031042 w 5382109"/>
                <a:gd name="connsiteY14" fmla="*/ 627 h 5891064"/>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8119 w 5389186"/>
                <a:gd name="connsiteY0" fmla="*/ 968 h 5891405"/>
                <a:gd name="connsiteX1" fmla="*/ 784175 w 5389186"/>
                <a:gd name="connsiteY1" fmla="*/ 1181117 h 5891405"/>
                <a:gd name="connsiteX2" fmla="*/ 530049 w 5389186"/>
                <a:gd name="connsiteY2" fmla="*/ 2303127 h 5891405"/>
                <a:gd name="connsiteX3" fmla="*/ 7840 w 5389186"/>
                <a:gd name="connsiteY3" fmla="*/ 3052512 h 5891405"/>
                <a:gd name="connsiteX4" fmla="*/ 518203 w 5389186"/>
                <a:gd name="connsiteY4" fmla="*/ 3328959 h 5891405"/>
                <a:gd name="connsiteX5" fmla="*/ 347115 w 5389186"/>
                <a:gd name="connsiteY5" fmla="*/ 3735758 h 5891405"/>
                <a:gd name="connsiteX6" fmla="*/ 538501 w 5389186"/>
                <a:gd name="connsiteY6" fmla="*/ 3871219 h 5891405"/>
                <a:gd name="connsiteX7" fmla="*/ 379979 w 5389186"/>
                <a:gd name="connsiteY7" fmla="*/ 4062605 h 5891405"/>
                <a:gd name="connsiteX8" fmla="*/ 571365 w 5389186"/>
                <a:gd name="connsiteY8" fmla="*/ 4317787 h 5891405"/>
                <a:gd name="connsiteX9" fmla="*/ 507570 w 5389186"/>
                <a:gd name="connsiteY9" fmla="*/ 4977005 h 5891405"/>
                <a:gd name="connsiteX10" fmla="*/ 1762212 w 5389186"/>
                <a:gd name="connsiteY10" fmla="*/ 5039972 h 5891405"/>
                <a:gd name="connsiteX11" fmla="*/ 1953598 w 5389186"/>
                <a:gd name="connsiteY11" fmla="*/ 5891405 h 5891405"/>
                <a:gd name="connsiteX12" fmla="*/ 4792491 w 5389186"/>
                <a:gd name="connsiteY12" fmla="*/ 5859508 h 5891405"/>
                <a:gd name="connsiteX13" fmla="*/ 4898817 w 5389186"/>
                <a:gd name="connsiteY13" fmla="*/ 3520345 h 5891405"/>
                <a:gd name="connsiteX14" fmla="*/ 3038119 w 5389186"/>
                <a:gd name="connsiteY14" fmla="*/ 968 h 5891405"/>
                <a:gd name="connsiteX0" fmla="*/ 3037057 w 5388124"/>
                <a:gd name="connsiteY0" fmla="*/ 968 h 5891405"/>
                <a:gd name="connsiteX1" fmla="*/ 783113 w 5388124"/>
                <a:gd name="connsiteY1" fmla="*/ 1181117 h 5891405"/>
                <a:gd name="connsiteX2" fmla="*/ 528987 w 5388124"/>
                <a:gd name="connsiteY2" fmla="*/ 2303127 h 5891405"/>
                <a:gd name="connsiteX3" fmla="*/ 6778 w 5388124"/>
                <a:gd name="connsiteY3" fmla="*/ 3052512 h 5891405"/>
                <a:gd name="connsiteX4" fmla="*/ 517141 w 5388124"/>
                <a:gd name="connsiteY4" fmla="*/ 3328959 h 5891405"/>
                <a:gd name="connsiteX5" fmla="*/ 346053 w 5388124"/>
                <a:gd name="connsiteY5" fmla="*/ 3735758 h 5891405"/>
                <a:gd name="connsiteX6" fmla="*/ 537439 w 5388124"/>
                <a:gd name="connsiteY6" fmla="*/ 3871219 h 5891405"/>
                <a:gd name="connsiteX7" fmla="*/ 378917 w 5388124"/>
                <a:gd name="connsiteY7" fmla="*/ 4062605 h 5891405"/>
                <a:gd name="connsiteX8" fmla="*/ 570303 w 5388124"/>
                <a:gd name="connsiteY8" fmla="*/ 4317787 h 5891405"/>
                <a:gd name="connsiteX9" fmla="*/ 506508 w 5388124"/>
                <a:gd name="connsiteY9" fmla="*/ 4977005 h 5891405"/>
                <a:gd name="connsiteX10" fmla="*/ 1761150 w 5388124"/>
                <a:gd name="connsiteY10" fmla="*/ 5039972 h 5891405"/>
                <a:gd name="connsiteX11" fmla="*/ 1952536 w 5388124"/>
                <a:gd name="connsiteY11" fmla="*/ 5891405 h 5891405"/>
                <a:gd name="connsiteX12" fmla="*/ 4791429 w 5388124"/>
                <a:gd name="connsiteY12" fmla="*/ 5859508 h 5891405"/>
                <a:gd name="connsiteX13" fmla="*/ 4897755 w 5388124"/>
                <a:gd name="connsiteY13" fmla="*/ 3520345 h 5891405"/>
                <a:gd name="connsiteX14" fmla="*/ 3037057 w 5388124"/>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2980702 w 5331769"/>
                <a:gd name="connsiteY0" fmla="*/ 968 h 5891405"/>
                <a:gd name="connsiteX1" fmla="*/ 726758 w 5331769"/>
                <a:gd name="connsiteY1" fmla="*/ 1181117 h 5891405"/>
                <a:gd name="connsiteX2" fmla="*/ 472632 w 5331769"/>
                <a:gd name="connsiteY2" fmla="*/ 2303127 h 5891405"/>
                <a:gd name="connsiteX3" fmla="*/ 5014 w 5331769"/>
                <a:gd name="connsiteY3" fmla="*/ 3079808 h 5891405"/>
                <a:gd name="connsiteX4" fmla="*/ 460786 w 5331769"/>
                <a:gd name="connsiteY4" fmla="*/ 3328959 h 5891405"/>
                <a:gd name="connsiteX5" fmla="*/ 289698 w 5331769"/>
                <a:gd name="connsiteY5" fmla="*/ 3735758 h 5891405"/>
                <a:gd name="connsiteX6" fmla="*/ 481084 w 5331769"/>
                <a:gd name="connsiteY6" fmla="*/ 3871219 h 5891405"/>
                <a:gd name="connsiteX7" fmla="*/ 322562 w 5331769"/>
                <a:gd name="connsiteY7" fmla="*/ 4062605 h 5891405"/>
                <a:gd name="connsiteX8" fmla="*/ 513948 w 5331769"/>
                <a:gd name="connsiteY8" fmla="*/ 4317787 h 5891405"/>
                <a:gd name="connsiteX9" fmla="*/ 450153 w 5331769"/>
                <a:gd name="connsiteY9" fmla="*/ 4977005 h 5891405"/>
                <a:gd name="connsiteX10" fmla="*/ 1704795 w 5331769"/>
                <a:gd name="connsiteY10" fmla="*/ 5039972 h 5891405"/>
                <a:gd name="connsiteX11" fmla="*/ 1896181 w 5331769"/>
                <a:gd name="connsiteY11" fmla="*/ 5891405 h 5891405"/>
                <a:gd name="connsiteX12" fmla="*/ 4735074 w 5331769"/>
                <a:gd name="connsiteY12" fmla="*/ 5859508 h 5891405"/>
                <a:gd name="connsiteX13" fmla="*/ 4841400 w 5331769"/>
                <a:gd name="connsiteY13" fmla="*/ 3520345 h 5891405"/>
                <a:gd name="connsiteX14" fmla="*/ 2980702 w 5331769"/>
                <a:gd name="connsiteY14" fmla="*/ 968 h 5891405"/>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3" name="Oval 37">
              <a:extLst>
                <a:ext uri="{FF2B5EF4-FFF2-40B4-BE49-F238E27FC236}">
                  <a16:creationId xmlns="" xmlns:a16="http://schemas.microsoft.com/office/drawing/2014/main" id="{777ADC0E-5E07-4489-8D6F-2EC850284065}"/>
                </a:ext>
              </a:extLst>
            </p:cNvPr>
            <p:cNvSpPr/>
            <p:nvPr/>
          </p:nvSpPr>
          <p:spPr>
            <a:xfrm rot="18100542">
              <a:off x="5907878" y="-58593"/>
              <a:ext cx="1436045" cy="2141152"/>
            </a:xfrm>
            <a:custGeom>
              <a:avLst/>
              <a:gdLst/>
              <a:ahLst/>
              <a:cxnLst/>
              <a:rect l="l" t="t" r="r" b="b"/>
              <a:pathLst>
                <a:path w="1170491" h="1745209">
                  <a:moveTo>
                    <a:pt x="429221" y="671495"/>
                  </a:moveTo>
                  <a:cubicBezTo>
                    <a:pt x="415869" y="670322"/>
                    <a:pt x="402356" y="670624"/>
                    <a:pt x="388917" y="672439"/>
                  </a:cubicBezTo>
                  <a:cubicBezTo>
                    <a:pt x="370997" y="674859"/>
                    <a:pt x="353207" y="679968"/>
                    <a:pt x="336101" y="687858"/>
                  </a:cubicBezTo>
                  <a:lnTo>
                    <a:pt x="344770" y="708640"/>
                  </a:lnTo>
                  <a:cubicBezTo>
                    <a:pt x="405276" y="680369"/>
                    <a:pt x="475531" y="691805"/>
                    <a:pt x="523918" y="737799"/>
                  </a:cubicBezTo>
                  <a:cubicBezTo>
                    <a:pt x="569388" y="781022"/>
                    <a:pt x="587723" y="847396"/>
                    <a:pt x="571504" y="910067"/>
                  </a:cubicBezTo>
                  <a:lnTo>
                    <a:pt x="593243" y="915886"/>
                  </a:lnTo>
                  <a:cubicBezTo>
                    <a:pt x="611678" y="844923"/>
                    <a:pt x="590662" y="769719"/>
                    <a:pt x="538740" y="720849"/>
                  </a:cubicBezTo>
                  <a:cubicBezTo>
                    <a:pt x="507886" y="691808"/>
                    <a:pt x="469277" y="675014"/>
                    <a:pt x="429221" y="671495"/>
                  </a:cubicBezTo>
                  <a:close/>
                  <a:moveTo>
                    <a:pt x="588421" y="580980"/>
                  </a:moveTo>
                  <a:cubicBezTo>
                    <a:pt x="534186" y="581239"/>
                    <a:pt x="482134" y="605639"/>
                    <a:pt x="446738" y="649695"/>
                  </a:cubicBezTo>
                  <a:lnTo>
                    <a:pt x="463760" y="664437"/>
                  </a:lnTo>
                  <a:cubicBezTo>
                    <a:pt x="505329" y="612166"/>
                    <a:pt x="573320" y="591099"/>
                    <a:pt x="637132" y="610714"/>
                  </a:cubicBezTo>
                  <a:cubicBezTo>
                    <a:pt x="697098" y="629147"/>
                    <a:pt x="743088" y="680397"/>
                    <a:pt x="756495" y="743730"/>
                  </a:cubicBezTo>
                  <a:lnTo>
                    <a:pt x="778549" y="739251"/>
                  </a:lnTo>
                  <a:cubicBezTo>
                    <a:pt x="763432" y="667508"/>
                    <a:pt x="711108" y="609548"/>
                    <a:pt x="642848" y="588934"/>
                  </a:cubicBezTo>
                  <a:cubicBezTo>
                    <a:pt x="624821" y="583490"/>
                    <a:pt x="606500" y="580894"/>
                    <a:pt x="588421" y="580980"/>
                  </a:cubicBezTo>
                  <a:close/>
                  <a:moveTo>
                    <a:pt x="533817" y="0"/>
                  </a:moveTo>
                  <a:cubicBezTo>
                    <a:pt x="617807" y="1"/>
                    <a:pt x="687626" y="60667"/>
                    <a:pt x="697680" y="141081"/>
                  </a:cubicBezTo>
                  <a:cubicBezTo>
                    <a:pt x="603869" y="182843"/>
                    <a:pt x="547102" y="268997"/>
                    <a:pt x="562024" y="352718"/>
                  </a:cubicBezTo>
                  <a:lnTo>
                    <a:pt x="584367" y="347971"/>
                  </a:lnTo>
                  <a:cubicBezTo>
                    <a:pt x="570422" y="267354"/>
                    <a:pt x="633895" y="183716"/>
                    <a:pt x="732836" y="150639"/>
                  </a:cubicBezTo>
                  <a:cubicBezTo>
                    <a:pt x="738208" y="147500"/>
                    <a:pt x="743991" y="147205"/>
                    <a:pt x="749842" y="147205"/>
                  </a:cubicBezTo>
                  <a:cubicBezTo>
                    <a:pt x="844103" y="147205"/>
                    <a:pt x="920515" y="223618"/>
                    <a:pt x="920515" y="317877"/>
                  </a:cubicBezTo>
                  <a:lnTo>
                    <a:pt x="910716" y="366417"/>
                  </a:lnTo>
                  <a:lnTo>
                    <a:pt x="920515" y="366418"/>
                  </a:lnTo>
                  <a:lnTo>
                    <a:pt x="920515" y="371433"/>
                  </a:lnTo>
                  <a:cubicBezTo>
                    <a:pt x="997755" y="379016"/>
                    <a:pt x="1056877" y="445155"/>
                    <a:pt x="1056877" y="525101"/>
                  </a:cubicBezTo>
                  <a:lnTo>
                    <a:pt x="1047351" y="572282"/>
                  </a:lnTo>
                  <a:cubicBezTo>
                    <a:pt x="1119671" y="602218"/>
                    <a:pt x="1170491" y="673500"/>
                    <a:pt x="1170491" y="756650"/>
                  </a:cubicBezTo>
                  <a:cubicBezTo>
                    <a:pt x="1170490" y="802863"/>
                    <a:pt x="1154794" y="845409"/>
                    <a:pt x="1127569" y="878235"/>
                  </a:cubicBezTo>
                  <a:cubicBezTo>
                    <a:pt x="1080615" y="934488"/>
                    <a:pt x="1014142" y="959925"/>
                    <a:pt x="954678" y="939840"/>
                  </a:cubicBezTo>
                  <a:lnTo>
                    <a:pt x="947373" y="961469"/>
                  </a:lnTo>
                  <a:cubicBezTo>
                    <a:pt x="1000817" y="979520"/>
                    <a:pt x="1058949" y="966083"/>
                    <a:pt x="1106746" y="928282"/>
                  </a:cubicBezTo>
                  <a:cubicBezTo>
                    <a:pt x="1128548" y="955588"/>
                    <a:pt x="1138907" y="990708"/>
                    <a:pt x="1138907" y="1028247"/>
                  </a:cubicBezTo>
                  <a:cubicBezTo>
                    <a:pt x="1138907" y="1124134"/>
                    <a:pt x="1071328" y="1204237"/>
                    <a:pt x="981133" y="1223220"/>
                  </a:cubicBezTo>
                  <a:cubicBezTo>
                    <a:pt x="889088" y="1236998"/>
                    <a:pt x="805358" y="1200898"/>
                    <a:pt x="777272" y="1134408"/>
                  </a:cubicBezTo>
                  <a:cubicBezTo>
                    <a:pt x="791057" y="1124903"/>
                    <a:pt x="802061" y="1111678"/>
                    <a:pt x="810210" y="1096167"/>
                  </a:cubicBezTo>
                  <a:cubicBezTo>
                    <a:pt x="831546" y="1055553"/>
                    <a:pt x="830022" y="1005443"/>
                    <a:pt x="806195" y="964175"/>
                  </a:cubicBezTo>
                  <a:lnTo>
                    <a:pt x="787267" y="975103"/>
                  </a:lnTo>
                  <a:cubicBezTo>
                    <a:pt x="807161" y="1009560"/>
                    <a:pt x="808703" y="1051275"/>
                    <a:pt x="791333" y="1085110"/>
                  </a:cubicBezTo>
                  <a:cubicBezTo>
                    <a:pt x="784855" y="1097727"/>
                    <a:pt x="776117" y="1108536"/>
                    <a:pt x="763385" y="1114320"/>
                  </a:cubicBezTo>
                  <a:lnTo>
                    <a:pt x="744063" y="1119497"/>
                  </a:lnTo>
                  <a:lnTo>
                    <a:pt x="747716" y="1128718"/>
                  </a:lnTo>
                  <a:cubicBezTo>
                    <a:pt x="731558" y="1137628"/>
                    <a:pt x="712804" y="1141697"/>
                    <a:pt x="693327" y="1140344"/>
                  </a:cubicBezTo>
                  <a:cubicBezTo>
                    <a:pt x="655409" y="1137711"/>
                    <a:pt x="620494" y="1114908"/>
                    <a:pt x="601213" y="1080185"/>
                  </a:cubicBezTo>
                  <a:lnTo>
                    <a:pt x="582082" y="1090754"/>
                  </a:lnTo>
                  <a:cubicBezTo>
                    <a:pt x="605167" y="1132362"/>
                    <a:pt x="647281" y="1159482"/>
                    <a:pt x="693051" y="1162221"/>
                  </a:cubicBezTo>
                  <a:cubicBezTo>
                    <a:pt x="715413" y="1163558"/>
                    <a:pt x="736989" y="1158982"/>
                    <a:pt x="755684" y="1148835"/>
                  </a:cubicBezTo>
                  <a:cubicBezTo>
                    <a:pt x="792539" y="1222022"/>
                    <a:pt x="887119" y="1262260"/>
                    <a:pt x="989751" y="1247587"/>
                  </a:cubicBezTo>
                  <a:cubicBezTo>
                    <a:pt x="1000157" y="1267987"/>
                    <a:pt x="1004489" y="1291252"/>
                    <a:pt x="1004488" y="1315531"/>
                  </a:cubicBezTo>
                  <a:cubicBezTo>
                    <a:pt x="1004488" y="1381750"/>
                    <a:pt x="972258" y="1440443"/>
                    <a:pt x="920375" y="1473506"/>
                  </a:cubicBezTo>
                  <a:lnTo>
                    <a:pt x="913116" y="1474079"/>
                  </a:lnTo>
                  <a:cubicBezTo>
                    <a:pt x="850536" y="1469665"/>
                    <a:pt x="794159" y="1430126"/>
                    <a:pt x="766796" y="1371458"/>
                  </a:cubicBezTo>
                  <a:lnTo>
                    <a:pt x="746323" y="1380801"/>
                  </a:lnTo>
                  <a:cubicBezTo>
                    <a:pt x="776874" y="1446464"/>
                    <a:pt x="839753" y="1490827"/>
                    <a:pt x="909888" y="1496052"/>
                  </a:cubicBezTo>
                  <a:cubicBezTo>
                    <a:pt x="891948" y="1561049"/>
                    <a:pt x="840393" y="1611456"/>
                    <a:pt x="774838" y="1628054"/>
                  </a:cubicBezTo>
                  <a:cubicBezTo>
                    <a:pt x="686646" y="1642970"/>
                    <a:pt x="605133" y="1612285"/>
                    <a:pt x="571751" y="1552195"/>
                  </a:cubicBezTo>
                  <a:lnTo>
                    <a:pt x="550649" y="1566422"/>
                  </a:lnTo>
                  <a:cubicBezTo>
                    <a:pt x="577499" y="1609979"/>
                    <a:pt x="626419" y="1639383"/>
                    <a:pt x="685031" y="1648114"/>
                  </a:cubicBezTo>
                  <a:cubicBezTo>
                    <a:pt x="659684" y="1706013"/>
                    <a:pt x="601329" y="1745210"/>
                    <a:pt x="533818" y="1745209"/>
                  </a:cubicBezTo>
                  <a:cubicBezTo>
                    <a:pt x="455549" y="1745210"/>
                    <a:pt x="416747" y="1692524"/>
                    <a:pt x="372301" y="1619888"/>
                  </a:cubicBezTo>
                  <a:lnTo>
                    <a:pt x="366380" y="1592106"/>
                  </a:lnTo>
                  <a:cubicBezTo>
                    <a:pt x="305091" y="1567105"/>
                    <a:pt x="259811" y="1511085"/>
                    <a:pt x="250590" y="1443452"/>
                  </a:cubicBezTo>
                  <a:cubicBezTo>
                    <a:pt x="203712" y="1453117"/>
                    <a:pt x="158965" y="1444975"/>
                    <a:pt x="117260" y="1407178"/>
                  </a:cubicBezTo>
                  <a:cubicBezTo>
                    <a:pt x="55030" y="1350772"/>
                    <a:pt x="44039" y="1258933"/>
                    <a:pt x="90593" y="1192598"/>
                  </a:cubicBezTo>
                  <a:cubicBezTo>
                    <a:pt x="186799" y="1224213"/>
                    <a:pt x="285304" y="1199642"/>
                    <a:pt x="330760" y="1129474"/>
                  </a:cubicBezTo>
                  <a:lnTo>
                    <a:pt x="344999" y="1132822"/>
                  </a:lnTo>
                  <a:cubicBezTo>
                    <a:pt x="420009" y="1139731"/>
                    <a:pt x="490500" y="1101048"/>
                    <a:pt x="524987" y="1034051"/>
                  </a:cubicBezTo>
                  <a:lnTo>
                    <a:pt x="505360" y="1023014"/>
                  </a:lnTo>
                  <a:cubicBezTo>
                    <a:pt x="475089" y="1082544"/>
                    <a:pt x="412689" y="1116790"/>
                    <a:pt x="346243" y="1110339"/>
                  </a:cubicBezTo>
                  <a:cubicBezTo>
                    <a:pt x="283801" y="1104277"/>
                    <a:pt x="228486" y="1063265"/>
                    <a:pt x="202679" y="1003895"/>
                  </a:cubicBezTo>
                  <a:lnTo>
                    <a:pt x="181967" y="1012696"/>
                  </a:lnTo>
                  <a:cubicBezTo>
                    <a:pt x="205492" y="1066954"/>
                    <a:pt x="250941" y="1107583"/>
                    <a:pt x="305288" y="1123484"/>
                  </a:cubicBezTo>
                  <a:cubicBezTo>
                    <a:pt x="260051" y="1186174"/>
                    <a:pt x="162021" y="1201884"/>
                    <a:pt x="70961" y="1161909"/>
                  </a:cubicBezTo>
                  <a:cubicBezTo>
                    <a:pt x="64874" y="1160625"/>
                    <a:pt x="60391" y="1156961"/>
                    <a:pt x="56055" y="1153032"/>
                  </a:cubicBezTo>
                  <a:cubicBezTo>
                    <a:pt x="-13786" y="1089729"/>
                    <a:pt x="-19088" y="981796"/>
                    <a:pt x="44214" y="911953"/>
                  </a:cubicBezTo>
                  <a:lnTo>
                    <a:pt x="84073" y="882569"/>
                  </a:lnTo>
                  <a:lnTo>
                    <a:pt x="76811" y="875989"/>
                  </a:lnTo>
                  <a:lnTo>
                    <a:pt x="80179" y="872273"/>
                  </a:lnTo>
                  <a:cubicBezTo>
                    <a:pt x="28040" y="814783"/>
                    <a:pt x="28651" y="726072"/>
                    <a:pt x="82340" y="666836"/>
                  </a:cubicBezTo>
                  <a:lnTo>
                    <a:pt x="121082" y="638275"/>
                  </a:lnTo>
                  <a:cubicBezTo>
                    <a:pt x="89526" y="571593"/>
                    <a:pt x="96788" y="490523"/>
                    <a:pt x="145805" y="430894"/>
                  </a:cubicBezTo>
                  <a:cubicBezTo>
                    <a:pt x="198586" y="400645"/>
                    <a:pt x="259015" y="385179"/>
                    <a:pt x="321878" y="383347"/>
                  </a:cubicBezTo>
                  <a:lnTo>
                    <a:pt x="321111" y="357014"/>
                  </a:lnTo>
                  <a:cubicBezTo>
                    <a:pt x="257723" y="358862"/>
                    <a:pt x="196668" y="373772"/>
                    <a:pt x="141180" y="399723"/>
                  </a:cubicBezTo>
                  <a:cubicBezTo>
                    <a:pt x="117813" y="370058"/>
                    <a:pt x="106816" y="332072"/>
                    <a:pt x="106816" y="291518"/>
                  </a:cubicBezTo>
                  <a:cubicBezTo>
                    <a:pt x="106816" y="170286"/>
                    <a:pt x="205094" y="72008"/>
                    <a:pt x="326327" y="72008"/>
                  </a:cubicBezTo>
                  <a:cubicBezTo>
                    <a:pt x="350305" y="72008"/>
                    <a:pt x="373385" y="75853"/>
                    <a:pt x="394659" y="83948"/>
                  </a:cubicBezTo>
                  <a:cubicBezTo>
                    <a:pt x="425371" y="33609"/>
                    <a:pt x="467237" y="0"/>
                    <a:pt x="53381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84" name="Rectangle 19">
            <a:extLst>
              <a:ext uri="{FF2B5EF4-FFF2-40B4-BE49-F238E27FC236}">
                <a16:creationId xmlns="" xmlns:a16="http://schemas.microsoft.com/office/drawing/2014/main" id="{2F06181C-847F-40DF-87F7-F4665221F59B}"/>
              </a:ext>
            </a:extLst>
          </p:cNvPr>
          <p:cNvSpPr/>
          <p:nvPr userDrawn="1"/>
        </p:nvSpPr>
        <p:spPr>
          <a:xfrm>
            <a:off x="5542040" y="2446822"/>
            <a:ext cx="449751" cy="494370"/>
          </a:xfrm>
          <a:custGeom>
            <a:avLst/>
            <a:gdLst/>
            <a:ahLst/>
            <a:cxnLst/>
            <a:rect l="l" t="t" r="r" b="b"/>
            <a:pathLst>
              <a:path w="2926108" h="3216409">
                <a:moveTo>
                  <a:pt x="1150286" y="2039882"/>
                </a:moveTo>
                <a:cubicBezTo>
                  <a:pt x="1216487" y="2110220"/>
                  <a:pt x="1249586" y="2238485"/>
                  <a:pt x="1348889" y="2250897"/>
                </a:cubicBezTo>
                <a:cubicBezTo>
                  <a:pt x="1452327" y="2213659"/>
                  <a:pt x="1530941" y="2147458"/>
                  <a:pt x="1597142" y="2052295"/>
                </a:cubicBezTo>
                <a:cubicBezTo>
                  <a:pt x="1634380" y="2030228"/>
                  <a:pt x="1712994" y="2049536"/>
                  <a:pt x="1721269" y="2072982"/>
                </a:cubicBezTo>
                <a:cubicBezTo>
                  <a:pt x="1533700" y="2362611"/>
                  <a:pt x="1615072" y="2763954"/>
                  <a:pt x="1568179" y="2830155"/>
                </a:cubicBezTo>
                <a:cubicBezTo>
                  <a:pt x="1391644" y="2965315"/>
                  <a:pt x="1231658" y="2893598"/>
                  <a:pt x="1063398" y="2925319"/>
                </a:cubicBezTo>
                <a:cubicBezTo>
                  <a:pt x="925479" y="2954282"/>
                  <a:pt x="820660" y="3107371"/>
                  <a:pt x="686879" y="3148747"/>
                </a:cubicBezTo>
                <a:cubicBezTo>
                  <a:pt x="536548" y="3184606"/>
                  <a:pt x="373804" y="3224602"/>
                  <a:pt x="215198" y="3214948"/>
                </a:cubicBezTo>
                <a:cubicBezTo>
                  <a:pt x="93829" y="3209431"/>
                  <a:pt x="71763" y="3046687"/>
                  <a:pt x="136584" y="2925318"/>
                </a:cubicBezTo>
                <a:cubicBezTo>
                  <a:pt x="168305" y="2828775"/>
                  <a:pt x="121415" y="2802571"/>
                  <a:pt x="107623" y="2710165"/>
                </a:cubicBezTo>
                <a:cubicBezTo>
                  <a:pt x="111150" y="2693172"/>
                  <a:pt x="127647" y="2691385"/>
                  <a:pt x="158288" y="2695563"/>
                </a:cubicBezTo>
                <a:lnTo>
                  <a:pt x="158288" y="2626239"/>
                </a:lnTo>
                <a:lnTo>
                  <a:pt x="266288" y="2626239"/>
                </a:lnTo>
                <a:lnTo>
                  <a:pt x="266288" y="2708276"/>
                </a:lnTo>
                <a:lnTo>
                  <a:pt x="307224" y="2711894"/>
                </a:lnTo>
                <a:lnTo>
                  <a:pt x="307224" y="2626239"/>
                </a:lnTo>
                <a:lnTo>
                  <a:pt x="415224" y="2626239"/>
                </a:lnTo>
                <a:lnTo>
                  <a:pt x="415224" y="2711420"/>
                </a:lnTo>
                <a:cubicBezTo>
                  <a:pt x="428487" y="2711947"/>
                  <a:pt x="442136" y="2710942"/>
                  <a:pt x="456160" y="2708700"/>
                </a:cubicBezTo>
                <a:lnTo>
                  <a:pt x="456160" y="2617963"/>
                </a:lnTo>
                <a:lnTo>
                  <a:pt x="564160" y="2617963"/>
                </a:lnTo>
                <a:lnTo>
                  <a:pt x="564160" y="2692500"/>
                </a:lnTo>
                <a:cubicBezTo>
                  <a:pt x="577696" y="2691220"/>
                  <a:pt x="591289" y="2688332"/>
                  <a:pt x="605096" y="2684680"/>
                </a:cubicBezTo>
                <a:lnTo>
                  <a:pt x="605096" y="2601411"/>
                </a:lnTo>
                <a:lnTo>
                  <a:pt x="713096" y="2601411"/>
                </a:lnTo>
                <a:lnTo>
                  <a:pt x="713096" y="2654658"/>
                </a:lnTo>
                <a:lnTo>
                  <a:pt x="754032" y="2641463"/>
                </a:lnTo>
                <a:lnTo>
                  <a:pt x="754032" y="2580721"/>
                </a:lnTo>
                <a:lnTo>
                  <a:pt x="862032" y="2580721"/>
                </a:lnTo>
                <a:lnTo>
                  <a:pt x="862032" y="2599792"/>
                </a:lnTo>
                <a:cubicBezTo>
                  <a:pt x="897454" y="2584791"/>
                  <a:pt x="934214" y="2567836"/>
                  <a:pt x="972371" y="2548802"/>
                </a:cubicBezTo>
                <a:cubicBezTo>
                  <a:pt x="1030297" y="2506047"/>
                  <a:pt x="939271" y="2219176"/>
                  <a:pt x="947546" y="2122633"/>
                </a:cubicBezTo>
                <a:cubicBezTo>
                  <a:pt x="957201" y="2082636"/>
                  <a:pt x="1082706" y="2067466"/>
                  <a:pt x="1150286" y="2039882"/>
                </a:cubicBezTo>
                <a:close/>
                <a:moveTo>
                  <a:pt x="394278" y="1320337"/>
                </a:moveTo>
                <a:cubicBezTo>
                  <a:pt x="356565" y="1315036"/>
                  <a:pt x="316914" y="1320983"/>
                  <a:pt x="277262" y="1344774"/>
                </a:cubicBezTo>
                <a:cubicBezTo>
                  <a:pt x="169686" y="1368221"/>
                  <a:pt x="281399" y="1532343"/>
                  <a:pt x="314500" y="1626128"/>
                </a:cubicBezTo>
                <a:cubicBezTo>
                  <a:pt x="335188" y="1715776"/>
                  <a:pt x="306225" y="1838523"/>
                  <a:pt x="376563" y="1820593"/>
                </a:cubicBezTo>
                <a:cubicBezTo>
                  <a:pt x="535169" y="1786113"/>
                  <a:pt x="681363" y="1673020"/>
                  <a:pt x="628954" y="1493726"/>
                </a:cubicBezTo>
                <a:cubicBezTo>
                  <a:pt x="603094" y="1453384"/>
                  <a:pt x="507414" y="1336241"/>
                  <a:pt x="394278" y="1320337"/>
                </a:cubicBezTo>
                <a:close/>
                <a:moveTo>
                  <a:pt x="1526804" y="66"/>
                </a:moveTo>
                <a:cubicBezTo>
                  <a:pt x="2066065" y="2824"/>
                  <a:pt x="2621877" y="129710"/>
                  <a:pt x="2896335" y="1038593"/>
                </a:cubicBezTo>
                <a:cubicBezTo>
                  <a:pt x="3057700" y="1564063"/>
                  <a:pt x="2532230" y="2366749"/>
                  <a:pt x="2064686" y="2292273"/>
                </a:cubicBezTo>
                <a:cubicBezTo>
                  <a:pt x="1885392" y="2267447"/>
                  <a:pt x="1950214" y="2015056"/>
                  <a:pt x="1555767" y="1940580"/>
                </a:cubicBezTo>
                <a:cubicBezTo>
                  <a:pt x="1179249" y="1868862"/>
                  <a:pt x="732393" y="2186075"/>
                  <a:pt x="554478" y="2159871"/>
                </a:cubicBezTo>
                <a:cubicBezTo>
                  <a:pt x="466211" y="2141942"/>
                  <a:pt x="394493" y="1904722"/>
                  <a:pt x="364151" y="1932305"/>
                </a:cubicBezTo>
                <a:cubicBezTo>
                  <a:pt x="322774" y="1970922"/>
                  <a:pt x="405526" y="2146079"/>
                  <a:pt x="467589" y="2205384"/>
                </a:cubicBezTo>
                <a:cubicBezTo>
                  <a:pt x="525515" y="2241243"/>
                  <a:pt x="732393" y="2202626"/>
                  <a:pt x="873070" y="2139183"/>
                </a:cubicBezTo>
                <a:cubicBezTo>
                  <a:pt x="913066" y="2128149"/>
                  <a:pt x="870312" y="2253655"/>
                  <a:pt x="877208" y="2333648"/>
                </a:cubicBezTo>
                <a:lnTo>
                  <a:pt x="862033" y="2337135"/>
                </a:lnTo>
                <a:lnTo>
                  <a:pt x="862033" y="2415799"/>
                </a:lnTo>
                <a:lnTo>
                  <a:pt x="754033" y="2415799"/>
                </a:lnTo>
                <a:lnTo>
                  <a:pt x="754033" y="2360695"/>
                </a:lnTo>
                <a:lnTo>
                  <a:pt x="713097" y="2366601"/>
                </a:lnTo>
                <a:lnTo>
                  <a:pt x="713097" y="2428213"/>
                </a:lnTo>
                <a:lnTo>
                  <a:pt x="605097" y="2428213"/>
                </a:lnTo>
                <a:lnTo>
                  <a:pt x="605097" y="2379641"/>
                </a:lnTo>
                <a:lnTo>
                  <a:pt x="564161" y="2382960"/>
                </a:lnTo>
                <a:lnTo>
                  <a:pt x="564161" y="2436489"/>
                </a:lnTo>
                <a:lnTo>
                  <a:pt x="456161" y="2436489"/>
                </a:lnTo>
                <a:lnTo>
                  <a:pt x="456161" y="2388351"/>
                </a:lnTo>
                <a:lnTo>
                  <a:pt x="415225" y="2389346"/>
                </a:lnTo>
                <a:lnTo>
                  <a:pt x="415225" y="2436489"/>
                </a:lnTo>
                <a:lnTo>
                  <a:pt x="307225" y="2436489"/>
                </a:lnTo>
                <a:lnTo>
                  <a:pt x="307225" y="2386989"/>
                </a:lnTo>
                <a:cubicBezTo>
                  <a:pt x="293173" y="2387203"/>
                  <a:pt x="279516" y="2386340"/>
                  <a:pt x="266289" y="2385150"/>
                </a:cubicBezTo>
                <a:lnTo>
                  <a:pt x="266289" y="2428213"/>
                </a:lnTo>
                <a:lnTo>
                  <a:pt x="158289" y="2428213"/>
                </a:lnTo>
                <a:lnTo>
                  <a:pt x="158289" y="2370613"/>
                </a:lnTo>
                <a:cubicBezTo>
                  <a:pt x="107017" y="2360332"/>
                  <a:pt x="72014" y="2345184"/>
                  <a:pt x="62108" y="2325373"/>
                </a:cubicBezTo>
                <a:cubicBezTo>
                  <a:pt x="37284" y="2261930"/>
                  <a:pt x="103484" y="2223314"/>
                  <a:pt x="124172" y="2172284"/>
                </a:cubicBezTo>
                <a:cubicBezTo>
                  <a:pt x="111759" y="2144700"/>
                  <a:pt x="74522" y="2141942"/>
                  <a:pt x="86934" y="2089533"/>
                </a:cubicBezTo>
                <a:cubicBezTo>
                  <a:pt x="96588" y="2053674"/>
                  <a:pt x="242782" y="2030228"/>
                  <a:pt x="264849" y="1994369"/>
                </a:cubicBezTo>
                <a:cubicBezTo>
                  <a:pt x="273125" y="1919892"/>
                  <a:pt x="-4093" y="1721291"/>
                  <a:pt x="45" y="1671639"/>
                </a:cubicBezTo>
                <a:cubicBezTo>
                  <a:pt x="12458" y="1619230"/>
                  <a:pt x="124172" y="1558546"/>
                  <a:pt x="190373" y="1477174"/>
                </a:cubicBezTo>
                <a:cubicBezTo>
                  <a:pt x="222094" y="1438557"/>
                  <a:pt x="80038" y="1267538"/>
                  <a:pt x="91072" y="1224783"/>
                </a:cubicBezTo>
                <a:cubicBezTo>
                  <a:pt x="111760" y="1092381"/>
                  <a:pt x="240023" y="943429"/>
                  <a:pt x="264849" y="703451"/>
                </a:cubicBezTo>
                <a:cubicBezTo>
                  <a:pt x="342084" y="332450"/>
                  <a:pt x="961338" y="-5451"/>
                  <a:pt x="1526804" y="66"/>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6" name="Rounded Rectangle 31">
            <a:extLst>
              <a:ext uri="{FF2B5EF4-FFF2-40B4-BE49-F238E27FC236}">
                <a16:creationId xmlns="" xmlns:a16="http://schemas.microsoft.com/office/drawing/2014/main" id="{9A53D727-5CF8-4F81-A3FE-E40A1BCF0018}"/>
              </a:ext>
            </a:extLst>
          </p:cNvPr>
          <p:cNvSpPr>
            <a:spLocks noChangeAspect="1"/>
          </p:cNvSpPr>
          <p:nvPr userDrawn="1"/>
        </p:nvSpPr>
        <p:spPr>
          <a:xfrm>
            <a:off x="5580598" y="3571006"/>
            <a:ext cx="372634" cy="529812"/>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Oval 47">
            <a:extLst>
              <a:ext uri="{FF2B5EF4-FFF2-40B4-BE49-F238E27FC236}">
                <a16:creationId xmlns="" xmlns:a16="http://schemas.microsoft.com/office/drawing/2014/main" id="{5DD41494-7BB8-4DD8-BA6E-DB8BE87CC239}"/>
              </a:ext>
            </a:extLst>
          </p:cNvPr>
          <p:cNvSpPr>
            <a:spLocks noChangeAspect="1"/>
          </p:cNvSpPr>
          <p:nvPr userDrawn="1"/>
        </p:nvSpPr>
        <p:spPr>
          <a:xfrm>
            <a:off x="8847296" y="4500774"/>
            <a:ext cx="529812" cy="529812"/>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8" name="Oval 50">
            <a:extLst>
              <a:ext uri="{FF2B5EF4-FFF2-40B4-BE49-F238E27FC236}">
                <a16:creationId xmlns="" xmlns:a16="http://schemas.microsoft.com/office/drawing/2014/main" id="{C62A3CDD-75C2-400E-AB0B-8C0749B75158}"/>
              </a:ext>
            </a:extLst>
          </p:cNvPr>
          <p:cNvSpPr>
            <a:spLocks noChangeAspect="1"/>
          </p:cNvSpPr>
          <p:nvPr userDrawn="1"/>
        </p:nvSpPr>
        <p:spPr>
          <a:xfrm>
            <a:off x="6369580" y="3571006"/>
            <a:ext cx="469094" cy="529812"/>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9" name="Heart 17">
            <a:extLst>
              <a:ext uri="{FF2B5EF4-FFF2-40B4-BE49-F238E27FC236}">
                <a16:creationId xmlns="" xmlns:a16="http://schemas.microsoft.com/office/drawing/2014/main" id="{9AECB8D8-DE7E-441E-A7D8-011002AA5062}"/>
              </a:ext>
            </a:extLst>
          </p:cNvPr>
          <p:cNvSpPr/>
          <p:nvPr userDrawn="1"/>
        </p:nvSpPr>
        <p:spPr>
          <a:xfrm>
            <a:off x="8865289" y="3588496"/>
            <a:ext cx="501299" cy="491506"/>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4" name="Rounded Rectangle 17">
            <a:extLst>
              <a:ext uri="{FF2B5EF4-FFF2-40B4-BE49-F238E27FC236}">
                <a16:creationId xmlns="" xmlns:a16="http://schemas.microsoft.com/office/drawing/2014/main" id="{5C8805BF-16F8-4295-9990-A2C5F7A8D1CB}"/>
              </a:ext>
            </a:extLst>
          </p:cNvPr>
          <p:cNvSpPr>
            <a:spLocks noChangeAspect="1"/>
          </p:cNvSpPr>
          <p:nvPr userDrawn="1"/>
        </p:nvSpPr>
        <p:spPr>
          <a:xfrm>
            <a:off x="5600420" y="4575423"/>
            <a:ext cx="332990" cy="529812"/>
          </a:xfrm>
          <a:custGeom>
            <a:avLst/>
            <a:gdLst/>
            <a:ahLst/>
            <a:cxnLst/>
            <a:rect l="l" t="t" r="r" b="b"/>
            <a:pathLst>
              <a:path w="2016224" h="3207971">
                <a:moveTo>
                  <a:pt x="854575" y="1382799"/>
                </a:moveTo>
                <a:lnTo>
                  <a:pt x="854575" y="1686462"/>
                </a:lnTo>
                <a:lnTo>
                  <a:pt x="550912" y="1686462"/>
                </a:lnTo>
                <a:lnTo>
                  <a:pt x="550912" y="1993536"/>
                </a:lnTo>
                <a:lnTo>
                  <a:pt x="854575" y="1993536"/>
                </a:lnTo>
                <a:lnTo>
                  <a:pt x="854575" y="2297199"/>
                </a:lnTo>
                <a:lnTo>
                  <a:pt x="1161649" y="2297199"/>
                </a:lnTo>
                <a:lnTo>
                  <a:pt x="1161649" y="1993536"/>
                </a:lnTo>
                <a:lnTo>
                  <a:pt x="1465312" y="1993536"/>
                </a:lnTo>
                <a:lnTo>
                  <a:pt x="1465312" y="1686462"/>
                </a:lnTo>
                <a:lnTo>
                  <a:pt x="1161649" y="1686462"/>
                </a:lnTo>
                <a:lnTo>
                  <a:pt x="1161649" y="1382799"/>
                </a:lnTo>
                <a:close/>
                <a:moveTo>
                  <a:pt x="397285" y="941591"/>
                </a:moveTo>
                <a:lnTo>
                  <a:pt x="1618940" y="941591"/>
                </a:lnTo>
                <a:lnTo>
                  <a:pt x="1618940" y="2738407"/>
                </a:lnTo>
                <a:lnTo>
                  <a:pt x="397285" y="2738407"/>
                </a:lnTo>
                <a:close/>
                <a:moveTo>
                  <a:pt x="305673" y="849979"/>
                </a:moveTo>
                <a:lnTo>
                  <a:pt x="305673" y="2830019"/>
                </a:lnTo>
                <a:lnTo>
                  <a:pt x="1710552" y="2830019"/>
                </a:lnTo>
                <a:lnTo>
                  <a:pt x="1710552" y="849979"/>
                </a:lnTo>
                <a:close/>
                <a:moveTo>
                  <a:pt x="240515" y="472027"/>
                </a:moveTo>
                <a:lnTo>
                  <a:pt x="1775709" y="472027"/>
                </a:lnTo>
                <a:cubicBezTo>
                  <a:pt x="1908542" y="472027"/>
                  <a:pt x="2016224" y="579709"/>
                  <a:pt x="2016224" y="712542"/>
                </a:cubicBezTo>
                <a:lnTo>
                  <a:pt x="2016224" y="2967456"/>
                </a:lnTo>
                <a:cubicBezTo>
                  <a:pt x="2016224" y="3100289"/>
                  <a:pt x="1908542" y="3207971"/>
                  <a:pt x="1775709" y="3207971"/>
                </a:cubicBezTo>
                <a:lnTo>
                  <a:pt x="240515" y="3207971"/>
                </a:lnTo>
                <a:cubicBezTo>
                  <a:pt x="107682" y="3207971"/>
                  <a:pt x="0" y="3100289"/>
                  <a:pt x="0" y="2967456"/>
                </a:cubicBezTo>
                <a:lnTo>
                  <a:pt x="0" y="712542"/>
                </a:lnTo>
                <a:cubicBezTo>
                  <a:pt x="0" y="579709"/>
                  <a:pt x="107682" y="472027"/>
                  <a:pt x="240515" y="472027"/>
                </a:cubicBezTo>
                <a:close/>
                <a:moveTo>
                  <a:pt x="515787" y="0"/>
                </a:moveTo>
                <a:lnTo>
                  <a:pt x="1500437" y="0"/>
                </a:lnTo>
                <a:cubicBezTo>
                  <a:pt x="1541893" y="0"/>
                  <a:pt x="1575500" y="33607"/>
                  <a:pt x="1575500" y="75063"/>
                </a:cubicBezTo>
                <a:lnTo>
                  <a:pt x="1575500" y="367990"/>
                </a:lnTo>
                <a:lnTo>
                  <a:pt x="440724" y="367990"/>
                </a:lnTo>
                <a:lnTo>
                  <a:pt x="440724" y="75063"/>
                </a:lnTo>
                <a:cubicBezTo>
                  <a:pt x="440724" y="33607"/>
                  <a:pt x="474331" y="0"/>
                  <a:pt x="515787"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5" name="Oval 21">
            <a:extLst>
              <a:ext uri="{FF2B5EF4-FFF2-40B4-BE49-F238E27FC236}">
                <a16:creationId xmlns="" xmlns:a16="http://schemas.microsoft.com/office/drawing/2014/main" id="{17C8EDD3-182A-4444-8804-6B165D158D7C}"/>
              </a:ext>
            </a:extLst>
          </p:cNvPr>
          <p:cNvSpPr>
            <a:spLocks noChangeAspect="1"/>
          </p:cNvSpPr>
          <p:nvPr userDrawn="1"/>
        </p:nvSpPr>
        <p:spPr>
          <a:xfrm>
            <a:off x="9668004" y="4500774"/>
            <a:ext cx="529812" cy="529812"/>
          </a:xfrm>
          <a:custGeom>
            <a:avLst/>
            <a:gdLst/>
            <a:ahLst/>
            <a:cxnLst/>
            <a:rect l="l" t="t" r="r" b="b"/>
            <a:pathLst>
              <a:path w="3240000" h="3240000">
                <a:moveTo>
                  <a:pt x="1799999" y="306000"/>
                </a:moveTo>
                <a:lnTo>
                  <a:pt x="1440000" y="306000"/>
                </a:lnTo>
                <a:lnTo>
                  <a:pt x="1440000" y="1308231"/>
                </a:lnTo>
                <a:lnTo>
                  <a:pt x="572043" y="807116"/>
                </a:lnTo>
                <a:lnTo>
                  <a:pt x="392043" y="1118885"/>
                </a:lnTo>
                <a:lnTo>
                  <a:pt x="1260000" y="1620000"/>
                </a:lnTo>
                <a:lnTo>
                  <a:pt x="392043" y="2121116"/>
                </a:lnTo>
                <a:lnTo>
                  <a:pt x="572043" y="2432885"/>
                </a:lnTo>
                <a:lnTo>
                  <a:pt x="1440000" y="1931769"/>
                </a:lnTo>
                <a:lnTo>
                  <a:pt x="1440000" y="2934000"/>
                </a:lnTo>
                <a:lnTo>
                  <a:pt x="1800000" y="2934000"/>
                </a:lnTo>
                <a:lnTo>
                  <a:pt x="1800000" y="1931769"/>
                </a:lnTo>
                <a:lnTo>
                  <a:pt x="2667957" y="2432884"/>
                </a:lnTo>
                <a:lnTo>
                  <a:pt x="2847957" y="2121116"/>
                </a:lnTo>
                <a:lnTo>
                  <a:pt x="1980000" y="1620000"/>
                </a:lnTo>
                <a:lnTo>
                  <a:pt x="2847958" y="1118885"/>
                </a:lnTo>
                <a:lnTo>
                  <a:pt x="2667957" y="807116"/>
                </a:lnTo>
                <a:lnTo>
                  <a:pt x="1800000" y="1308231"/>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6" name="Oval 25">
            <a:extLst>
              <a:ext uri="{FF2B5EF4-FFF2-40B4-BE49-F238E27FC236}">
                <a16:creationId xmlns="" xmlns:a16="http://schemas.microsoft.com/office/drawing/2014/main" id="{C994C385-1A45-4B4D-8CA8-3F1FB687B8CC}"/>
              </a:ext>
            </a:extLst>
          </p:cNvPr>
          <p:cNvSpPr>
            <a:spLocks noChangeAspect="1"/>
          </p:cNvSpPr>
          <p:nvPr userDrawn="1"/>
        </p:nvSpPr>
        <p:spPr>
          <a:xfrm>
            <a:off x="7178218" y="3571006"/>
            <a:ext cx="529090" cy="529812"/>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0" name="Round Same Side Corner Rectangle 8">
            <a:extLst>
              <a:ext uri="{FF2B5EF4-FFF2-40B4-BE49-F238E27FC236}">
                <a16:creationId xmlns="" xmlns:a16="http://schemas.microsoft.com/office/drawing/2014/main" id="{1D866EB4-1A21-4C9B-833F-63F5AC425A97}"/>
              </a:ext>
            </a:extLst>
          </p:cNvPr>
          <p:cNvSpPr/>
          <p:nvPr userDrawn="1"/>
        </p:nvSpPr>
        <p:spPr>
          <a:xfrm>
            <a:off x="8029293" y="5500016"/>
            <a:ext cx="522441" cy="523242"/>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1" name="Rounded Rectangle 51">
            <a:extLst>
              <a:ext uri="{FF2B5EF4-FFF2-40B4-BE49-F238E27FC236}">
                <a16:creationId xmlns="" xmlns:a16="http://schemas.microsoft.com/office/drawing/2014/main" id="{AAE26734-FD50-4DAF-B283-B03D10D719D9}"/>
              </a:ext>
            </a:extLst>
          </p:cNvPr>
          <p:cNvSpPr/>
          <p:nvPr userDrawn="1"/>
        </p:nvSpPr>
        <p:spPr>
          <a:xfrm rot="16200000" flipH="1">
            <a:off x="5496132" y="5556095"/>
            <a:ext cx="541566" cy="51002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2" name="Isosceles Triangle 5">
            <a:extLst>
              <a:ext uri="{FF2B5EF4-FFF2-40B4-BE49-F238E27FC236}">
                <a16:creationId xmlns="" xmlns:a16="http://schemas.microsoft.com/office/drawing/2014/main" id="{F89F892F-E4B7-4487-9BFC-6BDE293A9FD6}"/>
              </a:ext>
            </a:extLst>
          </p:cNvPr>
          <p:cNvSpPr>
            <a:spLocks noChangeAspect="1"/>
          </p:cNvSpPr>
          <p:nvPr userDrawn="1"/>
        </p:nvSpPr>
        <p:spPr>
          <a:xfrm>
            <a:off x="7240653" y="4661937"/>
            <a:ext cx="404220" cy="403783"/>
          </a:xfrm>
          <a:custGeom>
            <a:avLst/>
            <a:gdLst/>
            <a:ahLst/>
            <a:cxnLst/>
            <a:rect l="l" t="t" r="r" b="b"/>
            <a:pathLst>
              <a:path w="3229104" h="3225610">
                <a:moveTo>
                  <a:pt x="2311104" y="907633"/>
                </a:moveTo>
                <a:lnTo>
                  <a:pt x="3229104" y="907633"/>
                </a:lnTo>
                <a:lnTo>
                  <a:pt x="1769979" y="3097491"/>
                </a:lnTo>
                <a:close/>
                <a:moveTo>
                  <a:pt x="823" y="907633"/>
                </a:moveTo>
                <a:lnTo>
                  <a:pt x="918823" y="907633"/>
                </a:lnTo>
                <a:lnTo>
                  <a:pt x="1498048" y="3135591"/>
                </a:lnTo>
                <a:close/>
                <a:moveTo>
                  <a:pt x="1036980" y="907632"/>
                </a:moveTo>
                <a:lnTo>
                  <a:pt x="2192122" y="907632"/>
                </a:lnTo>
                <a:lnTo>
                  <a:pt x="1614551" y="3225610"/>
                </a:lnTo>
                <a:close/>
                <a:moveTo>
                  <a:pt x="2769693" y="0"/>
                </a:moveTo>
                <a:lnTo>
                  <a:pt x="3229104" y="792088"/>
                </a:lnTo>
                <a:lnTo>
                  <a:pt x="2310282" y="792088"/>
                </a:lnTo>
                <a:close/>
                <a:moveTo>
                  <a:pt x="1732713" y="0"/>
                </a:moveTo>
                <a:lnTo>
                  <a:pt x="2651535" y="0"/>
                </a:lnTo>
                <a:lnTo>
                  <a:pt x="2192124" y="792088"/>
                </a:lnTo>
                <a:close/>
                <a:moveTo>
                  <a:pt x="1614553" y="0"/>
                </a:moveTo>
                <a:lnTo>
                  <a:pt x="2073964" y="792088"/>
                </a:lnTo>
                <a:lnTo>
                  <a:pt x="1155142" y="792088"/>
                </a:lnTo>
                <a:close/>
                <a:moveTo>
                  <a:pt x="577571" y="0"/>
                </a:moveTo>
                <a:lnTo>
                  <a:pt x="1496393" y="0"/>
                </a:lnTo>
                <a:lnTo>
                  <a:pt x="1036982" y="792088"/>
                </a:lnTo>
                <a:close/>
                <a:moveTo>
                  <a:pt x="459411" y="0"/>
                </a:moveTo>
                <a:lnTo>
                  <a:pt x="918822" y="792088"/>
                </a:lnTo>
                <a:lnTo>
                  <a:pt x="0" y="792088"/>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3" name="Trapezoid 22">
            <a:extLst>
              <a:ext uri="{FF2B5EF4-FFF2-40B4-BE49-F238E27FC236}">
                <a16:creationId xmlns="" xmlns:a16="http://schemas.microsoft.com/office/drawing/2014/main" id="{DBF446E4-992A-479B-8F23-77AED253D7F5}"/>
              </a:ext>
            </a:extLst>
          </p:cNvPr>
          <p:cNvSpPr>
            <a:spLocks noChangeAspect="1"/>
          </p:cNvSpPr>
          <p:nvPr userDrawn="1"/>
        </p:nvSpPr>
        <p:spPr>
          <a:xfrm>
            <a:off x="8025607" y="4602271"/>
            <a:ext cx="529812" cy="269525"/>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4" name="Rounded Rectangle 20">
            <a:extLst>
              <a:ext uri="{FF2B5EF4-FFF2-40B4-BE49-F238E27FC236}">
                <a16:creationId xmlns="" xmlns:a16="http://schemas.microsoft.com/office/drawing/2014/main" id="{1789E7CD-A723-4452-8ECB-345E97F057A9}"/>
              </a:ext>
            </a:extLst>
          </p:cNvPr>
          <p:cNvSpPr>
            <a:spLocks noChangeAspect="1"/>
          </p:cNvSpPr>
          <p:nvPr userDrawn="1"/>
        </p:nvSpPr>
        <p:spPr>
          <a:xfrm rot="2160000">
            <a:off x="9687397" y="3557025"/>
            <a:ext cx="491028" cy="529812"/>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5" name="Trapezoid 28">
            <a:extLst>
              <a:ext uri="{FF2B5EF4-FFF2-40B4-BE49-F238E27FC236}">
                <a16:creationId xmlns="" xmlns:a16="http://schemas.microsoft.com/office/drawing/2014/main" id="{E59EA893-1C42-4B80-9D0D-D1A8FF84C3B0}"/>
              </a:ext>
            </a:extLst>
          </p:cNvPr>
          <p:cNvSpPr>
            <a:spLocks noChangeAspect="1"/>
          </p:cNvSpPr>
          <p:nvPr userDrawn="1"/>
        </p:nvSpPr>
        <p:spPr>
          <a:xfrm>
            <a:off x="8071926" y="3588496"/>
            <a:ext cx="437175" cy="529812"/>
          </a:xfrm>
          <a:custGeom>
            <a:avLst/>
            <a:gdLst/>
            <a:ahLst/>
            <a:cxnLst/>
            <a:rect l="l" t="t" r="r" b="b"/>
            <a:pathLst>
              <a:path w="2664297" h="3228846">
                <a:moveTo>
                  <a:pt x="2006233" y="1910002"/>
                </a:moveTo>
                <a:cubicBezTo>
                  <a:pt x="2195393" y="2270441"/>
                  <a:pt x="2396463" y="2592453"/>
                  <a:pt x="2218318" y="2693318"/>
                </a:cubicBezTo>
                <a:cubicBezTo>
                  <a:pt x="1760490" y="2959655"/>
                  <a:pt x="875097" y="3011972"/>
                  <a:pt x="413381" y="2693318"/>
                </a:cubicBezTo>
                <a:cubicBezTo>
                  <a:pt x="278026" y="2578660"/>
                  <a:pt x="448417" y="2270210"/>
                  <a:pt x="622358" y="1918652"/>
                </a:cubicBezTo>
                <a:close/>
                <a:moveTo>
                  <a:pt x="998355" y="318176"/>
                </a:moveTo>
                <a:lnTo>
                  <a:pt x="1054483" y="938365"/>
                </a:lnTo>
                <a:cubicBezTo>
                  <a:pt x="1073419" y="1202005"/>
                  <a:pt x="-94533" y="2544942"/>
                  <a:pt x="263185" y="2803859"/>
                </a:cubicBezTo>
                <a:cubicBezTo>
                  <a:pt x="799752" y="3120272"/>
                  <a:pt x="1828684" y="3068324"/>
                  <a:pt x="2360732" y="2803859"/>
                </a:cubicBezTo>
                <a:cubicBezTo>
                  <a:pt x="2817826" y="2582721"/>
                  <a:pt x="1567592" y="1249230"/>
                  <a:pt x="1559424" y="938364"/>
                </a:cubicBezTo>
                <a:lnTo>
                  <a:pt x="1635785" y="320808"/>
                </a:lnTo>
                <a:lnTo>
                  <a:pt x="1616510" y="323841"/>
                </a:lnTo>
                <a:cubicBezTo>
                  <a:pt x="1541035" y="362546"/>
                  <a:pt x="1432716" y="386340"/>
                  <a:pt x="1312455" y="386340"/>
                </a:cubicBezTo>
                <a:cubicBezTo>
                  <a:pt x="1186664" y="386340"/>
                  <a:pt x="1073940" y="360308"/>
                  <a:pt x="998355" y="318176"/>
                </a:cubicBezTo>
                <a:close/>
                <a:moveTo>
                  <a:pt x="1312455" y="60748"/>
                </a:moveTo>
                <a:cubicBezTo>
                  <a:pt x="1155275" y="60748"/>
                  <a:pt x="1027857" y="120035"/>
                  <a:pt x="1027857" y="193171"/>
                </a:cubicBezTo>
                <a:cubicBezTo>
                  <a:pt x="1027857" y="266307"/>
                  <a:pt x="1155275" y="325594"/>
                  <a:pt x="1312455" y="325594"/>
                </a:cubicBezTo>
                <a:cubicBezTo>
                  <a:pt x="1469634" y="325594"/>
                  <a:pt x="1597052" y="266307"/>
                  <a:pt x="1597052" y="193171"/>
                </a:cubicBezTo>
                <a:cubicBezTo>
                  <a:pt x="1597052" y="120035"/>
                  <a:pt x="1469634" y="60748"/>
                  <a:pt x="1312455" y="60748"/>
                </a:cubicBezTo>
                <a:close/>
                <a:moveTo>
                  <a:pt x="1312455" y="0"/>
                </a:moveTo>
                <a:cubicBezTo>
                  <a:pt x="1537130" y="0"/>
                  <a:pt x="1720121" y="83046"/>
                  <a:pt x="1726235" y="186847"/>
                </a:cubicBezTo>
                <a:cubicBezTo>
                  <a:pt x="1726742" y="186524"/>
                  <a:pt x="1727174" y="186120"/>
                  <a:pt x="1727606" y="185717"/>
                </a:cubicBezTo>
                <a:lnTo>
                  <a:pt x="1727102" y="190850"/>
                </a:lnTo>
                <a:cubicBezTo>
                  <a:pt x="1727595" y="191614"/>
                  <a:pt x="1727605" y="192391"/>
                  <a:pt x="1727605" y="193170"/>
                </a:cubicBezTo>
                <a:lnTo>
                  <a:pt x="1726271" y="199326"/>
                </a:lnTo>
                <a:lnTo>
                  <a:pt x="1655630" y="919826"/>
                </a:lnTo>
                <a:cubicBezTo>
                  <a:pt x="1665213" y="1268678"/>
                  <a:pt x="3079202" y="2735754"/>
                  <a:pt x="2542920" y="2983914"/>
                </a:cubicBezTo>
                <a:cubicBezTo>
                  <a:pt x="1918698" y="3280693"/>
                  <a:pt x="711513" y="3338989"/>
                  <a:pt x="81991" y="2983914"/>
                </a:cubicBezTo>
                <a:cubicBezTo>
                  <a:pt x="-337699" y="2693358"/>
                  <a:pt x="991496" y="1215684"/>
                  <a:pt x="969280" y="919828"/>
                </a:cubicBezTo>
                <a:lnTo>
                  <a:pt x="898640" y="199335"/>
                </a:lnTo>
                <a:cubicBezTo>
                  <a:pt x="897375" y="197339"/>
                  <a:pt x="897304" y="195258"/>
                  <a:pt x="897304" y="193170"/>
                </a:cubicBezTo>
                <a:lnTo>
                  <a:pt x="897808" y="190847"/>
                </a:lnTo>
                <a:lnTo>
                  <a:pt x="897305" y="185717"/>
                </a:lnTo>
                <a:lnTo>
                  <a:pt x="898687" y="186789"/>
                </a:lnTo>
                <a:cubicBezTo>
                  <a:pt x="904857" y="83015"/>
                  <a:pt x="1087821" y="0"/>
                  <a:pt x="1312455" y="0"/>
                </a:cubicBezTo>
                <a:close/>
              </a:path>
            </a:pathLst>
          </a:cu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6" name="Rounded Rectangle 2">
            <a:extLst>
              <a:ext uri="{FF2B5EF4-FFF2-40B4-BE49-F238E27FC236}">
                <a16:creationId xmlns="" xmlns:a16="http://schemas.microsoft.com/office/drawing/2014/main" id="{1B712871-AA18-4BEF-BA7D-5156262E1A7E}"/>
              </a:ext>
            </a:extLst>
          </p:cNvPr>
          <p:cNvSpPr/>
          <p:nvPr userDrawn="1"/>
        </p:nvSpPr>
        <p:spPr>
          <a:xfrm>
            <a:off x="6344495" y="1416893"/>
            <a:ext cx="519265" cy="519265"/>
          </a:xfrm>
          <a:custGeom>
            <a:avLst/>
            <a:gdLst>
              <a:gd name="connsiteX0" fmla="*/ 1979373 w 3960440"/>
              <a:gd name="connsiteY0" fmla="*/ 472350 h 3960000"/>
              <a:gd name="connsiteX1" fmla="*/ 813783 w 3960440"/>
              <a:gd name="connsiteY1" fmla="*/ 1434034 h 3960000"/>
              <a:gd name="connsiteX2" fmla="*/ 1171732 w 3960440"/>
              <a:gd name="connsiteY2" fmla="*/ 2285845 h 3960000"/>
              <a:gd name="connsiteX3" fmla="*/ 1338560 w 3960440"/>
              <a:gd name="connsiteY3" fmla="*/ 1981614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71732 w 3960440"/>
              <a:gd name="connsiteY2" fmla="*/ 2285845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0440" h="3960000">
                <a:moveTo>
                  <a:pt x="1979373" y="472350"/>
                </a:moveTo>
                <a:cubicBezTo>
                  <a:pt x="1228307" y="485871"/>
                  <a:pt x="850011" y="1078219"/>
                  <a:pt x="813783" y="1434034"/>
                </a:cubicBezTo>
                <a:cubicBezTo>
                  <a:pt x="787561" y="1781828"/>
                  <a:pt x="889690" y="2005359"/>
                  <a:pt x="1119009" y="2222584"/>
                </a:cubicBezTo>
                <a:cubicBezTo>
                  <a:pt x="1178964" y="2123026"/>
                  <a:pt x="1260199" y="1908547"/>
                  <a:pt x="1328015" y="1812920"/>
                </a:cubicBezTo>
                <a:cubicBezTo>
                  <a:pt x="1222115" y="1647651"/>
                  <a:pt x="1255483" y="1756375"/>
                  <a:pt x="1234998" y="1431771"/>
                </a:cubicBezTo>
                <a:cubicBezTo>
                  <a:pt x="1331609" y="922504"/>
                  <a:pt x="1719145" y="812633"/>
                  <a:pt x="2217373" y="891303"/>
                </a:cubicBezTo>
                <a:cubicBezTo>
                  <a:pt x="2693518" y="1016895"/>
                  <a:pt x="2787642" y="1344599"/>
                  <a:pt x="2783502" y="1606823"/>
                </a:cubicBezTo>
                <a:cubicBezTo>
                  <a:pt x="2771081" y="1743454"/>
                  <a:pt x="2679609" y="2064482"/>
                  <a:pt x="2456028" y="2225955"/>
                </a:cubicBezTo>
                <a:cubicBezTo>
                  <a:pt x="2192422" y="2399851"/>
                  <a:pt x="2004893" y="2209395"/>
                  <a:pt x="2026974" y="2018938"/>
                </a:cubicBezTo>
                <a:cubicBezTo>
                  <a:pt x="2072519" y="1810540"/>
                  <a:pt x="2086043" y="1754994"/>
                  <a:pt x="2135727" y="1554876"/>
                </a:cubicBezTo>
                <a:cubicBezTo>
                  <a:pt x="2195073" y="1382360"/>
                  <a:pt x="2084273" y="1259912"/>
                  <a:pt x="1915898" y="1219889"/>
                </a:cubicBezTo>
                <a:cubicBezTo>
                  <a:pt x="1750283" y="1186766"/>
                  <a:pt x="1626460" y="1331294"/>
                  <a:pt x="1589196" y="1434803"/>
                </a:cubicBezTo>
                <a:cubicBezTo>
                  <a:pt x="1499489" y="1732912"/>
                  <a:pt x="1614533" y="1824000"/>
                  <a:pt x="1574511" y="1939931"/>
                </a:cubicBezTo>
                <a:cubicBezTo>
                  <a:pt x="1332991" y="2671400"/>
                  <a:pt x="1220920" y="3468343"/>
                  <a:pt x="1339611" y="3487664"/>
                </a:cubicBezTo>
                <a:cubicBezTo>
                  <a:pt x="1434840" y="3497327"/>
                  <a:pt x="1730357" y="3129057"/>
                  <a:pt x="1887692" y="2422431"/>
                </a:cubicBezTo>
                <a:cubicBezTo>
                  <a:pt x="1985681" y="2531460"/>
                  <a:pt x="2093439" y="2747804"/>
                  <a:pt x="2336342" y="2720202"/>
                </a:cubicBezTo>
                <a:cubicBezTo>
                  <a:pt x="2693796" y="2666377"/>
                  <a:pt x="3092265" y="2401394"/>
                  <a:pt x="3176454" y="1627140"/>
                </a:cubicBezTo>
                <a:cubicBezTo>
                  <a:pt x="3254038" y="999456"/>
                  <a:pt x="2816023" y="430731"/>
                  <a:pt x="1979373" y="472350"/>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7" name="Rounded Rectangle 8">
            <a:extLst>
              <a:ext uri="{FF2B5EF4-FFF2-40B4-BE49-F238E27FC236}">
                <a16:creationId xmlns="" xmlns:a16="http://schemas.microsoft.com/office/drawing/2014/main" id="{97D99318-90C3-4566-9F78-99A0169D4B29}"/>
              </a:ext>
            </a:extLst>
          </p:cNvPr>
          <p:cNvSpPr/>
          <p:nvPr userDrawn="1"/>
        </p:nvSpPr>
        <p:spPr>
          <a:xfrm>
            <a:off x="5507254" y="1416893"/>
            <a:ext cx="519323" cy="519265"/>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8" name="Rounded Rectangle 2">
            <a:extLst>
              <a:ext uri="{FF2B5EF4-FFF2-40B4-BE49-F238E27FC236}">
                <a16:creationId xmlns="" xmlns:a16="http://schemas.microsoft.com/office/drawing/2014/main" id="{FFEB51A6-DBB0-4449-86ED-F25A328A6DD4}"/>
              </a:ext>
            </a:extLst>
          </p:cNvPr>
          <p:cNvSpPr/>
          <p:nvPr userDrawn="1"/>
        </p:nvSpPr>
        <p:spPr>
          <a:xfrm>
            <a:off x="8030881" y="1416893"/>
            <a:ext cx="519265" cy="519265"/>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9" name="Rounded Rectangle 3">
            <a:extLst>
              <a:ext uri="{FF2B5EF4-FFF2-40B4-BE49-F238E27FC236}">
                <a16:creationId xmlns="" xmlns:a16="http://schemas.microsoft.com/office/drawing/2014/main" id="{BC79485A-5AB0-43E8-B33C-965B6B49FC60}"/>
              </a:ext>
            </a:extLst>
          </p:cNvPr>
          <p:cNvSpPr>
            <a:spLocks noChangeAspect="1"/>
          </p:cNvSpPr>
          <p:nvPr userDrawn="1"/>
        </p:nvSpPr>
        <p:spPr>
          <a:xfrm>
            <a:off x="7183131" y="1416893"/>
            <a:ext cx="519265" cy="519265"/>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10" name="Rounded Rectangle 10">
            <a:extLst>
              <a:ext uri="{FF2B5EF4-FFF2-40B4-BE49-F238E27FC236}">
                <a16:creationId xmlns="" xmlns:a16="http://schemas.microsoft.com/office/drawing/2014/main" id="{77D62C7D-07BD-4D39-9EA6-6F1F391C3F82}"/>
              </a:ext>
            </a:extLst>
          </p:cNvPr>
          <p:cNvSpPr>
            <a:spLocks noChangeAspect="1"/>
          </p:cNvSpPr>
          <p:nvPr userDrawn="1"/>
        </p:nvSpPr>
        <p:spPr>
          <a:xfrm>
            <a:off x="8855381" y="1406345"/>
            <a:ext cx="521115" cy="529812"/>
          </a:xfrm>
          <a:custGeom>
            <a:avLst/>
            <a:gdLst/>
            <a:ahLst/>
            <a:cxnLst/>
            <a:rect l="l" t="t" r="r" b="b"/>
            <a:pathLst>
              <a:path w="3186824" h="3240000">
                <a:moveTo>
                  <a:pt x="2141174" y="1384899"/>
                </a:moveTo>
                <a:lnTo>
                  <a:pt x="2141174" y="1528887"/>
                </a:lnTo>
                <a:lnTo>
                  <a:pt x="1997174" y="1528887"/>
                </a:lnTo>
                <a:lnTo>
                  <a:pt x="1997174" y="1744911"/>
                </a:lnTo>
                <a:lnTo>
                  <a:pt x="2141174" y="1744911"/>
                </a:lnTo>
                <a:lnTo>
                  <a:pt x="2141174" y="1888899"/>
                </a:lnTo>
                <a:lnTo>
                  <a:pt x="2357174" y="1888899"/>
                </a:lnTo>
                <a:lnTo>
                  <a:pt x="2357174" y="1744911"/>
                </a:lnTo>
                <a:lnTo>
                  <a:pt x="2501174" y="1744911"/>
                </a:lnTo>
                <a:lnTo>
                  <a:pt x="2501174" y="1528887"/>
                </a:lnTo>
                <a:lnTo>
                  <a:pt x="2357174" y="1528887"/>
                </a:lnTo>
                <a:lnTo>
                  <a:pt x="2357174" y="1384899"/>
                </a:lnTo>
                <a:close/>
                <a:moveTo>
                  <a:pt x="1286582" y="1008157"/>
                </a:moveTo>
                <a:cubicBezTo>
                  <a:pt x="1148208" y="1006486"/>
                  <a:pt x="1009270" y="1051569"/>
                  <a:pt x="894997" y="1143711"/>
                </a:cubicBezTo>
                <a:cubicBezTo>
                  <a:pt x="666451" y="1327995"/>
                  <a:pt x="600947" y="1648602"/>
                  <a:pt x="738892" y="1907765"/>
                </a:cubicBezTo>
                <a:cubicBezTo>
                  <a:pt x="876837" y="2166928"/>
                  <a:pt x="1179371" y="2291639"/>
                  <a:pt x="1459875" y="2204971"/>
                </a:cubicBezTo>
                <a:cubicBezTo>
                  <a:pt x="1676459" y="2138053"/>
                  <a:pt x="1832801" y="1959669"/>
                  <a:pt x="1876637" y="1747242"/>
                </a:cubicBezTo>
                <a:lnTo>
                  <a:pt x="1879565" y="1747242"/>
                </a:lnTo>
                <a:lnTo>
                  <a:pt x="1879565" y="1728291"/>
                </a:lnTo>
                <a:cubicBezTo>
                  <a:pt x="1891883" y="1671800"/>
                  <a:pt x="1894168" y="1612713"/>
                  <a:pt x="1887545" y="1552862"/>
                </a:cubicBezTo>
                <a:lnTo>
                  <a:pt x="1879565" y="1553745"/>
                </a:lnTo>
                <a:lnTo>
                  <a:pt x="1879565" y="1531218"/>
                </a:lnTo>
                <a:lnTo>
                  <a:pt x="1231565" y="1531218"/>
                </a:lnTo>
                <a:lnTo>
                  <a:pt x="1231565" y="1747242"/>
                </a:lnTo>
                <a:lnTo>
                  <a:pt x="1565835" y="1747242"/>
                </a:lnTo>
                <a:cubicBezTo>
                  <a:pt x="1530201" y="1827940"/>
                  <a:pt x="1460959" y="1892348"/>
                  <a:pt x="1371795" y="1919897"/>
                </a:cubicBezTo>
                <a:cubicBezTo>
                  <a:pt x="1228031" y="1964316"/>
                  <a:pt x="1072976" y="1900399"/>
                  <a:pt x="1002277" y="1767573"/>
                </a:cubicBezTo>
                <a:cubicBezTo>
                  <a:pt x="931578" y="1634747"/>
                  <a:pt x="965150" y="1470429"/>
                  <a:pt x="1082284" y="1375980"/>
                </a:cubicBezTo>
                <a:cubicBezTo>
                  <a:pt x="1199418" y="1281531"/>
                  <a:pt x="1367118" y="1283556"/>
                  <a:pt x="1481937" y="1380807"/>
                </a:cubicBezTo>
                <a:lnTo>
                  <a:pt x="1674778" y="1153129"/>
                </a:lnTo>
                <a:cubicBezTo>
                  <a:pt x="1562764" y="1058254"/>
                  <a:pt x="1424955" y="1009828"/>
                  <a:pt x="1286582" y="1008157"/>
                </a:cubicBezTo>
                <a:close/>
                <a:moveTo>
                  <a:pt x="293028" y="0"/>
                </a:moveTo>
                <a:lnTo>
                  <a:pt x="2893796" y="0"/>
                </a:lnTo>
                <a:cubicBezTo>
                  <a:pt x="3055631" y="0"/>
                  <a:pt x="3186824" y="131193"/>
                  <a:pt x="3186824" y="293028"/>
                </a:cubicBezTo>
                <a:lnTo>
                  <a:pt x="3186824" y="2946972"/>
                </a:lnTo>
                <a:cubicBezTo>
                  <a:pt x="3186824" y="3108807"/>
                  <a:pt x="3055631" y="3240000"/>
                  <a:pt x="2893796" y="3240000"/>
                </a:cubicBezTo>
                <a:lnTo>
                  <a:pt x="293028" y="3240000"/>
                </a:lnTo>
                <a:cubicBezTo>
                  <a:pt x="131193" y="3240000"/>
                  <a:pt x="0" y="3108807"/>
                  <a:pt x="0" y="2946972"/>
                </a:cubicBezTo>
                <a:lnTo>
                  <a:pt x="0" y="293028"/>
                </a:lnTo>
                <a:cubicBezTo>
                  <a:pt x="0" y="131193"/>
                  <a:pt x="131193" y="0"/>
                  <a:pt x="293028"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1" name="Block Arc 6">
            <a:extLst>
              <a:ext uri="{FF2B5EF4-FFF2-40B4-BE49-F238E27FC236}">
                <a16:creationId xmlns="" xmlns:a16="http://schemas.microsoft.com/office/drawing/2014/main" id="{832B8537-FD1E-41C8-89A6-3BF4FDDDE77C}"/>
              </a:ext>
            </a:extLst>
          </p:cNvPr>
          <p:cNvSpPr/>
          <p:nvPr userDrawn="1"/>
        </p:nvSpPr>
        <p:spPr>
          <a:xfrm>
            <a:off x="9688652" y="1423451"/>
            <a:ext cx="488516" cy="493322"/>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12" name="Left Arrow 1">
            <a:extLst>
              <a:ext uri="{FF2B5EF4-FFF2-40B4-BE49-F238E27FC236}">
                <a16:creationId xmlns="" xmlns:a16="http://schemas.microsoft.com/office/drawing/2014/main" id="{9DF22C63-68B8-4461-A97C-819512A53DB3}"/>
              </a:ext>
            </a:extLst>
          </p:cNvPr>
          <p:cNvSpPr>
            <a:spLocks noChangeAspect="1"/>
          </p:cNvSpPr>
          <p:nvPr userDrawn="1"/>
        </p:nvSpPr>
        <p:spPr>
          <a:xfrm>
            <a:off x="7170593" y="5540324"/>
            <a:ext cx="544340" cy="529812"/>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3" name="Oval 35">
            <a:extLst>
              <a:ext uri="{FF2B5EF4-FFF2-40B4-BE49-F238E27FC236}">
                <a16:creationId xmlns="" xmlns:a16="http://schemas.microsoft.com/office/drawing/2014/main" id="{80E729A7-F51B-4578-91EA-D4AF35A29807}"/>
              </a:ext>
            </a:extLst>
          </p:cNvPr>
          <p:cNvSpPr/>
          <p:nvPr userDrawn="1"/>
        </p:nvSpPr>
        <p:spPr>
          <a:xfrm>
            <a:off x="6391021" y="5553144"/>
            <a:ext cx="426213" cy="537400"/>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4" name="Shape 464">
            <a:extLst>
              <a:ext uri="{FF2B5EF4-FFF2-40B4-BE49-F238E27FC236}">
                <a16:creationId xmlns="" xmlns:a16="http://schemas.microsoft.com/office/drawing/2014/main" id="{81F5B7D9-F64B-475D-B42A-44E7399E0FF5}"/>
              </a:ext>
            </a:extLst>
          </p:cNvPr>
          <p:cNvSpPr/>
          <p:nvPr userDrawn="1"/>
        </p:nvSpPr>
        <p:spPr>
          <a:xfrm>
            <a:off x="6330650" y="4590078"/>
            <a:ext cx="529200" cy="529200"/>
          </a:xfrm>
          <a:custGeom>
            <a:avLst/>
            <a:gdLst/>
            <a:ahLst/>
            <a:cxnLst/>
            <a:rect l="0" t="0" r="0" b="0"/>
            <a:pathLst>
              <a:path w="18758" h="18757" extrusionOk="0">
                <a:moveTo>
                  <a:pt x="10039" y="2467"/>
                </a:moveTo>
                <a:lnTo>
                  <a:pt x="10380" y="2491"/>
                </a:lnTo>
                <a:lnTo>
                  <a:pt x="10674" y="2516"/>
                </a:lnTo>
                <a:lnTo>
                  <a:pt x="10869" y="2540"/>
                </a:lnTo>
                <a:lnTo>
                  <a:pt x="10967" y="2564"/>
                </a:lnTo>
                <a:lnTo>
                  <a:pt x="10991" y="2589"/>
                </a:lnTo>
                <a:lnTo>
                  <a:pt x="10967" y="2638"/>
                </a:lnTo>
                <a:lnTo>
                  <a:pt x="10893" y="2784"/>
                </a:lnTo>
                <a:lnTo>
                  <a:pt x="10771" y="2955"/>
                </a:lnTo>
                <a:lnTo>
                  <a:pt x="10600" y="3151"/>
                </a:lnTo>
                <a:lnTo>
                  <a:pt x="10405" y="3322"/>
                </a:lnTo>
                <a:lnTo>
                  <a:pt x="10209" y="3468"/>
                </a:lnTo>
                <a:lnTo>
                  <a:pt x="10039" y="3590"/>
                </a:lnTo>
                <a:lnTo>
                  <a:pt x="9941" y="3615"/>
                </a:lnTo>
                <a:lnTo>
                  <a:pt x="9843" y="3639"/>
                </a:lnTo>
                <a:lnTo>
                  <a:pt x="9745" y="3663"/>
                </a:lnTo>
                <a:lnTo>
                  <a:pt x="9648" y="3737"/>
                </a:lnTo>
                <a:lnTo>
                  <a:pt x="9550" y="3810"/>
                </a:lnTo>
                <a:lnTo>
                  <a:pt x="9452" y="3883"/>
                </a:lnTo>
                <a:lnTo>
                  <a:pt x="9355" y="3957"/>
                </a:lnTo>
                <a:lnTo>
                  <a:pt x="9257" y="3981"/>
                </a:lnTo>
                <a:lnTo>
                  <a:pt x="9159" y="4005"/>
                </a:lnTo>
                <a:lnTo>
                  <a:pt x="9086" y="4005"/>
                </a:lnTo>
                <a:lnTo>
                  <a:pt x="8988" y="4054"/>
                </a:lnTo>
                <a:lnTo>
                  <a:pt x="8866" y="4128"/>
                </a:lnTo>
                <a:lnTo>
                  <a:pt x="8793" y="4201"/>
                </a:lnTo>
                <a:lnTo>
                  <a:pt x="8695" y="4274"/>
                </a:lnTo>
                <a:lnTo>
                  <a:pt x="8598" y="4323"/>
                </a:lnTo>
                <a:lnTo>
                  <a:pt x="8500" y="4372"/>
                </a:lnTo>
                <a:lnTo>
                  <a:pt x="8304" y="4372"/>
                </a:lnTo>
                <a:lnTo>
                  <a:pt x="8207" y="4323"/>
                </a:lnTo>
                <a:lnTo>
                  <a:pt x="8109" y="4274"/>
                </a:lnTo>
                <a:lnTo>
                  <a:pt x="8036" y="4201"/>
                </a:lnTo>
                <a:lnTo>
                  <a:pt x="7963" y="4103"/>
                </a:lnTo>
                <a:lnTo>
                  <a:pt x="7938" y="4005"/>
                </a:lnTo>
                <a:lnTo>
                  <a:pt x="7963" y="3908"/>
                </a:lnTo>
                <a:lnTo>
                  <a:pt x="8036" y="3810"/>
                </a:lnTo>
                <a:lnTo>
                  <a:pt x="8109" y="3712"/>
                </a:lnTo>
                <a:lnTo>
                  <a:pt x="8158" y="3615"/>
                </a:lnTo>
                <a:lnTo>
                  <a:pt x="8207" y="3517"/>
                </a:lnTo>
                <a:lnTo>
                  <a:pt x="8207" y="3419"/>
                </a:lnTo>
                <a:lnTo>
                  <a:pt x="8182" y="3273"/>
                </a:lnTo>
                <a:lnTo>
                  <a:pt x="8158" y="3199"/>
                </a:lnTo>
                <a:lnTo>
                  <a:pt x="8109" y="3151"/>
                </a:lnTo>
                <a:lnTo>
                  <a:pt x="8060" y="3102"/>
                </a:lnTo>
                <a:lnTo>
                  <a:pt x="7987" y="3077"/>
                </a:lnTo>
                <a:lnTo>
                  <a:pt x="7840" y="3053"/>
                </a:lnTo>
                <a:lnTo>
                  <a:pt x="7669" y="3028"/>
                </a:lnTo>
                <a:lnTo>
                  <a:pt x="7596" y="2980"/>
                </a:lnTo>
                <a:lnTo>
                  <a:pt x="7547" y="2955"/>
                </a:lnTo>
                <a:lnTo>
                  <a:pt x="7523" y="2906"/>
                </a:lnTo>
                <a:lnTo>
                  <a:pt x="7547" y="2833"/>
                </a:lnTo>
                <a:lnTo>
                  <a:pt x="7572" y="2760"/>
                </a:lnTo>
                <a:lnTo>
                  <a:pt x="7645" y="2662"/>
                </a:lnTo>
                <a:lnTo>
                  <a:pt x="7694" y="2638"/>
                </a:lnTo>
                <a:lnTo>
                  <a:pt x="7792" y="2589"/>
                </a:lnTo>
                <a:lnTo>
                  <a:pt x="8036" y="2540"/>
                </a:lnTo>
                <a:lnTo>
                  <a:pt x="8329" y="2491"/>
                </a:lnTo>
                <a:lnTo>
                  <a:pt x="8671" y="2467"/>
                </a:lnTo>
                <a:close/>
                <a:moveTo>
                  <a:pt x="11455" y="4763"/>
                </a:moveTo>
                <a:lnTo>
                  <a:pt x="11528" y="4787"/>
                </a:lnTo>
                <a:lnTo>
                  <a:pt x="11577" y="4811"/>
                </a:lnTo>
                <a:lnTo>
                  <a:pt x="11626" y="4885"/>
                </a:lnTo>
                <a:lnTo>
                  <a:pt x="11650" y="4958"/>
                </a:lnTo>
                <a:lnTo>
                  <a:pt x="11626" y="5031"/>
                </a:lnTo>
                <a:lnTo>
                  <a:pt x="11577" y="5153"/>
                </a:lnTo>
                <a:lnTo>
                  <a:pt x="11528" y="5251"/>
                </a:lnTo>
                <a:lnTo>
                  <a:pt x="11455" y="5324"/>
                </a:lnTo>
                <a:lnTo>
                  <a:pt x="11357" y="5398"/>
                </a:lnTo>
                <a:lnTo>
                  <a:pt x="11260" y="5471"/>
                </a:lnTo>
                <a:lnTo>
                  <a:pt x="11162" y="5520"/>
                </a:lnTo>
                <a:lnTo>
                  <a:pt x="10991" y="5520"/>
                </a:lnTo>
                <a:lnTo>
                  <a:pt x="10942" y="5471"/>
                </a:lnTo>
                <a:lnTo>
                  <a:pt x="10893" y="5398"/>
                </a:lnTo>
                <a:lnTo>
                  <a:pt x="10869" y="5324"/>
                </a:lnTo>
                <a:lnTo>
                  <a:pt x="10893" y="5251"/>
                </a:lnTo>
                <a:lnTo>
                  <a:pt x="10942" y="5153"/>
                </a:lnTo>
                <a:lnTo>
                  <a:pt x="10991" y="5031"/>
                </a:lnTo>
                <a:lnTo>
                  <a:pt x="11064" y="4958"/>
                </a:lnTo>
                <a:lnTo>
                  <a:pt x="11162" y="4885"/>
                </a:lnTo>
                <a:lnTo>
                  <a:pt x="11260" y="4811"/>
                </a:lnTo>
                <a:lnTo>
                  <a:pt x="11357" y="4787"/>
                </a:lnTo>
                <a:lnTo>
                  <a:pt x="11455" y="4763"/>
                </a:lnTo>
                <a:close/>
                <a:moveTo>
                  <a:pt x="16437" y="12260"/>
                </a:moveTo>
                <a:lnTo>
                  <a:pt x="16511" y="12285"/>
                </a:lnTo>
                <a:lnTo>
                  <a:pt x="16535" y="12334"/>
                </a:lnTo>
                <a:lnTo>
                  <a:pt x="16559" y="12407"/>
                </a:lnTo>
                <a:lnTo>
                  <a:pt x="16584" y="12578"/>
                </a:lnTo>
                <a:lnTo>
                  <a:pt x="16584" y="12651"/>
                </a:lnTo>
                <a:lnTo>
                  <a:pt x="16535" y="12749"/>
                </a:lnTo>
                <a:lnTo>
                  <a:pt x="16486" y="12871"/>
                </a:lnTo>
                <a:lnTo>
                  <a:pt x="16413" y="12944"/>
                </a:lnTo>
                <a:lnTo>
                  <a:pt x="16340" y="13042"/>
                </a:lnTo>
                <a:lnTo>
                  <a:pt x="16266" y="13140"/>
                </a:lnTo>
                <a:lnTo>
                  <a:pt x="16218" y="13237"/>
                </a:lnTo>
                <a:lnTo>
                  <a:pt x="16218" y="13335"/>
                </a:lnTo>
                <a:lnTo>
                  <a:pt x="16193" y="13482"/>
                </a:lnTo>
                <a:lnTo>
                  <a:pt x="16144" y="13555"/>
                </a:lnTo>
                <a:lnTo>
                  <a:pt x="16120" y="13628"/>
                </a:lnTo>
                <a:lnTo>
                  <a:pt x="16071" y="13653"/>
                </a:lnTo>
                <a:lnTo>
                  <a:pt x="15973" y="13653"/>
                </a:lnTo>
                <a:lnTo>
                  <a:pt x="15924" y="13628"/>
                </a:lnTo>
                <a:lnTo>
                  <a:pt x="15900" y="13555"/>
                </a:lnTo>
                <a:lnTo>
                  <a:pt x="15851" y="13433"/>
                </a:lnTo>
                <a:lnTo>
                  <a:pt x="15851" y="13286"/>
                </a:lnTo>
                <a:lnTo>
                  <a:pt x="15827" y="13140"/>
                </a:lnTo>
                <a:lnTo>
                  <a:pt x="15851" y="12969"/>
                </a:lnTo>
                <a:lnTo>
                  <a:pt x="15924" y="12798"/>
                </a:lnTo>
                <a:lnTo>
                  <a:pt x="15998" y="12627"/>
                </a:lnTo>
                <a:lnTo>
                  <a:pt x="16120" y="12480"/>
                </a:lnTo>
                <a:lnTo>
                  <a:pt x="16242" y="12383"/>
                </a:lnTo>
                <a:lnTo>
                  <a:pt x="16340" y="12309"/>
                </a:lnTo>
                <a:lnTo>
                  <a:pt x="16437" y="12260"/>
                </a:lnTo>
                <a:close/>
                <a:moveTo>
                  <a:pt x="13922" y="3615"/>
                </a:moveTo>
                <a:lnTo>
                  <a:pt x="14239" y="3639"/>
                </a:lnTo>
                <a:lnTo>
                  <a:pt x="14483" y="3639"/>
                </a:lnTo>
                <a:lnTo>
                  <a:pt x="14679" y="3688"/>
                </a:lnTo>
                <a:lnTo>
                  <a:pt x="14777" y="3712"/>
                </a:lnTo>
                <a:lnTo>
                  <a:pt x="14825" y="3737"/>
                </a:lnTo>
                <a:lnTo>
                  <a:pt x="14874" y="3761"/>
                </a:lnTo>
                <a:lnTo>
                  <a:pt x="14923" y="3737"/>
                </a:lnTo>
                <a:lnTo>
                  <a:pt x="14972" y="3712"/>
                </a:lnTo>
                <a:lnTo>
                  <a:pt x="15045" y="3688"/>
                </a:lnTo>
                <a:lnTo>
                  <a:pt x="15143" y="3663"/>
                </a:lnTo>
                <a:lnTo>
                  <a:pt x="15485" y="3639"/>
                </a:lnTo>
                <a:lnTo>
                  <a:pt x="15900" y="4103"/>
                </a:lnTo>
                <a:lnTo>
                  <a:pt x="16291" y="4616"/>
                </a:lnTo>
                <a:lnTo>
                  <a:pt x="16633" y="5153"/>
                </a:lnTo>
                <a:lnTo>
                  <a:pt x="16926" y="5715"/>
                </a:lnTo>
                <a:lnTo>
                  <a:pt x="17194" y="6301"/>
                </a:lnTo>
                <a:lnTo>
                  <a:pt x="17390" y="6912"/>
                </a:lnTo>
                <a:lnTo>
                  <a:pt x="17561" y="7547"/>
                </a:lnTo>
                <a:lnTo>
                  <a:pt x="17683" y="8182"/>
                </a:lnTo>
                <a:lnTo>
                  <a:pt x="17414" y="8157"/>
                </a:lnTo>
                <a:lnTo>
                  <a:pt x="17317" y="8133"/>
                </a:lnTo>
                <a:lnTo>
                  <a:pt x="17268" y="8084"/>
                </a:lnTo>
                <a:lnTo>
                  <a:pt x="17219" y="8060"/>
                </a:lnTo>
                <a:lnTo>
                  <a:pt x="17146" y="8035"/>
                </a:lnTo>
                <a:lnTo>
                  <a:pt x="16975" y="8011"/>
                </a:lnTo>
                <a:lnTo>
                  <a:pt x="16877" y="7986"/>
                </a:lnTo>
                <a:lnTo>
                  <a:pt x="16779" y="7938"/>
                </a:lnTo>
                <a:lnTo>
                  <a:pt x="16682" y="7889"/>
                </a:lnTo>
                <a:lnTo>
                  <a:pt x="16584" y="7815"/>
                </a:lnTo>
                <a:lnTo>
                  <a:pt x="16511" y="7742"/>
                </a:lnTo>
                <a:lnTo>
                  <a:pt x="16437" y="7693"/>
                </a:lnTo>
                <a:lnTo>
                  <a:pt x="16364" y="7693"/>
                </a:lnTo>
                <a:lnTo>
                  <a:pt x="16315" y="7718"/>
                </a:lnTo>
                <a:lnTo>
                  <a:pt x="16291" y="7767"/>
                </a:lnTo>
                <a:lnTo>
                  <a:pt x="16291" y="7840"/>
                </a:lnTo>
                <a:lnTo>
                  <a:pt x="16340" y="7913"/>
                </a:lnTo>
                <a:lnTo>
                  <a:pt x="16413" y="8011"/>
                </a:lnTo>
                <a:lnTo>
                  <a:pt x="16486" y="8084"/>
                </a:lnTo>
                <a:lnTo>
                  <a:pt x="16584" y="8133"/>
                </a:lnTo>
                <a:lnTo>
                  <a:pt x="16706" y="8182"/>
                </a:lnTo>
                <a:lnTo>
                  <a:pt x="16779" y="8182"/>
                </a:lnTo>
                <a:lnTo>
                  <a:pt x="16877" y="8206"/>
                </a:lnTo>
                <a:lnTo>
                  <a:pt x="16975" y="8255"/>
                </a:lnTo>
                <a:lnTo>
                  <a:pt x="17072" y="8304"/>
                </a:lnTo>
                <a:lnTo>
                  <a:pt x="17170" y="8377"/>
                </a:lnTo>
                <a:lnTo>
                  <a:pt x="17194" y="8426"/>
                </a:lnTo>
                <a:lnTo>
                  <a:pt x="17219" y="8475"/>
                </a:lnTo>
                <a:lnTo>
                  <a:pt x="17194" y="8621"/>
                </a:lnTo>
                <a:lnTo>
                  <a:pt x="17097" y="8792"/>
                </a:lnTo>
                <a:lnTo>
                  <a:pt x="16975" y="8963"/>
                </a:lnTo>
                <a:lnTo>
                  <a:pt x="16804" y="9110"/>
                </a:lnTo>
                <a:lnTo>
                  <a:pt x="16657" y="9232"/>
                </a:lnTo>
                <a:lnTo>
                  <a:pt x="16511" y="9305"/>
                </a:lnTo>
                <a:lnTo>
                  <a:pt x="16413" y="9330"/>
                </a:lnTo>
                <a:lnTo>
                  <a:pt x="16242" y="9354"/>
                </a:lnTo>
                <a:lnTo>
                  <a:pt x="16169" y="9378"/>
                </a:lnTo>
                <a:lnTo>
                  <a:pt x="16120" y="9427"/>
                </a:lnTo>
                <a:lnTo>
                  <a:pt x="16071" y="9452"/>
                </a:lnTo>
                <a:lnTo>
                  <a:pt x="16022" y="9476"/>
                </a:lnTo>
                <a:lnTo>
                  <a:pt x="15973" y="9452"/>
                </a:lnTo>
                <a:lnTo>
                  <a:pt x="15924" y="9427"/>
                </a:lnTo>
                <a:lnTo>
                  <a:pt x="15900" y="9378"/>
                </a:lnTo>
                <a:lnTo>
                  <a:pt x="15851" y="9305"/>
                </a:lnTo>
                <a:lnTo>
                  <a:pt x="15827" y="9134"/>
                </a:lnTo>
                <a:lnTo>
                  <a:pt x="15802" y="9037"/>
                </a:lnTo>
                <a:lnTo>
                  <a:pt x="15729" y="8890"/>
                </a:lnTo>
                <a:lnTo>
                  <a:pt x="15607" y="8743"/>
                </a:lnTo>
                <a:lnTo>
                  <a:pt x="15460" y="8573"/>
                </a:lnTo>
                <a:lnTo>
                  <a:pt x="15314" y="8402"/>
                </a:lnTo>
                <a:lnTo>
                  <a:pt x="15192" y="8255"/>
                </a:lnTo>
                <a:lnTo>
                  <a:pt x="15094" y="8108"/>
                </a:lnTo>
                <a:lnTo>
                  <a:pt x="15070" y="8011"/>
                </a:lnTo>
                <a:lnTo>
                  <a:pt x="15070" y="7938"/>
                </a:lnTo>
                <a:lnTo>
                  <a:pt x="15045" y="7889"/>
                </a:lnTo>
                <a:lnTo>
                  <a:pt x="15021" y="7889"/>
                </a:lnTo>
                <a:lnTo>
                  <a:pt x="14972" y="7913"/>
                </a:lnTo>
                <a:lnTo>
                  <a:pt x="14948" y="7962"/>
                </a:lnTo>
                <a:lnTo>
                  <a:pt x="14899" y="8035"/>
                </a:lnTo>
                <a:lnTo>
                  <a:pt x="14874" y="8182"/>
                </a:lnTo>
                <a:lnTo>
                  <a:pt x="14899" y="8279"/>
                </a:lnTo>
                <a:lnTo>
                  <a:pt x="14972" y="8402"/>
                </a:lnTo>
                <a:lnTo>
                  <a:pt x="15045" y="8548"/>
                </a:lnTo>
                <a:lnTo>
                  <a:pt x="15167" y="8670"/>
                </a:lnTo>
                <a:lnTo>
                  <a:pt x="15265" y="8792"/>
                </a:lnTo>
                <a:lnTo>
                  <a:pt x="15363" y="8914"/>
                </a:lnTo>
                <a:lnTo>
                  <a:pt x="15436" y="9037"/>
                </a:lnTo>
                <a:lnTo>
                  <a:pt x="15460" y="9134"/>
                </a:lnTo>
                <a:lnTo>
                  <a:pt x="15460" y="9232"/>
                </a:lnTo>
                <a:lnTo>
                  <a:pt x="15509" y="9330"/>
                </a:lnTo>
                <a:lnTo>
                  <a:pt x="15558" y="9427"/>
                </a:lnTo>
                <a:lnTo>
                  <a:pt x="15631" y="9525"/>
                </a:lnTo>
                <a:lnTo>
                  <a:pt x="15753" y="9598"/>
                </a:lnTo>
                <a:lnTo>
                  <a:pt x="15900" y="9647"/>
                </a:lnTo>
                <a:lnTo>
                  <a:pt x="16047" y="9696"/>
                </a:lnTo>
                <a:lnTo>
                  <a:pt x="16218" y="9720"/>
                </a:lnTo>
                <a:lnTo>
                  <a:pt x="16364" y="9720"/>
                </a:lnTo>
                <a:lnTo>
                  <a:pt x="16486" y="9769"/>
                </a:lnTo>
                <a:lnTo>
                  <a:pt x="16559" y="9818"/>
                </a:lnTo>
                <a:lnTo>
                  <a:pt x="16584" y="9867"/>
                </a:lnTo>
                <a:lnTo>
                  <a:pt x="16584" y="9916"/>
                </a:lnTo>
                <a:lnTo>
                  <a:pt x="16559" y="10013"/>
                </a:lnTo>
                <a:lnTo>
                  <a:pt x="16437" y="10209"/>
                </a:lnTo>
                <a:lnTo>
                  <a:pt x="16242" y="10429"/>
                </a:lnTo>
                <a:lnTo>
                  <a:pt x="16022" y="10673"/>
                </a:lnTo>
                <a:lnTo>
                  <a:pt x="15802" y="10917"/>
                </a:lnTo>
                <a:lnTo>
                  <a:pt x="15631" y="11186"/>
                </a:lnTo>
                <a:lnTo>
                  <a:pt x="15485" y="11430"/>
                </a:lnTo>
                <a:lnTo>
                  <a:pt x="15460" y="11528"/>
                </a:lnTo>
                <a:lnTo>
                  <a:pt x="15460" y="11625"/>
                </a:lnTo>
                <a:lnTo>
                  <a:pt x="15460" y="11772"/>
                </a:lnTo>
                <a:lnTo>
                  <a:pt x="15485" y="11918"/>
                </a:lnTo>
                <a:lnTo>
                  <a:pt x="15509" y="12016"/>
                </a:lnTo>
                <a:lnTo>
                  <a:pt x="15558" y="12089"/>
                </a:lnTo>
                <a:lnTo>
                  <a:pt x="15583" y="12138"/>
                </a:lnTo>
                <a:lnTo>
                  <a:pt x="15607" y="12212"/>
                </a:lnTo>
                <a:lnTo>
                  <a:pt x="15631" y="12383"/>
                </a:lnTo>
                <a:lnTo>
                  <a:pt x="15607" y="12480"/>
                </a:lnTo>
                <a:lnTo>
                  <a:pt x="15509" y="12651"/>
                </a:lnTo>
                <a:lnTo>
                  <a:pt x="15363" y="12847"/>
                </a:lnTo>
                <a:lnTo>
                  <a:pt x="15167" y="13042"/>
                </a:lnTo>
                <a:lnTo>
                  <a:pt x="14972" y="13237"/>
                </a:lnTo>
                <a:lnTo>
                  <a:pt x="14825" y="13433"/>
                </a:lnTo>
                <a:lnTo>
                  <a:pt x="14728" y="13604"/>
                </a:lnTo>
                <a:lnTo>
                  <a:pt x="14679" y="13701"/>
                </a:lnTo>
                <a:lnTo>
                  <a:pt x="14654" y="13823"/>
                </a:lnTo>
                <a:lnTo>
                  <a:pt x="14581" y="13970"/>
                </a:lnTo>
                <a:lnTo>
                  <a:pt x="14459" y="14117"/>
                </a:lnTo>
                <a:lnTo>
                  <a:pt x="14313" y="14288"/>
                </a:lnTo>
                <a:lnTo>
                  <a:pt x="14142" y="14434"/>
                </a:lnTo>
                <a:lnTo>
                  <a:pt x="13995" y="14556"/>
                </a:lnTo>
                <a:lnTo>
                  <a:pt x="13848" y="14629"/>
                </a:lnTo>
                <a:lnTo>
                  <a:pt x="13726" y="14654"/>
                </a:lnTo>
                <a:lnTo>
                  <a:pt x="13653" y="14654"/>
                </a:lnTo>
                <a:lnTo>
                  <a:pt x="13555" y="14605"/>
                </a:lnTo>
                <a:lnTo>
                  <a:pt x="13458" y="14556"/>
                </a:lnTo>
                <a:lnTo>
                  <a:pt x="13360" y="14483"/>
                </a:lnTo>
                <a:lnTo>
                  <a:pt x="13287" y="14385"/>
                </a:lnTo>
                <a:lnTo>
                  <a:pt x="13213" y="14288"/>
                </a:lnTo>
                <a:lnTo>
                  <a:pt x="13189" y="14190"/>
                </a:lnTo>
                <a:lnTo>
                  <a:pt x="13165" y="14092"/>
                </a:lnTo>
                <a:lnTo>
                  <a:pt x="13140" y="13921"/>
                </a:lnTo>
                <a:lnTo>
                  <a:pt x="13116" y="13848"/>
                </a:lnTo>
                <a:lnTo>
                  <a:pt x="13067" y="13799"/>
                </a:lnTo>
                <a:lnTo>
                  <a:pt x="13043" y="13750"/>
                </a:lnTo>
                <a:lnTo>
                  <a:pt x="12994" y="13677"/>
                </a:lnTo>
                <a:lnTo>
                  <a:pt x="12969" y="13530"/>
                </a:lnTo>
                <a:lnTo>
                  <a:pt x="12945" y="13359"/>
                </a:lnTo>
                <a:lnTo>
                  <a:pt x="12920" y="13286"/>
                </a:lnTo>
                <a:lnTo>
                  <a:pt x="12872" y="13237"/>
                </a:lnTo>
                <a:lnTo>
                  <a:pt x="12847" y="13164"/>
                </a:lnTo>
                <a:lnTo>
                  <a:pt x="12823" y="13066"/>
                </a:lnTo>
                <a:lnTo>
                  <a:pt x="12798" y="12920"/>
                </a:lnTo>
                <a:lnTo>
                  <a:pt x="12774" y="12749"/>
                </a:lnTo>
                <a:lnTo>
                  <a:pt x="12798" y="12602"/>
                </a:lnTo>
                <a:lnTo>
                  <a:pt x="12823" y="12456"/>
                </a:lnTo>
                <a:lnTo>
                  <a:pt x="12847" y="12358"/>
                </a:lnTo>
                <a:lnTo>
                  <a:pt x="12872" y="12285"/>
                </a:lnTo>
                <a:lnTo>
                  <a:pt x="12920" y="12236"/>
                </a:lnTo>
                <a:lnTo>
                  <a:pt x="12945" y="12163"/>
                </a:lnTo>
                <a:lnTo>
                  <a:pt x="12969" y="11992"/>
                </a:lnTo>
                <a:lnTo>
                  <a:pt x="12945" y="11894"/>
                </a:lnTo>
                <a:lnTo>
                  <a:pt x="12896" y="11772"/>
                </a:lnTo>
                <a:lnTo>
                  <a:pt x="12798" y="11650"/>
                </a:lnTo>
                <a:lnTo>
                  <a:pt x="12701" y="11528"/>
                </a:lnTo>
                <a:lnTo>
                  <a:pt x="12578" y="11381"/>
                </a:lnTo>
                <a:lnTo>
                  <a:pt x="12481" y="11210"/>
                </a:lnTo>
                <a:lnTo>
                  <a:pt x="12432" y="11015"/>
                </a:lnTo>
                <a:lnTo>
                  <a:pt x="12408" y="10844"/>
                </a:lnTo>
                <a:lnTo>
                  <a:pt x="12408" y="10697"/>
                </a:lnTo>
                <a:lnTo>
                  <a:pt x="12383" y="10551"/>
                </a:lnTo>
                <a:lnTo>
                  <a:pt x="12334" y="10453"/>
                </a:lnTo>
                <a:lnTo>
                  <a:pt x="12310" y="10380"/>
                </a:lnTo>
                <a:lnTo>
                  <a:pt x="12261" y="10331"/>
                </a:lnTo>
                <a:lnTo>
                  <a:pt x="12188" y="10307"/>
                </a:lnTo>
                <a:lnTo>
                  <a:pt x="12017" y="10282"/>
                </a:lnTo>
                <a:lnTo>
                  <a:pt x="11870" y="10307"/>
                </a:lnTo>
                <a:lnTo>
                  <a:pt x="11797" y="10331"/>
                </a:lnTo>
                <a:lnTo>
                  <a:pt x="11748" y="10380"/>
                </a:lnTo>
                <a:lnTo>
                  <a:pt x="11675" y="10429"/>
                </a:lnTo>
                <a:lnTo>
                  <a:pt x="11553" y="10453"/>
                </a:lnTo>
                <a:lnTo>
                  <a:pt x="11406" y="10478"/>
                </a:lnTo>
                <a:lnTo>
                  <a:pt x="11260" y="10478"/>
                </a:lnTo>
                <a:lnTo>
                  <a:pt x="11089" y="10453"/>
                </a:lnTo>
                <a:lnTo>
                  <a:pt x="10893" y="10355"/>
                </a:lnTo>
                <a:lnTo>
                  <a:pt x="10674" y="10233"/>
                </a:lnTo>
                <a:lnTo>
                  <a:pt x="10503" y="10087"/>
                </a:lnTo>
                <a:lnTo>
                  <a:pt x="10429" y="10013"/>
                </a:lnTo>
                <a:lnTo>
                  <a:pt x="10356" y="9891"/>
                </a:lnTo>
                <a:lnTo>
                  <a:pt x="10234" y="9598"/>
                </a:lnTo>
                <a:lnTo>
                  <a:pt x="10161" y="9281"/>
                </a:lnTo>
                <a:lnTo>
                  <a:pt x="10112" y="8963"/>
                </a:lnTo>
                <a:lnTo>
                  <a:pt x="10136" y="8792"/>
                </a:lnTo>
                <a:lnTo>
                  <a:pt x="10161" y="8621"/>
                </a:lnTo>
                <a:lnTo>
                  <a:pt x="10258" y="8279"/>
                </a:lnTo>
                <a:lnTo>
                  <a:pt x="10332" y="8108"/>
                </a:lnTo>
                <a:lnTo>
                  <a:pt x="10405" y="7962"/>
                </a:lnTo>
                <a:lnTo>
                  <a:pt x="10503" y="7815"/>
                </a:lnTo>
                <a:lnTo>
                  <a:pt x="10600" y="7718"/>
                </a:lnTo>
                <a:lnTo>
                  <a:pt x="10796" y="7522"/>
                </a:lnTo>
                <a:lnTo>
                  <a:pt x="10991" y="7376"/>
                </a:lnTo>
                <a:lnTo>
                  <a:pt x="11162" y="7278"/>
                </a:lnTo>
                <a:lnTo>
                  <a:pt x="11260" y="7229"/>
                </a:lnTo>
                <a:lnTo>
                  <a:pt x="11431" y="7205"/>
                </a:lnTo>
                <a:lnTo>
                  <a:pt x="11504" y="7180"/>
                </a:lnTo>
                <a:lnTo>
                  <a:pt x="11553" y="7132"/>
                </a:lnTo>
                <a:lnTo>
                  <a:pt x="11626" y="7107"/>
                </a:lnTo>
                <a:lnTo>
                  <a:pt x="11724" y="7083"/>
                </a:lnTo>
                <a:lnTo>
                  <a:pt x="11870" y="7058"/>
                </a:lnTo>
                <a:lnTo>
                  <a:pt x="12188" y="7058"/>
                </a:lnTo>
                <a:lnTo>
                  <a:pt x="12359" y="7107"/>
                </a:lnTo>
                <a:lnTo>
                  <a:pt x="12481" y="7156"/>
                </a:lnTo>
                <a:lnTo>
                  <a:pt x="12603" y="7229"/>
                </a:lnTo>
                <a:lnTo>
                  <a:pt x="12676" y="7303"/>
                </a:lnTo>
                <a:lnTo>
                  <a:pt x="12774" y="7376"/>
                </a:lnTo>
                <a:lnTo>
                  <a:pt x="12896" y="7425"/>
                </a:lnTo>
                <a:lnTo>
                  <a:pt x="12969" y="7425"/>
                </a:lnTo>
                <a:lnTo>
                  <a:pt x="13140" y="7449"/>
                </a:lnTo>
                <a:lnTo>
                  <a:pt x="13213" y="7498"/>
                </a:lnTo>
                <a:lnTo>
                  <a:pt x="13262" y="7522"/>
                </a:lnTo>
                <a:lnTo>
                  <a:pt x="13311" y="7547"/>
                </a:lnTo>
                <a:lnTo>
                  <a:pt x="13360" y="7571"/>
                </a:lnTo>
                <a:lnTo>
                  <a:pt x="13409" y="7547"/>
                </a:lnTo>
                <a:lnTo>
                  <a:pt x="13458" y="7522"/>
                </a:lnTo>
                <a:lnTo>
                  <a:pt x="13507" y="7498"/>
                </a:lnTo>
                <a:lnTo>
                  <a:pt x="13580" y="7449"/>
                </a:lnTo>
                <a:lnTo>
                  <a:pt x="13726" y="7425"/>
                </a:lnTo>
                <a:lnTo>
                  <a:pt x="13897" y="7449"/>
                </a:lnTo>
                <a:lnTo>
                  <a:pt x="13971" y="7498"/>
                </a:lnTo>
                <a:lnTo>
                  <a:pt x="14019" y="7522"/>
                </a:lnTo>
                <a:lnTo>
                  <a:pt x="14093" y="7571"/>
                </a:lnTo>
                <a:lnTo>
                  <a:pt x="14190" y="7596"/>
                </a:lnTo>
                <a:lnTo>
                  <a:pt x="14337" y="7620"/>
                </a:lnTo>
                <a:lnTo>
                  <a:pt x="14654" y="7620"/>
                </a:lnTo>
                <a:lnTo>
                  <a:pt x="14801" y="7596"/>
                </a:lnTo>
                <a:lnTo>
                  <a:pt x="14899" y="7571"/>
                </a:lnTo>
                <a:lnTo>
                  <a:pt x="14972" y="7522"/>
                </a:lnTo>
                <a:lnTo>
                  <a:pt x="15021" y="7473"/>
                </a:lnTo>
                <a:lnTo>
                  <a:pt x="15045" y="7400"/>
                </a:lnTo>
                <a:lnTo>
                  <a:pt x="15070" y="7229"/>
                </a:lnTo>
                <a:lnTo>
                  <a:pt x="15070" y="7205"/>
                </a:lnTo>
                <a:lnTo>
                  <a:pt x="15045" y="7156"/>
                </a:lnTo>
                <a:lnTo>
                  <a:pt x="14948" y="7107"/>
                </a:lnTo>
                <a:lnTo>
                  <a:pt x="14825" y="7058"/>
                </a:lnTo>
                <a:lnTo>
                  <a:pt x="14679" y="7058"/>
                </a:lnTo>
                <a:lnTo>
                  <a:pt x="14532" y="7034"/>
                </a:lnTo>
                <a:lnTo>
                  <a:pt x="14361" y="6985"/>
                </a:lnTo>
                <a:lnTo>
                  <a:pt x="14215" y="6936"/>
                </a:lnTo>
                <a:lnTo>
                  <a:pt x="14117" y="6863"/>
                </a:lnTo>
                <a:lnTo>
                  <a:pt x="14019" y="6790"/>
                </a:lnTo>
                <a:lnTo>
                  <a:pt x="13922" y="6716"/>
                </a:lnTo>
                <a:lnTo>
                  <a:pt x="13824" y="6692"/>
                </a:lnTo>
                <a:lnTo>
                  <a:pt x="13726" y="6668"/>
                </a:lnTo>
                <a:lnTo>
                  <a:pt x="13653" y="6643"/>
                </a:lnTo>
                <a:lnTo>
                  <a:pt x="13555" y="6619"/>
                </a:lnTo>
                <a:lnTo>
                  <a:pt x="13458" y="6545"/>
                </a:lnTo>
                <a:lnTo>
                  <a:pt x="13360" y="6472"/>
                </a:lnTo>
                <a:lnTo>
                  <a:pt x="13287" y="6399"/>
                </a:lnTo>
                <a:lnTo>
                  <a:pt x="13189" y="6374"/>
                </a:lnTo>
                <a:lnTo>
                  <a:pt x="13116" y="6350"/>
                </a:lnTo>
                <a:lnTo>
                  <a:pt x="13067" y="6374"/>
                </a:lnTo>
                <a:lnTo>
                  <a:pt x="13018" y="6399"/>
                </a:lnTo>
                <a:lnTo>
                  <a:pt x="12945" y="6399"/>
                </a:lnTo>
                <a:lnTo>
                  <a:pt x="12872" y="6350"/>
                </a:lnTo>
                <a:lnTo>
                  <a:pt x="12774" y="6277"/>
                </a:lnTo>
                <a:lnTo>
                  <a:pt x="12701" y="6228"/>
                </a:lnTo>
                <a:lnTo>
                  <a:pt x="12627" y="6179"/>
                </a:lnTo>
                <a:lnTo>
                  <a:pt x="12505" y="6179"/>
                </a:lnTo>
                <a:lnTo>
                  <a:pt x="12456" y="6228"/>
                </a:lnTo>
                <a:lnTo>
                  <a:pt x="12383" y="6252"/>
                </a:lnTo>
                <a:lnTo>
                  <a:pt x="12212" y="6277"/>
                </a:lnTo>
                <a:lnTo>
                  <a:pt x="12114" y="6326"/>
                </a:lnTo>
                <a:lnTo>
                  <a:pt x="11968" y="6399"/>
                </a:lnTo>
                <a:lnTo>
                  <a:pt x="11797" y="6521"/>
                </a:lnTo>
                <a:lnTo>
                  <a:pt x="11650" y="6668"/>
                </a:lnTo>
                <a:lnTo>
                  <a:pt x="11479" y="6814"/>
                </a:lnTo>
                <a:lnTo>
                  <a:pt x="11309" y="6936"/>
                </a:lnTo>
                <a:lnTo>
                  <a:pt x="11186" y="7009"/>
                </a:lnTo>
                <a:lnTo>
                  <a:pt x="11064" y="7058"/>
                </a:lnTo>
                <a:lnTo>
                  <a:pt x="10918" y="7009"/>
                </a:lnTo>
                <a:lnTo>
                  <a:pt x="10844" y="6985"/>
                </a:lnTo>
                <a:lnTo>
                  <a:pt x="10796" y="6961"/>
                </a:lnTo>
                <a:lnTo>
                  <a:pt x="10747" y="6912"/>
                </a:lnTo>
                <a:lnTo>
                  <a:pt x="10722" y="6838"/>
                </a:lnTo>
                <a:lnTo>
                  <a:pt x="10698" y="6668"/>
                </a:lnTo>
                <a:lnTo>
                  <a:pt x="10722" y="6497"/>
                </a:lnTo>
                <a:lnTo>
                  <a:pt x="10747" y="6423"/>
                </a:lnTo>
                <a:lnTo>
                  <a:pt x="10796" y="6374"/>
                </a:lnTo>
                <a:lnTo>
                  <a:pt x="10844" y="6350"/>
                </a:lnTo>
                <a:lnTo>
                  <a:pt x="10967" y="6326"/>
                </a:lnTo>
                <a:lnTo>
                  <a:pt x="11113" y="6301"/>
                </a:lnTo>
                <a:lnTo>
                  <a:pt x="11260" y="6277"/>
                </a:lnTo>
                <a:lnTo>
                  <a:pt x="11406" y="6277"/>
                </a:lnTo>
                <a:lnTo>
                  <a:pt x="11528" y="6228"/>
                </a:lnTo>
                <a:lnTo>
                  <a:pt x="11602" y="6179"/>
                </a:lnTo>
                <a:lnTo>
                  <a:pt x="11626" y="6130"/>
                </a:lnTo>
                <a:lnTo>
                  <a:pt x="11650" y="6106"/>
                </a:lnTo>
                <a:lnTo>
                  <a:pt x="11602" y="5935"/>
                </a:lnTo>
                <a:lnTo>
                  <a:pt x="11577" y="5862"/>
                </a:lnTo>
                <a:lnTo>
                  <a:pt x="11553" y="5813"/>
                </a:lnTo>
                <a:lnTo>
                  <a:pt x="11504" y="5764"/>
                </a:lnTo>
                <a:lnTo>
                  <a:pt x="11504" y="5715"/>
                </a:lnTo>
                <a:lnTo>
                  <a:pt x="11504" y="5666"/>
                </a:lnTo>
                <a:lnTo>
                  <a:pt x="11553" y="5617"/>
                </a:lnTo>
                <a:lnTo>
                  <a:pt x="11602" y="5593"/>
                </a:lnTo>
                <a:lnTo>
                  <a:pt x="11675" y="5544"/>
                </a:lnTo>
                <a:lnTo>
                  <a:pt x="11821" y="5520"/>
                </a:lnTo>
                <a:lnTo>
                  <a:pt x="11919" y="5520"/>
                </a:lnTo>
                <a:lnTo>
                  <a:pt x="12017" y="5471"/>
                </a:lnTo>
                <a:lnTo>
                  <a:pt x="12114" y="5398"/>
                </a:lnTo>
                <a:lnTo>
                  <a:pt x="12212" y="5324"/>
                </a:lnTo>
                <a:lnTo>
                  <a:pt x="12285" y="5251"/>
                </a:lnTo>
                <a:lnTo>
                  <a:pt x="12359" y="5153"/>
                </a:lnTo>
                <a:lnTo>
                  <a:pt x="12383" y="5031"/>
                </a:lnTo>
                <a:lnTo>
                  <a:pt x="12408" y="4958"/>
                </a:lnTo>
                <a:lnTo>
                  <a:pt x="12383" y="4787"/>
                </a:lnTo>
                <a:lnTo>
                  <a:pt x="12334" y="4714"/>
                </a:lnTo>
                <a:lnTo>
                  <a:pt x="12310" y="4665"/>
                </a:lnTo>
                <a:lnTo>
                  <a:pt x="12310" y="4640"/>
                </a:lnTo>
                <a:lnTo>
                  <a:pt x="12310" y="4592"/>
                </a:lnTo>
                <a:lnTo>
                  <a:pt x="12383" y="4469"/>
                </a:lnTo>
                <a:lnTo>
                  <a:pt x="12505" y="4298"/>
                </a:lnTo>
                <a:lnTo>
                  <a:pt x="12701" y="4103"/>
                </a:lnTo>
                <a:lnTo>
                  <a:pt x="12798" y="4005"/>
                </a:lnTo>
                <a:lnTo>
                  <a:pt x="12945" y="3908"/>
                </a:lnTo>
                <a:lnTo>
                  <a:pt x="13091" y="3834"/>
                </a:lnTo>
                <a:lnTo>
                  <a:pt x="13262" y="3761"/>
                </a:lnTo>
                <a:lnTo>
                  <a:pt x="13604" y="3663"/>
                </a:lnTo>
                <a:lnTo>
                  <a:pt x="13775" y="3639"/>
                </a:lnTo>
                <a:lnTo>
                  <a:pt x="13922" y="3615"/>
                </a:lnTo>
                <a:close/>
                <a:moveTo>
                  <a:pt x="6888" y="2467"/>
                </a:moveTo>
                <a:lnTo>
                  <a:pt x="6986" y="2491"/>
                </a:lnTo>
                <a:lnTo>
                  <a:pt x="7083" y="2516"/>
                </a:lnTo>
                <a:lnTo>
                  <a:pt x="7132" y="2540"/>
                </a:lnTo>
                <a:lnTo>
                  <a:pt x="7181" y="2589"/>
                </a:lnTo>
                <a:lnTo>
                  <a:pt x="7181" y="2638"/>
                </a:lnTo>
                <a:lnTo>
                  <a:pt x="7181" y="2711"/>
                </a:lnTo>
                <a:lnTo>
                  <a:pt x="7132" y="2784"/>
                </a:lnTo>
                <a:lnTo>
                  <a:pt x="7083" y="2858"/>
                </a:lnTo>
                <a:lnTo>
                  <a:pt x="6937" y="3028"/>
                </a:lnTo>
                <a:lnTo>
                  <a:pt x="6864" y="3175"/>
                </a:lnTo>
                <a:lnTo>
                  <a:pt x="6839" y="3322"/>
                </a:lnTo>
                <a:lnTo>
                  <a:pt x="6864" y="3395"/>
                </a:lnTo>
                <a:lnTo>
                  <a:pt x="6888" y="3419"/>
                </a:lnTo>
                <a:lnTo>
                  <a:pt x="6961" y="3517"/>
                </a:lnTo>
                <a:lnTo>
                  <a:pt x="7010" y="3615"/>
                </a:lnTo>
                <a:lnTo>
                  <a:pt x="7059" y="3712"/>
                </a:lnTo>
                <a:lnTo>
                  <a:pt x="7083" y="3810"/>
                </a:lnTo>
                <a:lnTo>
                  <a:pt x="7059" y="3908"/>
                </a:lnTo>
                <a:lnTo>
                  <a:pt x="7010" y="4005"/>
                </a:lnTo>
                <a:lnTo>
                  <a:pt x="6961" y="4103"/>
                </a:lnTo>
                <a:lnTo>
                  <a:pt x="6888" y="4201"/>
                </a:lnTo>
                <a:lnTo>
                  <a:pt x="6839" y="4225"/>
                </a:lnTo>
                <a:lnTo>
                  <a:pt x="6644" y="4225"/>
                </a:lnTo>
                <a:lnTo>
                  <a:pt x="6473" y="4128"/>
                </a:lnTo>
                <a:lnTo>
                  <a:pt x="6302" y="4005"/>
                </a:lnTo>
                <a:lnTo>
                  <a:pt x="6155" y="3859"/>
                </a:lnTo>
                <a:lnTo>
                  <a:pt x="5984" y="3786"/>
                </a:lnTo>
                <a:lnTo>
                  <a:pt x="5838" y="3761"/>
                </a:lnTo>
                <a:lnTo>
                  <a:pt x="5789" y="3786"/>
                </a:lnTo>
                <a:lnTo>
                  <a:pt x="5740" y="3810"/>
                </a:lnTo>
                <a:lnTo>
                  <a:pt x="5642" y="3883"/>
                </a:lnTo>
                <a:lnTo>
                  <a:pt x="5545" y="3957"/>
                </a:lnTo>
                <a:lnTo>
                  <a:pt x="5447" y="3981"/>
                </a:lnTo>
                <a:lnTo>
                  <a:pt x="5349" y="4005"/>
                </a:lnTo>
                <a:lnTo>
                  <a:pt x="5203" y="4030"/>
                </a:lnTo>
                <a:lnTo>
                  <a:pt x="5129" y="4054"/>
                </a:lnTo>
                <a:lnTo>
                  <a:pt x="5081" y="4103"/>
                </a:lnTo>
                <a:lnTo>
                  <a:pt x="5032" y="4128"/>
                </a:lnTo>
                <a:lnTo>
                  <a:pt x="4959" y="4152"/>
                </a:lnTo>
                <a:lnTo>
                  <a:pt x="4788" y="4201"/>
                </a:lnTo>
                <a:lnTo>
                  <a:pt x="4690" y="4201"/>
                </a:lnTo>
                <a:lnTo>
                  <a:pt x="4592" y="4250"/>
                </a:lnTo>
                <a:lnTo>
                  <a:pt x="4494" y="4298"/>
                </a:lnTo>
                <a:lnTo>
                  <a:pt x="4397" y="4372"/>
                </a:lnTo>
                <a:lnTo>
                  <a:pt x="4372" y="4421"/>
                </a:lnTo>
                <a:lnTo>
                  <a:pt x="4372" y="4494"/>
                </a:lnTo>
                <a:lnTo>
                  <a:pt x="4372" y="4616"/>
                </a:lnTo>
                <a:lnTo>
                  <a:pt x="4470" y="4787"/>
                </a:lnTo>
                <a:lnTo>
                  <a:pt x="4592" y="4958"/>
                </a:lnTo>
                <a:lnTo>
                  <a:pt x="4690" y="5031"/>
                </a:lnTo>
                <a:lnTo>
                  <a:pt x="4788" y="5056"/>
                </a:lnTo>
                <a:lnTo>
                  <a:pt x="4885" y="5080"/>
                </a:lnTo>
                <a:lnTo>
                  <a:pt x="5007" y="5080"/>
                </a:lnTo>
                <a:lnTo>
                  <a:pt x="5129" y="5056"/>
                </a:lnTo>
                <a:lnTo>
                  <a:pt x="5227" y="5007"/>
                </a:lnTo>
                <a:lnTo>
                  <a:pt x="5349" y="4933"/>
                </a:lnTo>
                <a:lnTo>
                  <a:pt x="5447" y="4860"/>
                </a:lnTo>
                <a:lnTo>
                  <a:pt x="5642" y="4665"/>
                </a:lnTo>
                <a:lnTo>
                  <a:pt x="5838" y="4518"/>
                </a:lnTo>
                <a:lnTo>
                  <a:pt x="6009" y="4421"/>
                </a:lnTo>
                <a:lnTo>
                  <a:pt x="6131" y="4372"/>
                </a:lnTo>
                <a:lnTo>
                  <a:pt x="6204" y="4396"/>
                </a:lnTo>
                <a:lnTo>
                  <a:pt x="6253" y="4445"/>
                </a:lnTo>
                <a:lnTo>
                  <a:pt x="6302" y="4494"/>
                </a:lnTo>
                <a:lnTo>
                  <a:pt x="6302" y="4567"/>
                </a:lnTo>
                <a:lnTo>
                  <a:pt x="6326" y="4640"/>
                </a:lnTo>
                <a:lnTo>
                  <a:pt x="6375" y="4714"/>
                </a:lnTo>
                <a:lnTo>
                  <a:pt x="6424" y="4738"/>
                </a:lnTo>
                <a:lnTo>
                  <a:pt x="6497" y="4763"/>
                </a:lnTo>
                <a:lnTo>
                  <a:pt x="6595" y="4787"/>
                </a:lnTo>
                <a:lnTo>
                  <a:pt x="6693" y="4811"/>
                </a:lnTo>
                <a:lnTo>
                  <a:pt x="6790" y="4885"/>
                </a:lnTo>
                <a:lnTo>
                  <a:pt x="6888" y="4958"/>
                </a:lnTo>
                <a:lnTo>
                  <a:pt x="6937" y="5031"/>
                </a:lnTo>
                <a:lnTo>
                  <a:pt x="6961" y="5153"/>
                </a:lnTo>
                <a:lnTo>
                  <a:pt x="6937" y="5251"/>
                </a:lnTo>
                <a:lnTo>
                  <a:pt x="6888" y="5324"/>
                </a:lnTo>
                <a:lnTo>
                  <a:pt x="6790" y="5398"/>
                </a:lnTo>
                <a:lnTo>
                  <a:pt x="6693" y="5471"/>
                </a:lnTo>
                <a:lnTo>
                  <a:pt x="6595" y="5520"/>
                </a:lnTo>
                <a:lnTo>
                  <a:pt x="6497" y="5520"/>
                </a:lnTo>
                <a:lnTo>
                  <a:pt x="6399" y="5544"/>
                </a:lnTo>
                <a:lnTo>
                  <a:pt x="6253" y="5642"/>
                </a:lnTo>
                <a:lnTo>
                  <a:pt x="6082" y="5764"/>
                </a:lnTo>
                <a:lnTo>
                  <a:pt x="5935" y="5910"/>
                </a:lnTo>
                <a:lnTo>
                  <a:pt x="5764" y="6057"/>
                </a:lnTo>
                <a:lnTo>
                  <a:pt x="5594" y="6179"/>
                </a:lnTo>
                <a:lnTo>
                  <a:pt x="5471" y="6252"/>
                </a:lnTo>
                <a:lnTo>
                  <a:pt x="5349" y="6277"/>
                </a:lnTo>
                <a:lnTo>
                  <a:pt x="5227" y="6326"/>
                </a:lnTo>
                <a:lnTo>
                  <a:pt x="5056" y="6448"/>
                </a:lnTo>
                <a:lnTo>
                  <a:pt x="4812" y="6643"/>
                </a:lnTo>
                <a:lnTo>
                  <a:pt x="4568" y="6887"/>
                </a:lnTo>
                <a:lnTo>
                  <a:pt x="4226" y="7229"/>
                </a:lnTo>
                <a:lnTo>
                  <a:pt x="4104" y="7327"/>
                </a:lnTo>
                <a:lnTo>
                  <a:pt x="3957" y="7449"/>
                </a:lnTo>
                <a:lnTo>
                  <a:pt x="3640" y="7644"/>
                </a:lnTo>
                <a:lnTo>
                  <a:pt x="3347" y="7767"/>
                </a:lnTo>
                <a:lnTo>
                  <a:pt x="3200" y="7791"/>
                </a:lnTo>
                <a:lnTo>
                  <a:pt x="3078" y="7815"/>
                </a:lnTo>
                <a:lnTo>
                  <a:pt x="2834" y="7815"/>
                </a:lnTo>
                <a:lnTo>
                  <a:pt x="2614" y="7864"/>
                </a:lnTo>
                <a:lnTo>
                  <a:pt x="2443" y="7938"/>
                </a:lnTo>
                <a:lnTo>
                  <a:pt x="2321" y="8011"/>
                </a:lnTo>
                <a:lnTo>
                  <a:pt x="2248" y="8084"/>
                </a:lnTo>
                <a:lnTo>
                  <a:pt x="2174" y="8182"/>
                </a:lnTo>
                <a:lnTo>
                  <a:pt x="2125" y="8279"/>
                </a:lnTo>
                <a:lnTo>
                  <a:pt x="2125" y="8377"/>
                </a:lnTo>
                <a:lnTo>
                  <a:pt x="2125" y="8475"/>
                </a:lnTo>
                <a:lnTo>
                  <a:pt x="2174" y="8573"/>
                </a:lnTo>
                <a:lnTo>
                  <a:pt x="2248" y="8670"/>
                </a:lnTo>
                <a:lnTo>
                  <a:pt x="2321" y="8768"/>
                </a:lnTo>
                <a:lnTo>
                  <a:pt x="2394" y="8841"/>
                </a:lnTo>
                <a:lnTo>
                  <a:pt x="2492" y="8890"/>
                </a:lnTo>
                <a:lnTo>
                  <a:pt x="2614" y="8939"/>
                </a:lnTo>
                <a:lnTo>
                  <a:pt x="2687" y="8939"/>
                </a:lnTo>
                <a:lnTo>
                  <a:pt x="2809" y="8988"/>
                </a:lnTo>
                <a:lnTo>
                  <a:pt x="2956" y="9085"/>
                </a:lnTo>
                <a:lnTo>
                  <a:pt x="3151" y="9232"/>
                </a:lnTo>
                <a:lnTo>
                  <a:pt x="3371" y="9427"/>
                </a:lnTo>
                <a:lnTo>
                  <a:pt x="3566" y="9623"/>
                </a:lnTo>
                <a:lnTo>
                  <a:pt x="3762" y="9769"/>
                </a:lnTo>
                <a:lnTo>
                  <a:pt x="3908" y="9867"/>
                </a:lnTo>
                <a:lnTo>
                  <a:pt x="4030" y="9891"/>
                </a:lnTo>
                <a:lnTo>
                  <a:pt x="4177" y="9867"/>
                </a:lnTo>
                <a:lnTo>
                  <a:pt x="4250" y="9843"/>
                </a:lnTo>
                <a:lnTo>
                  <a:pt x="4324" y="9818"/>
                </a:lnTo>
                <a:lnTo>
                  <a:pt x="4372" y="9769"/>
                </a:lnTo>
                <a:lnTo>
                  <a:pt x="4494" y="9745"/>
                </a:lnTo>
                <a:lnTo>
                  <a:pt x="4641" y="9720"/>
                </a:lnTo>
                <a:lnTo>
                  <a:pt x="4959" y="9720"/>
                </a:lnTo>
                <a:lnTo>
                  <a:pt x="5105" y="9769"/>
                </a:lnTo>
                <a:lnTo>
                  <a:pt x="5252" y="9818"/>
                </a:lnTo>
                <a:lnTo>
                  <a:pt x="5349" y="9916"/>
                </a:lnTo>
                <a:lnTo>
                  <a:pt x="5447" y="9989"/>
                </a:lnTo>
                <a:lnTo>
                  <a:pt x="5545" y="10038"/>
                </a:lnTo>
                <a:lnTo>
                  <a:pt x="5642" y="10087"/>
                </a:lnTo>
                <a:lnTo>
                  <a:pt x="5740" y="10087"/>
                </a:lnTo>
                <a:lnTo>
                  <a:pt x="5838" y="10136"/>
                </a:lnTo>
                <a:lnTo>
                  <a:pt x="5984" y="10209"/>
                </a:lnTo>
                <a:lnTo>
                  <a:pt x="6155" y="10331"/>
                </a:lnTo>
                <a:lnTo>
                  <a:pt x="6302" y="10478"/>
                </a:lnTo>
                <a:lnTo>
                  <a:pt x="6473" y="10624"/>
                </a:lnTo>
                <a:lnTo>
                  <a:pt x="6644" y="10746"/>
                </a:lnTo>
                <a:lnTo>
                  <a:pt x="6790" y="10819"/>
                </a:lnTo>
                <a:lnTo>
                  <a:pt x="6888" y="10844"/>
                </a:lnTo>
                <a:lnTo>
                  <a:pt x="6961" y="10868"/>
                </a:lnTo>
                <a:lnTo>
                  <a:pt x="7083" y="10917"/>
                </a:lnTo>
                <a:lnTo>
                  <a:pt x="7181" y="10966"/>
                </a:lnTo>
                <a:lnTo>
                  <a:pt x="7254" y="11039"/>
                </a:lnTo>
                <a:lnTo>
                  <a:pt x="7352" y="11113"/>
                </a:lnTo>
                <a:lnTo>
                  <a:pt x="7450" y="11186"/>
                </a:lnTo>
                <a:lnTo>
                  <a:pt x="7547" y="11210"/>
                </a:lnTo>
                <a:lnTo>
                  <a:pt x="7645" y="11235"/>
                </a:lnTo>
                <a:lnTo>
                  <a:pt x="7743" y="11259"/>
                </a:lnTo>
                <a:lnTo>
                  <a:pt x="7840" y="11283"/>
                </a:lnTo>
                <a:lnTo>
                  <a:pt x="7938" y="11357"/>
                </a:lnTo>
                <a:lnTo>
                  <a:pt x="8036" y="11430"/>
                </a:lnTo>
                <a:lnTo>
                  <a:pt x="8109" y="11528"/>
                </a:lnTo>
                <a:lnTo>
                  <a:pt x="8158" y="11625"/>
                </a:lnTo>
                <a:lnTo>
                  <a:pt x="8207" y="11723"/>
                </a:lnTo>
                <a:lnTo>
                  <a:pt x="8207" y="11796"/>
                </a:lnTo>
                <a:lnTo>
                  <a:pt x="8207" y="11894"/>
                </a:lnTo>
                <a:lnTo>
                  <a:pt x="8158" y="11992"/>
                </a:lnTo>
                <a:lnTo>
                  <a:pt x="8109" y="12089"/>
                </a:lnTo>
                <a:lnTo>
                  <a:pt x="8036" y="12187"/>
                </a:lnTo>
                <a:lnTo>
                  <a:pt x="7963" y="12285"/>
                </a:lnTo>
                <a:lnTo>
                  <a:pt x="7889" y="12383"/>
                </a:lnTo>
                <a:lnTo>
                  <a:pt x="7840" y="12480"/>
                </a:lnTo>
                <a:lnTo>
                  <a:pt x="7840" y="12578"/>
                </a:lnTo>
                <a:lnTo>
                  <a:pt x="7816" y="12676"/>
                </a:lnTo>
                <a:lnTo>
                  <a:pt x="7718" y="12822"/>
                </a:lnTo>
                <a:lnTo>
                  <a:pt x="7596" y="12969"/>
                </a:lnTo>
                <a:lnTo>
                  <a:pt x="7450" y="13140"/>
                </a:lnTo>
                <a:lnTo>
                  <a:pt x="7303" y="13311"/>
                </a:lnTo>
                <a:lnTo>
                  <a:pt x="7181" y="13457"/>
                </a:lnTo>
                <a:lnTo>
                  <a:pt x="7108" y="13604"/>
                </a:lnTo>
                <a:lnTo>
                  <a:pt x="7083" y="13701"/>
                </a:lnTo>
                <a:lnTo>
                  <a:pt x="7034" y="13823"/>
                </a:lnTo>
                <a:lnTo>
                  <a:pt x="6961" y="13970"/>
                </a:lnTo>
                <a:lnTo>
                  <a:pt x="6839" y="14117"/>
                </a:lnTo>
                <a:lnTo>
                  <a:pt x="6693" y="14288"/>
                </a:lnTo>
                <a:lnTo>
                  <a:pt x="6546" y="14434"/>
                </a:lnTo>
                <a:lnTo>
                  <a:pt x="6424" y="14605"/>
                </a:lnTo>
                <a:lnTo>
                  <a:pt x="6351" y="14752"/>
                </a:lnTo>
                <a:lnTo>
                  <a:pt x="6302" y="14849"/>
                </a:lnTo>
                <a:lnTo>
                  <a:pt x="6277" y="14947"/>
                </a:lnTo>
                <a:lnTo>
                  <a:pt x="6229" y="15069"/>
                </a:lnTo>
                <a:lnTo>
                  <a:pt x="6131" y="15216"/>
                </a:lnTo>
                <a:lnTo>
                  <a:pt x="6033" y="15338"/>
                </a:lnTo>
                <a:lnTo>
                  <a:pt x="5911" y="15460"/>
                </a:lnTo>
                <a:lnTo>
                  <a:pt x="5813" y="15582"/>
                </a:lnTo>
                <a:lnTo>
                  <a:pt x="5764" y="15704"/>
                </a:lnTo>
                <a:lnTo>
                  <a:pt x="5740" y="15802"/>
                </a:lnTo>
                <a:lnTo>
                  <a:pt x="5764" y="15973"/>
                </a:lnTo>
                <a:lnTo>
                  <a:pt x="5789" y="16046"/>
                </a:lnTo>
                <a:lnTo>
                  <a:pt x="5838" y="16095"/>
                </a:lnTo>
                <a:lnTo>
                  <a:pt x="5862" y="16144"/>
                </a:lnTo>
                <a:lnTo>
                  <a:pt x="5911" y="16217"/>
                </a:lnTo>
                <a:lnTo>
                  <a:pt x="5935" y="16388"/>
                </a:lnTo>
                <a:lnTo>
                  <a:pt x="5911" y="16461"/>
                </a:lnTo>
                <a:lnTo>
                  <a:pt x="5862" y="16510"/>
                </a:lnTo>
                <a:lnTo>
                  <a:pt x="5813" y="16559"/>
                </a:lnTo>
                <a:lnTo>
                  <a:pt x="5642" y="16559"/>
                </a:lnTo>
                <a:lnTo>
                  <a:pt x="5545" y="16510"/>
                </a:lnTo>
                <a:lnTo>
                  <a:pt x="5447" y="16461"/>
                </a:lnTo>
                <a:lnTo>
                  <a:pt x="5349" y="16388"/>
                </a:lnTo>
                <a:lnTo>
                  <a:pt x="5276" y="16266"/>
                </a:lnTo>
                <a:lnTo>
                  <a:pt x="5227" y="16119"/>
                </a:lnTo>
                <a:lnTo>
                  <a:pt x="5178" y="15973"/>
                </a:lnTo>
                <a:lnTo>
                  <a:pt x="5178" y="15802"/>
                </a:lnTo>
                <a:lnTo>
                  <a:pt x="5154" y="15655"/>
                </a:lnTo>
                <a:lnTo>
                  <a:pt x="5105" y="15484"/>
                </a:lnTo>
                <a:lnTo>
                  <a:pt x="5056" y="15338"/>
                </a:lnTo>
                <a:lnTo>
                  <a:pt x="4983" y="15240"/>
                </a:lnTo>
                <a:lnTo>
                  <a:pt x="4934" y="15191"/>
                </a:lnTo>
                <a:lnTo>
                  <a:pt x="4910" y="15093"/>
                </a:lnTo>
                <a:lnTo>
                  <a:pt x="4836" y="14849"/>
                </a:lnTo>
                <a:lnTo>
                  <a:pt x="4812" y="14556"/>
                </a:lnTo>
                <a:lnTo>
                  <a:pt x="4788" y="14214"/>
                </a:lnTo>
                <a:lnTo>
                  <a:pt x="4788" y="13970"/>
                </a:lnTo>
                <a:lnTo>
                  <a:pt x="4788" y="13799"/>
                </a:lnTo>
                <a:lnTo>
                  <a:pt x="4739" y="13604"/>
                </a:lnTo>
                <a:lnTo>
                  <a:pt x="4714" y="13433"/>
                </a:lnTo>
                <a:lnTo>
                  <a:pt x="4641" y="13237"/>
                </a:lnTo>
                <a:lnTo>
                  <a:pt x="4568" y="13066"/>
                </a:lnTo>
                <a:lnTo>
                  <a:pt x="4494" y="12920"/>
                </a:lnTo>
                <a:lnTo>
                  <a:pt x="4397" y="12773"/>
                </a:lnTo>
                <a:lnTo>
                  <a:pt x="4324" y="12676"/>
                </a:lnTo>
                <a:lnTo>
                  <a:pt x="4128" y="12456"/>
                </a:lnTo>
                <a:lnTo>
                  <a:pt x="3982" y="12260"/>
                </a:lnTo>
                <a:lnTo>
                  <a:pt x="3884" y="12114"/>
                </a:lnTo>
                <a:lnTo>
                  <a:pt x="3835" y="11992"/>
                </a:lnTo>
                <a:lnTo>
                  <a:pt x="3811" y="11845"/>
                </a:lnTo>
                <a:lnTo>
                  <a:pt x="3786" y="11772"/>
                </a:lnTo>
                <a:lnTo>
                  <a:pt x="3737" y="11723"/>
                </a:lnTo>
                <a:lnTo>
                  <a:pt x="3713" y="11650"/>
                </a:lnTo>
                <a:lnTo>
                  <a:pt x="3664" y="11528"/>
                </a:lnTo>
                <a:lnTo>
                  <a:pt x="3664" y="11381"/>
                </a:lnTo>
                <a:lnTo>
                  <a:pt x="3640" y="11235"/>
                </a:lnTo>
                <a:lnTo>
                  <a:pt x="3664" y="11088"/>
                </a:lnTo>
                <a:lnTo>
                  <a:pt x="3664" y="10942"/>
                </a:lnTo>
                <a:lnTo>
                  <a:pt x="3713" y="10819"/>
                </a:lnTo>
                <a:lnTo>
                  <a:pt x="3737" y="10771"/>
                </a:lnTo>
                <a:lnTo>
                  <a:pt x="3786" y="10697"/>
                </a:lnTo>
                <a:lnTo>
                  <a:pt x="3811" y="10648"/>
                </a:lnTo>
                <a:lnTo>
                  <a:pt x="3835" y="10478"/>
                </a:lnTo>
                <a:lnTo>
                  <a:pt x="3811" y="10307"/>
                </a:lnTo>
                <a:lnTo>
                  <a:pt x="3786" y="10233"/>
                </a:lnTo>
                <a:lnTo>
                  <a:pt x="3737" y="10184"/>
                </a:lnTo>
                <a:lnTo>
                  <a:pt x="3689" y="10160"/>
                </a:lnTo>
                <a:lnTo>
                  <a:pt x="3615" y="10111"/>
                </a:lnTo>
                <a:lnTo>
                  <a:pt x="3444" y="10087"/>
                </a:lnTo>
                <a:lnTo>
                  <a:pt x="3347" y="10062"/>
                </a:lnTo>
                <a:lnTo>
                  <a:pt x="3200" y="9989"/>
                </a:lnTo>
                <a:lnTo>
                  <a:pt x="3054" y="9867"/>
                </a:lnTo>
                <a:lnTo>
                  <a:pt x="2883" y="9720"/>
                </a:lnTo>
                <a:lnTo>
                  <a:pt x="2712" y="9574"/>
                </a:lnTo>
                <a:lnTo>
                  <a:pt x="2565" y="9452"/>
                </a:lnTo>
                <a:lnTo>
                  <a:pt x="2419" y="9354"/>
                </a:lnTo>
                <a:lnTo>
                  <a:pt x="2321" y="9330"/>
                </a:lnTo>
                <a:lnTo>
                  <a:pt x="2199" y="9281"/>
                </a:lnTo>
                <a:lnTo>
                  <a:pt x="2003" y="9159"/>
                </a:lnTo>
                <a:lnTo>
                  <a:pt x="1784" y="8988"/>
                </a:lnTo>
                <a:lnTo>
                  <a:pt x="1539" y="8768"/>
                </a:lnTo>
                <a:lnTo>
                  <a:pt x="1246" y="8402"/>
                </a:lnTo>
                <a:lnTo>
                  <a:pt x="1078" y="8185"/>
                </a:lnTo>
                <a:lnTo>
                  <a:pt x="1124" y="7840"/>
                </a:lnTo>
                <a:lnTo>
                  <a:pt x="1197" y="7473"/>
                </a:lnTo>
                <a:lnTo>
                  <a:pt x="1295" y="7132"/>
                </a:lnTo>
                <a:lnTo>
                  <a:pt x="1393" y="6790"/>
                </a:lnTo>
                <a:lnTo>
                  <a:pt x="1515" y="6448"/>
                </a:lnTo>
                <a:lnTo>
                  <a:pt x="1637" y="6106"/>
                </a:lnTo>
                <a:lnTo>
                  <a:pt x="1784" y="5788"/>
                </a:lnTo>
                <a:lnTo>
                  <a:pt x="1954" y="5471"/>
                </a:lnTo>
                <a:lnTo>
                  <a:pt x="2125" y="5153"/>
                </a:lnTo>
                <a:lnTo>
                  <a:pt x="2296" y="4860"/>
                </a:lnTo>
                <a:lnTo>
                  <a:pt x="2516" y="4567"/>
                </a:lnTo>
                <a:lnTo>
                  <a:pt x="2712" y="4298"/>
                </a:lnTo>
                <a:lnTo>
                  <a:pt x="3151" y="3737"/>
                </a:lnTo>
                <a:lnTo>
                  <a:pt x="3664" y="3248"/>
                </a:lnTo>
                <a:lnTo>
                  <a:pt x="4079" y="3248"/>
                </a:lnTo>
                <a:lnTo>
                  <a:pt x="4299" y="3297"/>
                </a:lnTo>
                <a:lnTo>
                  <a:pt x="4470" y="3346"/>
                </a:lnTo>
                <a:lnTo>
                  <a:pt x="4592" y="3419"/>
                </a:lnTo>
                <a:lnTo>
                  <a:pt x="4690" y="3493"/>
                </a:lnTo>
                <a:lnTo>
                  <a:pt x="4788" y="3517"/>
                </a:lnTo>
                <a:lnTo>
                  <a:pt x="4885" y="3493"/>
                </a:lnTo>
                <a:lnTo>
                  <a:pt x="4983" y="3419"/>
                </a:lnTo>
                <a:lnTo>
                  <a:pt x="5056" y="3346"/>
                </a:lnTo>
                <a:lnTo>
                  <a:pt x="5178" y="3297"/>
                </a:lnTo>
                <a:lnTo>
                  <a:pt x="5276" y="3248"/>
                </a:lnTo>
                <a:lnTo>
                  <a:pt x="5349" y="3248"/>
                </a:lnTo>
                <a:lnTo>
                  <a:pt x="5471" y="3199"/>
                </a:lnTo>
                <a:lnTo>
                  <a:pt x="5594" y="3126"/>
                </a:lnTo>
                <a:lnTo>
                  <a:pt x="5764" y="3004"/>
                </a:lnTo>
                <a:lnTo>
                  <a:pt x="5935" y="2858"/>
                </a:lnTo>
                <a:lnTo>
                  <a:pt x="6131" y="2711"/>
                </a:lnTo>
                <a:lnTo>
                  <a:pt x="6375" y="2589"/>
                </a:lnTo>
                <a:lnTo>
                  <a:pt x="6619" y="2516"/>
                </a:lnTo>
                <a:lnTo>
                  <a:pt x="6888" y="2467"/>
                </a:lnTo>
                <a:close/>
                <a:moveTo>
                  <a:pt x="9379" y="0"/>
                </a:moveTo>
                <a:lnTo>
                  <a:pt x="8891" y="24"/>
                </a:lnTo>
                <a:lnTo>
                  <a:pt x="8427" y="49"/>
                </a:lnTo>
                <a:lnTo>
                  <a:pt x="7963" y="122"/>
                </a:lnTo>
                <a:lnTo>
                  <a:pt x="7499" y="195"/>
                </a:lnTo>
                <a:lnTo>
                  <a:pt x="7034" y="293"/>
                </a:lnTo>
                <a:lnTo>
                  <a:pt x="6595" y="440"/>
                </a:lnTo>
                <a:lnTo>
                  <a:pt x="6155" y="586"/>
                </a:lnTo>
                <a:lnTo>
                  <a:pt x="5740" y="733"/>
                </a:lnTo>
                <a:lnTo>
                  <a:pt x="5325" y="928"/>
                </a:lnTo>
                <a:lnTo>
                  <a:pt x="4910" y="1148"/>
                </a:lnTo>
                <a:lnTo>
                  <a:pt x="4519" y="1368"/>
                </a:lnTo>
                <a:lnTo>
                  <a:pt x="4128" y="1612"/>
                </a:lnTo>
                <a:lnTo>
                  <a:pt x="3762" y="1881"/>
                </a:lnTo>
                <a:lnTo>
                  <a:pt x="3420" y="2149"/>
                </a:lnTo>
                <a:lnTo>
                  <a:pt x="3078" y="2442"/>
                </a:lnTo>
                <a:lnTo>
                  <a:pt x="2760" y="2760"/>
                </a:lnTo>
                <a:lnTo>
                  <a:pt x="2443" y="3077"/>
                </a:lnTo>
                <a:lnTo>
                  <a:pt x="2150" y="3419"/>
                </a:lnTo>
                <a:lnTo>
                  <a:pt x="1881" y="3761"/>
                </a:lnTo>
                <a:lnTo>
                  <a:pt x="1613" y="4128"/>
                </a:lnTo>
                <a:lnTo>
                  <a:pt x="1368" y="4518"/>
                </a:lnTo>
                <a:lnTo>
                  <a:pt x="1149" y="4909"/>
                </a:lnTo>
                <a:lnTo>
                  <a:pt x="929" y="5324"/>
                </a:lnTo>
                <a:lnTo>
                  <a:pt x="733" y="5739"/>
                </a:lnTo>
                <a:lnTo>
                  <a:pt x="587" y="6155"/>
                </a:lnTo>
                <a:lnTo>
                  <a:pt x="440" y="6594"/>
                </a:lnTo>
                <a:lnTo>
                  <a:pt x="294" y="7034"/>
                </a:lnTo>
                <a:lnTo>
                  <a:pt x="196" y="7498"/>
                </a:lnTo>
                <a:lnTo>
                  <a:pt x="123" y="7962"/>
                </a:lnTo>
                <a:lnTo>
                  <a:pt x="49" y="8426"/>
                </a:lnTo>
                <a:lnTo>
                  <a:pt x="25" y="8890"/>
                </a:lnTo>
                <a:lnTo>
                  <a:pt x="1" y="9378"/>
                </a:lnTo>
                <a:lnTo>
                  <a:pt x="25" y="9867"/>
                </a:lnTo>
                <a:lnTo>
                  <a:pt x="49" y="10331"/>
                </a:lnTo>
                <a:lnTo>
                  <a:pt x="123" y="10795"/>
                </a:lnTo>
                <a:lnTo>
                  <a:pt x="196" y="11259"/>
                </a:lnTo>
                <a:lnTo>
                  <a:pt x="294" y="11723"/>
                </a:lnTo>
                <a:lnTo>
                  <a:pt x="440" y="12163"/>
                </a:lnTo>
                <a:lnTo>
                  <a:pt x="587" y="12602"/>
                </a:lnTo>
                <a:lnTo>
                  <a:pt x="733" y="13018"/>
                </a:lnTo>
                <a:lnTo>
                  <a:pt x="929" y="13433"/>
                </a:lnTo>
                <a:lnTo>
                  <a:pt x="1149" y="13848"/>
                </a:lnTo>
                <a:lnTo>
                  <a:pt x="1368" y="14239"/>
                </a:lnTo>
                <a:lnTo>
                  <a:pt x="1613" y="14629"/>
                </a:lnTo>
                <a:lnTo>
                  <a:pt x="1881" y="14996"/>
                </a:lnTo>
                <a:lnTo>
                  <a:pt x="2150" y="15338"/>
                </a:lnTo>
                <a:lnTo>
                  <a:pt x="2443" y="15680"/>
                </a:lnTo>
                <a:lnTo>
                  <a:pt x="2760" y="15997"/>
                </a:lnTo>
                <a:lnTo>
                  <a:pt x="3078" y="16315"/>
                </a:lnTo>
                <a:lnTo>
                  <a:pt x="3420" y="16608"/>
                </a:lnTo>
                <a:lnTo>
                  <a:pt x="3762" y="16876"/>
                </a:lnTo>
                <a:lnTo>
                  <a:pt x="4128" y="17145"/>
                </a:lnTo>
                <a:lnTo>
                  <a:pt x="4519" y="17389"/>
                </a:lnTo>
                <a:lnTo>
                  <a:pt x="4910" y="17609"/>
                </a:lnTo>
                <a:lnTo>
                  <a:pt x="5325" y="17829"/>
                </a:lnTo>
                <a:lnTo>
                  <a:pt x="5740" y="18024"/>
                </a:lnTo>
                <a:lnTo>
                  <a:pt x="6155" y="18171"/>
                </a:lnTo>
                <a:lnTo>
                  <a:pt x="6595" y="18317"/>
                </a:lnTo>
                <a:lnTo>
                  <a:pt x="7034" y="18464"/>
                </a:lnTo>
                <a:lnTo>
                  <a:pt x="7499" y="18562"/>
                </a:lnTo>
                <a:lnTo>
                  <a:pt x="7963" y="18635"/>
                </a:lnTo>
                <a:lnTo>
                  <a:pt x="8427" y="18708"/>
                </a:lnTo>
                <a:lnTo>
                  <a:pt x="8891" y="18733"/>
                </a:lnTo>
                <a:lnTo>
                  <a:pt x="9379" y="18757"/>
                </a:lnTo>
                <a:lnTo>
                  <a:pt x="9868" y="18733"/>
                </a:lnTo>
                <a:lnTo>
                  <a:pt x="10332" y="18708"/>
                </a:lnTo>
                <a:lnTo>
                  <a:pt x="10796" y="18635"/>
                </a:lnTo>
                <a:lnTo>
                  <a:pt x="11260" y="18562"/>
                </a:lnTo>
                <a:lnTo>
                  <a:pt x="11724" y="18464"/>
                </a:lnTo>
                <a:lnTo>
                  <a:pt x="12163" y="18317"/>
                </a:lnTo>
                <a:lnTo>
                  <a:pt x="12603" y="18171"/>
                </a:lnTo>
                <a:lnTo>
                  <a:pt x="13018" y="18024"/>
                </a:lnTo>
                <a:lnTo>
                  <a:pt x="13433" y="17829"/>
                </a:lnTo>
                <a:lnTo>
                  <a:pt x="13848" y="17609"/>
                </a:lnTo>
                <a:lnTo>
                  <a:pt x="14239" y="17389"/>
                </a:lnTo>
                <a:lnTo>
                  <a:pt x="14630" y="17145"/>
                </a:lnTo>
                <a:lnTo>
                  <a:pt x="14996" y="16876"/>
                </a:lnTo>
                <a:lnTo>
                  <a:pt x="15338" y="16608"/>
                </a:lnTo>
                <a:lnTo>
                  <a:pt x="15680" y="16315"/>
                </a:lnTo>
                <a:lnTo>
                  <a:pt x="15998" y="15997"/>
                </a:lnTo>
                <a:lnTo>
                  <a:pt x="16315" y="15680"/>
                </a:lnTo>
                <a:lnTo>
                  <a:pt x="16608" y="15338"/>
                </a:lnTo>
                <a:lnTo>
                  <a:pt x="16877" y="14996"/>
                </a:lnTo>
                <a:lnTo>
                  <a:pt x="17146" y="14629"/>
                </a:lnTo>
                <a:lnTo>
                  <a:pt x="17390" y="14239"/>
                </a:lnTo>
                <a:lnTo>
                  <a:pt x="17610" y="13848"/>
                </a:lnTo>
                <a:lnTo>
                  <a:pt x="17829" y="13433"/>
                </a:lnTo>
                <a:lnTo>
                  <a:pt x="18025" y="13018"/>
                </a:lnTo>
                <a:lnTo>
                  <a:pt x="18171" y="12602"/>
                </a:lnTo>
                <a:lnTo>
                  <a:pt x="18318" y="12163"/>
                </a:lnTo>
                <a:lnTo>
                  <a:pt x="18464" y="11723"/>
                </a:lnTo>
                <a:lnTo>
                  <a:pt x="18562" y="11259"/>
                </a:lnTo>
                <a:lnTo>
                  <a:pt x="18635" y="10795"/>
                </a:lnTo>
                <a:lnTo>
                  <a:pt x="18709" y="10331"/>
                </a:lnTo>
                <a:lnTo>
                  <a:pt x="18733" y="9867"/>
                </a:lnTo>
                <a:lnTo>
                  <a:pt x="18758" y="9378"/>
                </a:lnTo>
                <a:lnTo>
                  <a:pt x="18733" y="8890"/>
                </a:lnTo>
                <a:lnTo>
                  <a:pt x="18709" y="8426"/>
                </a:lnTo>
                <a:lnTo>
                  <a:pt x="18635" y="7962"/>
                </a:lnTo>
                <a:lnTo>
                  <a:pt x="18562" y="7498"/>
                </a:lnTo>
                <a:lnTo>
                  <a:pt x="18464" y="7034"/>
                </a:lnTo>
                <a:lnTo>
                  <a:pt x="18318" y="6594"/>
                </a:lnTo>
                <a:lnTo>
                  <a:pt x="18171" y="6155"/>
                </a:lnTo>
                <a:lnTo>
                  <a:pt x="18025" y="5739"/>
                </a:lnTo>
                <a:lnTo>
                  <a:pt x="17829" y="5324"/>
                </a:lnTo>
                <a:lnTo>
                  <a:pt x="17610" y="4909"/>
                </a:lnTo>
                <a:lnTo>
                  <a:pt x="17390" y="4518"/>
                </a:lnTo>
                <a:lnTo>
                  <a:pt x="17146" y="4128"/>
                </a:lnTo>
                <a:lnTo>
                  <a:pt x="16877" y="3761"/>
                </a:lnTo>
                <a:lnTo>
                  <a:pt x="16608" y="3419"/>
                </a:lnTo>
                <a:lnTo>
                  <a:pt x="16315" y="3077"/>
                </a:lnTo>
                <a:lnTo>
                  <a:pt x="15998" y="2760"/>
                </a:lnTo>
                <a:lnTo>
                  <a:pt x="15680" y="2442"/>
                </a:lnTo>
                <a:lnTo>
                  <a:pt x="15338" y="2149"/>
                </a:lnTo>
                <a:lnTo>
                  <a:pt x="14996" y="1881"/>
                </a:lnTo>
                <a:lnTo>
                  <a:pt x="14630" y="1612"/>
                </a:lnTo>
                <a:lnTo>
                  <a:pt x="14239" y="1368"/>
                </a:lnTo>
                <a:lnTo>
                  <a:pt x="13848" y="1148"/>
                </a:lnTo>
                <a:lnTo>
                  <a:pt x="13433" y="928"/>
                </a:lnTo>
                <a:lnTo>
                  <a:pt x="13018" y="733"/>
                </a:lnTo>
                <a:lnTo>
                  <a:pt x="12603" y="586"/>
                </a:lnTo>
                <a:lnTo>
                  <a:pt x="12163" y="440"/>
                </a:lnTo>
                <a:lnTo>
                  <a:pt x="11724" y="293"/>
                </a:lnTo>
                <a:lnTo>
                  <a:pt x="11260" y="195"/>
                </a:lnTo>
                <a:lnTo>
                  <a:pt x="10796" y="122"/>
                </a:lnTo>
                <a:lnTo>
                  <a:pt x="10332" y="49"/>
                </a:lnTo>
                <a:lnTo>
                  <a:pt x="9868" y="24"/>
                </a:lnTo>
                <a:lnTo>
                  <a:pt x="9379"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5" name="Shape 482">
            <a:extLst>
              <a:ext uri="{FF2B5EF4-FFF2-40B4-BE49-F238E27FC236}">
                <a16:creationId xmlns="" xmlns:a16="http://schemas.microsoft.com/office/drawing/2014/main" id="{F4878AEF-620C-4018-9345-A57660192B27}"/>
              </a:ext>
            </a:extLst>
          </p:cNvPr>
          <p:cNvSpPr/>
          <p:nvPr userDrawn="1"/>
        </p:nvSpPr>
        <p:spPr>
          <a:xfrm>
            <a:off x="8847296" y="5497037"/>
            <a:ext cx="529200" cy="5292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6" name="Shape 484">
            <a:extLst>
              <a:ext uri="{FF2B5EF4-FFF2-40B4-BE49-F238E27FC236}">
                <a16:creationId xmlns="" xmlns:a16="http://schemas.microsoft.com/office/drawing/2014/main" id="{777FE849-C0AB-4929-AC3F-01956BB56FC2}"/>
              </a:ext>
            </a:extLst>
          </p:cNvPr>
          <p:cNvSpPr/>
          <p:nvPr userDrawn="1"/>
        </p:nvSpPr>
        <p:spPr>
          <a:xfrm>
            <a:off x="9688652" y="5497037"/>
            <a:ext cx="529200" cy="529200"/>
          </a:xfrm>
          <a:custGeom>
            <a:avLst/>
            <a:gdLst/>
            <a:ahLst/>
            <a:cxnLst/>
            <a:rect l="0" t="0" r="0" b="0"/>
            <a:pathLst>
              <a:path w="16414" h="16413" extrusionOk="0">
                <a:moveTo>
                  <a:pt x="10088" y="5080"/>
                </a:moveTo>
                <a:lnTo>
                  <a:pt x="10234" y="5105"/>
                </a:lnTo>
                <a:lnTo>
                  <a:pt x="10307" y="5129"/>
                </a:lnTo>
                <a:lnTo>
                  <a:pt x="10356" y="5178"/>
                </a:lnTo>
                <a:lnTo>
                  <a:pt x="11235" y="6057"/>
                </a:lnTo>
                <a:lnTo>
                  <a:pt x="11284" y="6106"/>
                </a:lnTo>
                <a:lnTo>
                  <a:pt x="11309" y="6179"/>
                </a:lnTo>
                <a:lnTo>
                  <a:pt x="11333" y="6326"/>
                </a:lnTo>
                <a:lnTo>
                  <a:pt x="11309" y="6473"/>
                </a:lnTo>
                <a:lnTo>
                  <a:pt x="11284" y="6546"/>
                </a:lnTo>
                <a:lnTo>
                  <a:pt x="11235" y="6595"/>
                </a:lnTo>
                <a:lnTo>
                  <a:pt x="9892" y="7938"/>
                </a:lnTo>
                <a:lnTo>
                  <a:pt x="9843" y="7987"/>
                </a:lnTo>
                <a:lnTo>
                  <a:pt x="9819" y="8060"/>
                </a:lnTo>
                <a:lnTo>
                  <a:pt x="9795" y="8207"/>
                </a:lnTo>
                <a:lnTo>
                  <a:pt x="9819" y="8353"/>
                </a:lnTo>
                <a:lnTo>
                  <a:pt x="9843" y="8426"/>
                </a:lnTo>
                <a:lnTo>
                  <a:pt x="9892" y="8475"/>
                </a:lnTo>
                <a:lnTo>
                  <a:pt x="11235" y="9818"/>
                </a:lnTo>
                <a:lnTo>
                  <a:pt x="11284" y="9867"/>
                </a:lnTo>
                <a:lnTo>
                  <a:pt x="11309" y="9941"/>
                </a:lnTo>
                <a:lnTo>
                  <a:pt x="11333" y="10087"/>
                </a:lnTo>
                <a:lnTo>
                  <a:pt x="11309" y="10234"/>
                </a:lnTo>
                <a:lnTo>
                  <a:pt x="11284" y="10307"/>
                </a:lnTo>
                <a:lnTo>
                  <a:pt x="11235" y="10356"/>
                </a:lnTo>
                <a:lnTo>
                  <a:pt x="10356" y="11235"/>
                </a:lnTo>
                <a:lnTo>
                  <a:pt x="10307" y="11284"/>
                </a:lnTo>
                <a:lnTo>
                  <a:pt x="10234" y="11308"/>
                </a:lnTo>
                <a:lnTo>
                  <a:pt x="10088" y="11333"/>
                </a:lnTo>
                <a:lnTo>
                  <a:pt x="9941" y="11308"/>
                </a:lnTo>
                <a:lnTo>
                  <a:pt x="9868" y="11284"/>
                </a:lnTo>
                <a:lnTo>
                  <a:pt x="9819" y="11235"/>
                </a:lnTo>
                <a:lnTo>
                  <a:pt x="8476" y="9892"/>
                </a:lnTo>
                <a:lnTo>
                  <a:pt x="8427" y="9843"/>
                </a:lnTo>
                <a:lnTo>
                  <a:pt x="8354" y="9818"/>
                </a:lnTo>
                <a:lnTo>
                  <a:pt x="8207" y="9794"/>
                </a:lnTo>
                <a:lnTo>
                  <a:pt x="8061" y="9818"/>
                </a:lnTo>
                <a:lnTo>
                  <a:pt x="7987" y="9843"/>
                </a:lnTo>
                <a:lnTo>
                  <a:pt x="7938" y="9892"/>
                </a:lnTo>
                <a:lnTo>
                  <a:pt x="6595" y="11235"/>
                </a:lnTo>
                <a:lnTo>
                  <a:pt x="6546" y="11284"/>
                </a:lnTo>
                <a:lnTo>
                  <a:pt x="6473" y="11308"/>
                </a:lnTo>
                <a:lnTo>
                  <a:pt x="6326" y="11333"/>
                </a:lnTo>
                <a:lnTo>
                  <a:pt x="6180" y="11308"/>
                </a:lnTo>
                <a:lnTo>
                  <a:pt x="6107" y="11284"/>
                </a:lnTo>
                <a:lnTo>
                  <a:pt x="6058" y="11235"/>
                </a:lnTo>
                <a:lnTo>
                  <a:pt x="5179" y="10356"/>
                </a:lnTo>
                <a:lnTo>
                  <a:pt x="5130" y="10307"/>
                </a:lnTo>
                <a:lnTo>
                  <a:pt x="5105" y="10234"/>
                </a:lnTo>
                <a:lnTo>
                  <a:pt x="5081" y="10087"/>
                </a:lnTo>
                <a:lnTo>
                  <a:pt x="5105" y="9941"/>
                </a:lnTo>
                <a:lnTo>
                  <a:pt x="5130" y="9867"/>
                </a:lnTo>
                <a:lnTo>
                  <a:pt x="5179" y="9818"/>
                </a:lnTo>
                <a:lnTo>
                  <a:pt x="6522" y="8475"/>
                </a:lnTo>
                <a:lnTo>
                  <a:pt x="6571" y="8426"/>
                </a:lnTo>
                <a:lnTo>
                  <a:pt x="6595" y="8353"/>
                </a:lnTo>
                <a:lnTo>
                  <a:pt x="6620" y="8207"/>
                </a:lnTo>
                <a:lnTo>
                  <a:pt x="6595" y="8060"/>
                </a:lnTo>
                <a:lnTo>
                  <a:pt x="6571" y="7987"/>
                </a:lnTo>
                <a:lnTo>
                  <a:pt x="6522" y="7938"/>
                </a:lnTo>
                <a:lnTo>
                  <a:pt x="5179" y="6595"/>
                </a:lnTo>
                <a:lnTo>
                  <a:pt x="5130" y="6546"/>
                </a:lnTo>
                <a:lnTo>
                  <a:pt x="5105" y="6473"/>
                </a:lnTo>
                <a:lnTo>
                  <a:pt x="5081" y="6326"/>
                </a:lnTo>
                <a:lnTo>
                  <a:pt x="5105" y="6179"/>
                </a:lnTo>
                <a:lnTo>
                  <a:pt x="5130" y="6106"/>
                </a:lnTo>
                <a:lnTo>
                  <a:pt x="5179" y="6057"/>
                </a:lnTo>
                <a:lnTo>
                  <a:pt x="6058" y="5178"/>
                </a:lnTo>
                <a:lnTo>
                  <a:pt x="6107" y="5129"/>
                </a:lnTo>
                <a:lnTo>
                  <a:pt x="6180" y="5105"/>
                </a:lnTo>
                <a:lnTo>
                  <a:pt x="6326" y="5080"/>
                </a:lnTo>
                <a:lnTo>
                  <a:pt x="6473" y="5105"/>
                </a:lnTo>
                <a:lnTo>
                  <a:pt x="6546" y="5129"/>
                </a:lnTo>
                <a:lnTo>
                  <a:pt x="6595" y="5178"/>
                </a:lnTo>
                <a:lnTo>
                  <a:pt x="7938" y="6521"/>
                </a:lnTo>
                <a:lnTo>
                  <a:pt x="7987" y="6570"/>
                </a:lnTo>
                <a:lnTo>
                  <a:pt x="8061" y="6595"/>
                </a:lnTo>
                <a:lnTo>
                  <a:pt x="8207" y="6619"/>
                </a:lnTo>
                <a:lnTo>
                  <a:pt x="8354" y="6595"/>
                </a:lnTo>
                <a:lnTo>
                  <a:pt x="8427" y="6570"/>
                </a:lnTo>
                <a:lnTo>
                  <a:pt x="8476" y="6521"/>
                </a:lnTo>
                <a:lnTo>
                  <a:pt x="9819" y="5178"/>
                </a:lnTo>
                <a:lnTo>
                  <a:pt x="9868" y="5129"/>
                </a:lnTo>
                <a:lnTo>
                  <a:pt x="9941" y="5105"/>
                </a:lnTo>
                <a:lnTo>
                  <a:pt x="10088" y="5080"/>
                </a:lnTo>
                <a:close/>
                <a:moveTo>
                  <a:pt x="5130" y="0"/>
                </a:moveTo>
                <a:lnTo>
                  <a:pt x="4934" y="25"/>
                </a:lnTo>
                <a:lnTo>
                  <a:pt x="4739" y="74"/>
                </a:lnTo>
                <a:lnTo>
                  <a:pt x="4568" y="171"/>
                </a:lnTo>
                <a:lnTo>
                  <a:pt x="4397" y="293"/>
                </a:lnTo>
                <a:lnTo>
                  <a:pt x="294" y="4397"/>
                </a:lnTo>
                <a:lnTo>
                  <a:pt x="172" y="4568"/>
                </a:lnTo>
                <a:lnTo>
                  <a:pt x="74" y="4738"/>
                </a:lnTo>
                <a:lnTo>
                  <a:pt x="25" y="4934"/>
                </a:lnTo>
                <a:lnTo>
                  <a:pt x="1" y="5129"/>
                </a:lnTo>
                <a:lnTo>
                  <a:pt x="1" y="11284"/>
                </a:lnTo>
                <a:lnTo>
                  <a:pt x="25" y="11479"/>
                </a:lnTo>
                <a:lnTo>
                  <a:pt x="74" y="11675"/>
                </a:lnTo>
                <a:lnTo>
                  <a:pt x="172" y="11846"/>
                </a:lnTo>
                <a:lnTo>
                  <a:pt x="294" y="12017"/>
                </a:lnTo>
                <a:lnTo>
                  <a:pt x="4397" y="16120"/>
                </a:lnTo>
                <a:lnTo>
                  <a:pt x="4568" y="16242"/>
                </a:lnTo>
                <a:lnTo>
                  <a:pt x="4739" y="16339"/>
                </a:lnTo>
                <a:lnTo>
                  <a:pt x="4934" y="16388"/>
                </a:lnTo>
                <a:lnTo>
                  <a:pt x="5130" y="16413"/>
                </a:lnTo>
                <a:lnTo>
                  <a:pt x="11284" y="16413"/>
                </a:lnTo>
                <a:lnTo>
                  <a:pt x="11480" y="16388"/>
                </a:lnTo>
                <a:lnTo>
                  <a:pt x="11675" y="16339"/>
                </a:lnTo>
                <a:lnTo>
                  <a:pt x="11846" y="16242"/>
                </a:lnTo>
                <a:lnTo>
                  <a:pt x="12017" y="16120"/>
                </a:lnTo>
                <a:lnTo>
                  <a:pt x="16120" y="12017"/>
                </a:lnTo>
                <a:lnTo>
                  <a:pt x="16242" y="11846"/>
                </a:lnTo>
                <a:lnTo>
                  <a:pt x="16340" y="11675"/>
                </a:lnTo>
                <a:lnTo>
                  <a:pt x="16389" y="11479"/>
                </a:lnTo>
                <a:lnTo>
                  <a:pt x="16413" y="11284"/>
                </a:lnTo>
                <a:lnTo>
                  <a:pt x="16413" y="5129"/>
                </a:lnTo>
                <a:lnTo>
                  <a:pt x="16389" y="4934"/>
                </a:lnTo>
                <a:lnTo>
                  <a:pt x="16340" y="4738"/>
                </a:lnTo>
                <a:lnTo>
                  <a:pt x="16242" y="4568"/>
                </a:lnTo>
                <a:lnTo>
                  <a:pt x="16120" y="4397"/>
                </a:lnTo>
                <a:lnTo>
                  <a:pt x="12017" y="293"/>
                </a:lnTo>
                <a:lnTo>
                  <a:pt x="11846" y="171"/>
                </a:lnTo>
                <a:lnTo>
                  <a:pt x="11675" y="74"/>
                </a:lnTo>
                <a:lnTo>
                  <a:pt x="11480" y="25"/>
                </a:lnTo>
                <a:lnTo>
                  <a:pt x="11284" y="0"/>
                </a:lnTo>
                <a:close/>
              </a:path>
            </a:pathLst>
          </a:custGeom>
          <a:solidFill>
            <a:schemeClr val="bg1">
              <a:lumMod val="50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170647048"/>
      </p:ext>
    </p:extLst>
  </p:cSld>
  <p:clrMapOvr>
    <a:masterClrMapping/>
  </p:clrMapOvr>
  <p:extLst>
    <p:ext uri="{DCECCB84-F9BA-43D5-87BE-67443E8EF086}">
      <p15:sldGuideLst xmlns:p15="http://schemas.microsoft.com/office/powerpoint/2012/main">
        <p15:guide id="1" orient="horz" pos="1053" userDrawn="1">
          <p15:clr>
            <a:srgbClr val="FBAE40"/>
          </p15:clr>
        </p15:guide>
        <p15:guide id="2" pos="3840" userDrawn="1">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t Forme [a]">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4C99FCB6-6034-4E63-B736-586D0A81D1DF}"/>
              </a:ext>
            </a:extLst>
          </p:cNvPr>
          <p:cNvSpPr>
            <a:spLocks noGrp="1"/>
          </p:cNvSpPr>
          <p:nvPr>
            <p:ph type="title" hasCustomPrompt="1"/>
          </p:nvPr>
        </p:nvSpPr>
        <p:spPr>
          <a:xfrm>
            <a:off x="276305" y="180000"/>
            <a:ext cx="11652170" cy="707373"/>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ct val="0"/>
              </a:spcBef>
              <a:buNone/>
              <a:defRPr sz="4400" kern="1200">
                <a:solidFill>
                  <a:schemeClr val="bg1">
                    <a:lumMod val="50000"/>
                  </a:schemeClr>
                </a:solidFill>
                <a:latin typeface="+mj-lt"/>
                <a:ea typeface="+mj-ea"/>
                <a:cs typeface="+mj-cs"/>
              </a:defRPr>
            </a:lvl1pPr>
          </a:lstStyle>
          <a:p>
            <a:r>
              <a:rPr lang="it-IT"/>
              <a:t>Forme completamente modificabili</a:t>
            </a:r>
            <a:endParaRPr lang="it-IT" dirty="0"/>
          </a:p>
        </p:txBody>
      </p:sp>
      <p:sp>
        <p:nvSpPr>
          <p:cNvPr id="4" name="Freeform: Shape 2">
            <a:extLst>
              <a:ext uri="{FF2B5EF4-FFF2-40B4-BE49-F238E27FC236}">
                <a16:creationId xmlns="" xmlns:a16="http://schemas.microsoft.com/office/drawing/2014/main" id="{2C6E2450-293E-42DD-90E9-BE96C0A655E9}"/>
              </a:ext>
            </a:extLst>
          </p:cNvPr>
          <p:cNvSpPr/>
          <p:nvPr userDrawn="1"/>
        </p:nvSpPr>
        <p:spPr>
          <a:xfrm flipH="1">
            <a:off x="532487" y="4237548"/>
            <a:ext cx="1629688" cy="2263291"/>
          </a:xfrm>
          <a:custGeom>
            <a:avLst/>
            <a:gdLst>
              <a:gd name="connsiteX0" fmla="*/ 1759294 w 4022581"/>
              <a:gd name="connsiteY0" fmla="*/ 3774190 h 5586511"/>
              <a:gd name="connsiteX1" fmla="*/ 2712181 w 4022581"/>
              <a:gd name="connsiteY1" fmla="*/ 3774190 h 5586511"/>
              <a:gd name="connsiteX2" fmla="*/ 2733706 w 4022581"/>
              <a:gd name="connsiteY2" fmla="*/ 3795715 h 5586511"/>
              <a:gd name="connsiteX3" fmla="*/ 2712706 w 4022581"/>
              <a:gd name="connsiteY3" fmla="*/ 3817241 h 5586511"/>
              <a:gd name="connsiteX4" fmla="*/ 1759294 w 4022581"/>
              <a:gd name="connsiteY4" fmla="*/ 3817241 h 5586511"/>
              <a:gd name="connsiteX5" fmla="*/ 1737769 w 4022581"/>
              <a:gd name="connsiteY5" fmla="*/ 3795715 h 5586511"/>
              <a:gd name="connsiteX6" fmla="*/ 1759294 w 4022581"/>
              <a:gd name="connsiteY6" fmla="*/ 3774190 h 5586511"/>
              <a:gd name="connsiteX7" fmla="*/ 43050 w 4022581"/>
              <a:gd name="connsiteY7" fmla="*/ 3774190 h 5586511"/>
              <a:gd name="connsiteX8" fmla="*/ 1169189 w 4022581"/>
              <a:gd name="connsiteY8" fmla="*/ 3774190 h 5586511"/>
              <a:gd name="connsiteX9" fmla="*/ 1190714 w 4022581"/>
              <a:gd name="connsiteY9" fmla="*/ 3795715 h 5586511"/>
              <a:gd name="connsiteX10" fmla="*/ 1169189 w 4022581"/>
              <a:gd name="connsiteY10" fmla="*/ 3817241 h 5586511"/>
              <a:gd name="connsiteX11" fmla="*/ 43050 w 4022581"/>
              <a:gd name="connsiteY11" fmla="*/ 3817241 h 5586511"/>
              <a:gd name="connsiteX12" fmla="*/ 21525 w 4022581"/>
              <a:gd name="connsiteY12" fmla="*/ 3795715 h 5586511"/>
              <a:gd name="connsiteX13" fmla="*/ 43050 w 4022581"/>
              <a:gd name="connsiteY13" fmla="*/ 3774190 h 5586511"/>
              <a:gd name="connsiteX14" fmla="*/ 1205938 w 4022581"/>
              <a:gd name="connsiteY14" fmla="*/ 3529537 h 5586511"/>
              <a:gd name="connsiteX15" fmla="*/ 1708369 w 4022581"/>
              <a:gd name="connsiteY15" fmla="*/ 3529537 h 5586511"/>
              <a:gd name="connsiteX16" fmla="*/ 1710470 w 4022581"/>
              <a:gd name="connsiteY16" fmla="*/ 3535837 h 5586511"/>
              <a:gd name="connsiteX17" fmla="*/ 1668469 w 4022581"/>
              <a:gd name="connsiteY17" fmla="*/ 3562613 h 5586511"/>
              <a:gd name="connsiteX18" fmla="*/ 1273664 w 4022581"/>
              <a:gd name="connsiteY18" fmla="*/ 3572589 h 5586511"/>
              <a:gd name="connsiteX19" fmla="*/ 1224838 w 4022581"/>
              <a:gd name="connsiteY19" fmla="*/ 3550012 h 5586511"/>
              <a:gd name="connsiteX20" fmla="*/ 1205938 w 4022581"/>
              <a:gd name="connsiteY20" fmla="*/ 3529537 h 5586511"/>
              <a:gd name="connsiteX21" fmla="*/ 1710469 w 4022581"/>
              <a:gd name="connsiteY21" fmla="*/ 2010171 h 5586511"/>
              <a:gd name="connsiteX22" fmla="*/ 1632243 w 4022581"/>
              <a:gd name="connsiteY22" fmla="*/ 2088397 h 5586511"/>
              <a:gd name="connsiteX23" fmla="*/ 1710469 w 4022581"/>
              <a:gd name="connsiteY23" fmla="*/ 2166623 h 5586511"/>
              <a:gd name="connsiteX24" fmla="*/ 1788695 w 4022581"/>
              <a:gd name="connsiteY24" fmla="*/ 2088397 h 5586511"/>
              <a:gd name="connsiteX25" fmla="*/ 1710469 w 4022581"/>
              <a:gd name="connsiteY25" fmla="*/ 2010171 h 5586511"/>
              <a:gd name="connsiteX26" fmla="*/ 1710469 w 4022581"/>
              <a:gd name="connsiteY26" fmla="*/ 1933520 h 5586511"/>
              <a:gd name="connsiteX27" fmla="*/ 1865345 w 4022581"/>
              <a:gd name="connsiteY27" fmla="*/ 2088397 h 5586511"/>
              <a:gd name="connsiteX28" fmla="*/ 1710469 w 4022581"/>
              <a:gd name="connsiteY28" fmla="*/ 2243273 h 5586511"/>
              <a:gd name="connsiteX29" fmla="*/ 1555592 w 4022581"/>
              <a:gd name="connsiteY29" fmla="*/ 2088397 h 5586511"/>
              <a:gd name="connsiteX30" fmla="*/ 1710469 w 4022581"/>
              <a:gd name="connsiteY30" fmla="*/ 1933520 h 5586511"/>
              <a:gd name="connsiteX31" fmla="*/ 1710470 w 4022581"/>
              <a:gd name="connsiteY31" fmla="*/ 1845319 h 5586511"/>
              <a:gd name="connsiteX32" fmla="*/ 1467392 w 4022581"/>
              <a:gd name="connsiteY32" fmla="*/ 2088396 h 5586511"/>
              <a:gd name="connsiteX33" fmla="*/ 1710470 w 4022581"/>
              <a:gd name="connsiteY33" fmla="*/ 2331474 h 5586511"/>
              <a:gd name="connsiteX34" fmla="*/ 1953547 w 4022581"/>
              <a:gd name="connsiteY34" fmla="*/ 2088396 h 5586511"/>
              <a:gd name="connsiteX35" fmla="*/ 1710470 w 4022581"/>
              <a:gd name="connsiteY35" fmla="*/ 1845319 h 5586511"/>
              <a:gd name="connsiteX36" fmla="*/ 1202263 w 4022581"/>
              <a:gd name="connsiteY36" fmla="*/ 167400 h 5586511"/>
              <a:gd name="connsiteX37" fmla="*/ 1738820 w 4022581"/>
              <a:gd name="connsiteY37" fmla="*/ 167400 h 5586511"/>
              <a:gd name="connsiteX38" fmla="*/ 1744070 w 4022581"/>
              <a:gd name="connsiteY38" fmla="*/ 1336588 h 5586511"/>
              <a:gd name="connsiteX39" fmla="*/ 1955122 w 4022581"/>
              <a:gd name="connsiteY39" fmla="*/ 1631116 h 5586511"/>
              <a:gd name="connsiteX40" fmla="*/ 2234426 w 4022581"/>
              <a:gd name="connsiteY40" fmla="*/ 1630066 h 5586511"/>
              <a:gd name="connsiteX41" fmla="*/ 2258576 w 4022581"/>
              <a:gd name="connsiteY41" fmla="*/ 1653167 h 5586511"/>
              <a:gd name="connsiteX42" fmla="*/ 2258576 w 4022581"/>
              <a:gd name="connsiteY42" fmla="*/ 1713542 h 5586511"/>
              <a:gd name="connsiteX43" fmla="*/ 2280101 w 4022581"/>
              <a:gd name="connsiteY43" fmla="*/ 1736642 h 5586511"/>
              <a:gd name="connsiteX44" fmla="*/ 2678055 w 4022581"/>
              <a:gd name="connsiteY44" fmla="*/ 1749243 h 5586511"/>
              <a:gd name="connsiteX45" fmla="*/ 3728592 w 4022581"/>
              <a:gd name="connsiteY45" fmla="*/ 3139458 h 5586511"/>
              <a:gd name="connsiteX46" fmla="*/ 3981120 w 4022581"/>
              <a:gd name="connsiteY46" fmla="*/ 3625088 h 5586511"/>
              <a:gd name="connsiteX47" fmla="*/ 4002120 w 4022581"/>
              <a:gd name="connsiteY47" fmla="*/ 4043518 h 5586511"/>
              <a:gd name="connsiteX48" fmla="*/ 3678191 w 4022581"/>
              <a:gd name="connsiteY48" fmla="*/ 4530724 h 5586511"/>
              <a:gd name="connsiteX49" fmla="*/ 3216186 w 4022581"/>
              <a:gd name="connsiteY49" fmla="*/ 4718676 h 5586511"/>
              <a:gd name="connsiteX50" fmla="*/ 3216186 w 4022581"/>
              <a:gd name="connsiteY50" fmla="*/ 5032629 h 5586511"/>
              <a:gd name="connsiteX51" fmla="*/ 3979020 w 4022581"/>
              <a:gd name="connsiteY51" fmla="*/ 5038929 h 5586511"/>
              <a:gd name="connsiteX52" fmla="*/ 3979020 w 4022581"/>
              <a:gd name="connsiteY52" fmla="*/ 5586511 h 5586511"/>
              <a:gd name="connsiteX53" fmla="*/ 0 w 4022581"/>
              <a:gd name="connsiteY53" fmla="*/ 5586511 h 5586511"/>
              <a:gd name="connsiteX54" fmla="*/ 0 w 4022581"/>
              <a:gd name="connsiteY54" fmla="*/ 5037879 h 5586511"/>
              <a:gd name="connsiteX55" fmla="*/ 405829 w 4022581"/>
              <a:gd name="connsiteY55" fmla="*/ 5028954 h 5586511"/>
              <a:gd name="connsiteX56" fmla="*/ 405829 w 4022581"/>
              <a:gd name="connsiteY56" fmla="*/ 4847827 h 5586511"/>
              <a:gd name="connsiteX57" fmla="*/ 933460 w 4022581"/>
              <a:gd name="connsiteY57" fmla="*/ 4842052 h 5586511"/>
              <a:gd name="connsiteX58" fmla="*/ 1391791 w 4022581"/>
              <a:gd name="connsiteY58" fmla="*/ 4577974 h 5586511"/>
              <a:gd name="connsiteX59" fmla="*/ 1426967 w 4022581"/>
              <a:gd name="connsiteY59" fmla="*/ 4577449 h 5586511"/>
              <a:gd name="connsiteX60" fmla="*/ 1822821 w 4022581"/>
              <a:gd name="connsiteY60" fmla="*/ 4773801 h 5586511"/>
              <a:gd name="connsiteX61" fmla="*/ 1812321 w 4022581"/>
              <a:gd name="connsiteY61" fmla="*/ 4347496 h 5586511"/>
              <a:gd name="connsiteX62" fmla="*/ 746558 w 4022581"/>
              <a:gd name="connsiteY62" fmla="*/ 4336471 h 5586511"/>
              <a:gd name="connsiteX63" fmla="*/ 738683 w 4022581"/>
              <a:gd name="connsiteY63" fmla="*/ 4018843 h 5586511"/>
              <a:gd name="connsiteX64" fmla="*/ 47251 w 4022581"/>
              <a:gd name="connsiteY64" fmla="*/ 4008868 h 5586511"/>
              <a:gd name="connsiteX65" fmla="*/ 22050 w 4022581"/>
              <a:gd name="connsiteY65" fmla="*/ 4008868 h 5586511"/>
              <a:gd name="connsiteX66" fmla="*/ 22050 w 4022581"/>
              <a:gd name="connsiteY66" fmla="*/ 3859241 h 5586511"/>
              <a:gd name="connsiteX67" fmla="*/ 2680155 w 4022581"/>
              <a:gd name="connsiteY67" fmla="*/ 3859241 h 5586511"/>
              <a:gd name="connsiteX68" fmla="*/ 2735281 w 4022581"/>
              <a:gd name="connsiteY68" fmla="*/ 4002567 h 5586511"/>
              <a:gd name="connsiteX69" fmla="*/ 3160011 w 4022581"/>
              <a:gd name="connsiteY69" fmla="*/ 3584138 h 5586511"/>
              <a:gd name="connsiteX70" fmla="*/ 3134286 w 4022581"/>
              <a:gd name="connsiteY70" fmla="*/ 3287510 h 5586511"/>
              <a:gd name="connsiteX71" fmla="*/ 2877558 w 4022581"/>
              <a:gd name="connsiteY71" fmla="*/ 2957806 h 5586511"/>
              <a:gd name="connsiteX72" fmla="*/ 2569379 w 4022581"/>
              <a:gd name="connsiteY72" fmla="*/ 2858055 h 5586511"/>
              <a:gd name="connsiteX73" fmla="*/ 1834896 w 4022581"/>
              <a:gd name="connsiteY73" fmla="*/ 2850180 h 5586511"/>
              <a:gd name="connsiteX74" fmla="*/ 1819671 w 4022581"/>
              <a:gd name="connsiteY74" fmla="*/ 3051257 h 5586511"/>
              <a:gd name="connsiteX75" fmla="*/ 1737770 w 4022581"/>
              <a:gd name="connsiteY75" fmla="*/ 3109008 h 5586511"/>
              <a:gd name="connsiteX76" fmla="*/ 1726745 w 4022581"/>
              <a:gd name="connsiteY76" fmla="*/ 3494362 h 5586511"/>
              <a:gd name="connsiteX77" fmla="*/ 1191238 w 4022581"/>
              <a:gd name="connsiteY77" fmla="*/ 3497512 h 5586511"/>
              <a:gd name="connsiteX78" fmla="*/ 1185463 w 4022581"/>
              <a:gd name="connsiteY78" fmla="*/ 3135258 h 5586511"/>
              <a:gd name="connsiteX79" fmla="*/ 937660 w 4022581"/>
              <a:gd name="connsiteY79" fmla="*/ 3013457 h 5586511"/>
              <a:gd name="connsiteX80" fmla="*/ 936085 w 4022581"/>
              <a:gd name="connsiteY80" fmla="*/ 3013457 h 5586511"/>
              <a:gd name="connsiteX81" fmla="*/ 824784 w 4022581"/>
              <a:gd name="connsiteY81" fmla="*/ 3290660 h 5586511"/>
              <a:gd name="connsiteX82" fmla="*/ 737633 w 4022581"/>
              <a:gd name="connsiteY82" fmla="*/ 3265459 h 5586511"/>
              <a:gd name="connsiteX83" fmla="*/ 660457 w 4022581"/>
              <a:gd name="connsiteY83" fmla="*/ 3297485 h 5586511"/>
              <a:gd name="connsiteX84" fmla="*/ 352279 w 4022581"/>
              <a:gd name="connsiteY84" fmla="*/ 3164658 h 5586511"/>
              <a:gd name="connsiteX85" fmla="*/ 525006 w 4022581"/>
              <a:gd name="connsiteY85" fmla="*/ 2749904 h 5586511"/>
              <a:gd name="connsiteX86" fmla="*/ 536556 w 4022581"/>
              <a:gd name="connsiteY86" fmla="*/ 2717353 h 5586511"/>
              <a:gd name="connsiteX87" fmla="*/ 514506 w 4022581"/>
              <a:gd name="connsiteY87" fmla="*/ 2660653 h 5586511"/>
              <a:gd name="connsiteX88" fmla="*/ 498230 w 4022581"/>
              <a:gd name="connsiteY88" fmla="*/ 2602902 h 5586511"/>
              <a:gd name="connsiteX89" fmla="*/ 592206 w 4022581"/>
              <a:gd name="connsiteY89" fmla="*/ 2387650 h 5586511"/>
              <a:gd name="connsiteX90" fmla="*/ 998561 w 4022581"/>
              <a:gd name="connsiteY90" fmla="*/ 2551976 h 5586511"/>
              <a:gd name="connsiteX91" fmla="*/ 1003286 w 4022581"/>
              <a:gd name="connsiteY91" fmla="*/ 1752393 h 5586511"/>
              <a:gd name="connsiteX92" fmla="*/ 1190188 w 4022581"/>
              <a:gd name="connsiteY92" fmla="*/ 1599091 h 5586511"/>
              <a:gd name="connsiteX93" fmla="*/ 1202263 w 4022581"/>
              <a:gd name="connsiteY93" fmla="*/ 167400 h 5586511"/>
              <a:gd name="connsiteX94" fmla="*/ 1169095 w 4022581"/>
              <a:gd name="connsiteY94" fmla="*/ 0 h 5586511"/>
              <a:gd name="connsiteX95" fmla="*/ 1766794 w 4022581"/>
              <a:gd name="connsiteY95" fmla="*/ 0 h 5586511"/>
              <a:gd name="connsiteX96" fmla="*/ 1827246 w 4022581"/>
              <a:gd name="connsiteY96" fmla="*/ 60452 h 5586511"/>
              <a:gd name="connsiteX97" fmla="*/ 1827245 w 4022581"/>
              <a:gd name="connsiteY97" fmla="*/ 60452 h 5586511"/>
              <a:gd name="connsiteX98" fmla="*/ 1766793 w 4022581"/>
              <a:gd name="connsiteY98" fmla="*/ 120904 h 5586511"/>
              <a:gd name="connsiteX99" fmla="*/ 1169095 w 4022581"/>
              <a:gd name="connsiteY99" fmla="*/ 120903 h 5586511"/>
              <a:gd name="connsiteX100" fmla="*/ 1113394 w 4022581"/>
              <a:gd name="connsiteY100" fmla="*/ 83982 h 5586511"/>
              <a:gd name="connsiteX101" fmla="*/ 1108643 w 4022581"/>
              <a:gd name="connsiteY101" fmla="*/ 60452 h 5586511"/>
              <a:gd name="connsiteX102" fmla="*/ 1113394 w 4022581"/>
              <a:gd name="connsiteY102" fmla="*/ 36921 h 5586511"/>
              <a:gd name="connsiteX103" fmla="*/ 1169095 w 4022581"/>
              <a:gd name="connsiteY103" fmla="*/ 0 h 558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022581" h="5586511">
                <a:moveTo>
                  <a:pt x="1759294" y="3774190"/>
                </a:moveTo>
                <a:lnTo>
                  <a:pt x="2712181" y="3774190"/>
                </a:lnTo>
                <a:cubicBezTo>
                  <a:pt x="2723731" y="3774190"/>
                  <a:pt x="2733706" y="3783640"/>
                  <a:pt x="2733706" y="3795715"/>
                </a:cubicBezTo>
                <a:cubicBezTo>
                  <a:pt x="2733706" y="3807791"/>
                  <a:pt x="2724256" y="3817241"/>
                  <a:pt x="2712706" y="3817241"/>
                </a:cubicBezTo>
                <a:lnTo>
                  <a:pt x="1759294" y="3817241"/>
                </a:lnTo>
                <a:cubicBezTo>
                  <a:pt x="1747744" y="3817241"/>
                  <a:pt x="1737769" y="3807791"/>
                  <a:pt x="1737769" y="3795715"/>
                </a:cubicBezTo>
                <a:cubicBezTo>
                  <a:pt x="1737769" y="3784165"/>
                  <a:pt x="1747219" y="3774190"/>
                  <a:pt x="1759294" y="3774190"/>
                </a:cubicBezTo>
                <a:close/>
                <a:moveTo>
                  <a:pt x="43050" y="3774190"/>
                </a:moveTo>
                <a:lnTo>
                  <a:pt x="1169189" y="3774190"/>
                </a:lnTo>
                <a:cubicBezTo>
                  <a:pt x="1180739" y="3774190"/>
                  <a:pt x="1190714" y="3783640"/>
                  <a:pt x="1190714" y="3795715"/>
                </a:cubicBezTo>
                <a:cubicBezTo>
                  <a:pt x="1190714" y="3807791"/>
                  <a:pt x="1180739" y="3817241"/>
                  <a:pt x="1169189" y="3817241"/>
                </a:cubicBezTo>
                <a:lnTo>
                  <a:pt x="43050" y="3817241"/>
                </a:lnTo>
                <a:cubicBezTo>
                  <a:pt x="31500" y="3817241"/>
                  <a:pt x="21525" y="3807791"/>
                  <a:pt x="21525" y="3795715"/>
                </a:cubicBezTo>
                <a:cubicBezTo>
                  <a:pt x="21525" y="3784165"/>
                  <a:pt x="30975" y="3774190"/>
                  <a:pt x="43050" y="3774190"/>
                </a:cubicBezTo>
                <a:close/>
                <a:moveTo>
                  <a:pt x="1205938" y="3529537"/>
                </a:moveTo>
                <a:cubicBezTo>
                  <a:pt x="1378665" y="3529537"/>
                  <a:pt x="1543518" y="3529537"/>
                  <a:pt x="1708369" y="3529537"/>
                </a:cubicBezTo>
                <a:cubicBezTo>
                  <a:pt x="1708894" y="3531637"/>
                  <a:pt x="1709945" y="3533737"/>
                  <a:pt x="1710470" y="3535837"/>
                </a:cubicBezTo>
                <a:cubicBezTo>
                  <a:pt x="1696294" y="3544762"/>
                  <a:pt x="1683169" y="3554738"/>
                  <a:pt x="1668469" y="3562613"/>
                </a:cubicBezTo>
                <a:cubicBezTo>
                  <a:pt x="1538793" y="3632439"/>
                  <a:pt x="1406491" y="3629814"/>
                  <a:pt x="1273664" y="3572589"/>
                </a:cubicBezTo>
                <a:cubicBezTo>
                  <a:pt x="1257389" y="3565764"/>
                  <a:pt x="1240588" y="3558938"/>
                  <a:pt x="1224838" y="3550012"/>
                </a:cubicBezTo>
                <a:cubicBezTo>
                  <a:pt x="1218013" y="3546337"/>
                  <a:pt x="1213813" y="3538462"/>
                  <a:pt x="1205938" y="3529537"/>
                </a:cubicBezTo>
                <a:close/>
                <a:moveTo>
                  <a:pt x="1710469" y="2010171"/>
                </a:moveTo>
                <a:cubicBezTo>
                  <a:pt x="1667418" y="2010171"/>
                  <a:pt x="1632243" y="2045346"/>
                  <a:pt x="1632243" y="2088397"/>
                </a:cubicBezTo>
                <a:cubicBezTo>
                  <a:pt x="1632243" y="2131447"/>
                  <a:pt x="1667418" y="2166623"/>
                  <a:pt x="1710469" y="2166623"/>
                </a:cubicBezTo>
                <a:cubicBezTo>
                  <a:pt x="1754044" y="2166623"/>
                  <a:pt x="1788695" y="2131447"/>
                  <a:pt x="1788695" y="2088397"/>
                </a:cubicBezTo>
                <a:cubicBezTo>
                  <a:pt x="1788695" y="2045346"/>
                  <a:pt x="1753519" y="2010171"/>
                  <a:pt x="1710469" y="2010171"/>
                </a:cubicBezTo>
                <a:close/>
                <a:moveTo>
                  <a:pt x="1710469" y="1933520"/>
                </a:moveTo>
                <a:cubicBezTo>
                  <a:pt x="1796045" y="1933520"/>
                  <a:pt x="1865345" y="2002821"/>
                  <a:pt x="1865345" y="2088397"/>
                </a:cubicBezTo>
                <a:cubicBezTo>
                  <a:pt x="1865345" y="2173973"/>
                  <a:pt x="1796045" y="2243273"/>
                  <a:pt x="1710469" y="2243273"/>
                </a:cubicBezTo>
                <a:cubicBezTo>
                  <a:pt x="1624893" y="2243273"/>
                  <a:pt x="1555592" y="2173973"/>
                  <a:pt x="1555592" y="2088397"/>
                </a:cubicBezTo>
                <a:cubicBezTo>
                  <a:pt x="1555592" y="2002821"/>
                  <a:pt x="1624893" y="1933520"/>
                  <a:pt x="1710469" y="1933520"/>
                </a:cubicBezTo>
                <a:close/>
                <a:moveTo>
                  <a:pt x="1710470" y="1845319"/>
                </a:moveTo>
                <a:cubicBezTo>
                  <a:pt x="1576068" y="1845319"/>
                  <a:pt x="1467392" y="1953995"/>
                  <a:pt x="1467392" y="2088396"/>
                </a:cubicBezTo>
                <a:cubicBezTo>
                  <a:pt x="1467392" y="2222798"/>
                  <a:pt x="1576068" y="2331474"/>
                  <a:pt x="1710470" y="2331474"/>
                </a:cubicBezTo>
                <a:cubicBezTo>
                  <a:pt x="1844871" y="2331474"/>
                  <a:pt x="1953547" y="2222798"/>
                  <a:pt x="1953547" y="2088396"/>
                </a:cubicBezTo>
                <a:cubicBezTo>
                  <a:pt x="1953547" y="1953995"/>
                  <a:pt x="1844871" y="1845319"/>
                  <a:pt x="1710470" y="1845319"/>
                </a:cubicBezTo>
                <a:close/>
                <a:moveTo>
                  <a:pt x="1202263" y="167400"/>
                </a:moveTo>
                <a:cubicBezTo>
                  <a:pt x="1380766" y="167400"/>
                  <a:pt x="1558218" y="167400"/>
                  <a:pt x="1738820" y="167400"/>
                </a:cubicBezTo>
                <a:cubicBezTo>
                  <a:pt x="1738820" y="174750"/>
                  <a:pt x="1741970" y="954384"/>
                  <a:pt x="1744070" y="1336588"/>
                </a:cubicBezTo>
                <a:cubicBezTo>
                  <a:pt x="1744070" y="1349188"/>
                  <a:pt x="1935697" y="1631116"/>
                  <a:pt x="1955122" y="1631116"/>
                </a:cubicBezTo>
                <a:cubicBezTo>
                  <a:pt x="2048574" y="1630066"/>
                  <a:pt x="2141499" y="1631116"/>
                  <a:pt x="2234426" y="1630066"/>
                </a:cubicBezTo>
                <a:cubicBezTo>
                  <a:pt x="2252801" y="1629541"/>
                  <a:pt x="2259101" y="1635316"/>
                  <a:pt x="2258576" y="1653167"/>
                </a:cubicBezTo>
                <a:cubicBezTo>
                  <a:pt x="2257526" y="1673117"/>
                  <a:pt x="2259101" y="1693592"/>
                  <a:pt x="2258576" y="1713542"/>
                </a:cubicBezTo>
                <a:cubicBezTo>
                  <a:pt x="2258051" y="1729817"/>
                  <a:pt x="2262251" y="1736117"/>
                  <a:pt x="2280101" y="1736642"/>
                </a:cubicBezTo>
                <a:cubicBezTo>
                  <a:pt x="2412928" y="1739793"/>
                  <a:pt x="2545229" y="1744518"/>
                  <a:pt x="2678055" y="1749243"/>
                </a:cubicBezTo>
                <a:cubicBezTo>
                  <a:pt x="2686981" y="1749768"/>
                  <a:pt x="3500739" y="2793479"/>
                  <a:pt x="3728592" y="3139458"/>
                </a:cubicBezTo>
                <a:cubicBezTo>
                  <a:pt x="3837793" y="3301685"/>
                  <a:pt x="3907094" y="3431886"/>
                  <a:pt x="3981120" y="3625088"/>
                </a:cubicBezTo>
                <a:cubicBezTo>
                  <a:pt x="4046745" y="3853991"/>
                  <a:pt x="4018920" y="3983143"/>
                  <a:pt x="4002120" y="4043518"/>
                </a:cubicBezTo>
                <a:cubicBezTo>
                  <a:pt x="3978495" y="4145894"/>
                  <a:pt x="3899219" y="4389497"/>
                  <a:pt x="3678191" y="4530724"/>
                </a:cubicBezTo>
                <a:cubicBezTo>
                  <a:pt x="3613616" y="4563799"/>
                  <a:pt x="3479214" y="4637825"/>
                  <a:pt x="3216186" y="4718676"/>
                </a:cubicBezTo>
                <a:cubicBezTo>
                  <a:pt x="3216186" y="4822627"/>
                  <a:pt x="3216186" y="4925003"/>
                  <a:pt x="3216186" y="5032629"/>
                </a:cubicBezTo>
                <a:cubicBezTo>
                  <a:pt x="3471864" y="5034729"/>
                  <a:pt x="3724917" y="5036829"/>
                  <a:pt x="3979020" y="5038929"/>
                </a:cubicBezTo>
                <a:cubicBezTo>
                  <a:pt x="3979020" y="5223206"/>
                  <a:pt x="3979020" y="5404333"/>
                  <a:pt x="3979020" y="5586511"/>
                </a:cubicBezTo>
                <a:cubicBezTo>
                  <a:pt x="2652855" y="5586511"/>
                  <a:pt x="1327216" y="5586511"/>
                  <a:pt x="0" y="5586511"/>
                </a:cubicBezTo>
                <a:cubicBezTo>
                  <a:pt x="0" y="5404858"/>
                  <a:pt x="0" y="5223731"/>
                  <a:pt x="0" y="5037879"/>
                </a:cubicBezTo>
                <a:cubicBezTo>
                  <a:pt x="134926" y="5035254"/>
                  <a:pt x="269328" y="5032104"/>
                  <a:pt x="405829" y="5028954"/>
                </a:cubicBezTo>
                <a:cubicBezTo>
                  <a:pt x="405829" y="4969103"/>
                  <a:pt x="405829" y="4909778"/>
                  <a:pt x="405829" y="4847827"/>
                </a:cubicBezTo>
                <a:cubicBezTo>
                  <a:pt x="416330" y="4847827"/>
                  <a:pt x="765983" y="4844677"/>
                  <a:pt x="933460" y="4842052"/>
                </a:cubicBezTo>
                <a:cubicBezTo>
                  <a:pt x="945535" y="4841527"/>
                  <a:pt x="1251089" y="4662500"/>
                  <a:pt x="1391791" y="4577974"/>
                </a:cubicBezTo>
                <a:cubicBezTo>
                  <a:pt x="1404391" y="4570099"/>
                  <a:pt x="1413842" y="4570624"/>
                  <a:pt x="1426967" y="4577449"/>
                </a:cubicBezTo>
                <a:cubicBezTo>
                  <a:pt x="1544568" y="4638350"/>
                  <a:pt x="1806546" y="4768026"/>
                  <a:pt x="1822821" y="4773801"/>
                </a:cubicBezTo>
                <a:cubicBezTo>
                  <a:pt x="1819146" y="4628900"/>
                  <a:pt x="1815996" y="4489248"/>
                  <a:pt x="1812321" y="4347496"/>
                </a:cubicBezTo>
                <a:cubicBezTo>
                  <a:pt x="1457417" y="4343821"/>
                  <a:pt x="1103562" y="4340146"/>
                  <a:pt x="746558" y="4336471"/>
                </a:cubicBezTo>
                <a:cubicBezTo>
                  <a:pt x="743933" y="4230420"/>
                  <a:pt x="741308" y="4126469"/>
                  <a:pt x="738683" y="4018843"/>
                </a:cubicBezTo>
                <a:cubicBezTo>
                  <a:pt x="720308" y="4017268"/>
                  <a:pt x="259353" y="4010443"/>
                  <a:pt x="47251" y="4008868"/>
                </a:cubicBezTo>
                <a:cubicBezTo>
                  <a:pt x="39375" y="4008868"/>
                  <a:pt x="31500" y="4008868"/>
                  <a:pt x="22050" y="4008868"/>
                </a:cubicBezTo>
                <a:cubicBezTo>
                  <a:pt x="22050" y="3958992"/>
                  <a:pt x="22050" y="3910167"/>
                  <a:pt x="22050" y="3859241"/>
                </a:cubicBezTo>
                <a:cubicBezTo>
                  <a:pt x="28875" y="3859241"/>
                  <a:pt x="1800771" y="3859241"/>
                  <a:pt x="2680155" y="3859241"/>
                </a:cubicBezTo>
                <a:cubicBezTo>
                  <a:pt x="2715856" y="3859241"/>
                  <a:pt x="2730556" y="3966867"/>
                  <a:pt x="2735281" y="4002567"/>
                </a:cubicBezTo>
                <a:cubicBezTo>
                  <a:pt x="2954734" y="3954267"/>
                  <a:pt x="3116435" y="3816190"/>
                  <a:pt x="3160011" y="3584138"/>
                </a:cubicBezTo>
                <a:cubicBezTo>
                  <a:pt x="3178911" y="3484912"/>
                  <a:pt x="3160536" y="3385686"/>
                  <a:pt x="3134286" y="3287510"/>
                </a:cubicBezTo>
                <a:cubicBezTo>
                  <a:pt x="3094910" y="3140508"/>
                  <a:pt x="2999359" y="3036032"/>
                  <a:pt x="2877558" y="2957806"/>
                </a:cubicBezTo>
                <a:cubicBezTo>
                  <a:pt x="2786206" y="2898480"/>
                  <a:pt x="2683305" y="2858580"/>
                  <a:pt x="2569379" y="2858055"/>
                </a:cubicBezTo>
                <a:cubicBezTo>
                  <a:pt x="2329977" y="2855955"/>
                  <a:pt x="1841721" y="2849655"/>
                  <a:pt x="1834896" y="2850180"/>
                </a:cubicBezTo>
                <a:cubicBezTo>
                  <a:pt x="1833321" y="2885355"/>
                  <a:pt x="1825446" y="3018707"/>
                  <a:pt x="1819671" y="3051257"/>
                </a:cubicBezTo>
                <a:cubicBezTo>
                  <a:pt x="1811796" y="3093258"/>
                  <a:pt x="1747220" y="3107958"/>
                  <a:pt x="1737770" y="3109008"/>
                </a:cubicBezTo>
                <a:cubicBezTo>
                  <a:pt x="1734095" y="3236584"/>
                  <a:pt x="1730420" y="3364161"/>
                  <a:pt x="1726745" y="3494362"/>
                </a:cubicBezTo>
                <a:cubicBezTo>
                  <a:pt x="1547193" y="3490687"/>
                  <a:pt x="1388116" y="3501187"/>
                  <a:pt x="1191238" y="3497512"/>
                </a:cubicBezTo>
                <a:cubicBezTo>
                  <a:pt x="1191238" y="3488062"/>
                  <a:pt x="1186513" y="3242884"/>
                  <a:pt x="1185463" y="3135258"/>
                </a:cubicBezTo>
                <a:cubicBezTo>
                  <a:pt x="1185463" y="3123183"/>
                  <a:pt x="1015361" y="3045482"/>
                  <a:pt x="937660" y="3013457"/>
                </a:cubicBezTo>
                <a:cubicBezTo>
                  <a:pt x="936610" y="3012932"/>
                  <a:pt x="934510" y="3013457"/>
                  <a:pt x="936085" y="3013457"/>
                </a:cubicBezTo>
                <a:cubicBezTo>
                  <a:pt x="898810" y="3105858"/>
                  <a:pt x="862059" y="3197209"/>
                  <a:pt x="824784" y="3290660"/>
                </a:cubicBezTo>
                <a:cubicBezTo>
                  <a:pt x="794859" y="3281735"/>
                  <a:pt x="766508" y="3273859"/>
                  <a:pt x="737633" y="3265459"/>
                </a:cubicBezTo>
                <a:cubicBezTo>
                  <a:pt x="701408" y="3254959"/>
                  <a:pt x="662557" y="3294860"/>
                  <a:pt x="660457" y="3297485"/>
                </a:cubicBezTo>
                <a:cubicBezTo>
                  <a:pt x="558606" y="3253384"/>
                  <a:pt x="457805" y="3209809"/>
                  <a:pt x="352279" y="3164658"/>
                </a:cubicBezTo>
                <a:cubicBezTo>
                  <a:pt x="365404" y="3128958"/>
                  <a:pt x="481430" y="2849655"/>
                  <a:pt x="525006" y="2749904"/>
                </a:cubicBezTo>
                <a:cubicBezTo>
                  <a:pt x="529206" y="2739404"/>
                  <a:pt x="533931" y="2728378"/>
                  <a:pt x="536556" y="2717353"/>
                </a:cubicBezTo>
                <a:cubicBezTo>
                  <a:pt x="543906" y="2689003"/>
                  <a:pt x="538656" y="2676928"/>
                  <a:pt x="514506" y="2660653"/>
                </a:cubicBezTo>
                <a:cubicBezTo>
                  <a:pt x="483530" y="2639653"/>
                  <a:pt x="483005" y="2637027"/>
                  <a:pt x="498230" y="2602902"/>
                </a:cubicBezTo>
                <a:cubicBezTo>
                  <a:pt x="527631" y="2535176"/>
                  <a:pt x="589581" y="2392900"/>
                  <a:pt x="592206" y="2387650"/>
                </a:cubicBezTo>
                <a:cubicBezTo>
                  <a:pt x="726608" y="2441725"/>
                  <a:pt x="859959" y="2495801"/>
                  <a:pt x="998561" y="2551976"/>
                </a:cubicBezTo>
                <a:cubicBezTo>
                  <a:pt x="998561" y="2537276"/>
                  <a:pt x="1001711" y="2008595"/>
                  <a:pt x="1003286" y="1752393"/>
                </a:cubicBezTo>
                <a:cubicBezTo>
                  <a:pt x="1003286" y="1738217"/>
                  <a:pt x="1190188" y="1605391"/>
                  <a:pt x="1190188" y="1599091"/>
                </a:cubicBezTo>
                <a:cubicBezTo>
                  <a:pt x="1191763" y="1514040"/>
                  <a:pt x="1202263" y="174750"/>
                  <a:pt x="1202263" y="167400"/>
                </a:cubicBezTo>
                <a:close/>
                <a:moveTo>
                  <a:pt x="1169095" y="0"/>
                </a:moveTo>
                <a:lnTo>
                  <a:pt x="1766794" y="0"/>
                </a:lnTo>
                <a:cubicBezTo>
                  <a:pt x="1800181" y="0"/>
                  <a:pt x="1827246" y="27065"/>
                  <a:pt x="1827246" y="60452"/>
                </a:cubicBezTo>
                <a:lnTo>
                  <a:pt x="1827245" y="60452"/>
                </a:lnTo>
                <a:cubicBezTo>
                  <a:pt x="1827245" y="93839"/>
                  <a:pt x="1800180" y="120904"/>
                  <a:pt x="1766793" y="120904"/>
                </a:cubicBezTo>
                <a:lnTo>
                  <a:pt x="1169095" y="120903"/>
                </a:lnTo>
                <a:cubicBezTo>
                  <a:pt x="1144055" y="120903"/>
                  <a:pt x="1122571" y="105679"/>
                  <a:pt x="1113394" y="83982"/>
                </a:cubicBezTo>
                <a:lnTo>
                  <a:pt x="1108643" y="60452"/>
                </a:lnTo>
                <a:lnTo>
                  <a:pt x="1113394" y="36921"/>
                </a:lnTo>
                <a:cubicBezTo>
                  <a:pt x="1122571" y="15224"/>
                  <a:pt x="1144055" y="0"/>
                  <a:pt x="116909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2">
            <a:extLst>
              <a:ext uri="{FF2B5EF4-FFF2-40B4-BE49-F238E27FC236}">
                <a16:creationId xmlns="" xmlns:a16="http://schemas.microsoft.com/office/drawing/2014/main" id="{D342D6A8-EECD-42CB-8D01-D86AAAAAA39B}"/>
              </a:ext>
            </a:extLst>
          </p:cNvPr>
          <p:cNvGrpSpPr/>
          <p:nvPr userDrawn="1"/>
        </p:nvGrpSpPr>
        <p:grpSpPr>
          <a:xfrm>
            <a:off x="2348457" y="3776708"/>
            <a:ext cx="2642644" cy="2870232"/>
            <a:chOff x="995906" y="1393949"/>
            <a:chExt cx="4303471" cy="4674092"/>
          </a:xfrm>
        </p:grpSpPr>
        <p:sp>
          <p:nvSpPr>
            <p:cNvPr id="6" name="Teardrop 27">
              <a:extLst>
                <a:ext uri="{FF2B5EF4-FFF2-40B4-BE49-F238E27FC236}">
                  <a16:creationId xmlns="" xmlns:a16="http://schemas.microsoft.com/office/drawing/2014/main" id="{FA348524-E2DA-461E-81FA-21FF44CB6F65}"/>
                </a:ext>
              </a:extLst>
            </p:cNvPr>
            <p:cNvSpPr/>
            <p:nvPr/>
          </p:nvSpPr>
          <p:spPr>
            <a:xfrm rot="18900000">
              <a:off x="3498106" y="2486859"/>
              <a:ext cx="342733" cy="338278"/>
            </a:xfrm>
            <a:custGeom>
              <a:avLst/>
              <a:gdLst>
                <a:gd name="connsiteX0" fmla="*/ 0 w 220469"/>
                <a:gd name="connsiteY0" fmla="*/ 110235 h 220469"/>
                <a:gd name="connsiteX1" fmla="*/ 110235 w 220469"/>
                <a:gd name="connsiteY1" fmla="*/ 0 h 220469"/>
                <a:gd name="connsiteX2" fmla="*/ 220469 w 220469"/>
                <a:gd name="connsiteY2" fmla="*/ 0 h 220469"/>
                <a:gd name="connsiteX3" fmla="*/ 220469 w 220469"/>
                <a:gd name="connsiteY3" fmla="*/ 110235 h 220469"/>
                <a:gd name="connsiteX4" fmla="*/ 110234 w 220469"/>
                <a:gd name="connsiteY4" fmla="*/ 220470 h 220469"/>
                <a:gd name="connsiteX5" fmla="*/ -1 w 220469"/>
                <a:gd name="connsiteY5" fmla="*/ 110235 h 220469"/>
                <a:gd name="connsiteX6" fmla="*/ 0 w 220469"/>
                <a:gd name="connsiteY6" fmla="*/ 110235 h 22046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198" h="255829">
                  <a:moveTo>
                    <a:pt x="1" y="145594"/>
                  </a:moveTo>
                  <a:cubicBezTo>
                    <a:pt x="1" y="84713"/>
                    <a:pt x="35885" y="62300"/>
                    <a:pt x="110236" y="35359"/>
                  </a:cubicBezTo>
                  <a:cubicBezTo>
                    <a:pt x="178411" y="18523"/>
                    <a:pt x="199441" y="11785"/>
                    <a:pt x="259198" y="0"/>
                  </a:cubicBezTo>
                  <a:cubicBezTo>
                    <a:pt x="244044" y="58633"/>
                    <a:pt x="244042" y="75173"/>
                    <a:pt x="220470" y="145594"/>
                  </a:cubicBezTo>
                  <a:cubicBezTo>
                    <a:pt x="196896" y="219943"/>
                    <a:pt x="171116" y="255829"/>
                    <a:pt x="110235" y="255829"/>
                  </a:cubicBezTo>
                  <a:cubicBezTo>
                    <a:pt x="49354" y="255829"/>
                    <a:pt x="0" y="206475"/>
                    <a:pt x="0" y="145594"/>
                  </a:cubicBezTo>
                  <a:lnTo>
                    <a:pt x="1" y="14559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nvGrpSpPr>
            <p:cNvPr id="7" name="Group 4">
              <a:extLst>
                <a:ext uri="{FF2B5EF4-FFF2-40B4-BE49-F238E27FC236}">
                  <a16:creationId xmlns="" xmlns:a16="http://schemas.microsoft.com/office/drawing/2014/main" id="{FB569943-AD27-4B3F-9811-3029D491CFDE}"/>
                </a:ext>
              </a:extLst>
            </p:cNvPr>
            <p:cNvGrpSpPr/>
            <p:nvPr/>
          </p:nvGrpSpPr>
          <p:grpSpPr>
            <a:xfrm>
              <a:off x="995906" y="1393949"/>
              <a:ext cx="2477149" cy="1581627"/>
              <a:chOff x="-40593" y="1204659"/>
              <a:chExt cx="2495556" cy="1593380"/>
            </a:xfrm>
          </p:grpSpPr>
          <p:grpSp>
            <p:nvGrpSpPr>
              <p:cNvPr id="30" name="Group 5">
                <a:extLst>
                  <a:ext uri="{FF2B5EF4-FFF2-40B4-BE49-F238E27FC236}">
                    <a16:creationId xmlns="" xmlns:a16="http://schemas.microsoft.com/office/drawing/2014/main" id="{21ABB6DA-0422-4BF3-A596-5B9277E9AF44}"/>
                  </a:ext>
                </a:extLst>
              </p:cNvPr>
              <p:cNvGrpSpPr/>
              <p:nvPr/>
            </p:nvGrpSpPr>
            <p:grpSpPr>
              <a:xfrm>
                <a:off x="-40593" y="1204659"/>
                <a:ext cx="2495556" cy="1413837"/>
                <a:chOff x="427571" y="1831133"/>
                <a:chExt cx="2263443" cy="1282335"/>
              </a:xfrm>
            </p:grpSpPr>
            <p:sp>
              <p:nvSpPr>
                <p:cNvPr id="42" name="Rounded Rectangle 21">
                  <a:extLst>
                    <a:ext uri="{FF2B5EF4-FFF2-40B4-BE49-F238E27FC236}">
                      <a16:creationId xmlns="" xmlns:a16="http://schemas.microsoft.com/office/drawing/2014/main" id="{CDA90EF2-6C31-43A0-B2E7-EA9656018343}"/>
                    </a:ext>
                  </a:extLst>
                </p:cNvPr>
                <p:cNvSpPr/>
                <p:nvPr userDrawn="1"/>
              </p:nvSpPr>
              <p:spPr>
                <a:xfrm rot="3600000">
                  <a:off x="2191300" y="2155086"/>
                  <a:ext cx="810238" cy="162331"/>
                </a:xfrm>
                <a:prstGeom prst="roundRect">
                  <a:avLst>
                    <a:gd name="adj" fmla="val 4661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3" name="Round Same Side Corner Rectangle 22">
                  <a:extLst>
                    <a:ext uri="{FF2B5EF4-FFF2-40B4-BE49-F238E27FC236}">
                      <a16:creationId xmlns="" xmlns:a16="http://schemas.microsoft.com/office/drawing/2014/main" id="{340CA916-0D26-4A39-AEF9-E02EE8B7CD2E}"/>
                    </a:ext>
                  </a:extLst>
                </p:cNvPr>
                <p:cNvSpPr/>
                <p:nvPr userDrawn="1"/>
              </p:nvSpPr>
              <p:spPr>
                <a:xfrm rot="14400000">
                  <a:off x="1292073" y="1706320"/>
                  <a:ext cx="548653" cy="2249228"/>
                </a:xfrm>
                <a:prstGeom prst="round2SameRect">
                  <a:avLst>
                    <a:gd name="adj1" fmla="val 5000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4" name="Round Same Side Corner Rectangle 42">
                  <a:extLst>
                    <a:ext uri="{FF2B5EF4-FFF2-40B4-BE49-F238E27FC236}">
                      <a16:creationId xmlns="" xmlns:a16="http://schemas.microsoft.com/office/drawing/2014/main" id="{E23C6306-23DB-4F78-804E-EFD6E7BBA092}"/>
                    </a:ext>
                  </a:extLst>
                </p:cNvPr>
                <p:cNvSpPr/>
                <p:nvPr userDrawn="1"/>
              </p:nvSpPr>
              <p:spPr>
                <a:xfrm rot="14400000">
                  <a:off x="1277858" y="1714528"/>
                  <a:ext cx="548653" cy="2249228"/>
                </a:xfrm>
                <a:custGeom>
                  <a:avLst/>
                  <a:gdLst>
                    <a:gd name="connsiteX0" fmla="*/ 332585 w 665170"/>
                    <a:gd name="connsiteY0" fmla="*/ 0 h 2726892"/>
                    <a:gd name="connsiteX1" fmla="*/ 332585 w 665170"/>
                    <a:gd name="connsiteY1" fmla="*/ 0 h 2726892"/>
                    <a:gd name="connsiteX2" fmla="*/ 665170 w 665170"/>
                    <a:gd name="connsiteY2" fmla="*/ 332585 h 2726892"/>
                    <a:gd name="connsiteX3" fmla="*/ 665170 w 665170"/>
                    <a:gd name="connsiteY3" fmla="*/ 2726892 h 2726892"/>
                    <a:gd name="connsiteX4" fmla="*/ 665170 w 665170"/>
                    <a:gd name="connsiteY4" fmla="*/ 2726892 h 2726892"/>
                    <a:gd name="connsiteX5" fmla="*/ 0 w 665170"/>
                    <a:gd name="connsiteY5" fmla="*/ 2726892 h 2726892"/>
                    <a:gd name="connsiteX6" fmla="*/ 0 w 665170"/>
                    <a:gd name="connsiteY6" fmla="*/ 2726892 h 2726892"/>
                    <a:gd name="connsiteX7" fmla="*/ 0 w 665170"/>
                    <a:gd name="connsiteY7" fmla="*/ 332585 h 2726892"/>
                    <a:gd name="connsiteX8" fmla="*/ 332585 w 665170"/>
                    <a:gd name="connsiteY8"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665170 w 665170"/>
                    <a:gd name="connsiteY4" fmla="*/ 2726892 h 2726892"/>
                    <a:gd name="connsiteX5" fmla="*/ 665170 w 665170"/>
                    <a:gd name="connsiteY5" fmla="*/ 2726892 h 2726892"/>
                    <a:gd name="connsiteX6" fmla="*/ 0 w 665170"/>
                    <a:gd name="connsiteY6" fmla="*/ 2726892 h 2726892"/>
                    <a:gd name="connsiteX7" fmla="*/ 0 w 665170"/>
                    <a:gd name="connsiteY7" fmla="*/ 2726892 h 2726892"/>
                    <a:gd name="connsiteX8" fmla="*/ 0 w 665170"/>
                    <a:gd name="connsiteY8" fmla="*/ 332585 h 2726892"/>
                    <a:gd name="connsiteX9" fmla="*/ 332585 w 665170"/>
                    <a:gd name="connsiteY9"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665170 w 665170"/>
                    <a:gd name="connsiteY4" fmla="*/ 2726892 h 2726892"/>
                    <a:gd name="connsiteX5" fmla="*/ 0 w 665170"/>
                    <a:gd name="connsiteY5" fmla="*/ 2726892 h 2726892"/>
                    <a:gd name="connsiteX6" fmla="*/ 0 w 665170"/>
                    <a:gd name="connsiteY6" fmla="*/ 2726892 h 2726892"/>
                    <a:gd name="connsiteX7" fmla="*/ 0 w 665170"/>
                    <a:gd name="connsiteY7" fmla="*/ 332585 h 2726892"/>
                    <a:gd name="connsiteX8" fmla="*/ 332585 w 665170"/>
                    <a:gd name="connsiteY8"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0 w 665170"/>
                    <a:gd name="connsiteY4" fmla="*/ 2726892 h 2726892"/>
                    <a:gd name="connsiteX5" fmla="*/ 0 w 665170"/>
                    <a:gd name="connsiteY5" fmla="*/ 2726892 h 2726892"/>
                    <a:gd name="connsiteX6" fmla="*/ 0 w 665170"/>
                    <a:gd name="connsiteY6" fmla="*/ 332585 h 2726892"/>
                    <a:gd name="connsiteX7" fmla="*/ 332585 w 665170"/>
                    <a:gd name="connsiteY7"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0 w 665170"/>
                    <a:gd name="connsiteY4" fmla="*/ 2726892 h 2726892"/>
                    <a:gd name="connsiteX5" fmla="*/ 0 w 665170"/>
                    <a:gd name="connsiteY5" fmla="*/ 2726892 h 2726892"/>
                    <a:gd name="connsiteX6" fmla="*/ 0 w 665170"/>
                    <a:gd name="connsiteY6" fmla="*/ 332585 h 2726892"/>
                    <a:gd name="connsiteX7" fmla="*/ 332585 w 665170"/>
                    <a:gd name="connsiteY7"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0 w 665170"/>
                    <a:gd name="connsiteY4" fmla="*/ 2726892 h 2726892"/>
                    <a:gd name="connsiteX5" fmla="*/ 0 w 665170"/>
                    <a:gd name="connsiteY5" fmla="*/ 2726892 h 2726892"/>
                    <a:gd name="connsiteX6" fmla="*/ 0 w 665170"/>
                    <a:gd name="connsiteY6" fmla="*/ 332585 h 2726892"/>
                    <a:gd name="connsiteX7" fmla="*/ 332585 w 665170"/>
                    <a:gd name="connsiteY7" fmla="*/ 0 h 272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5170" h="2726892">
                      <a:moveTo>
                        <a:pt x="332585" y="0"/>
                      </a:moveTo>
                      <a:lnTo>
                        <a:pt x="332585" y="0"/>
                      </a:lnTo>
                      <a:cubicBezTo>
                        <a:pt x="516267" y="0"/>
                        <a:pt x="665170" y="148903"/>
                        <a:pt x="665170" y="332585"/>
                      </a:cubicBezTo>
                      <a:cubicBezTo>
                        <a:pt x="665078" y="692931"/>
                        <a:pt x="664987" y="1053276"/>
                        <a:pt x="664895" y="1413622"/>
                      </a:cubicBezTo>
                      <a:cubicBezTo>
                        <a:pt x="476395" y="1778168"/>
                        <a:pt x="266092" y="2119826"/>
                        <a:pt x="0" y="2726892"/>
                      </a:cubicBezTo>
                      <a:lnTo>
                        <a:pt x="0" y="2726892"/>
                      </a:lnTo>
                      <a:lnTo>
                        <a:pt x="0" y="332585"/>
                      </a:lnTo>
                      <a:cubicBezTo>
                        <a:pt x="0" y="148903"/>
                        <a:pt x="148903" y="0"/>
                        <a:pt x="33258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sp>
            <p:nvSpPr>
              <p:cNvPr id="31" name="Oval 6">
                <a:extLst>
                  <a:ext uri="{FF2B5EF4-FFF2-40B4-BE49-F238E27FC236}">
                    <a16:creationId xmlns="" xmlns:a16="http://schemas.microsoft.com/office/drawing/2014/main" id="{2A7AEB56-16E9-4F44-A1C1-16D75AEE9997}"/>
                  </a:ext>
                </a:extLst>
              </p:cNvPr>
              <p:cNvSpPr/>
              <p:nvPr/>
            </p:nvSpPr>
            <p:spPr>
              <a:xfrm rot="19922172">
                <a:off x="939740" y="2205693"/>
                <a:ext cx="169099" cy="1690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2" name="Oval 7">
                <a:extLst>
                  <a:ext uri="{FF2B5EF4-FFF2-40B4-BE49-F238E27FC236}">
                    <a16:creationId xmlns="" xmlns:a16="http://schemas.microsoft.com/office/drawing/2014/main" id="{81AC0F6C-D37D-4518-B2F2-FF046EE2FDA3}"/>
                  </a:ext>
                </a:extLst>
              </p:cNvPr>
              <p:cNvSpPr/>
              <p:nvPr/>
            </p:nvSpPr>
            <p:spPr>
              <a:xfrm rot="19922172">
                <a:off x="715292" y="2593806"/>
                <a:ext cx="84549" cy="84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3" name="Oval 8">
                <a:extLst>
                  <a:ext uri="{FF2B5EF4-FFF2-40B4-BE49-F238E27FC236}">
                    <a16:creationId xmlns="" xmlns:a16="http://schemas.microsoft.com/office/drawing/2014/main" id="{67D6DB74-BD09-46A2-990D-4C18E12DBED8}"/>
                  </a:ext>
                </a:extLst>
              </p:cNvPr>
              <p:cNvSpPr/>
              <p:nvPr/>
            </p:nvSpPr>
            <p:spPr>
              <a:xfrm rot="19922172">
                <a:off x="450432" y="2660329"/>
                <a:ext cx="137710" cy="137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4" name="Oval 9">
                <a:extLst>
                  <a:ext uri="{FF2B5EF4-FFF2-40B4-BE49-F238E27FC236}">
                    <a16:creationId xmlns="" xmlns:a16="http://schemas.microsoft.com/office/drawing/2014/main" id="{61B578A4-173F-4DEE-AE6D-2F70096D5799}"/>
                  </a:ext>
                </a:extLst>
              </p:cNvPr>
              <p:cNvSpPr/>
              <p:nvPr/>
            </p:nvSpPr>
            <p:spPr>
              <a:xfrm rot="19922172">
                <a:off x="1419157" y="2059022"/>
                <a:ext cx="228336" cy="228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5" name="Oval 10">
                <a:extLst>
                  <a:ext uri="{FF2B5EF4-FFF2-40B4-BE49-F238E27FC236}">
                    <a16:creationId xmlns="" xmlns:a16="http://schemas.microsoft.com/office/drawing/2014/main" id="{D9EB6722-229C-419C-A3F7-0A40C0E54442}"/>
                  </a:ext>
                </a:extLst>
              </p:cNvPr>
              <p:cNvSpPr/>
              <p:nvPr/>
            </p:nvSpPr>
            <p:spPr>
              <a:xfrm rot="19922172">
                <a:off x="1037837" y="2587555"/>
                <a:ext cx="84549" cy="84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6" name="Oval 11">
                <a:extLst>
                  <a:ext uri="{FF2B5EF4-FFF2-40B4-BE49-F238E27FC236}">
                    <a16:creationId xmlns="" xmlns:a16="http://schemas.microsoft.com/office/drawing/2014/main" id="{1F8C124F-084F-46BD-A55D-5F9AC333DD6B}"/>
                  </a:ext>
                </a:extLst>
              </p:cNvPr>
              <p:cNvSpPr/>
              <p:nvPr/>
            </p:nvSpPr>
            <p:spPr>
              <a:xfrm rot="19922172">
                <a:off x="1216994" y="2334034"/>
                <a:ext cx="137710" cy="137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nvGrpSpPr>
              <p:cNvPr id="37" name="Group 12">
                <a:extLst>
                  <a:ext uri="{FF2B5EF4-FFF2-40B4-BE49-F238E27FC236}">
                    <a16:creationId xmlns="" xmlns:a16="http://schemas.microsoft.com/office/drawing/2014/main" id="{510884E7-06CB-4639-9785-660F2CFB192D}"/>
                  </a:ext>
                </a:extLst>
              </p:cNvPr>
              <p:cNvGrpSpPr/>
              <p:nvPr/>
            </p:nvGrpSpPr>
            <p:grpSpPr>
              <a:xfrm rot="900000">
                <a:off x="1097580" y="1393561"/>
                <a:ext cx="1165779" cy="703527"/>
                <a:chOff x="7061137" y="2490268"/>
                <a:chExt cx="953399" cy="575358"/>
              </a:xfrm>
            </p:grpSpPr>
            <p:sp>
              <p:nvSpPr>
                <p:cNvPr id="38" name="Flowchart: Terminator 13">
                  <a:extLst>
                    <a:ext uri="{FF2B5EF4-FFF2-40B4-BE49-F238E27FC236}">
                      <a16:creationId xmlns="" xmlns:a16="http://schemas.microsoft.com/office/drawing/2014/main" id="{46ACFE22-E348-433C-B4F8-3A9B57EC8E9E}"/>
                    </a:ext>
                  </a:extLst>
                </p:cNvPr>
                <p:cNvSpPr/>
                <p:nvPr/>
              </p:nvSpPr>
              <p:spPr>
                <a:xfrm rot="2666605">
                  <a:off x="7546536" y="2490268"/>
                  <a:ext cx="468000" cy="177585"/>
                </a:xfrm>
                <a:prstGeom prst="flowChartTermina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9" name="Flowchart: Terminator 14">
                  <a:extLst>
                    <a:ext uri="{FF2B5EF4-FFF2-40B4-BE49-F238E27FC236}">
                      <a16:creationId xmlns="" xmlns:a16="http://schemas.microsoft.com/office/drawing/2014/main" id="{6055CD7F-4E44-427C-A3B1-C7BE4005FF30}"/>
                    </a:ext>
                  </a:extLst>
                </p:cNvPr>
                <p:cNvSpPr/>
                <p:nvPr/>
              </p:nvSpPr>
              <p:spPr>
                <a:xfrm rot="2666605">
                  <a:off x="7327125" y="2631892"/>
                  <a:ext cx="576064" cy="177585"/>
                </a:xfrm>
                <a:prstGeom prst="flowChartTermina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0" name="Flowchart: Terminator 15">
                  <a:extLst>
                    <a:ext uri="{FF2B5EF4-FFF2-40B4-BE49-F238E27FC236}">
                      <a16:creationId xmlns="" xmlns:a16="http://schemas.microsoft.com/office/drawing/2014/main" id="{C074F1B5-8894-4D19-9515-64E1C06C1910}"/>
                    </a:ext>
                  </a:extLst>
                </p:cNvPr>
                <p:cNvSpPr/>
                <p:nvPr/>
              </p:nvSpPr>
              <p:spPr>
                <a:xfrm rot="2666605">
                  <a:off x="7171289" y="2741835"/>
                  <a:ext cx="540000" cy="177585"/>
                </a:xfrm>
                <a:prstGeom prst="flowChartTermina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1" name="Flowchart: Terminator 16">
                  <a:extLst>
                    <a:ext uri="{FF2B5EF4-FFF2-40B4-BE49-F238E27FC236}">
                      <a16:creationId xmlns="" xmlns:a16="http://schemas.microsoft.com/office/drawing/2014/main" id="{EA3FA586-A9F7-46AC-9216-A1F037DACB14}"/>
                    </a:ext>
                  </a:extLst>
                </p:cNvPr>
                <p:cNvSpPr/>
                <p:nvPr/>
              </p:nvSpPr>
              <p:spPr>
                <a:xfrm rot="2666605">
                  <a:off x="7061137" y="2888041"/>
                  <a:ext cx="432000" cy="177585"/>
                </a:xfrm>
                <a:prstGeom prst="flowChartTermina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grpSp>
        <p:grpSp>
          <p:nvGrpSpPr>
            <p:cNvPr id="8" name="Group 20">
              <a:extLst>
                <a:ext uri="{FF2B5EF4-FFF2-40B4-BE49-F238E27FC236}">
                  <a16:creationId xmlns="" xmlns:a16="http://schemas.microsoft.com/office/drawing/2014/main" id="{D397F359-5617-47AE-AA64-11D1CD670226}"/>
                </a:ext>
              </a:extLst>
            </p:cNvPr>
            <p:cNvGrpSpPr/>
            <p:nvPr/>
          </p:nvGrpSpPr>
          <p:grpSpPr>
            <a:xfrm>
              <a:off x="3246971" y="3062682"/>
              <a:ext cx="2052406" cy="3005359"/>
              <a:chOff x="2274967" y="2856728"/>
              <a:chExt cx="1887270" cy="2763549"/>
            </a:xfrm>
          </p:grpSpPr>
          <p:sp>
            <p:nvSpPr>
              <p:cNvPr id="9" name="Rectangle 21">
                <a:extLst>
                  <a:ext uri="{FF2B5EF4-FFF2-40B4-BE49-F238E27FC236}">
                    <a16:creationId xmlns="" xmlns:a16="http://schemas.microsoft.com/office/drawing/2014/main" id="{8D9016A2-65C3-4F89-9639-084B5CE46EA1}"/>
                  </a:ext>
                </a:extLst>
              </p:cNvPr>
              <p:cNvSpPr/>
              <p:nvPr/>
            </p:nvSpPr>
            <p:spPr>
              <a:xfrm rot="20822172">
                <a:off x="2534405" y="3008769"/>
                <a:ext cx="776804" cy="1165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0" name="Rounded Rectangle 20">
                <a:extLst>
                  <a:ext uri="{FF2B5EF4-FFF2-40B4-BE49-F238E27FC236}">
                    <a16:creationId xmlns="" xmlns:a16="http://schemas.microsoft.com/office/drawing/2014/main" id="{4EAEF21F-BEEE-46AF-86B5-AFDC52EE83DC}"/>
                  </a:ext>
                </a:extLst>
              </p:cNvPr>
              <p:cNvSpPr/>
              <p:nvPr/>
            </p:nvSpPr>
            <p:spPr>
              <a:xfrm rot="20822172">
                <a:off x="2274967" y="3807730"/>
                <a:ext cx="1812545" cy="1812547"/>
              </a:xfrm>
              <a:custGeom>
                <a:avLst/>
                <a:gdLst>
                  <a:gd name="connsiteX0" fmla="*/ 0 w 2016224"/>
                  <a:gd name="connsiteY0" fmla="*/ 517202 h 2016224"/>
                  <a:gd name="connsiteX1" fmla="*/ 517202 w 2016224"/>
                  <a:gd name="connsiteY1" fmla="*/ 0 h 2016224"/>
                  <a:gd name="connsiteX2" fmla="*/ 1499022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8" fmla="*/ 0 w 2016224"/>
                  <a:gd name="connsiteY8" fmla="*/ 517202 h 2016224"/>
                  <a:gd name="connsiteX0" fmla="*/ 0 w 2016224"/>
                  <a:gd name="connsiteY0" fmla="*/ 517202 h 2016224"/>
                  <a:gd name="connsiteX1" fmla="*/ 594839 w 2016224"/>
                  <a:gd name="connsiteY1" fmla="*/ 0 h 2016224"/>
                  <a:gd name="connsiteX2" fmla="*/ 1499022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8" fmla="*/ 0 w 2016224"/>
                  <a:gd name="connsiteY8" fmla="*/ 517202 h 2016224"/>
                  <a:gd name="connsiteX0" fmla="*/ 0 w 2016224"/>
                  <a:gd name="connsiteY0" fmla="*/ 517202 h 2016224"/>
                  <a:gd name="connsiteX1" fmla="*/ 594839 w 2016224"/>
                  <a:gd name="connsiteY1" fmla="*/ 0 h 2016224"/>
                  <a:gd name="connsiteX2" fmla="*/ 1412758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8" fmla="*/ 0 w 2016224"/>
                  <a:gd name="connsiteY8" fmla="*/ 51720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516275 h 2033477"/>
                  <a:gd name="connsiteX1" fmla="*/ 594839 w 2016224"/>
                  <a:gd name="connsiteY1" fmla="*/ 17253 h 2033477"/>
                  <a:gd name="connsiteX2" fmla="*/ 1438637 w 2016224"/>
                  <a:gd name="connsiteY2" fmla="*/ 0 h 2033477"/>
                  <a:gd name="connsiteX3" fmla="*/ 2016224 w 2016224"/>
                  <a:gd name="connsiteY3" fmla="*/ 1516275 h 2033477"/>
                  <a:gd name="connsiteX4" fmla="*/ 1499022 w 2016224"/>
                  <a:gd name="connsiteY4" fmla="*/ 2033477 h 2033477"/>
                  <a:gd name="connsiteX5" fmla="*/ 517202 w 2016224"/>
                  <a:gd name="connsiteY5" fmla="*/ 2033477 h 2033477"/>
                  <a:gd name="connsiteX6" fmla="*/ 0 w 2016224"/>
                  <a:gd name="connsiteY6" fmla="*/ 1516275 h 2033477"/>
                  <a:gd name="connsiteX0" fmla="*/ 0 w 2016224"/>
                  <a:gd name="connsiteY0" fmla="*/ 1499022 h 2016224"/>
                  <a:gd name="connsiteX1" fmla="*/ 594839 w 2016224"/>
                  <a:gd name="connsiteY1" fmla="*/ 0 h 2016224"/>
                  <a:gd name="connsiteX2" fmla="*/ 1464516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499022 h 2016224"/>
                  <a:gd name="connsiteX1" fmla="*/ 594839 w 2016224"/>
                  <a:gd name="connsiteY1" fmla="*/ 0 h 2016224"/>
                  <a:gd name="connsiteX2" fmla="*/ 1438637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0395 h 2007597"/>
                  <a:gd name="connsiteX1" fmla="*/ 594839 w 2016224"/>
                  <a:gd name="connsiteY1" fmla="*/ 17253 h 2007597"/>
                  <a:gd name="connsiteX2" fmla="*/ 1438637 w 2016224"/>
                  <a:gd name="connsiteY2" fmla="*/ 0 h 2007597"/>
                  <a:gd name="connsiteX3" fmla="*/ 2016224 w 2016224"/>
                  <a:gd name="connsiteY3" fmla="*/ 1490395 h 2007597"/>
                  <a:gd name="connsiteX4" fmla="*/ 1499022 w 2016224"/>
                  <a:gd name="connsiteY4" fmla="*/ 2007597 h 2007597"/>
                  <a:gd name="connsiteX5" fmla="*/ 517202 w 2016224"/>
                  <a:gd name="connsiteY5" fmla="*/ 2007597 h 2007597"/>
                  <a:gd name="connsiteX6" fmla="*/ 0 w 2016224"/>
                  <a:gd name="connsiteY6" fmla="*/ 1490395 h 2007597"/>
                  <a:gd name="connsiteX0" fmla="*/ 0 w 2016224"/>
                  <a:gd name="connsiteY0" fmla="*/ 1499022 h 2016224"/>
                  <a:gd name="connsiteX1" fmla="*/ 594839 w 2016224"/>
                  <a:gd name="connsiteY1" fmla="*/ 0 h 2016224"/>
                  <a:gd name="connsiteX2" fmla="*/ 1438637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38637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47263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38637 w 2016224"/>
                  <a:gd name="connsiteY2" fmla="*/ 1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38637 w 2016224"/>
                  <a:gd name="connsiteY2" fmla="*/ 1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224" h="2016224">
                    <a:moveTo>
                      <a:pt x="0" y="1499022"/>
                    </a:moveTo>
                    <a:cubicBezTo>
                      <a:pt x="17125" y="1145997"/>
                      <a:pt x="344800" y="266760"/>
                      <a:pt x="594839" y="0"/>
                    </a:cubicBezTo>
                    <a:lnTo>
                      <a:pt x="1438637" y="1"/>
                    </a:lnTo>
                    <a:cubicBezTo>
                      <a:pt x="1675535" y="249838"/>
                      <a:pt x="2001847" y="1162985"/>
                      <a:pt x="2016224" y="1499022"/>
                    </a:cubicBezTo>
                    <a:cubicBezTo>
                      <a:pt x="2016224" y="1784665"/>
                      <a:pt x="1784665" y="2016224"/>
                      <a:pt x="1499022" y="2016224"/>
                    </a:cubicBezTo>
                    <a:lnTo>
                      <a:pt x="517202" y="2016224"/>
                    </a:lnTo>
                    <a:cubicBezTo>
                      <a:pt x="231559" y="2016224"/>
                      <a:pt x="0" y="1784665"/>
                      <a:pt x="0" y="1499022"/>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1" name="Rounded Rectangle 20">
                <a:extLst>
                  <a:ext uri="{FF2B5EF4-FFF2-40B4-BE49-F238E27FC236}">
                    <a16:creationId xmlns="" xmlns:a16="http://schemas.microsoft.com/office/drawing/2014/main" id="{FE32424D-11EE-4E6C-84EC-64D460D7D05C}"/>
                  </a:ext>
                </a:extLst>
              </p:cNvPr>
              <p:cNvSpPr/>
              <p:nvPr/>
            </p:nvSpPr>
            <p:spPr>
              <a:xfrm rot="20822172">
                <a:off x="2349692" y="4466317"/>
                <a:ext cx="1812545" cy="1144588"/>
              </a:xfrm>
              <a:custGeom>
                <a:avLst/>
                <a:gdLst>
                  <a:gd name="connsiteX0" fmla="*/ 181659 w 2016224"/>
                  <a:gd name="connsiteY0" fmla="*/ 0 h 1270554"/>
                  <a:gd name="connsiteX1" fmla="*/ 1908881 w 2016224"/>
                  <a:gd name="connsiteY1" fmla="*/ 262442 h 1270554"/>
                  <a:gd name="connsiteX2" fmla="*/ 2016224 w 2016224"/>
                  <a:gd name="connsiteY2" fmla="*/ 753352 h 1270554"/>
                  <a:gd name="connsiteX3" fmla="*/ 1499022 w 2016224"/>
                  <a:gd name="connsiteY3" fmla="*/ 1270554 h 1270554"/>
                  <a:gd name="connsiteX4" fmla="*/ 517202 w 2016224"/>
                  <a:gd name="connsiteY4" fmla="*/ 1270554 h 1270554"/>
                  <a:gd name="connsiteX5" fmla="*/ 0 w 2016224"/>
                  <a:gd name="connsiteY5" fmla="*/ 753352 h 1270554"/>
                  <a:gd name="connsiteX6" fmla="*/ 181659 w 2016224"/>
                  <a:gd name="connsiteY6" fmla="*/ 0 h 1270554"/>
                  <a:gd name="connsiteX0" fmla="*/ 170132 w 2016224"/>
                  <a:gd name="connsiteY0" fmla="*/ 0 h 1273207"/>
                  <a:gd name="connsiteX1" fmla="*/ 1908881 w 2016224"/>
                  <a:gd name="connsiteY1" fmla="*/ 265095 h 1273207"/>
                  <a:gd name="connsiteX2" fmla="*/ 2016224 w 2016224"/>
                  <a:gd name="connsiteY2" fmla="*/ 756005 h 1273207"/>
                  <a:gd name="connsiteX3" fmla="*/ 1499022 w 2016224"/>
                  <a:gd name="connsiteY3" fmla="*/ 1273207 h 1273207"/>
                  <a:gd name="connsiteX4" fmla="*/ 517202 w 2016224"/>
                  <a:gd name="connsiteY4" fmla="*/ 1273207 h 1273207"/>
                  <a:gd name="connsiteX5" fmla="*/ 0 w 2016224"/>
                  <a:gd name="connsiteY5" fmla="*/ 756005 h 1273207"/>
                  <a:gd name="connsiteX6" fmla="*/ 170132 w 2016224"/>
                  <a:gd name="connsiteY6" fmla="*/ 0 h 1273207"/>
                  <a:gd name="connsiteX0" fmla="*/ 170132 w 2016224"/>
                  <a:gd name="connsiteY0" fmla="*/ 0 h 1273207"/>
                  <a:gd name="connsiteX1" fmla="*/ 1908881 w 2016224"/>
                  <a:gd name="connsiteY1" fmla="*/ 265095 h 1273207"/>
                  <a:gd name="connsiteX2" fmla="*/ 2016224 w 2016224"/>
                  <a:gd name="connsiteY2" fmla="*/ 756005 h 1273207"/>
                  <a:gd name="connsiteX3" fmla="*/ 1499022 w 2016224"/>
                  <a:gd name="connsiteY3" fmla="*/ 1273207 h 1273207"/>
                  <a:gd name="connsiteX4" fmla="*/ 517202 w 2016224"/>
                  <a:gd name="connsiteY4" fmla="*/ 1273207 h 1273207"/>
                  <a:gd name="connsiteX5" fmla="*/ 0 w 2016224"/>
                  <a:gd name="connsiteY5" fmla="*/ 756005 h 1273207"/>
                  <a:gd name="connsiteX6" fmla="*/ 170132 w 2016224"/>
                  <a:gd name="connsiteY6" fmla="*/ 0 h 1273207"/>
                  <a:gd name="connsiteX0" fmla="*/ 170132 w 2016224"/>
                  <a:gd name="connsiteY0" fmla="*/ 0 h 1273207"/>
                  <a:gd name="connsiteX1" fmla="*/ 1908881 w 2016224"/>
                  <a:gd name="connsiteY1" fmla="*/ 265095 h 1273207"/>
                  <a:gd name="connsiteX2" fmla="*/ 2016224 w 2016224"/>
                  <a:gd name="connsiteY2" fmla="*/ 756005 h 1273207"/>
                  <a:gd name="connsiteX3" fmla="*/ 1499022 w 2016224"/>
                  <a:gd name="connsiteY3" fmla="*/ 1273207 h 1273207"/>
                  <a:gd name="connsiteX4" fmla="*/ 517202 w 2016224"/>
                  <a:gd name="connsiteY4" fmla="*/ 1273207 h 1273207"/>
                  <a:gd name="connsiteX5" fmla="*/ 0 w 2016224"/>
                  <a:gd name="connsiteY5" fmla="*/ 756005 h 1273207"/>
                  <a:gd name="connsiteX6" fmla="*/ 170132 w 2016224"/>
                  <a:gd name="connsiteY6" fmla="*/ 0 h 127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224" h="1273207">
                    <a:moveTo>
                      <a:pt x="170132" y="0"/>
                    </a:moveTo>
                    <a:cubicBezTo>
                      <a:pt x="823292" y="85075"/>
                      <a:pt x="1203397" y="143700"/>
                      <a:pt x="1908881" y="265095"/>
                    </a:cubicBezTo>
                    <a:cubicBezTo>
                      <a:pt x="1970783" y="462532"/>
                      <a:pt x="2011360" y="642304"/>
                      <a:pt x="2016224" y="756005"/>
                    </a:cubicBezTo>
                    <a:cubicBezTo>
                      <a:pt x="2016224" y="1041648"/>
                      <a:pt x="1784665" y="1273207"/>
                      <a:pt x="1499022" y="1273207"/>
                    </a:cubicBezTo>
                    <a:lnTo>
                      <a:pt x="517202" y="1273207"/>
                    </a:lnTo>
                    <a:cubicBezTo>
                      <a:pt x="231559" y="1273207"/>
                      <a:pt x="0" y="1041648"/>
                      <a:pt x="0" y="756005"/>
                    </a:cubicBezTo>
                    <a:cubicBezTo>
                      <a:pt x="5758" y="637302"/>
                      <a:pt x="107653" y="194008"/>
                      <a:pt x="170132" y="0"/>
                    </a:cubicBezTo>
                    <a:close/>
                  </a:path>
                </a:pathLst>
              </a:custGeom>
              <a:solidFill>
                <a:schemeClr val="tx2">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2" name="Oval 24">
                <a:extLst>
                  <a:ext uri="{FF2B5EF4-FFF2-40B4-BE49-F238E27FC236}">
                    <a16:creationId xmlns="" xmlns:a16="http://schemas.microsoft.com/office/drawing/2014/main" id="{ABFA0A3E-2353-4B24-A955-C332FDD6B0D9}"/>
                  </a:ext>
                </a:extLst>
              </p:cNvPr>
              <p:cNvSpPr/>
              <p:nvPr/>
            </p:nvSpPr>
            <p:spPr>
              <a:xfrm rot="19922172">
                <a:off x="2956377" y="5401284"/>
                <a:ext cx="158978" cy="1589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3" name="Oval 25">
                <a:extLst>
                  <a:ext uri="{FF2B5EF4-FFF2-40B4-BE49-F238E27FC236}">
                    <a16:creationId xmlns="" xmlns:a16="http://schemas.microsoft.com/office/drawing/2014/main" id="{21A3221A-23E8-4BDD-82C9-C1FC9151B1D6}"/>
                  </a:ext>
                </a:extLst>
              </p:cNvPr>
              <p:cNvSpPr/>
              <p:nvPr/>
            </p:nvSpPr>
            <p:spPr>
              <a:xfrm rot="19922172">
                <a:off x="3287720" y="5052607"/>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4" name="Oval 26">
                <a:extLst>
                  <a:ext uri="{FF2B5EF4-FFF2-40B4-BE49-F238E27FC236}">
                    <a16:creationId xmlns="" xmlns:a16="http://schemas.microsoft.com/office/drawing/2014/main" id="{6FDDB04B-7A62-4C4C-BA44-F5716B5B6CB6}"/>
                  </a:ext>
                </a:extLst>
              </p:cNvPr>
              <p:cNvSpPr/>
              <p:nvPr/>
            </p:nvSpPr>
            <p:spPr>
              <a:xfrm rot="19922172">
                <a:off x="2951182" y="5052299"/>
                <a:ext cx="129468" cy="129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5" name="Oval 27">
                <a:extLst>
                  <a:ext uri="{FF2B5EF4-FFF2-40B4-BE49-F238E27FC236}">
                    <a16:creationId xmlns="" xmlns:a16="http://schemas.microsoft.com/office/drawing/2014/main" id="{3BAADFC8-1104-4EF6-AD7E-E383970210E8}"/>
                  </a:ext>
                </a:extLst>
              </p:cNvPr>
              <p:cNvSpPr/>
              <p:nvPr/>
            </p:nvSpPr>
            <p:spPr>
              <a:xfrm rot="19922172">
                <a:off x="3015455" y="4704628"/>
                <a:ext cx="214669" cy="214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6" name="Oval 28">
                <a:extLst>
                  <a:ext uri="{FF2B5EF4-FFF2-40B4-BE49-F238E27FC236}">
                    <a16:creationId xmlns="" xmlns:a16="http://schemas.microsoft.com/office/drawing/2014/main" id="{B89DA8BA-66B3-413D-93A2-6AE0841419E6}"/>
                  </a:ext>
                </a:extLst>
              </p:cNvPr>
              <p:cNvSpPr/>
              <p:nvPr/>
            </p:nvSpPr>
            <p:spPr>
              <a:xfrm rot="19922172">
                <a:off x="3403392" y="5279807"/>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7" name="Oval 29">
                <a:extLst>
                  <a:ext uri="{FF2B5EF4-FFF2-40B4-BE49-F238E27FC236}">
                    <a16:creationId xmlns="" xmlns:a16="http://schemas.microsoft.com/office/drawing/2014/main" id="{C7E3F04D-A368-47A8-92AF-416C5540A9E7}"/>
                  </a:ext>
                </a:extLst>
              </p:cNvPr>
              <p:cNvSpPr/>
              <p:nvPr/>
            </p:nvSpPr>
            <p:spPr>
              <a:xfrm rot="19922172">
                <a:off x="3465934" y="4834759"/>
                <a:ext cx="129468" cy="129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8" name="Oval 30">
                <a:extLst>
                  <a:ext uri="{FF2B5EF4-FFF2-40B4-BE49-F238E27FC236}">
                    <a16:creationId xmlns="" xmlns:a16="http://schemas.microsoft.com/office/drawing/2014/main" id="{1BC0ECCB-1064-4857-9495-176772231209}"/>
                  </a:ext>
                </a:extLst>
              </p:cNvPr>
              <p:cNvSpPr/>
              <p:nvPr/>
            </p:nvSpPr>
            <p:spPr>
              <a:xfrm rot="19922172">
                <a:off x="2867137" y="4322821"/>
                <a:ext cx="158978" cy="15897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9" name="Oval 31">
                <a:extLst>
                  <a:ext uri="{FF2B5EF4-FFF2-40B4-BE49-F238E27FC236}">
                    <a16:creationId xmlns="" xmlns:a16="http://schemas.microsoft.com/office/drawing/2014/main" id="{7CA03612-2BBD-44D4-B06C-ADBEB1478473}"/>
                  </a:ext>
                </a:extLst>
              </p:cNvPr>
              <p:cNvSpPr/>
              <p:nvPr/>
            </p:nvSpPr>
            <p:spPr>
              <a:xfrm rot="19922172">
                <a:off x="2626403" y="3199517"/>
                <a:ext cx="79488" cy="7948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20" name="Oval 32">
                <a:extLst>
                  <a:ext uri="{FF2B5EF4-FFF2-40B4-BE49-F238E27FC236}">
                    <a16:creationId xmlns="" xmlns:a16="http://schemas.microsoft.com/office/drawing/2014/main" id="{FE284D83-DF90-46CA-B101-E1727A929319}"/>
                  </a:ext>
                </a:extLst>
              </p:cNvPr>
              <p:cNvSpPr/>
              <p:nvPr/>
            </p:nvSpPr>
            <p:spPr>
              <a:xfrm rot="19922172">
                <a:off x="2881892" y="3974591"/>
                <a:ext cx="129468" cy="12946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21" name="Oval 33">
                <a:extLst>
                  <a:ext uri="{FF2B5EF4-FFF2-40B4-BE49-F238E27FC236}">
                    <a16:creationId xmlns="" xmlns:a16="http://schemas.microsoft.com/office/drawing/2014/main" id="{B4591A72-0897-40FD-A9FE-A5F009A7400D}"/>
                  </a:ext>
                </a:extLst>
              </p:cNvPr>
              <p:cNvSpPr/>
              <p:nvPr/>
            </p:nvSpPr>
            <p:spPr>
              <a:xfrm rot="19922172">
                <a:off x="3232413" y="4332626"/>
                <a:ext cx="214669" cy="21466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22" name="Oval 34">
                <a:extLst>
                  <a:ext uri="{FF2B5EF4-FFF2-40B4-BE49-F238E27FC236}">
                    <a16:creationId xmlns="" xmlns:a16="http://schemas.microsoft.com/office/drawing/2014/main" id="{195B87E1-535D-4B7B-8368-AB469294FD71}"/>
                  </a:ext>
                </a:extLst>
              </p:cNvPr>
              <p:cNvSpPr/>
              <p:nvPr/>
            </p:nvSpPr>
            <p:spPr>
              <a:xfrm rot="19922172">
                <a:off x="3114166" y="4068024"/>
                <a:ext cx="129468" cy="12946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23" name="Oval 35">
                <a:extLst>
                  <a:ext uri="{FF2B5EF4-FFF2-40B4-BE49-F238E27FC236}">
                    <a16:creationId xmlns="" xmlns:a16="http://schemas.microsoft.com/office/drawing/2014/main" id="{20A66E3E-761F-4FFC-B7DB-6C899A56DC79}"/>
                  </a:ext>
                </a:extLst>
              </p:cNvPr>
              <p:cNvSpPr/>
              <p:nvPr/>
            </p:nvSpPr>
            <p:spPr>
              <a:xfrm rot="19922172">
                <a:off x="2740899" y="3591706"/>
                <a:ext cx="129468" cy="12946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24" name="Rounded Rectangle 24">
                <a:extLst>
                  <a:ext uri="{FF2B5EF4-FFF2-40B4-BE49-F238E27FC236}">
                    <a16:creationId xmlns="" xmlns:a16="http://schemas.microsoft.com/office/drawing/2014/main" id="{95907ABB-F20F-488A-AB34-2F7EB9695552}"/>
                  </a:ext>
                </a:extLst>
              </p:cNvPr>
              <p:cNvSpPr/>
              <p:nvPr/>
            </p:nvSpPr>
            <p:spPr>
              <a:xfrm rot="20822172">
                <a:off x="2323230" y="2856728"/>
                <a:ext cx="903882" cy="176008"/>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grpSp>
            <p:nvGrpSpPr>
              <p:cNvPr id="25" name="Group 37">
                <a:extLst>
                  <a:ext uri="{FF2B5EF4-FFF2-40B4-BE49-F238E27FC236}">
                    <a16:creationId xmlns="" xmlns:a16="http://schemas.microsoft.com/office/drawing/2014/main" id="{B535F8AA-CB6B-4625-917B-254F8FD750D7}"/>
                  </a:ext>
                </a:extLst>
              </p:cNvPr>
              <p:cNvGrpSpPr/>
              <p:nvPr/>
            </p:nvGrpSpPr>
            <p:grpSpPr>
              <a:xfrm rot="6970873">
                <a:off x="2773997" y="3162587"/>
                <a:ext cx="1029449" cy="711925"/>
                <a:chOff x="7088933" y="2427715"/>
                <a:chExt cx="895505" cy="619296"/>
              </a:xfrm>
            </p:grpSpPr>
            <p:sp>
              <p:nvSpPr>
                <p:cNvPr id="26" name="Flowchart: Terminator 38">
                  <a:extLst>
                    <a:ext uri="{FF2B5EF4-FFF2-40B4-BE49-F238E27FC236}">
                      <a16:creationId xmlns="" xmlns:a16="http://schemas.microsoft.com/office/drawing/2014/main" id="{C9A391CF-0232-4F82-B816-A789EC84E415}"/>
                    </a:ext>
                  </a:extLst>
                </p:cNvPr>
                <p:cNvSpPr/>
                <p:nvPr/>
              </p:nvSpPr>
              <p:spPr>
                <a:xfrm rot="2666605">
                  <a:off x="7516438" y="2427715"/>
                  <a:ext cx="468000" cy="172778"/>
                </a:xfrm>
                <a:prstGeom prst="flowChartTermina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27" name="Flowchart: Terminator 39">
                  <a:extLst>
                    <a:ext uri="{FF2B5EF4-FFF2-40B4-BE49-F238E27FC236}">
                      <a16:creationId xmlns="" xmlns:a16="http://schemas.microsoft.com/office/drawing/2014/main" id="{281B030D-04C3-46FE-8DC5-C07A3B71458C}"/>
                    </a:ext>
                  </a:extLst>
                </p:cNvPr>
                <p:cNvSpPr/>
                <p:nvPr/>
              </p:nvSpPr>
              <p:spPr>
                <a:xfrm rot="2666605">
                  <a:off x="7182429" y="2755702"/>
                  <a:ext cx="576064" cy="172778"/>
                </a:xfrm>
                <a:prstGeom prst="flowChartTermina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28" name="Flowchart: Terminator 40">
                  <a:extLst>
                    <a:ext uri="{FF2B5EF4-FFF2-40B4-BE49-F238E27FC236}">
                      <a16:creationId xmlns="" xmlns:a16="http://schemas.microsoft.com/office/drawing/2014/main" id="{35235566-3097-409A-9277-CE39AA5FED83}"/>
                    </a:ext>
                  </a:extLst>
                </p:cNvPr>
                <p:cNvSpPr/>
                <p:nvPr/>
              </p:nvSpPr>
              <p:spPr>
                <a:xfrm rot="2666605">
                  <a:off x="7332111" y="2581252"/>
                  <a:ext cx="540000" cy="172778"/>
                </a:xfrm>
                <a:prstGeom prst="flowChartTermina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29" name="Flowchart: Terminator 41">
                  <a:extLst>
                    <a:ext uri="{FF2B5EF4-FFF2-40B4-BE49-F238E27FC236}">
                      <a16:creationId xmlns="" xmlns:a16="http://schemas.microsoft.com/office/drawing/2014/main" id="{B48A97AB-8E74-45A6-82DD-A4613EF272D5}"/>
                    </a:ext>
                  </a:extLst>
                </p:cNvPr>
                <p:cNvSpPr/>
                <p:nvPr/>
              </p:nvSpPr>
              <p:spPr>
                <a:xfrm rot="2666605">
                  <a:off x="7088933" y="2874233"/>
                  <a:ext cx="432000" cy="172778"/>
                </a:xfrm>
                <a:prstGeom prst="flowChartTermina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grpSp>
        </p:grpSp>
      </p:grpSp>
      <p:grpSp>
        <p:nvGrpSpPr>
          <p:cNvPr id="45" name="Group 90">
            <a:extLst>
              <a:ext uri="{FF2B5EF4-FFF2-40B4-BE49-F238E27FC236}">
                <a16:creationId xmlns="" xmlns:a16="http://schemas.microsoft.com/office/drawing/2014/main" id="{9A9DF1EE-6DA8-400A-A18A-8CDFE65401FD}"/>
              </a:ext>
            </a:extLst>
          </p:cNvPr>
          <p:cNvGrpSpPr/>
          <p:nvPr userDrawn="1"/>
        </p:nvGrpSpPr>
        <p:grpSpPr>
          <a:xfrm>
            <a:off x="5110630" y="3918631"/>
            <a:ext cx="2202045" cy="2684948"/>
            <a:chOff x="7596534" y="1781236"/>
            <a:chExt cx="3532564" cy="4307246"/>
          </a:xfrm>
        </p:grpSpPr>
        <p:grpSp>
          <p:nvGrpSpPr>
            <p:cNvPr id="46" name="Group 43">
              <a:extLst>
                <a:ext uri="{FF2B5EF4-FFF2-40B4-BE49-F238E27FC236}">
                  <a16:creationId xmlns="" xmlns:a16="http://schemas.microsoft.com/office/drawing/2014/main" id="{E186074A-6640-4585-BBAE-DC8DDC9F42BA}"/>
                </a:ext>
              </a:extLst>
            </p:cNvPr>
            <p:cNvGrpSpPr/>
            <p:nvPr/>
          </p:nvGrpSpPr>
          <p:grpSpPr>
            <a:xfrm>
              <a:off x="8868300" y="3762813"/>
              <a:ext cx="989035" cy="2325669"/>
              <a:chOff x="6660232" y="3023478"/>
              <a:chExt cx="1152128" cy="2709174"/>
            </a:xfrm>
          </p:grpSpPr>
          <p:grpSp>
            <p:nvGrpSpPr>
              <p:cNvPr id="86" name="Group 44">
                <a:extLst>
                  <a:ext uri="{FF2B5EF4-FFF2-40B4-BE49-F238E27FC236}">
                    <a16:creationId xmlns="" xmlns:a16="http://schemas.microsoft.com/office/drawing/2014/main" id="{B6762540-A5D7-40B1-A8F2-C7EB3E604AD4}"/>
                  </a:ext>
                </a:extLst>
              </p:cNvPr>
              <p:cNvGrpSpPr/>
              <p:nvPr/>
            </p:nvGrpSpPr>
            <p:grpSpPr>
              <a:xfrm rot="5400000">
                <a:off x="5910032" y="3902442"/>
                <a:ext cx="2652420" cy="1008000"/>
                <a:chOff x="3215725" y="3292527"/>
                <a:chExt cx="2652420" cy="1008000"/>
              </a:xfrm>
            </p:grpSpPr>
            <p:sp>
              <p:nvSpPr>
                <p:cNvPr id="90" name="Block Arc 48">
                  <a:extLst>
                    <a:ext uri="{FF2B5EF4-FFF2-40B4-BE49-F238E27FC236}">
                      <a16:creationId xmlns="" xmlns:a16="http://schemas.microsoft.com/office/drawing/2014/main" id="{96C8646F-EBA7-4E3B-BF4D-E1A5EC80AB58}"/>
                    </a:ext>
                  </a:extLst>
                </p:cNvPr>
                <p:cNvSpPr/>
                <p:nvPr/>
              </p:nvSpPr>
              <p:spPr>
                <a:xfrm rot="5400000">
                  <a:off x="4855267" y="3287648"/>
                  <a:ext cx="1008000" cy="1017757"/>
                </a:xfrm>
                <a:prstGeom prst="blockArc">
                  <a:avLst>
                    <a:gd name="adj1" fmla="val 10800000"/>
                    <a:gd name="adj2" fmla="val 9456"/>
                    <a:gd name="adj3" fmla="val 1067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solidFill>
                      <a:schemeClr val="tx1"/>
                    </a:solidFill>
                  </a:endParaRPr>
                </a:p>
              </p:txBody>
            </p:sp>
            <p:sp>
              <p:nvSpPr>
                <p:cNvPr id="91" name="Rectangle 49">
                  <a:extLst>
                    <a:ext uri="{FF2B5EF4-FFF2-40B4-BE49-F238E27FC236}">
                      <a16:creationId xmlns="" xmlns:a16="http://schemas.microsoft.com/office/drawing/2014/main" id="{925A319C-1D00-4C9D-AF35-A46F9B5E1FA8}"/>
                    </a:ext>
                  </a:extLst>
                </p:cNvPr>
                <p:cNvSpPr/>
                <p:nvPr/>
              </p:nvSpPr>
              <p:spPr>
                <a:xfrm rot="10800000">
                  <a:off x="3215725" y="4192527"/>
                  <a:ext cx="2160000" cy="10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92" name="Rectangle 50">
                  <a:extLst>
                    <a:ext uri="{FF2B5EF4-FFF2-40B4-BE49-F238E27FC236}">
                      <a16:creationId xmlns="" xmlns:a16="http://schemas.microsoft.com/office/drawing/2014/main" id="{EC280730-A7F4-4471-8B8A-B894CD254D07}"/>
                    </a:ext>
                  </a:extLst>
                </p:cNvPr>
                <p:cNvSpPr/>
                <p:nvPr/>
              </p:nvSpPr>
              <p:spPr>
                <a:xfrm rot="10800000">
                  <a:off x="3215725" y="3294974"/>
                  <a:ext cx="2160000" cy="10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sp>
            <p:nvSpPr>
              <p:cNvPr id="87" name="Rounded Rectangle 29">
                <a:extLst>
                  <a:ext uri="{FF2B5EF4-FFF2-40B4-BE49-F238E27FC236}">
                    <a16:creationId xmlns="" xmlns:a16="http://schemas.microsoft.com/office/drawing/2014/main" id="{5828C01A-D18D-4FDB-B166-106947AF7750}"/>
                  </a:ext>
                </a:extLst>
              </p:cNvPr>
              <p:cNvSpPr/>
              <p:nvPr/>
            </p:nvSpPr>
            <p:spPr>
              <a:xfrm>
                <a:off x="6660232" y="3023478"/>
                <a:ext cx="180010" cy="108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88" name="Rounded Rectangle 32">
                <a:extLst>
                  <a:ext uri="{FF2B5EF4-FFF2-40B4-BE49-F238E27FC236}">
                    <a16:creationId xmlns="" xmlns:a16="http://schemas.microsoft.com/office/drawing/2014/main" id="{53FE1E6D-1C7A-41A3-9153-93B8AF805A57}"/>
                  </a:ext>
                </a:extLst>
              </p:cNvPr>
              <p:cNvSpPr/>
              <p:nvPr/>
            </p:nvSpPr>
            <p:spPr>
              <a:xfrm>
                <a:off x="7632350" y="3023478"/>
                <a:ext cx="180010" cy="108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89" name="Round Same Side Corner Rectangle 30">
                <a:extLst>
                  <a:ext uri="{FF2B5EF4-FFF2-40B4-BE49-F238E27FC236}">
                    <a16:creationId xmlns="" xmlns:a16="http://schemas.microsoft.com/office/drawing/2014/main" id="{1F497A4F-4F25-45B7-B6DA-F55B66236EB2}"/>
                  </a:ext>
                </a:extLst>
              </p:cNvPr>
              <p:cNvSpPr/>
              <p:nvPr/>
            </p:nvSpPr>
            <p:spPr>
              <a:xfrm rot="10800000">
                <a:off x="6840241" y="4038397"/>
                <a:ext cx="789554" cy="1588560"/>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sp>
          <p:nvSpPr>
            <p:cNvPr id="47" name="Oval 51">
              <a:extLst>
                <a:ext uri="{FF2B5EF4-FFF2-40B4-BE49-F238E27FC236}">
                  <a16:creationId xmlns="" xmlns:a16="http://schemas.microsoft.com/office/drawing/2014/main" id="{291AE251-49B1-4D1D-AF8D-1F8C047C3E93}"/>
                </a:ext>
              </a:extLst>
            </p:cNvPr>
            <p:cNvSpPr/>
            <p:nvPr/>
          </p:nvSpPr>
          <p:spPr>
            <a:xfrm rot="19922172">
              <a:off x="9413601" y="5367261"/>
              <a:ext cx="158978" cy="1589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8" name="Oval 52">
              <a:extLst>
                <a:ext uri="{FF2B5EF4-FFF2-40B4-BE49-F238E27FC236}">
                  <a16:creationId xmlns="" xmlns:a16="http://schemas.microsoft.com/office/drawing/2014/main" id="{494E9313-B7B9-4709-81D4-A754519D6C97}"/>
                </a:ext>
              </a:extLst>
            </p:cNvPr>
            <p:cNvSpPr/>
            <p:nvPr/>
          </p:nvSpPr>
          <p:spPr>
            <a:xfrm rot="19922172">
              <a:off x="9414186" y="5216395"/>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9" name="Oval 53">
              <a:extLst>
                <a:ext uri="{FF2B5EF4-FFF2-40B4-BE49-F238E27FC236}">
                  <a16:creationId xmlns="" xmlns:a16="http://schemas.microsoft.com/office/drawing/2014/main" id="{8D4DBF6B-4242-4E79-8D88-3369B336BB96}"/>
                </a:ext>
              </a:extLst>
            </p:cNvPr>
            <p:cNvSpPr/>
            <p:nvPr/>
          </p:nvSpPr>
          <p:spPr>
            <a:xfrm rot="19922172">
              <a:off x="9160816" y="5090898"/>
              <a:ext cx="129469" cy="12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0" name="Oval 54">
              <a:extLst>
                <a:ext uri="{FF2B5EF4-FFF2-40B4-BE49-F238E27FC236}">
                  <a16:creationId xmlns="" xmlns:a16="http://schemas.microsoft.com/office/drawing/2014/main" id="{247AEA0C-0CBC-479F-B259-34BA9D836A08}"/>
                </a:ext>
              </a:extLst>
            </p:cNvPr>
            <p:cNvSpPr/>
            <p:nvPr/>
          </p:nvSpPr>
          <p:spPr>
            <a:xfrm rot="19922172">
              <a:off x="9225092" y="4743230"/>
              <a:ext cx="214669" cy="214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1" name="Oval 55">
              <a:extLst>
                <a:ext uri="{FF2B5EF4-FFF2-40B4-BE49-F238E27FC236}">
                  <a16:creationId xmlns="" xmlns:a16="http://schemas.microsoft.com/office/drawing/2014/main" id="{F3621BFA-7731-4D0E-A3C2-D176C4E4D9CB}"/>
                </a:ext>
              </a:extLst>
            </p:cNvPr>
            <p:cNvSpPr/>
            <p:nvPr/>
          </p:nvSpPr>
          <p:spPr>
            <a:xfrm rot="19922172">
              <a:off x="9331244" y="5671742"/>
              <a:ext cx="129469" cy="12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2" name="Oval 56">
              <a:extLst>
                <a:ext uri="{FF2B5EF4-FFF2-40B4-BE49-F238E27FC236}">
                  <a16:creationId xmlns="" xmlns:a16="http://schemas.microsoft.com/office/drawing/2014/main" id="{1F42FDA3-BA5C-41EB-B533-ED35EBCF2924}"/>
                </a:ext>
              </a:extLst>
            </p:cNvPr>
            <p:cNvSpPr/>
            <p:nvPr/>
          </p:nvSpPr>
          <p:spPr>
            <a:xfrm rot="19922172">
              <a:off x="9305062" y="4473525"/>
              <a:ext cx="158978" cy="15897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3" name="Oval 57">
              <a:extLst>
                <a:ext uri="{FF2B5EF4-FFF2-40B4-BE49-F238E27FC236}">
                  <a16:creationId xmlns="" xmlns:a16="http://schemas.microsoft.com/office/drawing/2014/main" id="{12E4FF05-E0B4-4881-9822-B16D3B5247B7}"/>
                </a:ext>
              </a:extLst>
            </p:cNvPr>
            <p:cNvSpPr/>
            <p:nvPr/>
          </p:nvSpPr>
          <p:spPr>
            <a:xfrm rot="19922172">
              <a:off x="9068678" y="4293265"/>
              <a:ext cx="129469" cy="12946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4" name="Oval 58">
              <a:extLst>
                <a:ext uri="{FF2B5EF4-FFF2-40B4-BE49-F238E27FC236}">
                  <a16:creationId xmlns="" xmlns:a16="http://schemas.microsoft.com/office/drawing/2014/main" id="{C5EC5520-49AB-4C00-85AF-60578204CB3A}"/>
                </a:ext>
              </a:extLst>
            </p:cNvPr>
            <p:cNvSpPr/>
            <p:nvPr/>
          </p:nvSpPr>
          <p:spPr>
            <a:xfrm rot="19922172">
              <a:off x="9347918" y="4261172"/>
              <a:ext cx="110234" cy="11023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5" name="Oval 59">
              <a:extLst>
                <a:ext uri="{FF2B5EF4-FFF2-40B4-BE49-F238E27FC236}">
                  <a16:creationId xmlns="" xmlns:a16="http://schemas.microsoft.com/office/drawing/2014/main" id="{F9CBE5B1-2180-49EF-BA5F-4038FD903B53}"/>
                </a:ext>
              </a:extLst>
            </p:cNvPr>
            <p:cNvSpPr/>
            <p:nvPr/>
          </p:nvSpPr>
          <p:spPr>
            <a:xfrm rot="19922172">
              <a:off x="9488278" y="4986708"/>
              <a:ext cx="129469" cy="12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6" name="Oval 60">
              <a:extLst>
                <a:ext uri="{FF2B5EF4-FFF2-40B4-BE49-F238E27FC236}">
                  <a16:creationId xmlns="" xmlns:a16="http://schemas.microsoft.com/office/drawing/2014/main" id="{B72682CB-0C5E-4458-B362-DE8478321583}"/>
                </a:ext>
              </a:extLst>
            </p:cNvPr>
            <p:cNvSpPr/>
            <p:nvPr/>
          </p:nvSpPr>
          <p:spPr>
            <a:xfrm rot="19922172">
              <a:off x="9230283" y="5514488"/>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7" name="Oval 61">
              <a:extLst>
                <a:ext uri="{FF2B5EF4-FFF2-40B4-BE49-F238E27FC236}">
                  <a16:creationId xmlns="" xmlns:a16="http://schemas.microsoft.com/office/drawing/2014/main" id="{03FD38DE-5D36-4450-A372-317245256AE0}"/>
                </a:ext>
              </a:extLst>
            </p:cNvPr>
            <p:cNvSpPr/>
            <p:nvPr/>
          </p:nvSpPr>
          <p:spPr>
            <a:xfrm rot="19922172">
              <a:off x="9515886" y="4104569"/>
              <a:ext cx="129469" cy="12946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8" name="Oval 62">
              <a:extLst>
                <a:ext uri="{FF2B5EF4-FFF2-40B4-BE49-F238E27FC236}">
                  <a16:creationId xmlns="" xmlns:a16="http://schemas.microsoft.com/office/drawing/2014/main" id="{4FEBC1D6-0B05-46A1-BFF5-2F8513D82909}"/>
                </a:ext>
              </a:extLst>
            </p:cNvPr>
            <p:cNvSpPr/>
            <p:nvPr/>
          </p:nvSpPr>
          <p:spPr>
            <a:xfrm>
              <a:off x="7596534" y="2710959"/>
              <a:ext cx="648072" cy="648072"/>
            </a:xfrm>
            <a:prstGeom prst="ellipse">
              <a:avLst/>
            </a:prstGeom>
            <a:solidFill>
              <a:schemeClr val="tx2">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9" name="Oval 63">
              <a:extLst>
                <a:ext uri="{FF2B5EF4-FFF2-40B4-BE49-F238E27FC236}">
                  <a16:creationId xmlns="" xmlns:a16="http://schemas.microsoft.com/office/drawing/2014/main" id="{0699872A-F143-497E-8170-A3FCEEB06158}"/>
                </a:ext>
              </a:extLst>
            </p:cNvPr>
            <p:cNvSpPr/>
            <p:nvPr/>
          </p:nvSpPr>
          <p:spPr>
            <a:xfrm>
              <a:off x="9038780" y="1781236"/>
              <a:ext cx="648072" cy="648072"/>
            </a:xfrm>
            <a:prstGeom prst="ellipse">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0" name="Oval 64">
              <a:extLst>
                <a:ext uri="{FF2B5EF4-FFF2-40B4-BE49-F238E27FC236}">
                  <a16:creationId xmlns="" xmlns:a16="http://schemas.microsoft.com/office/drawing/2014/main" id="{C3F0D2F3-AF66-438A-A6ED-155C39648C4E}"/>
                </a:ext>
              </a:extLst>
            </p:cNvPr>
            <p:cNvSpPr/>
            <p:nvPr/>
          </p:nvSpPr>
          <p:spPr>
            <a:xfrm>
              <a:off x="10000279" y="2020519"/>
              <a:ext cx="648072" cy="64807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1" name="Oval 65">
              <a:extLst>
                <a:ext uri="{FF2B5EF4-FFF2-40B4-BE49-F238E27FC236}">
                  <a16:creationId xmlns="" xmlns:a16="http://schemas.microsoft.com/office/drawing/2014/main" id="{8853FD0B-84D5-4907-B2CB-69C47D4199CF}"/>
                </a:ext>
              </a:extLst>
            </p:cNvPr>
            <p:cNvSpPr/>
            <p:nvPr/>
          </p:nvSpPr>
          <p:spPr>
            <a:xfrm>
              <a:off x="8077282" y="2020519"/>
              <a:ext cx="648072" cy="64807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sp>
          <p:nvSpPr>
            <p:cNvPr id="62" name="Oval 66">
              <a:extLst>
                <a:ext uri="{FF2B5EF4-FFF2-40B4-BE49-F238E27FC236}">
                  <a16:creationId xmlns="" xmlns:a16="http://schemas.microsoft.com/office/drawing/2014/main" id="{B168E562-E190-40FA-8572-05672380C38D}"/>
                </a:ext>
              </a:extLst>
            </p:cNvPr>
            <p:cNvSpPr/>
            <p:nvPr/>
          </p:nvSpPr>
          <p:spPr>
            <a:xfrm>
              <a:off x="10481026" y="2710959"/>
              <a:ext cx="648072" cy="64807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cxnSp>
          <p:nvCxnSpPr>
            <p:cNvPr id="63" name="Straight Connector 67">
              <a:extLst>
                <a:ext uri="{FF2B5EF4-FFF2-40B4-BE49-F238E27FC236}">
                  <a16:creationId xmlns="" xmlns:a16="http://schemas.microsoft.com/office/drawing/2014/main" id="{24108B1C-00F9-44ED-B87B-A5B5F25913D3}"/>
                </a:ext>
              </a:extLst>
            </p:cNvPr>
            <p:cNvCxnSpPr>
              <a:cxnSpLocks/>
              <a:stCxn id="72" idx="0"/>
              <a:endCxn id="59" idx="4"/>
            </p:cNvCxnSpPr>
            <p:nvPr/>
          </p:nvCxnSpPr>
          <p:spPr>
            <a:xfrm flipH="1" flipV="1">
              <a:off x="9362814" y="2429306"/>
              <a:ext cx="2" cy="150740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8">
              <a:extLst>
                <a:ext uri="{FF2B5EF4-FFF2-40B4-BE49-F238E27FC236}">
                  <a16:creationId xmlns="" xmlns:a16="http://schemas.microsoft.com/office/drawing/2014/main" id="{93228CEC-DDC3-4F16-9AC0-A8C6A3F78250}"/>
                </a:ext>
              </a:extLst>
            </p:cNvPr>
            <p:cNvCxnSpPr>
              <a:cxnSpLocks/>
              <a:stCxn id="72" idx="0"/>
              <a:endCxn id="75" idx="4"/>
            </p:cNvCxnSpPr>
            <p:nvPr/>
          </p:nvCxnSpPr>
          <p:spPr>
            <a:xfrm flipH="1" flipV="1">
              <a:off x="8882068" y="3257398"/>
              <a:ext cx="480749" cy="679312"/>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9">
              <a:extLst>
                <a:ext uri="{FF2B5EF4-FFF2-40B4-BE49-F238E27FC236}">
                  <a16:creationId xmlns="" xmlns:a16="http://schemas.microsoft.com/office/drawing/2014/main" id="{C107A31D-E89C-4C38-A931-B193EB9820AB}"/>
                </a:ext>
              </a:extLst>
            </p:cNvPr>
            <p:cNvCxnSpPr>
              <a:cxnSpLocks/>
              <a:stCxn id="72" idx="0"/>
              <a:endCxn id="76" idx="4"/>
            </p:cNvCxnSpPr>
            <p:nvPr/>
          </p:nvCxnSpPr>
          <p:spPr>
            <a:xfrm flipV="1">
              <a:off x="9362818" y="3257398"/>
              <a:ext cx="480749" cy="679312"/>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70">
              <a:extLst>
                <a:ext uri="{FF2B5EF4-FFF2-40B4-BE49-F238E27FC236}">
                  <a16:creationId xmlns="" xmlns:a16="http://schemas.microsoft.com/office/drawing/2014/main" id="{C87F6541-468A-4CD8-8446-A53B93D63A26}"/>
                </a:ext>
              </a:extLst>
            </p:cNvPr>
            <p:cNvCxnSpPr>
              <a:cxnSpLocks/>
              <a:stCxn id="72" idx="0"/>
              <a:endCxn id="62" idx="2"/>
            </p:cNvCxnSpPr>
            <p:nvPr/>
          </p:nvCxnSpPr>
          <p:spPr>
            <a:xfrm flipV="1">
              <a:off x="9362814" y="3034995"/>
              <a:ext cx="1118210" cy="901718"/>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Freeform 81">
              <a:extLst>
                <a:ext uri="{FF2B5EF4-FFF2-40B4-BE49-F238E27FC236}">
                  <a16:creationId xmlns="" xmlns:a16="http://schemas.microsoft.com/office/drawing/2014/main" id="{351302FD-2560-4499-90FA-2B91E6CEA603}"/>
                </a:ext>
              </a:extLst>
            </p:cNvPr>
            <p:cNvSpPr/>
            <p:nvPr/>
          </p:nvSpPr>
          <p:spPr>
            <a:xfrm>
              <a:off x="8720130" y="2343757"/>
              <a:ext cx="611784" cy="1566250"/>
            </a:xfrm>
            <a:custGeom>
              <a:avLst/>
              <a:gdLst>
                <a:gd name="connsiteX0" fmla="*/ 506994 w 506994"/>
                <a:gd name="connsiteY0" fmla="*/ 1566249 h 1566249"/>
                <a:gd name="connsiteX1" fmla="*/ 321398 w 506994"/>
                <a:gd name="connsiteY1" fmla="*/ 113168 h 1566249"/>
                <a:gd name="connsiteX2" fmla="*/ 0 w 506994"/>
                <a:gd name="connsiteY2" fmla="*/ 0 h 1566249"/>
                <a:gd name="connsiteX3" fmla="*/ 0 w 506994"/>
                <a:gd name="connsiteY3" fmla="*/ 0 h 1566249"/>
              </a:gdLst>
              <a:ahLst/>
              <a:cxnLst>
                <a:cxn ang="0">
                  <a:pos x="connsiteX0" y="connsiteY0"/>
                </a:cxn>
                <a:cxn ang="0">
                  <a:pos x="connsiteX1" y="connsiteY1"/>
                </a:cxn>
                <a:cxn ang="0">
                  <a:pos x="connsiteX2" y="connsiteY2"/>
                </a:cxn>
                <a:cxn ang="0">
                  <a:pos x="connsiteX3" y="connsiteY3"/>
                </a:cxn>
              </a:cxnLst>
              <a:rect l="l" t="t" r="r" b="b"/>
              <a:pathLst>
                <a:path w="506994" h="1566249">
                  <a:moveTo>
                    <a:pt x="506994" y="1566249"/>
                  </a:moveTo>
                  <a:lnTo>
                    <a:pt x="321398" y="113168"/>
                  </a:lnTo>
                  <a:lnTo>
                    <a:pt x="0" y="0"/>
                  </a:lnTo>
                  <a:lnTo>
                    <a:pt x="0" y="0"/>
                  </a:lnTo>
                </a:path>
              </a:pathLst>
            </a:cu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1"/>
            </a:p>
          </p:txBody>
        </p:sp>
        <p:sp>
          <p:nvSpPr>
            <p:cNvPr id="68" name="Freeform 114">
              <a:extLst>
                <a:ext uri="{FF2B5EF4-FFF2-40B4-BE49-F238E27FC236}">
                  <a16:creationId xmlns="" xmlns:a16="http://schemas.microsoft.com/office/drawing/2014/main" id="{46000E58-722D-4856-AAA0-E30FF2E604D8}"/>
                </a:ext>
              </a:extLst>
            </p:cNvPr>
            <p:cNvSpPr/>
            <p:nvPr/>
          </p:nvSpPr>
          <p:spPr>
            <a:xfrm flipH="1">
              <a:off x="9400241" y="2343757"/>
              <a:ext cx="611784" cy="1566250"/>
            </a:xfrm>
            <a:custGeom>
              <a:avLst/>
              <a:gdLst>
                <a:gd name="connsiteX0" fmla="*/ 506994 w 506994"/>
                <a:gd name="connsiteY0" fmla="*/ 1566249 h 1566249"/>
                <a:gd name="connsiteX1" fmla="*/ 321398 w 506994"/>
                <a:gd name="connsiteY1" fmla="*/ 113168 h 1566249"/>
                <a:gd name="connsiteX2" fmla="*/ 0 w 506994"/>
                <a:gd name="connsiteY2" fmla="*/ 0 h 1566249"/>
                <a:gd name="connsiteX3" fmla="*/ 0 w 506994"/>
                <a:gd name="connsiteY3" fmla="*/ 0 h 1566249"/>
              </a:gdLst>
              <a:ahLst/>
              <a:cxnLst>
                <a:cxn ang="0">
                  <a:pos x="connsiteX0" y="connsiteY0"/>
                </a:cxn>
                <a:cxn ang="0">
                  <a:pos x="connsiteX1" y="connsiteY1"/>
                </a:cxn>
                <a:cxn ang="0">
                  <a:pos x="connsiteX2" y="connsiteY2"/>
                </a:cxn>
                <a:cxn ang="0">
                  <a:pos x="connsiteX3" y="connsiteY3"/>
                </a:cxn>
              </a:cxnLst>
              <a:rect l="l" t="t" r="r" b="b"/>
              <a:pathLst>
                <a:path w="506994" h="1566249">
                  <a:moveTo>
                    <a:pt x="506994" y="1566249"/>
                  </a:moveTo>
                  <a:lnTo>
                    <a:pt x="321398" y="113168"/>
                  </a:lnTo>
                  <a:lnTo>
                    <a:pt x="0" y="0"/>
                  </a:lnTo>
                  <a:lnTo>
                    <a:pt x="0" y="0"/>
                  </a:lnTo>
                </a:path>
              </a:pathLst>
            </a:cu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1" dirty="0"/>
            </a:p>
          </p:txBody>
        </p:sp>
        <p:cxnSp>
          <p:nvCxnSpPr>
            <p:cNvPr id="69" name="Straight Connector 73">
              <a:extLst>
                <a:ext uri="{FF2B5EF4-FFF2-40B4-BE49-F238E27FC236}">
                  <a16:creationId xmlns="" xmlns:a16="http://schemas.microsoft.com/office/drawing/2014/main" id="{0BF78CBC-E539-48B6-81E1-32B79CD5012B}"/>
                </a:ext>
              </a:extLst>
            </p:cNvPr>
            <p:cNvCxnSpPr>
              <a:cxnSpLocks/>
              <a:stCxn id="58" idx="6"/>
              <a:endCxn id="72" idx="0"/>
            </p:cNvCxnSpPr>
            <p:nvPr/>
          </p:nvCxnSpPr>
          <p:spPr>
            <a:xfrm>
              <a:off x="8244605" y="3034995"/>
              <a:ext cx="1118211" cy="901718"/>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74">
              <a:extLst>
                <a:ext uri="{FF2B5EF4-FFF2-40B4-BE49-F238E27FC236}">
                  <a16:creationId xmlns="" xmlns:a16="http://schemas.microsoft.com/office/drawing/2014/main" id="{6C5E7682-70ED-4CC8-BC8A-2132FCBD5AA9}"/>
                </a:ext>
              </a:extLst>
            </p:cNvPr>
            <p:cNvCxnSpPr>
              <a:stCxn id="72" idx="0"/>
              <a:endCxn id="74" idx="7"/>
            </p:cNvCxnSpPr>
            <p:nvPr/>
          </p:nvCxnSpPr>
          <p:spPr>
            <a:xfrm flipH="1" flipV="1">
              <a:off x="8630445" y="3461990"/>
              <a:ext cx="732370" cy="47472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5">
              <a:extLst>
                <a:ext uri="{FF2B5EF4-FFF2-40B4-BE49-F238E27FC236}">
                  <a16:creationId xmlns="" xmlns:a16="http://schemas.microsoft.com/office/drawing/2014/main" id="{E1AB77C4-C84F-485D-A186-108BD3C0C4EB}"/>
                </a:ext>
              </a:extLst>
            </p:cNvPr>
            <p:cNvCxnSpPr>
              <a:cxnSpLocks/>
              <a:stCxn id="72" idx="0"/>
              <a:endCxn id="73" idx="1"/>
            </p:cNvCxnSpPr>
            <p:nvPr/>
          </p:nvCxnSpPr>
          <p:spPr>
            <a:xfrm flipV="1">
              <a:off x="9362814" y="3461990"/>
              <a:ext cx="732370" cy="47472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Oval 76">
              <a:extLst>
                <a:ext uri="{FF2B5EF4-FFF2-40B4-BE49-F238E27FC236}">
                  <a16:creationId xmlns="" xmlns:a16="http://schemas.microsoft.com/office/drawing/2014/main" id="{CD183CFC-3E78-400A-8660-34C388181B31}"/>
                </a:ext>
              </a:extLst>
            </p:cNvPr>
            <p:cNvSpPr/>
            <p:nvPr/>
          </p:nvSpPr>
          <p:spPr>
            <a:xfrm>
              <a:off x="9255482" y="3936714"/>
              <a:ext cx="214669" cy="21466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73" name="Oval 77">
              <a:extLst>
                <a:ext uri="{FF2B5EF4-FFF2-40B4-BE49-F238E27FC236}">
                  <a16:creationId xmlns="" xmlns:a16="http://schemas.microsoft.com/office/drawing/2014/main" id="{1E6F01ED-615B-49EA-A0FE-38158F586A5F}"/>
                </a:ext>
              </a:extLst>
            </p:cNvPr>
            <p:cNvSpPr/>
            <p:nvPr/>
          </p:nvSpPr>
          <p:spPr>
            <a:xfrm>
              <a:off x="10000278" y="3367084"/>
              <a:ext cx="648072" cy="648072"/>
            </a:xfrm>
            <a:prstGeom prst="ellipse">
              <a:avLst/>
            </a:prstGeom>
            <a:solidFill>
              <a:schemeClr val="tx2">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74" name="Oval 78">
              <a:extLst>
                <a:ext uri="{FF2B5EF4-FFF2-40B4-BE49-F238E27FC236}">
                  <a16:creationId xmlns="" xmlns:a16="http://schemas.microsoft.com/office/drawing/2014/main" id="{A00ECA07-B11A-4EA2-80B3-64D2653FA211}"/>
                </a:ext>
              </a:extLst>
            </p:cNvPr>
            <p:cNvSpPr/>
            <p:nvPr/>
          </p:nvSpPr>
          <p:spPr>
            <a:xfrm>
              <a:off x="8077282" y="3367084"/>
              <a:ext cx="648072" cy="64807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75" name="Oval 79">
              <a:extLst>
                <a:ext uri="{FF2B5EF4-FFF2-40B4-BE49-F238E27FC236}">
                  <a16:creationId xmlns="" xmlns:a16="http://schemas.microsoft.com/office/drawing/2014/main" id="{EE107385-97B4-41E2-93E1-D4FEB1589F79}"/>
                </a:ext>
              </a:extLst>
            </p:cNvPr>
            <p:cNvSpPr/>
            <p:nvPr/>
          </p:nvSpPr>
          <p:spPr>
            <a:xfrm>
              <a:off x="8558031" y="2609329"/>
              <a:ext cx="648072" cy="64807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76" name="Oval 80">
              <a:extLst>
                <a:ext uri="{FF2B5EF4-FFF2-40B4-BE49-F238E27FC236}">
                  <a16:creationId xmlns="" xmlns:a16="http://schemas.microsoft.com/office/drawing/2014/main" id="{D24E625D-CC01-4FD8-AA52-FECCC63C1636}"/>
                </a:ext>
              </a:extLst>
            </p:cNvPr>
            <p:cNvSpPr/>
            <p:nvPr/>
          </p:nvSpPr>
          <p:spPr>
            <a:xfrm>
              <a:off x="9519529" y="2609329"/>
              <a:ext cx="648072" cy="64807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77" name="Donut 1">
              <a:extLst>
                <a:ext uri="{FF2B5EF4-FFF2-40B4-BE49-F238E27FC236}">
                  <a16:creationId xmlns="" xmlns:a16="http://schemas.microsoft.com/office/drawing/2014/main" id="{71205558-5D45-4FE5-86F3-198FE527DF32}"/>
                </a:ext>
              </a:extLst>
            </p:cNvPr>
            <p:cNvSpPr/>
            <p:nvPr/>
          </p:nvSpPr>
          <p:spPr>
            <a:xfrm>
              <a:off x="9652056" y="2726931"/>
              <a:ext cx="372568" cy="412868"/>
            </a:xfrm>
            <a:custGeom>
              <a:avLst/>
              <a:gdLst/>
              <a:ahLst/>
              <a:cxnLst/>
              <a:rect l="l" t="t" r="r" b="b"/>
              <a:pathLst>
                <a:path w="3573863" h="3960440">
                  <a:moveTo>
                    <a:pt x="1778235" y="2854144"/>
                  </a:moveTo>
                  <a:cubicBezTo>
                    <a:pt x="1630806" y="2921039"/>
                    <a:pt x="1485756" y="2976063"/>
                    <a:pt x="1346395" y="3019665"/>
                  </a:cubicBezTo>
                  <a:cubicBezTo>
                    <a:pt x="1449229" y="3443341"/>
                    <a:pt x="1614264" y="3717505"/>
                    <a:pt x="1800200" y="3717505"/>
                  </a:cubicBezTo>
                  <a:cubicBezTo>
                    <a:pt x="1981797" y="3717505"/>
                    <a:pt x="2143458" y="3455988"/>
                    <a:pt x="2246629" y="3049019"/>
                  </a:cubicBezTo>
                  <a:cubicBezTo>
                    <a:pt x="2095629" y="2998005"/>
                    <a:pt x="1938082" y="2933129"/>
                    <a:pt x="1778235" y="2854144"/>
                  </a:cubicBezTo>
                  <a:close/>
                  <a:moveTo>
                    <a:pt x="1266675" y="2564179"/>
                  </a:moveTo>
                  <a:lnTo>
                    <a:pt x="1299457" y="2790710"/>
                  </a:lnTo>
                  <a:cubicBezTo>
                    <a:pt x="1367662" y="2767618"/>
                    <a:pt x="1437614" y="2740949"/>
                    <a:pt x="1508914" y="2711076"/>
                  </a:cubicBezTo>
                  <a:cubicBezTo>
                    <a:pt x="1464441" y="2687582"/>
                    <a:pt x="1420733" y="2661738"/>
                    <a:pt x="1377054" y="2634978"/>
                  </a:cubicBezTo>
                  <a:close/>
                  <a:moveTo>
                    <a:pt x="2333774" y="2560277"/>
                  </a:moveTo>
                  <a:cubicBezTo>
                    <a:pt x="2295625" y="2584830"/>
                    <a:pt x="2256319" y="2608268"/>
                    <a:pt x="2216371" y="2631332"/>
                  </a:cubicBezTo>
                  <a:lnTo>
                    <a:pt x="2055143" y="2720029"/>
                  </a:lnTo>
                  <a:cubicBezTo>
                    <a:pt x="2137322" y="2758240"/>
                    <a:pt x="2218112" y="2791558"/>
                    <a:pt x="2296361" y="2820732"/>
                  </a:cubicBezTo>
                  <a:cubicBezTo>
                    <a:pt x="2311421" y="2737872"/>
                    <a:pt x="2324309" y="2650858"/>
                    <a:pt x="2333774" y="2560277"/>
                  </a:cubicBezTo>
                  <a:close/>
                  <a:moveTo>
                    <a:pt x="2938347" y="2115420"/>
                  </a:moveTo>
                  <a:cubicBezTo>
                    <a:pt x="2833874" y="2209266"/>
                    <a:pt x="2717689" y="2301450"/>
                    <a:pt x="2591514" y="2390104"/>
                  </a:cubicBezTo>
                  <a:cubicBezTo>
                    <a:pt x="2577332" y="2568819"/>
                    <a:pt x="2551964" y="2738541"/>
                    <a:pt x="2518016" y="2895802"/>
                  </a:cubicBezTo>
                  <a:cubicBezTo>
                    <a:pt x="2567345" y="2910267"/>
                    <a:pt x="2615150" y="2922759"/>
                    <a:pt x="2661232" y="2933072"/>
                  </a:cubicBezTo>
                  <a:cubicBezTo>
                    <a:pt x="2712976" y="2857644"/>
                    <a:pt x="2799843" y="2808312"/>
                    <a:pt x="2898232" y="2808312"/>
                  </a:cubicBezTo>
                  <a:cubicBezTo>
                    <a:pt x="3002730" y="2808312"/>
                    <a:pt x="3094231" y="2863960"/>
                    <a:pt x="3143840" y="2947770"/>
                  </a:cubicBezTo>
                  <a:cubicBezTo>
                    <a:pt x="3206751" y="2930092"/>
                    <a:pt x="3253488" y="2897708"/>
                    <a:pt x="3281582" y="2851851"/>
                  </a:cubicBezTo>
                  <a:cubicBezTo>
                    <a:pt x="3377140" y="2695873"/>
                    <a:pt x="3235870" y="2418527"/>
                    <a:pt x="2938347" y="2115420"/>
                  </a:cubicBezTo>
                  <a:close/>
                  <a:moveTo>
                    <a:pt x="653371" y="2086408"/>
                  </a:moveTo>
                  <a:cubicBezTo>
                    <a:pt x="358768" y="2375931"/>
                    <a:pt x="216958" y="2642817"/>
                    <a:pt x="306838" y="2798494"/>
                  </a:cubicBezTo>
                  <a:cubicBezTo>
                    <a:pt x="395033" y="2951251"/>
                    <a:pt x="687498" y="2964353"/>
                    <a:pt x="1074605" y="2860911"/>
                  </a:cubicBezTo>
                  <a:cubicBezTo>
                    <a:pt x="1044150" y="2711390"/>
                    <a:pt x="1021245" y="2551128"/>
                    <a:pt x="1007054" y="2383079"/>
                  </a:cubicBezTo>
                  <a:cubicBezTo>
                    <a:pt x="877997" y="2286402"/>
                    <a:pt x="759493" y="2186798"/>
                    <a:pt x="653371" y="2086408"/>
                  </a:cubicBezTo>
                  <a:close/>
                  <a:moveTo>
                    <a:pt x="2606852" y="1818110"/>
                  </a:moveTo>
                  <a:cubicBezTo>
                    <a:pt x="2609297" y="1871560"/>
                    <a:pt x="2610200" y="1925632"/>
                    <a:pt x="2610200" y="1980220"/>
                  </a:cubicBezTo>
                  <a:lnTo>
                    <a:pt x="2607655" y="2082108"/>
                  </a:lnTo>
                  <a:cubicBezTo>
                    <a:pt x="2664327" y="2040229"/>
                    <a:pt x="2718004" y="1997635"/>
                    <a:pt x="2768733" y="1954977"/>
                  </a:cubicBezTo>
                  <a:cubicBezTo>
                    <a:pt x="2718041" y="1909108"/>
                    <a:pt x="2663841" y="1863560"/>
                    <a:pt x="2606852" y="1818110"/>
                  </a:cubicBezTo>
                  <a:close/>
                  <a:moveTo>
                    <a:pt x="995280" y="1792420"/>
                  </a:moveTo>
                  <a:cubicBezTo>
                    <a:pt x="935444" y="1837415"/>
                    <a:pt x="878912" y="1882984"/>
                    <a:pt x="825924" y="1928708"/>
                  </a:cubicBezTo>
                  <a:cubicBezTo>
                    <a:pt x="877915" y="1975725"/>
                    <a:pt x="933502" y="2022554"/>
                    <a:pt x="992040" y="2069282"/>
                  </a:cubicBezTo>
                  <a:cubicBezTo>
                    <a:pt x="990470" y="2039771"/>
                    <a:pt x="990200" y="2010073"/>
                    <a:pt x="990200" y="1980220"/>
                  </a:cubicBezTo>
                  <a:close/>
                  <a:moveTo>
                    <a:pt x="1800199" y="1584251"/>
                  </a:moveTo>
                  <a:cubicBezTo>
                    <a:pt x="1999044" y="1584251"/>
                    <a:pt x="2160239" y="1745446"/>
                    <a:pt x="2160239" y="1944291"/>
                  </a:cubicBezTo>
                  <a:cubicBezTo>
                    <a:pt x="2160239" y="2143136"/>
                    <a:pt x="1999044" y="2304331"/>
                    <a:pt x="1800199" y="2304331"/>
                  </a:cubicBezTo>
                  <a:cubicBezTo>
                    <a:pt x="1601354" y="2304331"/>
                    <a:pt x="1440159" y="2143136"/>
                    <a:pt x="1440159" y="1944291"/>
                  </a:cubicBezTo>
                  <a:cubicBezTo>
                    <a:pt x="1440159" y="1745446"/>
                    <a:pt x="1601354" y="1584251"/>
                    <a:pt x="1800199" y="1584251"/>
                  </a:cubicBezTo>
                  <a:close/>
                  <a:moveTo>
                    <a:pt x="1799180" y="1292973"/>
                  </a:moveTo>
                  <a:cubicBezTo>
                    <a:pt x="1709473" y="1337408"/>
                    <a:pt x="1618838" y="1386220"/>
                    <a:pt x="1527839" y="1438759"/>
                  </a:cubicBezTo>
                  <a:cubicBezTo>
                    <a:pt x="1430103" y="1495187"/>
                    <a:pt x="1336299" y="1553400"/>
                    <a:pt x="1247277" y="1612889"/>
                  </a:cubicBezTo>
                  <a:cubicBezTo>
                    <a:pt x="1237518" y="1731224"/>
                    <a:pt x="1233135" y="1854154"/>
                    <a:pt x="1233135" y="1980220"/>
                  </a:cubicBezTo>
                  <a:lnTo>
                    <a:pt x="1242214" y="2256132"/>
                  </a:lnTo>
                  <a:cubicBezTo>
                    <a:pt x="1325337" y="2314701"/>
                    <a:pt x="1412868" y="2372018"/>
                    <a:pt x="1503964" y="2427827"/>
                  </a:cubicBezTo>
                  <a:cubicBezTo>
                    <a:pt x="1597846" y="2485344"/>
                    <a:pt x="1691436" y="2538760"/>
                    <a:pt x="1784393" y="2586751"/>
                  </a:cubicBezTo>
                  <a:cubicBezTo>
                    <a:pt x="1886614" y="2536574"/>
                    <a:pt x="1990519" y="2481211"/>
                    <a:pt x="2094904" y="2420944"/>
                  </a:cubicBezTo>
                  <a:cubicBezTo>
                    <a:pt x="2186771" y="2367905"/>
                    <a:pt x="2275164" y="2313288"/>
                    <a:pt x="2359234" y="2257296"/>
                  </a:cubicBezTo>
                  <a:cubicBezTo>
                    <a:pt x="2364812" y="2167101"/>
                    <a:pt x="2367265" y="2074538"/>
                    <a:pt x="2367265" y="1980220"/>
                  </a:cubicBezTo>
                  <a:lnTo>
                    <a:pt x="2355768" y="1630798"/>
                  </a:lnTo>
                  <a:cubicBezTo>
                    <a:pt x="2273382" y="1572781"/>
                    <a:pt x="2186657" y="1516029"/>
                    <a:pt x="2096435" y="1460755"/>
                  </a:cubicBezTo>
                  <a:cubicBezTo>
                    <a:pt x="1996852" y="1399746"/>
                    <a:pt x="1897599" y="1343351"/>
                    <a:pt x="1799180" y="1292973"/>
                  </a:cubicBezTo>
                  <a:close/>
                  <a:moveTo>
                    <a:pt x="2285222" y="1081939"/>
                  </a:moveTo>
                  <a:cubicBezTo>
                    <a:pt x="2215903" y="1106831"/>
                    <a:pt x="2144721" y="1134831"/>
                    <a:pt x="2072395" y="1166375"/>
                  </a:cubicBezTo>
                  <a:cubicBezTo>
                    <a:pt x="2123126" y="1193433"/>
                    <a:pt x="2173254" y="1222917"/>
                    <a:pt x="2223344" y="1253604"/>
                  </a:cubicBezTo>
                  <a:lnTo>
                    <a:pt x="2324429" y="1318442"/>
                  </a:lnTo>
                  <a:cubicBezTo>
                    <a:pt x="2313395" y="1236228"/>
                    <a:pt x="2300359" y="1157186"/>
                    <a:pt x="2285222" y="1081939"/>
                  </a:cubicBezTo>
                  <a:close/>
                  <a:moveTo>
                    <a:pt x="1317316" y="1072756"/>
                  </a:moveTo>
                  <a:cubicBezTo>
                    <a:pt x="1302241" y="1146918"/>
                    <a:pt x="1288992" y="1224776"/>
                    <a:pt x="1278338" y="1305859"/>
                  </a:cubicBezTo>
                  <a:cubicBezTo>
                    <a:pt x="1319937" y="1279161"/>
                    <a:pt x="1362772" y="1253543"/>
                    <a:pt x="1406371" y="1228371"/>
                  </a:cubicBezTo>
                  <a:lnTo>
                    <a:pt x="1529166" y="1160817"/>
                  </a:lnTo>
                  <a:cubicBezTo>
                    <a:pt x="1457109" y="1128012"/>
                    <a:pt x="1386248" y="1098795"/>
                    <a:pt x="1317316" y="1072756"/>
                  </a:cubicBezTo>
                  <a:close/>
                  <a:moveTo>
                    <a:pt x="2999167" y="931965"/>
                  </a:moveTo>
                  <a:cubicBezTo>
                    <a:pt x="2863797" y="929602"/>
                    <a:pt x="2695165" y="956643"/>
                    <a:pt x="2505705" y="1011187"/>
                  </a:cubicBezTo>
                  <a:cubicBezTo>
                    <a:pt x="2540918" y="1162557"/>
                    <a:pt x="2567684" y="1326382"/>
                    <a:pt x="2585126" y="1499198"/>
                  </a:cubicBezTo>
                  <a:cubicBezTo>
                    <a:pt x="2715788" y="1596638"/>
                    <a:pt x="2835744" y="1697107"/>
                    <a:pt x="2943147" y="1798370"/>
                  </a:cubicBezTo>
                  <a:cubicBezTo>
                    <a:pt x="3255545" y="1499362"/>
                    <a:pt x="3408394" y="1221406"/>
                    <a:pt x="3315904" y="1061209"/>
                  </a:cubicBezTo>
                  <a:cubicBezTo>
                    <a:pt x="3266970" y="976452"/>
                    <a:pt x="3155149" y="934688"/>
                    <a:pt x="2999167" y="931965"/>
                  </a:cubicBezTo>
                  <a:close/>
                  <a:moveTo>
                    <a:pt x="638815" y="915787"/>
                  </a:moveTo>
                  <a:cubicBezTo>
                    <a:pt x="482814" y="914444"/>
                    <a:pt x="369943" y="953278"/>
                    <a:pt x="318816" y="1036731"/>
                  </a:cubicBezTo>
                  <a:cubicBezTo>
                    <a:pt x="287500" y="1087848"/>
                    <a:pt x="281619" y="1151999"/>
                    <a:pt x="300317" y="1225375"/>
                  </a:cubicBezTo>
                  <a:cubicBezTo>
                    <a:pt x="453717" y="1230852"/>
                    <a:pt x="576064" y="1357222"/>
                    <a:pt x="576064" y="1512168"/>
                  </a:cubicBezTo>
                  <a:cubicBezTo>
                    <a:pt x="576064" y="1559570"/>
                    <a:pt x="564614" y="1604297"/>
                    <a:pt x="543189" y="1643149"/>
                  </a:cubicBezTo>
                  <a:cubicBezTo>
                    <a:pt x="577674" y="1684387"/>
                    <a:pt x="615806" y="1726058"/>
                    <a:pt x="656975" y="1768243"/>
                  </a:cubicBezTo>
                  <a:cubicBezTo>
                    <a:pt x="764771" y="1670077"/>
                    <a:pt x="885233" y="1573151"/>
                    <a:pt x="1016791" y="1480089"/>
                  </a:cubicBezTo>
                  <a:cubicBezTo>
                    <a:pt x="1034643" y="1309060"/>
                    <a:pt x="1062149" y="1147092"/>
                    <a:pt x="1097625" y="997448"/>
                  </a:cubicBezTo>
                  <a:cubicBezTo>
                    <a:pt x="922693" y="944833"/>
                    <a:pt x="766343" y="916885"/>
                    <a:pt x="638815" y="915787"/>
                  </a:cubicBezTo>
                  <a:close/>
                  <a:moveTo>
                    <a:pt x="1800200" y="242935"/>
                  </a:moveTo>
                  <a:cubicBezTo>
                    <a:pt x="1628632" y="242935"/>
                    <a:pt x="1474860" y="476364"/>
                    <a:pt x="1371457" y="845375"/>
                  </a:cubicBezTo>
                  <a:cubicBezTo>
                    <a:pt x="1510785" y="893390"/>
                    <a:pt x="1655544" y="953061"/>
                    <a:pt x="1802618" y="1024206"/>
                  </a:cubicBezTo>
                  <a:cubicBezTo>
                    <a:pt x="1948575" y="956462"/>
                    <a:pt x="2092393" y="899996"/>
                    <a:pt x="2231205" y="855254"/>
                  </a:cubicBezTo>
                  <a:cubicBezTo>
                    <a:pt x="2203972" y="756128"/>
                    <a:pt x="2173100" y="666602"/>
                    <a:pt x="2138735" y="588741"/>
                  </a:cubicBezTo>
                  <a:cubicBezTo>
                    <a:pt x="1989649" y="579063"/>
                    <a:pt x="1872207" y="454685"/>
                    <a:pt x="1872207" y="302877"/>
                  </a:cubicBezTo>
                  <a:lnTo>
                    <a:pt x="1876505" y="260249"/>
                  </a:lnTo>
                  <a:cubicBezTo>
                    <a:pt x="1851965" y="248332"/>
                    <a:pt x="1826288" y="242935"/>
                    <a:pt x="1800200" y="242935"/>
                  </a:cubicBezTo>
                  <a:close/>
                  <a:moveTo>
                    <a:pt x="1800200" y="0"/>
                  </a:moveTo>
                  <a:cubicBezTo>
                    <a:pt x="1869864" y="0"/>
                    <a:pt x="1937474" y="21500"/>
                    <a:pt x="2001400" y="62841"/>
                  </a:cubicBezTo>
                  <a:cubicBezTo>
                    <a:pt x="2046831" y="32440"/>
                    <a:pt x="2101480" y="14845"/>
                    <a:pt x="2160239" y="14845"/>
                  </a:cubicBezTo>
                  <a:cubicBezTo>
                    <a:pt x="2319315" y="14845"/>
                    <a:pt x="2448271" y="143801"/>
                    <a:pt x="2448271" y="302877"/>
                  </a:cubicBezTo>
                  <a:cubicBezTo>
                    <a:pt x="2448271" y="390874"/>
                    <a:pt x="2408810" y="469655"/>
                    <a:pt x="2345781" y="521503"/>
                  </a:cubicBezTo>
                  <a:cubicBezTo>
                    <a:pt x="2383927" y="603296"/>
                    <a:pt x="2417431" y="693947"/>
                    <a:pt x="2447297" y="791609"/>
                  </a:cubicBezTo>
                  <a:cubicBezTo>
                    <a:pt x="2970165" y="657950"/>
                    <a:pt x="3387629" y="699569"/>
                    <a:pt x="3526292" y="939741"/>
                  </a:cubicBezTo>
                  <a:cubicBezTo>
                    <a:pt x="3666393" y="1182403"/>
                    <a:pt x="3488654" y="1570199"/>
                    <a:pt x="3103466" y="1960424"/>
                  </a:cubicBezTo>
                  <a:cubicBezTo>
                    <a:pt x="3470949" y="2355583"/>
                    <a:pt x="3633606" y="2742288"/>
                    <a:pt x="3488732" y="2978761"/>
                  </a:cubicBezTo>
                  <a:cubicBezTo>
                    <a:pt x="3428277" y="3077440"/>
                    <a:pt x="3320191" y="3140292"/>
                    <a:pt x="3176550" y="3166836"/>
                  </a:cubicBezTo>
                  <a:cubicBezTo>
                    <a:pt x="3145985" y="3291955"/>
                    <a:pt x="3032902" y="3384376"/>
                    <a:pt x="2898232" y="3384376"/>
                  </a:cubicBezTo>
                  <a:cubicBezTo>
                    <a:pt x="2756837" y="3384376"/>
                    <a:pt x="2639238" y="3282493"/>
                    <a:pt x="2615411" y="3148031"/>
                  </a:cubicBezTo>
                  <a:cubicBezTo>
                    <a:pt x="2565981" y="3138986"/>
                    <a:pt x="2515458" y="3127210"/>
                    <a:pt x="2463844" y="3113602"/>
                  </a:cubicBezTo>
                  <a:cubicBezTo>
                    <a:pt x="2318011" y="3625660"/>
                    <a:pt x="2075098" y="3960440"/>
                    <a:pt x="1800200" y="3960440"/>
                  </a:cubicBezTo>
                  <a:cubicBezTo>
                    <a:pt x="1519205" y="3960440"/>
                    <a:pt x="1271629" y="3610643"/>
                    <a:pt x="1127186" y="3079228"/>
                  </a:cubicBezTo>
                  <a:cubicBezTo>
                    <a:pt x="627082" y="3198995"/>
                    <a:pt x="230836" y="3152724"/>
                    <a:pt x="96450" y="2919961"/>
                  </a:cubicBezTo>
                  <a:cubicBezTo>
                    <a:pt x="-40561" y="2682651"/>
                    <a:pt x="126404" y="2306537"/>
                    <a:pt x="494549" y="1925523"/>
                  </a:cubicBezTo>
                  <a:lnTo>
                    <a:pt x="373580" y="1785812"/>
                  </a:lnTo>
                  <a:cubicBezTo>
                    <a:pt x="346850" y="1795631"/>
                    <a:pt x="317974" y="1800200"/>
                    <a:pt x="288032" y="1800200"/>
                  </a:cubicBezTo>
                  <a:cubicBezTo>
                    <a:pt x="128956" y="1800200"/>
                    <a:pt x="0" y="1671244"/>
                    <a:pt x="0" y="1512168"/>
                  </a:cubicBezTo>
                  <a:cubicBezTo>
                    <a:pt x="0" y="1428111"/>
                    <a:pt x="36006" y="1352464"/>
                    <a:pt x="94065" y="1300493"/>
                  </a:cubicBezTo>
                  <a:cubicBezTo>
                    <a:pt x="43643" y="1149446"/>
                    <a:pt x="47337" y="1014823"/>
                    <a:pt x="111666" y="909822"/>
                  </a:cubicBezTo>
                  <a:cubicBezTo>
                    <a:pt x="253078" y="678998"/>
                    <a:pt x="655099" y="644207"/>
                    <a:pt x="1156926" y="780244"/>
                  </a:cubicBezTo>
                  <a:cubicBezTo>
                    <a:pt x="1303899" y="305876"/>
                    <a:pt x="1537438" y="0"/>
                    <a:pt x="18002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solidFill>
                  <a:schemeClr val="tx1"/>
                </a:solidFill>
              </a:endParaRPr>
            </a:p>
          </p:txBody>
        </p:sp>
        <p:sp>
          <p:nvSpPr>
            <p:cNvPr id="78" name="Oval 12287">
              <a:extLst>
                <a:ext uri="{FF2B5EF4-FFF2-40B4-BE49-F238E27FC236}">
                  <a16:creationId xmlns="" xmlns:a16="http://schemas.microsoft.com/office/drawing/2014/main" id="{73764D22-262D-41E0-BB6E-5D15799E16D4}"/>
                </a:ext>
              </a:extLst>
            </p:cNvPr>
            <p:cNvSpPr/>
            <p:nvPr/>
          </p:nvSpPr>
          <p:spPr>
            <a:xfrm>
              <a:off x="8218554" y="2157258"/>
              <a:ext cx="376297" cy="374916"/>
            </a:xfrm>
            <a:custGeom>
              <a:avLst/>
              <a:gdLst/>
              <a:ahLst/>
              <a:cxnLst/>
              <a:rect l="l" t="t" r="r" b="b"/>
              <a:pathLst>
                <a:path w="3960440" h="3945921">
                  <a:moveTo>
                    <a:pt x="1598844" y="0"/>
                  </a:moveTo>
                  <a:cubicBezTo>
                    <a:pt x="1857342" y="0"/>
                    <a:pt x="2066896" y="209554"/>
                    <a:pt x="2066896" y="468052"/>
                  </a:cubicBezTo>
                  <a:cubicBezTo>
                    <a:pt x="2066896" y="646802"/>
                    <a:pt x="1966694" y="802149"/>
                    <a:pt x="1818364" y="879058"/>
                  </a:cubicBezTo>
                  <a:lnTo>
                    <a:pt x="1965948" y="1429850"/>
                  </a:lnTo>
                  <a:cubicBezTo>
                    <a:pt x="2234183" y="1439289"/>
                    <a:pt x="2449559" y="1654793"/>
                    <a:pt x="2458766" y="1923094"/>
                  </a:cubicBezTo>
                  <a:lnTo>
                    <a:pt x="3052787" y="2082261"/>
                  </a:lnTo>
                  <a:cubicBezTo>
                    <a:pt x="3115207" y="1899813"/>
                    <a:pt x="3288586" y="1769556"/>
                    <a:pt x="3492388" y="1769556"/>
                  </a:cubicBezTo>
                  <a:cubicBezTo>
                    <a:pt x="3750886" y="1769556"/>
                    <a:pt x="3960440" y="1979110"/>
                    <a:pt x="3960440" y="2237608"/>
                  </a:cubicBezTo>
                  <a:cubicBezTo>
                    <a:pt x="3960440" y="2496106"/>
                    <a:pt x="3750886" y="2705660"/>
                    <a:pt x="3492388" y="2705660"/>
                  </a:cubicBezTo>
                  <a:cubicBezTo>
                    <a:pt x="3255123" y="2705660"/>
                    <a:pt x="3059091" y="2529117"/>
                    <a:pt x="3030620" y="2299941"/>
                  </a:cubicBezTo>
                  <a:lnTo>
                    <a:pt x="2422827" y="2137084"/>
                  </a:lnTo>
                  <a:cubicBezTo>
                    <a:pt x="2374914" y="2257246"/>
                    <a:pt x="2282973" y="2354960"/>
                    <a:pt x="2166800" y="2410258"/>
                  </a:cubicBezTo>
                  <a:lnTo>
                    <a:pt x="2329067" y="3015847"/>
                  </a:lnTo>
                  <a:cubicBezTo>
                    <a:pt x="2559464" y="3043136"/>
                    <a:pt x="2737303" y="3239734"/>
                    <a:pt x="2737303" y="3477869"/>
                  </a:cubicBezTo>
                  <a:cubicBezTo>
                    <a:pt x="2737303" y="3736367"/>
                    <a:pt x="2527749" y="3945921"/>
                    <a:pt x="2269251" y="3945921"/>
                  </a:cubicBezTo>
                  <a:cubicBezTo>
                    <a:pt x="2010753" y="3945921"/>
                    <a:pt x="1801199" y="3736367"/>
                    <a:pt x="1801199" y="3477869"/>
                  </a:cubicBezTo>
                  <a:cubicBezTo>
                    <a:pt x="1801199" y="3274904"/>
                    <a:pt x="1930388" y="3102113"/>
                    <a:pt x="2111643" y="3038969"/>
                  </a:cubicBezTo>
                  <a:lnTo>
                    <a:pt x="1956503" y="2459980"/>
                  </a:lnTo>
                  <a:cubicBezTo>
                    <a:pt x="1952432" y="2460875"/>
                    <a:pt x="1948330" y="2460923"/>
                    <a:pt x="1944216" y="2460923"/>
                  </a:cubicBezTo>
                  <a:cubicBezTo>
                    <a:pt x="1742647" y="2460923"/>
                    <a:pt x="1568040" y="2345487"/>
                    <a:pt x="1484865" y="2176122"/>
                  </a:cubicBezTo>
                  <a:lnTo>
                    <a:pt x="930415" y="2324686"/>
                  </a:lnTo>
                  <a:cubicBezTo>
                    <a:pt x="904712" y="2556716"/>
                    <a:pt x="707355" y="2736304"/>
                    <a:pt x="468052" y="2736304"/>
                  </a:cubicBezTo>
                  <a:cubicBezTo>
                    <a:pt x="209554" y="2736304"/>
                    <a:pt x="0" y="2526750"/>
                    <a:pt x="0" y="2268252"/>
                  </a:cubicBezTo>
                  <a:cubicBezTo>
                    <a:pt x="0" y="2009754"/>
                    <a:pt x="209554" y="1800200"/>
                    <a:pt x="468052" y="1800200"/>
                  </a:cubicBezTo>
                  <a:cubicBezTo>
                    <a:pt x="669892" y="1800200"/>
                    <a:pt x="841893" y="1927961"/>
                    <a:pt x="906009" y="2107606"/>
                  </a:cubicBezTo>
                  <a:lnTo>
                    <a:pt x="1429897" y="1967231"/>
                  </a:lnTo>
                  <a:cubicBezTo>
                    <a:pt x="1427753" y="1959679"/>
                    <a:pt x="1427584" y="1952005"/>
                    <a:pt x="1427584" y="1944291"/>
                  </a:cubicBezTo>
                  <a:cubicBezTo>
                    <a:pt x="1427584" y="1727054"/>
                    <a:pt x="1561663" y="1541133"/>
                    <a:pt x="1751891" y="1465536"/>
                  </a:cubicBezTo>
                  <a:lnTo>
                    <a:pt x="1609736" y="935006"/>
                  </a:lnTo>
                  <a:cubicBezTo>
                    <a:pt x="1606130" y="936062"/>
                    <a:pt x="1602492" y="936104"/>
                    <a:pt x="1598844" y="936104"/>
                  </a:cubicBezTo>
                  <a:cubicBezTo>
                    <a:pt x="1340346" y="936104"/>
                    <a:pt x="1130792" y="726550"/>
                    <a:pt x="1130792" y="468052"/>
                  </a:cubicBezTo>
                  <a:cubicBezTo>
                    <a:pt x="1130792" y="209554"/>
                    <a:pt x="1340346" y="0"/>
                    <a:pt x="15988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79" name="Oval 21">
              <a:extLst>
                <a:ext uri="{FF2B5EF4-FFF2-40B4-BE49-F238E27FC236}">
                  <a16:creationId xmlns="" xmlns:a16="http://schemas.microsoft.com/office/drawing/2014/main" id="{22CA323B-B40D-4A8E-BAEF-69A56A589D0A}"/>
                </a:ext>
              </a:extLst>
            </p:cNvPr>
            <p:cNvSpPr>
              <a:spLocks noChangeAspect="1"/>
            </p:cNvSpPr>
            <p:nvPr/>
          </p:nvSpPr>
          <p:spPr>
            <a:xfrm rot="20700000">
              <a:off x="8195918" y="3533697"/>
              <a:ext cx="387594" cy="314845"/>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sp>
          <p:nvSpPr>
            <p:cNvPr id="80" name="Isosceles Triangle 20">
              <a:extLst>
                <a:ext uri="{FF2B5EF4-FFF2-40B4-BE49-F238E27FC236}">
                  <a16:creationId xmlns="" xmlns:a16="http://schemas.microsoft.com/office/drawing/2014/main" id="{EF7F4D77-5FBA-4518-8543-D7F17981C5FB}"/>
                </a:ext>
              </a:extLst>
            </p:cNvPr>
            <p:cNvSpPr>
              <a:spLocks noChangeAspect="1"/>
            </p:cNvSpPr>
            <p:nvPr/>
          </p:nvSpPr>
          <p:spPr>
            <a:xfrm rot="8201235">
              <a:off x="10168705" y="2165710"/>
              <a:ext cx="322962" cy="356093"/>
            </a:xfrm>
            <a:custGeom>
              <a:avLst/>
              <a:gdLst/>
              <a:ahLst/>
              <a:cxnLst/>
              <a:rect l="l" t="t" r="r" b="b"/>
              <a:pathLst>
                <a:path w="4285801" h="4725490">
                  <a:moveTo>
                    <a:pt x="1428251" y="4622752"/>
                  </a:moveTo>
                  <a:cubicBezTo>
                    <a:pt x="1313180" y="4505074"/>
                    <a:pt x="1240588" y="4345285"/>
                    <a:pt x="1235771" y="4167715"/>
                  </a:cubicBezTo>
                  <a:cubicBezTo>
                    <a:pt x="1227835" y="3875156"/>
                    <a:pt x="1406218" y="3620819"/>
                    <a:pt x="1664050" y="3520754"/>
                  </a:cubicBezTo>
                  <a:lnTo>
                    <a:pt x="1635892" y="2482688"/>
                  </a:lnTo>
                  <a:lnTo>
                    <a:pt x="1044642" y="2469039"/>
                  </a:lnTo>
                  <a:lnTo>
                    <a:pt x="1044642" y="2667331"/>
                  </a:lnTo>
                  <a:cubicBezTo>
                    <a:pt x="1044642" y="2727000"/>
                    <a:pt x="996271" y="2775371"/>
                    <a:pt x="936601" y="2775372"/>
                  </a:cubicBezTo>
                  <a:lnTo>
                    <a:pt x="657382" y="2775371"/>
                  </a:lnTo>
                  <a:cubicBezTo>
                    <a:pt x="637755" y="2823613"/>
                    <a:pt x="630101" y="2874237"/>
                    <a:pt x="622448" y="2945800"/>
                  </a:cubicBezTo>
                  <a:lnTo>
                    <a:pt x="252030" y="2945800"/>
                  </a:lnTo>
                  <a:cubicBezTo>
                    <a:pt x="256275" y="2883407"/>
                    <a:pt x="252593" y="2828938"/>
                    <a:pt x="235967" y="2775370"/>
                  </a:cubicBezTo>
                  <a:lnTo>
                    <a:pt x="7267" y="2775370"/>
                  </a:lnTo>
                  <a:cubicBezTo>
                    <a:pt x="1003" y="2679903"/>
                    <a:pt x="-1109" y="2594661"/>
                    <a:pt x="535" y="2514852"/>
                  </a:cubicBezTo>
                  <a:cubicBezTo>
                    <a:pt x="5466" y="2275424"/>
                    <a:pt x="44187" y="2084887"/>
                    <a:pt x="105917" y="1813823"/>
                  </a:cubicBezTo>
                  <a:cubicBezTo>
                    <a:pt x="258635" y="1288584"/>
                    <a:pt x="488046" y="911620"/>
                    <a:pt x="870837" y="570445"/>
                  </a:cubicBezTo>
                  <a:cubicBezTo>
                    <a:pt x="674179" y="1284154"/>
                    <a:pt x="622718" y="1497188"/>
                    <a:pt x="741752" y="1669956"/>
                  </a:cubicBezTo>
                  <a:cubicBezTo>
                    <a:pt x="882751" y="1699943"/>
                    <a:pt x="788174" y="1674807"/>
                    <a:pt x="936601" y="1710419"/>
                  </a:cubicBezTo>
                  <a:cubicBezTo>
                    <a:pt x="1001384" y="1730870"/>
                    <a:pt x="1044642" y="1758791"/>
                    <a:pt x="1044642" y="1818460"/>
                  </a:cubicBezTo>
                  <a:lnTo>
                    <a:pt x="1044642" y="1970448"/>
                  </a:lnTo>
                  <a:lnTo>
                    <a:pt x="1621635" y="1957128"/>
                  </a:lnTo>
                  <a:lnTo>
                    <a:pt x="1601569" y="1217379"/>
                  </a:lnTo>
                  <a:cubicBezTo>
                    <a:pt x="1338692" y="1131438"/>
                    <a:pt x="1146783" y="887145"/>
                    <a:pt x="1138847" y="594588"/>
                  </a:cubicBezTo>
                  <a:cubicBezTo>
                    <a:pt x="1132425" y="357828"/>
                    <a:pt x="1248029" y="146099"/>
                    <a:pt x="1428910" y="20243"/>
                  </a:cubicBezTo>
                  <a:lnTo>
                    <a:pt x="1447318" y="698863"/>
                  </a:lnTo>
                  <a:lnTo>
                    <a:pt x="2193594" y="678620"/>
                  </a:lnTo>
                  <a:lnTo>
                    <a:pt x="2175185" y="0"/>
                  </a:lnTo>
                  <a:cubicBezTo>
                    <a:pt x="2362624" y="115865"/>
                    <a:pt x="2489536" y="321015"/>
                    <a:pt x="2495958" y="557775"/>
                  </a:cubicBezTo>
                  <a:cubicBezTo>
                    <a:pt x="2503894" y="850332"/>
                    <a:pt x="2325511" y="1104670"/>
                    <a:pt x="2067679" y="1204735"/>
                  </a:cubicBezTo>
                  <a:lnTo>
                    <a:pt x="2087796" y="1946367"/>
                  </a:lnTo>
                  <a:lnTo>
                    <a:pt x="4285801" y="1895627"/>
                  </a:lnTo>
                  <a:lnTo>
                    <a:pt x="4285801" y="2543859"/>
                  </a:lnTo>
                  <a:lnTo>
                    <a:pt x="2102637" y="2493462"/>
                  </a:lnTo>
                  <a:lnTo>
                    <a:pt x="2130160" y="3508110"/>
                  </a:lnTo>
                  <a:cubicBezTo>
                    <a:pt x="2393037" y="3594051"/>
                    <a:pt x="2584946" y="3838344"/>
                    <a:pt x="2592882" y="4130902"/>
                  </a:cubicBezTo>
                  <a:cubicBezTo>
                    <a:pt x="2599304" y="4367662"/>
                    <a:pt x="2483700" y="4579391"/>
                    <a:pt x="2302820" y="4705247"/>
                  </a:cubicBezTo>
                  <a:lnTo>
                    <a:pt x="2284411" y="4026626"/>
                  </a:lnTo>
                  <a:lnTo>
                    <a:pt x="1538135" y="4046869"/>
                  </a:lnTo>
                  <a:lnTo>
                    <a:pt x="1556544" y="4725490"/>
                  </a:lnTo>
                  <a:cubicBezTo>
                    <a:pt x="1509684" y="4696524"/>
                    <a:pt x="1466607" y="4661977"/>
                    <a:pt x="1428251" y="4622752"/>
                  </a:cubicBezTo>
                  <a:close/>
                  <a:moveTo>
                    <a:pt x="44807" y="3562389"/>
                  </a:moveTo>
                  <a:cubicBezTo>
                    <a:pt x="25255" y="3542837"/>
                    <a:pt x="13162" y="3515827"/>
                    <a:pt x="13162" y="3485992"/>
                  </a:cubicBezTo>
                  <a:lnTo>
                    <a:pt x="13162" y="3053842"/>
                  </a:lnTo>
                  <a:cubicBezTo>
                    <a:pt x="13162" y="2994173"/>
                    <a:pt x="61534" y="2945801"/>
                    <a:pt x="121203" y="2945801"/>
                  </a:cubicBezTo>
                  <a:lnTo>
                    <a:pt x="757287" y="2945801"/>
                  </a:lnTo>
                  <a:cubicBezTo>
                    <a:pt x="816956" y="2945801"/>
                    <a:pt x="865328" y="2994173"/>
                    <a:pt x="865328" y="3053842"/>
                  </a:cubicBezTo>
                  <a:lnTo>
                    <a:pt x="865328" y="3485992"/>
                  </a:lnTo>
                  <a:cubicBezTo>
                    <a:pt x="865328" y="3545662"/>
                    <a:pt x="816956" y="3594033"/>
                    <a:pt x="757287" y="3594033"/>
                  </a:cubicBezTo>
                  <a:lnTo>
                    <a:pt x="121203" y="3594033"/>
                  </a:lnTo>
                  <a:cubicBezTo>
                    <a:pt x="91368" y="3594033"/>
                    <a:pt x="64358" y="3581940"/>
                    <a:pt x="44807" y="35623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sp>
          <p:nvSpPr>
            <p:cNvPr id="81" name="Trapezoid 10">
              <a:extLst>
                <a:ext uri="{FF2B5EF4-FFF2-40B4-BE49-F238E27FC236}">
                  <a16:creationId xmlns="" xmlns:a16="http://schemas.microsoft.com/office/drawing/2014/main" id="{47720B91-299E-430E-807C-95C9B4AF5F10}"/>
                </a:ext>
              </a:extLst>
            </p:cNvPr>
            <p:cNvSpPr/>
            <p:nvPr/>
          </p:nvSpPr>
          <p:spPr>
            <a:xfrm>
              <a:off x="10154968" y="3527975"/>
              <a:ext cx="343151" cy="342750"/>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82" name="Oval 7">
              <a:extLst>
                <a:ext uri="{FF2B5EF4-FFF2-40B4-BE49-F238E27FC236}">
                  <a16:creationId xmlns="" xmlns:a16="http://schemas.microsoft.com/office/drawing/2014/main" id="{2BAD1790-B86E-4C66-B53F-7590D2D0A7B4}"/>
                </a:ext>
              </a:extLst>
            </p:cNvPr>
            <p:cNvSpPr/>
            <p:nvPr/>
          </p:nvSpPr>
          <p:spPr>
            <a:xfrm>
              <a:off x="7825561" y="2860634"/>
              <a:ext cx="265478" cy="348722"/>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83" name="Rounded Rectangle 1">
              <a:extLst>
                <a:ext uri="{FF2B5EF4-FFF2-40B4-BE49-F238E27FC236}">
                  <a16:creationId xmlns="" xmlns:a16="http://schemas.microsoft.com/office/drawing/2014/main" id="{07E5697C-7CB1-4CCB-B10C-10EE017BEF80}"/>
                </a:ext>
              </a:extLst>
            </p:cNvPr>
            <p:cNvSpPr/>
            <p:nvPr/>
          </p:nvSpPr>
          <p:spPr>
            <a:xfrm>
              <a:off x="9211370" y="1953654"/>
              <a:ext cx="300700" cy="300700"/>
            </a:xfrm>
            <a:custGeom>
              <a:avLst/>
              <a:gdLst/>
              <a:ahLst/>
              <a:cxnLst/>
              <a:rect l="l" t="t" r="r" b="b"/>
              <a:pathLst>
                <a:path w="3888432" h="3888432">
                  <a:moveTo>
                    <a:pt x="2959265" y="3140417"/>
                  </a:moveTo>
                  <a:cubicBezTo>
                    <a:pt x="2880371" y="3140417"/>
                    <a:pt x="2816414" y="3204374"/>
                    <a:pt x="2816414" y="3283268"/>
                  </a:cubicBezTo>
                  <a:cubicBezTo>
                    <a:pt x="2816414" y="3362162"/>
                    <a:pt x="2880371" y="3426119"/>
                    <a:pt x="2959265" y="3426119"/>
                  </a:cubicBezTo>
                  <a:cubicBezTo>
                    <a:pt x="3038159" y="3426119"/>
                    <a:pt x="3102116" y="3362162"/>
                    <a:pt x="3102116" y="3283268"/>
                  </a:cubicBezTo>
                  <a:cubicBezTo>
                    <a:pt x="3102116" y="3204374"/>
                    <a:pt x="3038159" y="3140417"/>
                    <a:pt x="2959265" y="3140417"/>
                  </a:cubicBezTo>
                  <a:close/>
                  <a:moveTo>
                    <a:pt x="2512916" y="2819124"/>
                  </a:moveTo>
                  <a:lnTo>
                    <a:pt x="2512916" y="3022941"/>
                  </a:lnTo>
                  <a:lnTo>
                    <a:pt x="3405613" y="3022941"/>
                  </a:lnTo>
                  <a:lnTo>
                    <a:pt x="3405613" y="2819124"/>
                  </a:lnTo>
                  <a:close/>
                  <a:moveTo>
                    <a:pt x="741072" y="2504407"/>
                  </a:moveTo>
                  <a:lnTo>
                    <a:pt x="539050" y="2706429"/>
                  </a:lnTo>
                  <a:lnTo>
                    <a:pt x="753654" y="2921033"/>
                  </a:lnTo>
                  <a:lnTo>
                    <a:pt x="539050" y="3135636"/>
                  </a:lnTo>
                  <a:lnTo>
                    <a:pt x="741072" y="3337658"/>
                  </a:lnTo>
                  <a:lnTo>
                    <a:pt x="955676" y="3123054"/>
                  </a:lnTo>
                  <a:lnTo>
                    <a:pt x="1170279" y="3337658"/>
                  </a:lnTo>
                  <a:lnTo>
                    <a:pt x="1372301" y="3135636"/>
                  </a:lnTo>
                  <a:lnTo>
                    <a:pt x="1157697" y="2921033"/>
                  </a:lnTo>
                  <a:lnTo>
                    <a:pt x="1372301" y="2706429"/>
                  </a:lnTo>
                  <a:lnTo>
                    <a:pt x="1170279" y="2504407"/>
                  </a:lnTo>
                  <a:lnTo>
                    <a:pt x="955676" y="2719011"/>
                  </a:lnTo>
                  <a:close/>
                  <a:moveTo>
                    <a:pt x="2959265" y="2415946"/>
                  </a:moveTo>
                  <a:cubicBezTo>
                    <a:pt x="2880371" y="2415946"/>
                    <a:pt x="2816414" y="2479903"/>
                    <a:pt x="2816414" y="2558797"/>
                  </a:cubicBezTo>
                  <a:cubicBezTo>
                    <a:pt x="2816414" y="2637691"/>
                    <a:pt x="2880371" y="2701648"/>
                    <a:pt x="2959265" y="2701648"/>
                  </a:cubicBezTo>
                  <a:cubicBezTo>
                    <a:pt x="3038159" y="2701648"/>
                    <a:pt x="3102116" y="2637691"/>
                    <a:pt x="3102116" y="2558797"/>
                  </a:cubicBezTo>
                  <a:cubicBezTo>
                    <a:pt x="3102116" y="2479903"/>
                    <a:pt x="3038159" y="2415946"/>
                    <a:pt x="2959265" y="2415946"/>
                  </a:cubicBezTo>
                  <a:close/>
                  <a:moveTo>
                    <a:pt x="2536364" y="828590"/>
                  </a:moveTo>
                  <a:lnTo>
                    <a:pt x="2536364" y="1114291"/>
                  </a:lnTo>
                  <a:lnTo>
                    <a:pt x="3429061" y="1114291"/>
                  </a:lnTo>
                  <a:lnTo>
                    <a:pt x="3429061" y="828590"/>
                  </a:lnTo>
                  <a:close/>
                  <a:moveTo>
                    <a:pt x="896557" y="525092"/>
                  </a:moveTo>
                  <a:lnTo>
                    <a:pt x="896557" y="828590"/>
                  </a:lnTo>
                  <a:lnTo>
                    <a:pt x="593059" y="828590"/>
                  </a:lnTo>
                  <a:lnTo>
                    <a:pt x="593059" y="1114291"/>
                  </a:lnTo>
                  <a:lnTo>
                    <a:pt x="896557" y="1114291"/>
                  </a:lnTo>
                  <a:lnTo>
                    <a:pt x="896557" y="1417789"/>
                  </a:lnTo>
                  <a:lnTo>
                    <a:pt x="1182258" y="1417789"/>
                  </a:lnTo>
                  <a:lnTo>
                    <a:pt x="1182258" y="1114291"/>
                  </a:lnTo>
                  <a:lnTo>
                    <a:pt x="1485756" y="1114291"/>
                  </a:lnTo>
                  <a:lnTo>
                    <a:pt x="1485756" y="828590"/>
                  </a:lnTo>
                  <a:lnTo>
                    <a:pt x="1182258" y="828590"/>
                  </a:lnTo>
                  <a:lnTo>
                    <a:pt x="1182258" y="525092"/>
                  </a:lnTo>
                  <a:close/>
                  <a:moveTo>
                    <a:pt x="648085" y="0"/>
                  </a:moveTo>
                  <a:lnTo>
                    <a:pt x="3240347" y="0"/>
                  </a:lnTo>
                  <a:cubicBezTo>
                    <a:pt x="3598274" y="0"/>
                    <a:pt x="3888432" y="290158"/>
                    <a:pt x="3888432" y="648085"/>
                  </a:cubicBezTo>
                  <a:lnTo>
                    <a:pt x="3888432" y="3240347"/>
                  </a:lnTo>
                  <a:cubicBezTo>
                    <a:pt x="3888432" y="3598274"/>
                    <a:pt x="3598274" y="3888432"/>
                    <a:pt x="3240347" y="3888432"/>
                  </a:cubicBezTo>
                  <a:lnTo>
                    <a:pt x="648085" y="3888432"/>
                  </a:lnTo>
                  <a:cubicBezTo>
                    <a:pt x="290158" y="3888432"/>
                    <a:pt x="0" y="3598274"/>
                    <a:pt x="0" y="3240347"/>
                  </a:cubicBezTo>
                  <a:lnTo>
                    <a:pt x="0" y="648085"/>
                  </a:lnTo>
                  <a:cubicBezTo>
                    <a:pt x="0" y="290158"/>
                    <a:pt x="290158" y="0"/>
                    <a:pt x="6480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84" name="Freeform 19">
              <a:extLst>
                <a:ext uri="{FF2B5EF4-FFF2-40B4-BE49-F238E27FC236}">
                  <a16:creationId xmlns="" xmlns:a16="http://schemas.microsoft.com/office/drawing/2014/main" id="{5C38DDE2-427A-436B-B9B0-39273C5855D4}"/>
                </a:ext>
              </a:extLst>
            </p:cNvPr>
            <p:cNvSpPr/>
            <p:nvPr/>
          </p:nvSpPr>
          <p:spPr>
            <a:xfrm>
              <a:off x="10648350" y="2860722"/>
              <a:ext cx="360864" cy="355077"/>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5" name="Oval 66">
              <a:extLst>
                <a:ext uri="{FF2B5EF4-FFF2-40B4-BE49-F238E27FC236}">
                  <a16:creationId xmlns="" xmlns:a16="http://schemas.microsoft.com/office/drawing/2014/main" id="{C570611F-C3DD-4D85-A652-D95D1207E67C}"/>
                </a:ext>
              </a:extLst>
            </p:cNvPr>
            <p:cNvSpPr/>
            <p:nvPr/>
          </p:nvSpPr>
          <p:spPr>
            <a:xfrm rot="20700000">
              <a:off x="8697163" y="2795754"/>
              <a:ext cx="342272" cy="293183"/>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pSp>
        <p:nvGrpSpPr>
          <p:cNvPr id="93" name="Group 111">
            <a:extLst>
              <a:ext uri="{FF2B5EF4-FFF2-40B4-BE49-F238E27FC236}">
                <a16:creationId xmlns="" xmlns:a16="http://schemas.microsoft.com/office/drawing/2014/main" id="{E489989B-7C28-445C-8731-4650D9D98353}"/>
              </a:ext>
            </a:extLst>
          </p:cNvPr>
          <p:cNvGrpSpPr/>
          <p:nvPr userDrawn="1"/>
        </p:nvGrpSpPr>
        <p:grpSpPr>
          <a:xfrm>
            <a:off x="10430198" y="200349"/>
            <a:ext cx="1503041" cy="3058086"/>
            <a:chOff x="5174351" y="2344852"/>
            <a:chExt cx="1843306" cy="3750389"/>
          </a:xfrm>
        </p:grpSpPr>
        <p:grpSp>
          <p:nvGrpSpPr>
            <p:cNvPr id="94" name="그룹 7">
              <a:extLst>
                <a:ext uri="{FF2B5EF4-FFF2-40B4-BE49-F238E27FC236}">
                  <a16:creationId xmlns="" xmlns:a16="http://schemas.microsoft.com/office/drawing/2014/main" id="{8E6C9F49-78E7-4619-8DE5-A6D5771F9020}"/>
                </a:ext>
              </a:extLst>
            </p:cNvPr>
            <p:cNvGrpSpPr/>
            <p:nvPr userDrawn="1"/>
          </p:nvGrpSpPr>
          <p:grpSpPr>
            <a:xfrm>
              <a:off x="5174351" y="3637228"/>
              <a:ext cx="1704867" cy="455477"/>
              <a:chOff x="5134372" y="3131004"/>
              <a:chExt cx="1431908" cy="315692"/>
            </a:xfrm>
          </p:grpSpPr>
          <p:sp>
            <p:nvSpPr>
              <p:cNvPr id="110" name="직사각형 6">
                <a:extLst>
                  <a:ext uri="{FF2B5EF4-FFF2-40B4-BE49-F238E27FC236}">
                    <a16:creationId xmlns="" xmlns:a16="http://schemas.microsoft.com/office/drawing/2014/main" id="{55DC81BC-0CC5-4E6A-B8E1-721F13A6BFEE}"/>
                  </a:ext>
                </a:extLst>
              </p:cNvPr>
              <p:cNvSpPr/>
              <p:nvPr userDrawn="1"/>
            </p:nvSpPr>
            <p:spPr>
              <a:xfrm>
                <a:off x="5208323" y="3177330"/>
                <a:ext cx="1258310" cy="223041"/>
              </a:xfrm>
              <a:custGeom>
                <a:avLst/>
                <a:gdLst>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10" h="199384">
                    <a:moveTo>
                      <a:pt x="0" y="0"/>
                    </a:moveTo>
                    <a:lnTo>
                      <a:pt x="1258310" y="0"/>
                    </a:lnTo>
                    <a:cubicBezTo>
                      <a:pt x="1210685" y="75986"/>
                      <a:pt x="1213065" y="130541"/>
                      <a:pt x="1258310" y="199384"/>
                    </a:cubicBezTo>
                    <a:lnTo>
                      <a:pt x="0" y="199384"/>
                    </a:lnTo>
                    <a:lnTo>
                      <a:pt x="0" y="0"/>
                    </a:lnTo>
                    <a:close/>
                  </a:path>
                </a:pathLst>
              </a:cu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11" name="자유형: 도형 32">
                <a:extLst>
                  <a:ext uri="{FF2B5EF4-FFF2-40B4-BE49-F238E27FC236}">
                    <a16:creationId xmlns="" xmlns:a16="http://schemas.microsoft.com/office/drawing/2014/main" id="{7EE35BAA-F8FF-4893-9135-70C67173E428}"/>
                  </a:ext>
                </a:extLst>
              </p:cNvPr>
              <p:cNvSpPr/>
              <p:nvPr/>
            </p:nvSpPr>
            <p:spPr>
              <a:xfrm>
                <a:off x="5134372" y="3131004"/>
                <a:ext cx="1431908" cy="315692"/>
              </a:xfrm>
              <a:custGeom>
                <a:avLst/>
                <a:gdLst>
                  <a:gd name="connsiteX0" fmla="*/ 62289 w 1431908"/>
                  <a:gd name="connsiteY0" fmla="*/ 0 h 315692"/>
                  <a:gd name="connsiteX1" fmla="*/ 1371331 w 1431908"/>
                  <a:gd name="connsiteY1" fmla="*/ 0 h 315692"/>
                  <a:gd name="connsiteX2" fmla="*/ 1415376 w 1431908"/>
                  <a:gd name="connsiteY2" fmla="*/ 18244 h 315692"/>
                  <a:gd name="connsiteX3" fmla="*/ 1431908 w 1431908"/>
                  <a:gd name="connsiteY3" fmla="*/ 58155 h 315692"/>
                  <a:gd name="connsiteX4" fmla="*/ 100375 w 1431908"/>
                  <a:gd name="connsiteY4" fmla="*/ 58155 h 315692"/>
                  <a:gd name="connsiteX5" fmla="*/ 73951 w 1431908"/>
                  <a:gd name="connsiteY5" fmla="*/ 84579 h 315692"/>
                  <a:gd name="connsiteX6" fmla="*/ 73951 w 1431908"/>
                  <a:gd name="connsiteY6" fmla="*/ 231114 h 315692"/>
                  <a:gd name="connsiteX7" fmla="*/ 100375 w 1431908"/>
                  <a:gd name="connsiteY7" fmla="*/ 257538 h 315692"/>
                  <a:gd name="connsiteX8" fmla="*/ 1431907 w 1431908"/>
                  <a:gd name="connsiteY8" fmla="*/ 257538 h 315692"/>
                  <a:gd name="connsiteX9" fmla="*/ 1415376 w 1431908"/>
                  <a:gd name="connsiteY9" fmla="*/ 297448 h 315692"/>
                  <a:gd name="connsiteX10" fmla="*/ 1371331 w 1431908"/>
                  <a:gd name="connsiteY10" fmla="*/ 315692 h 315692"/>
                  <a:gd name="connsiteX11" fmla="*/ 62289 w 1431908"/>
                  <a:gd name="connsiteY11" fmla="*/ 315692 h 315692"/>
                  <a:gd name="connsiteX12" fmla="*/ 0 w 1431908"/>
                  <a:gd name="connsiteY12" fmla="*/ 253403 h 315692"/>
                  <a:gd name="connsiteX13" fmla="*/ 0 w 1431908"/>
                  <a:gd name="connsiteY13" fmla="*/ 62289 h 315692"/>
                  <a:gd name="connsiteX14" fmla="*/ 62289 w 1431908"/>
                  <a:gd name="connsiteY14" fmla="*/ 0 h 315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908" h="315692">
                    <a:moveTo>
                      <a:pt x="62289" y="0"/>
                    </a:moveTo>
                    <a:lnTo>
                      <a:pt x="1371331" y="0"/>
                    </a:lnTo>
                    <a:cubicBezTo>
                      <a:pt x="1388532" y="0"/>
                      <a:pt x="1404104" y="6972"/>
                      <a:pt x="1415376" y="18244"/>
                    </a:cubicBezTo>
                    <a:lnTo>
                      <a:pt x="1431908" y="58155"/>
                    </a:lnTo>
                    <a:lnTo>
                      <a:pt x="100375" y="58155"/>
                    </a:lnTo>
                    <a:cubicBezTo>
                      <a:pt x="85781" y="58155"/>
                      <a:pt x="73951" y="69985"/>
                      <a:pt x="73951" y="84579"/>
                    </a:cubicBezTo>
                    <a:lnTo>
                      <a:pt x="73951" y="231114"/>
                    </a:lnTo>
                    <a:cubicBezTo>
                      <a:pt x="73951" y="245708"/>
                      <a:pt x="85781" y="257538"/>
                      <a:pt x="100375" y="257538"/>
                    </a:cubicBezTo>
                    <a:lnTo>
                      <a:pt x="1431907" y="257538"/>
                    </a:lnTo>
                    <a:lnTo>
                      <a:pt x="1415376" y="297448"/>
                    </a:lnTo>
                    <a:cubicBezTo>
                      <a:pt x="1404104" y="308720"/>
                      <a:pt x="1388532" y="315692"/>
                      <a:pt x="1371331" y="315692"/>
                    </a:cubicBezTo>
                    <a:lnTo>
                      <a:pt x="62289" y="315692"/>
                    </a:lnTo>
                    <a:cubicBezTo>
                      <a:pt x="27888" y="315692"/>
                      <a:pt x="0" y="287804"/>
                      <a:pt x="0" y="253403"/>
                    </a:cubicBezTo>
                    <a:lnTo>
                      <a:pt x="0" y="62289"/>
                    </a:lnTo>
                    <a:cubicBezTo>
                      <a:pt x="0" y="27888"/>
                      <a:pt x="27888" y="0"/>
                      <a:pt x="62289" y="0"/>
                    </a:cubicBezTo>
                    <a:close/>
                  </a:path>
                </a:pathLst>
              </a:cu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grpSp>
          <p:nvGrpSpPr>
            <p:cNvPr id="95" name="그룹 34">
              <a:extLst>
                <a:ext uri="{FF2B5EF4-FFF2-40B4-BE49-F238E27FC236}">
                  <a16:creationId xmlns="" xmlns:a16="http://schemas.microsoft.com/office/drawing/2014/main" id="{B45DA547-163B-4282-90A9-A868B87DD000}"/>
                </a:ext>
              </a:extLst>
            </p:cNvPr>
            <p:cNvGrpSpPr/>
            <p:nvPr/>
          </p:nvGrpSpPr>
          <p:grpSpPr>
            <a:xfrm>
              <a:off x="5312790" y="4137862"/>
              <a:ext cx="1704867" cy="455477"/>
              <a:chOff x="5134372" y="3131004"/>
              <a:chExt cx="1431908" cy="315692"/>
            </a:xfrm>
          </p:grpSpPr>
          <p:sp>
            <p:nvSpPr>
              <p:cNvPr id="108" name="직사각형 6">
                <a:extLst>
                  <a:ext uri="{FF2B5EF4-FFF2-40B4-BE49-F238E27FC236}">
                    <a16:creationId xmlns="" xmlns:a16="http://schemas.microsoft.com/office/drawing/2014/main" id="{D8967315-DB35-4A40-954E-F6216D635A31}"/>
                  </a:ext>
                </a:extLst>
              </p:cNvPr>
              <p:cNvSpPr/>
              <p:nvPr/>
            </p:nvSpPr>
            <p:spPr>
              <a:xfrm>
                <a:off x="5208323" y="3177330"/>
                <a:ext cx="1258310" cy="223041"/>
              </a:xfrm>
              <a:custGeom>
                <a:avLst/>
                <a:gdLst>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10" h="199384">
                    <a:moveTo>
                      <a:pt x="0" y="0"/>
                    </a:moveTo>
                    <a:lnTo>
                      <a:pt x="1258310" y="0"/>
                    </a:lnTo>
                    <a:cubicBezTo>
                      <a:pt x="1210685" y="75986"/>
                      <a:pt x="1213065" y="130541"/>
                      <a:pt x="1258310" y="199384"/>
                    </a:cubicBezTo>
                    <a:lnTo>
                      <a:pt x="0" y="199384"/>
                    </a:lnTo>
                    <a:lnTo>
                      <a:pt x="0" y="0"/>
                    </a:ln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09" name="자유형: 도형 36">
                <a:extLst>
                  <a:ext uri="{FF2B5EF4-FFF2-40B4-BE49-F238E27FC236}">
                    <a16:creationId xmlns="" xmlns:a16="http://schemas.microsoft.com/office/drawing/2014/main" id="{7BB378AC-B960-4229-B98B-6FE1E2FB76CB}"/>
                  </a:ext>
                </a:extLst>
              </p:cNvPr>
              <p:cNvSpPr/>
              <p:nvPr/>
            </p:nvSpPr>
            <p:spPr>
              <a:xfrm>
                <a:off x="5134372" y="3131004"/>
                <a:ext cx="1431908" cy="315692"/>
              </a:xfrm>
              <a:custGeom>
                <a:avLst/>
                <a:gdLst>
                  <a:gd name="connsiteX0" fmla="*/ 62289 w 1431908"/>
                  <a:gd name="connsiteY0" fmla="*/ 0 h 315692"/>
                  <a:gd name="connsiteX1" fmla="*/ 1371331 w 1431908"/>
                  <a:gd name="connsiteY1" fmla="*/ 0 h 315692"/>
                  <a:gd name="connsiteX2" fmla="*/ 1415376 w 1431908"/>
                  <a:gd name="connsiteY2" fmla="*/ 18244 h 315692"/>
                  <a:gd name="connsiteX3" fmla="*/ 1431908 w 1431908"/>
                  <a:gd name="connsiteY3" fmla="*/ 58155 h 315692"/>
                  <a:gd name="connsiteX4" fmla="*/ 100375 w 1431908"/>
                  <a:gd name="connsiteY4" fmla="*/ 58155 h 315692"/>
                  <a:gd name="connsiteX5" fmla="*/ 73951 w 1431908"/>
                  <a:gd name="connsiteY5" fmla="*/ 84579 h 315692"/>
                  <a:gd name="connsiteX6" fmla="*/ 73951 w 1431908"/>
                  <a:gd name="connsiteY6" fmla="*/ 231114 h 315692"/>
                  <a:gd name="connsiteX7" fmla="*/ 100375 w 1431908"/>
                  <a:gd name="connsiteY7" fmla="*/ 257538 h 315692"/>
                  <a:gd name="connsiteX8" fmla="*/ 1431907 w 1431908"/>
                  <a:gd name="connsiteY8" fmla="*/ 257538 h 315692"/>
                  <a:gd name="connsiteX9" fmla="*/ 1415376 w 1431908"/>
                  <a:gd name="connsiteY9" fmla="*/ 297448 h 315692"/>
                  <a:gd name="connsiteX10" fmla="*/ 1371331 w 1431908"/>
                  <a:gd name="connsiteY10" fmla="*/ 315692 h 315692"/>
                  <a:gd name="connsiteX11" fmla="*/ 62289 w 1431908"/>
                  <a:gd name="connsiteY11" fmla="*/ 315692 h 315692"/>
                  <a:gd name="connsiteX12" fmla="*/ 0 w 1431908"/>
                  <a:gd name="connsiteY12" fmla="*/ 253403 h 315692"/>
                  <a:gd name="connsiteX13" fmla="*/ 0 w 1431908"/>
                  <a:gd name="connsiteY13" fmla="*/ 62289 h 315692"/>
                  <a:gd name="connsiteX14" fmla="*/ 62289 w 1431908"/>
                  <a:gd name="connsiteY14" fmla="*/ 0 h 315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908" h="315692">
                    <a:moveTo>
                      <a:pt x="62289" y="0"/>
                    </a:moveTo>
                    <a:lnTo>
                      <a:pt x="1371331" y="0"/>
                    </a:lnTo>
                    <a:cubicBezTo>
                      <a:pt x="1388532" y="0"/>
                      <a:pt x="1404104" y="6972"/>
                      <a:pt x="1415376" y="18244"/>
                    </a:cubicBezTo>
                    <a:lnTo>
                      <a:pt x="1431908" y="58155"/>
                    </a:lnTo>
                    <a:lnTo>
                      <a:pt x="100375" y="58155"/>
                    </a:lnTo>
                    <a:cubicBezTo>
                      <a:pt x="85781" y="58155"/>
                      <a:pt x="73951" y="69985"/>
                      <a:pt x="73951" y="84579"/>
                    </a:cubicBezTo>
                    <a:lnTo>
                      <a:pt x="73951" y="231114"/>
                    </a:lnTo>
                    <a:cubicBezTo>
                      <a:pt x="73951" y="245708"/>
                      <a:pt x="85781" y="257538"/>
                      <a:pt x="100375" y="257538"/>
                    </a:cubicBezTo>
                    <a:lnTo>
                      <a:pt x="1431907" y="257538"/>
                    </a:lnTo>
                    <a:lnTo>
                      <a:pt x="1415376" y="297448"/>
                    </a:lnTo>
                    <a:cubicBezTo>
                      <a:pt x="1404104" y="308720"/>
                      <a:pt x="1388532" y="315692"/>
                      <a:pt x="1371331" y="315692"/>
                    </a:cubicBezTo>
                    <a:lnTo>
                      <a:pt x="62289" y="315692"/>
                    </a:lnTo>
                    <a:cubicBezTo>
                      <a:pt x="27888" y="315692"/>
                      <a:pt x="0" y="287804"/>
                      <a:pt x="0" y="253403"/>
                    </a:cubicBezTo>
                    <a:lnTo>
                      <a:pt x="0" y="62289"/>
                    </a:lnTo>
                    <a:cubicBezTo>
                      <a:pt x="0" y="27888"/>
                      <a:pt x="27888" y="0"/>
                      <a:pt x="62289" y="0"/>
                    </a:cubicBezTo>
                    <a:close/>
                  </a:path>
                </a:pathLst>
              </a:custGeom>
              <a:solidFill>
                <a:schemeClr val="tx2">
                  <a:lumMod val="65000"/>
                  <a:lumOff val="35000"/>
                </a:schemeClr>
              </a:solidFill>
              <a:ln>
                <a:solidFill>
                  <a:schemeClr val="tx2">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grpSp>
          <p:nvGrpSpPr>
            <p:cNvPr id="96" name="그룹 37">
              <a:extLst>
                <a:ext uri="{FF2B5EF4-FFF2-40B4-BE49-F238E27FC236}">
                  <a16:creationId xmlns="" xmlns:a16="http://schemas.microsoft.com/office/drawing/2014/main" id="{EF469A21-964F-4BB6-AB81-AE60665B52FF}"/>
                </a:ext>
              </a:extLst>
            </p:cNvPr>
            <p:cNvGrpSpPr/>
            <p:nvPr/>
          </p:nvGrpSpPr>
          <p:grpSpPr>
            <a:xfrm>
              <a:off x="5174351" y="4638496"/>
              <a:ext cx="1704867" cy="455477"/>
              <a:chOff x="5134372" y="3131004"/>
              <a:chExt cx="1431908" cy="315692"/>
            </a:xfrm>
          </p:grpSpPr>
          <p:sp>
            <p:nvSpPr>
              <p:cNvPr id="106" name="직사각형 6">
                <a:extLst>
                  <a:ext uri="{FF2B5EF4-FFF2-40B4-BE49-F238E27FC236}">
                    <a16:creationId xmlns="" xmlns:a16="http://schemas.microsoft.com/office/drawing/2014/main" id="{F623DB1F-4086-4752-96E5-493E7E3A3E05}"/>
                  </a:ext>
                </a:extLst>
              </p:cNvPr>
              <p:cNvSpPr/>
              <p:nvPr/>
            </p:nvSpPr>
            <p:spPr>
              <a:xfrm>
                <a:off x="5208323" y="3177330"/>
                <a:ext cx="1258310" cy="223041"/>
              </a:xfrm>
              <a:custGeom>
                <a:avLst/>
                <a:gdLst>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10" h="199384">
                    <a:moveTo>
                      <a:pt x="0" y="0"/>
                    </a:moveTo>
                    <a:lnTo>
                      <a:pt x="1258310" y="0"/>
                    </a:lnTo>
                    <a:cubicBezTo>
                      <a:pt x="1210685" y="75986"/>
                      <a:pt x="1213065" y="130541"/>
                      <a:pt x="1258310" y="199384"/>
                    </a:cubicBezTo>
                    <a:lnTo>
                      <a:pt x="0" y="199384"/>
                    </a:lnTo>
                    <a:lnTo>
                      <a:pt x="0" y="0"/>
                    </a:ln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07" name="자유형: 도형 39">
                <a:extLst>
                  <a:ext uri="{FF2B5EF4-FFF2-40B4-BE49-F238E27FC236}">
                    <a16:creationId xmlns="" xmlns:a16="http://schemas.microsoft.com/office/drawing/2014/main" id="{91335066-D4A3-4B3B-9D82-CA7E1C32A35E}"/>
                  </a:ext>
                </a:extLst>
              </p:cNvPr>
              <p:cNvSpPr/>
              <p:nvPr/>
            </p:nvSpPr>
            <p:spPr>
              <a:xfrm>
                <a:off x="5134372" y="3131004"/>
                <a:ext cx="1431908" cy="315692"/>
              </a:xfrm>
              <a:custGeom>
                <a:avLst/>
                <a:gdLst>
                  <a:gd name="connsiteX0" fmla="*/ 62289 w 1431908"/>
                  <a:gd name="connsiteY0" fmla="*/ 0 h 315692"/>
                  <a:gd name="connsiteX1" fmla="*/ 1371331 w 1431908"/>
                  <a:gd name="connsiteY1" fmla="*/ 0 h 315692"/>
                  <a:gd name="connsiteX2" fmla="*/ 1415376 w 1431908"/>
                  <a:gd name="connsiteY2" fmla="*/ 18244 h 315692"/>
                  <a:gd name="connsiteX3" fmla="*/ 1431908 w 1431908"/>
                  <a:gd name="connsiteY3" fmla="*/ 58155 h 315692"/>
                  <a:gd name="connsiteX4" fmla="*/ 100375 w 1431908"/>
                  <a:gd name="connsiteY4" fmla="*/ 58155 h 315692"/>
                  <a:gd name="connsiteX5" fmla="*/ 73951 w 1431908"/>
                  <a:gd name="connsiteY5" fmla="*/ 84579 h 315692"/>
                  <a:gd name="connsiteX6" fmla="*/ 73951 w 1431908"/>
                  <a:gd name="connsiteY6" fmla="*/ 231114 h 315692"/>
                  <a:gd name="connsiteX7" fmla="*/ 100375 w 1431908"/>
                  <a:gd name="connsiteY7" fmla="*/ 257538 h 315692"/>
                  <a:gd name="connsiteX8" fmla="*/ 1431907 w 1431908"/>
                  <a:gd name="connsiteY8" fmla="*/ 257538 h 315692"/>
                  <a:gd name="connsiteX9" fmla="*/ 1415376 w 1431908"/>
                  <a:gd name="connsiteY9" fmla="*/ 297448 h 315692"/>
                  <a:gd name="connsiteX10" fmla="*/ 1371331 w 1431908"/>
                  <a:gd name="connsiteY10" fmla="*/ 315692 h 315692"/>
                  <a:gd name="connsiteX11" fmla="*/ 62289 w 1431908"/>
                  <a:gd name="connsiteY11" fmla="*/ 315692 h 315692"/>
                  <a:gd name="connsiteX12" fmla="*/ 0 w 1431908"/>
                  <a:gd name="connsiteY12" fmla="*/ 253403 h 315692"/>
                  <a:gd name="connsiteX13" fmla="*/ 0 w 1431908"/>
                  <a:gd name="connsiteY13" fmla="*/ 62289 h 315692"/>
                  <a:gd name="connsiteX14" fmla="*/ 62289 w 1431908"/>
                  <a:gd name="connsiteY14" fmla="*/ 0 h 315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908" h="315692">
                    <a:moveTo>
                      <a:pt x="62289" y="0"/>
                    </a:moveTo>
                    <a:lnTo>
                      <a:pt x="1371331" y="0"/>
                    </a:lnTo>
                    <a:cubicBezTo>
                      <a:pt x="1388532" y="0"/>
                      <a:pt x="1404104" y="6972"/>
                      <a:pt x="1415376" y="18244"/>
                    </a:cubicBezTo>
                    <a:lnTo>
                      <a:pt x="1431908" y="58155"/>
                    </a:lnTo>
                    <a:lnTo>
                      <a:pt x="100375" y="58155"/>
                    </a:lnTo>
                    <a:cubicBezTo>
                      <a:pt x="85781" y="58155"/>
                      <a:pt x="73951" y="69985"/>
                      <a:pt x="73951" y="84579"/>
                    </a:cubicBezTo>
                    <a:lnTo>
                      <a:pt x="73951" y="231114"/>
                    </a:lnTo>
                    <a:cubicBezTo>
                      <a:pt x="73951" y="245708"/>
                      <a:pt x="85781" y="257538"/>
                      <a:pt x="100375" y="257538"/>
                    </a:cubicBezTo>
                    <a:lnTo>
                      <a:pt x="1431907" y="257538"/>
                    </a:lnTo>
                    <a:lnTo>
                      <a:pt x="1415376" y="297448"/>
                    </a:lnTo>
                    <a:cubicBezTo>
                      <a:pt x="1404104" y="308720"/>
                      <a:pt x="1388532" y="315692"/>
                      <a:pt x="1371331" y="315692"/>
                    </a:cubicBezTo>
                    <a:lnTo>
                      <a:pt x="62289" y="315692"/>
                    </a:lnTo>
                    <a:cubicBezTo>
                      <a:pt x="27888" y="315692"/>
                      <a:pt x="0" y="287804"/>
                      <a:pt x="0" y="253403"/>
                    </a:cubicBezTo>
                    <a:lnTo>
                      <a:pt x="0" y="62289"/>
                    </a:lnTo>
                    <a:cubicBezTo>
                      <a:pt x="0" y="27888"/>
                      <a:pt x="27888" y="0"/>
                      <a:pt x="62289" y="0"/>
                    </a:cubicBezTo>
                    <a:close/>
                  </a:path>
                </a:pathLst>
              </a:cu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grpSp>
          <p:nvGrpSpPr>
            <p:cNvPr id="97" name="그룹 40">
              <a:extLst>
                <a:ext uri="{FF2B5EF4-FFF2-40B4-BE49-F238E27FC236}">
                  <a16:creationId xmlns="" xmlns:a16="http://schemas.microsoft.com/office/drawing/2014/main" id="{214D74B8-EB58-4404-8F74-07408D0328BD}"/>
                </a:ext>
              </a:extLst>
            </p:cNvPr>
            <p:cNvGrpSpPr/>
            <p:nvPr/>
          </p:nvGrpSpPr>
          <p:grpSpPr>
            <a:xfrm>
              <a:off x="5312790" y="5139130"/>
              <a:ext cx="1704867" cy="455477"/>
              <a:chOff x="5134372" y="3131004"/>
              <a:chExt cx="1431908" cy="315692"/>
            </a:xfrm>
          </p:grpSpPr>
          <p:sp>
            <p:nvSpPr>
              <p:cNvPr id="104" name="직사각형 6">
                <a:extLst>
                  <a:ext uri="{FF2B5EF4-FFF2-40B4-BE49-F238E27FC236}">
                    <a16:creationId xmlns="" xmlns:a16="http://schemas.microsoft.com/office/drawing/2014/main" id="{0BD39D72-6B6B-4CC8-AAD7-4C93C3E3A0DD}"/>
                  </a:ext>
                </a:extLst>
              </p:cNvPr>
              <p:cNvSpPr/>
              <p:nvPr/>
            </p:nvSpPr>
            <p:spPr>
              <a:xfrm>
                <a:off x="5208323" y="3177330"/>
                <a:ext cx="1258310" cy="223041"/>
              </a:xfrm>
              <a:custGeom>
                <a:avLst/>
                <a:gdLst>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10" h="199384">
                    <a:moveTo>
                      <a:pt x="0" y="0"/>
                    </a:moveTo>
                    <a:lnTo>
                      <a:pt x="1258310" y="0"/>
                    </a:lnTo>
                    <a:cubicBezTo>
                      <a:pt x="1210685" y="75986"/>
                      <a:pt x="1213065" y="130541"/>
                      <a:pt x="1258310" y="199384"/>
                    </a:cubicBezTo>
                    <a:lnTo>
                      <a:pt x="0" y="199384"/>
                    </a:lnTo>
                    <a:lnTo>
                      <a:pt x="0" y="0"/>
                    </a:lnTo>
                    <a:close/>
                  </a:path>
                </a:pathLst>
              </a:cu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05" name="자유형: 도형 46">
                <a:extLst>
                  <a:ext uri="{FF2B5EF4-FFF2-40B4-BE49-F238E27FC236}">
                    <a16:creationId xmlns="" xmlns:a16="http://schemas.microsoft.com/office/drawing/2014/main" id="{DFF8DAC7-1A73-4AA9-BF53-C338E1EEB077}"/>
                  </a:ext>
                </a:extLst>
              </p:cNvPr>
              <p:cNvSpPr/>
              <p:nvPr/>
            </p:nvSpPr>
            <p:spPr>
              <a:xfrm>
                <a:off x="5134372" y="3131004"/>
                <a:ext cx="1431908" cy="315692"/>
              </a:xfrm>
              <a:custGeom>
                <a:avLst/>
                <a:gdLst>
                  <a:gd name="connsiteX0" fmla="*/ 62289 w 1431908"/>
                  <a:gd name="connsiteY0" fmla="*/ 0 h 315692"/>
                  <a:gd name="connsiteX1" fmla="*/ 1371331 w 1431908"/>
                  <a:gd name="connsiteY1" fmla="*/ 0 h 315692"/>
                  <a:gd name="connsiteX2" fmla="*/ 1415376 w 1431908"/>
                  <a:gd name="connsiteY2" fmla="*/ 18244 h 315692"/>
                  <a:gd name="connsiteX3" fmla="*/ 1431908 w 1431908"/>
                  <a:gd name="connsiteY3" fmla="*/ 58155 h 315692"/>
                  <a:gd name="connsiteX4" fmla="*/ 100375 w 1431908"/>
                  <a:gd name="connsiteY4" fmla="*/ 58155 h 315692"/>
                  <a:gd name="connsiteX5" fmla="*/ 73951 w 1431908"/>
                  <a:gd name="connsiteY5" fmla="*/ 84579 h 315692"/>
                  <a:gd name="connsiteX6" fmla="*/ 73951 w 1431908"/>
                  <a:gd name="connsiteY6" fmla="*/ 231114 h 315692"/>
                  <a:gd name="connsiteX7" fmla="*/ 100375 w 1431908"/>
                  <a:gd name="connsiteY7" fmla="*/ 257538 h 315692"/>
                  <a:gd name="connsiteX8" fmla="*/ 1431907 w 1431908"/>
                  <a:gd name="connsiteY8" fmla="*/ 257538 h 315692"/>
                  <a:gd name="connsiteX9" fmla="*/ 1415376 w 1431908"/>
                  <a:gd name="connsiteY9" fmla="*/ 297448 h 315692"/>
                  <a:gd name="connsiteX10" fmla="*/ 1371331 w 1431908"/>
                  <a:gd name="connsiteY10" fmla="*/ 315692 h 315692"/>
                  <a:gd name="connsiteX11" fmla="*/ 62289 w 1431908"/>
                  <a:gd name="connsiteY11" fmla="*/ 315692 h 315692"/>
                  <a:gd name="connsiteX12" fmla="*/ 0 w 1431908"/>
                  <a:gd name="connsiteY12" fmla="*/ 253403 h 315692"/>
                  <a:gd name="connsiteX13" fmla="*/ 0 w 1431908"/>
                  <a:gd name="connsiteY13" fmla="*/ 62289 h 315692"/>
                  <a:gd name="connsiteX14" fmla="*/ 62289 w 1431908"/>
                  <a:gd name="connsiteY14" fmla="*/ 0 h 315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908" h="315692">
                    <a:moveTo>
                      <a:pt x="62289" y="0"/>
                    </a:moveTo>
                    <a:lnTo>
                      <a:pt x="1371331" y="0"/>
                    </a:lnTo>
                    <a:cubicBezTo>
                      <a:pt x="1388532" y="0"/>
                      <a:pt x="1404104" y="6972"/>
                      <a:pt x="1415376" y="18244"/>
                    </a:cubicBezTo>
                    <a:lnTo>
                      <a:pt x="1431908" y="58155"/>
                    </a:lnTo>
                    <a:lnTo>
                      <a:pt x="100375" y="58155"/>
                    </a:lnTo>
                    <a:cubicBezTo>
                      <a:pt x="85781" y="58155"/>
                      <a:pt x="73951" y="69985"/>
                      <a:pt x="73951" y="84579"/>
                    </a:cubicBezTo>
                    <a:lnTo>
                      <a:pt x="73951" y="231114"/>
                    </a:lnTo>
                    <a:cubicBezTo>
                      <a:pt x="73951" y="245708"/>
                      <a:pt x="85781" y="257538"/>
                      <a:pt x="100375" y="257538"/>
                    </a:cubicBezTo>
                    <a:lnTo>
                      <a:pt x="1431907" y="257538"/>
                    </a:lnTo>
                    <a:lnTo>
                      <a:pt x="1415376" y="297448"/>
                    </a:lnTo>
                    <a:cubicBezTo>
                      <a:pt x="1404104" y="308720"/>
                      <a:pt x="1388532" y="315692"/>
                      <a:pt x="1371331" y="315692"/>
                    </a:cubicBezTo>
                    <a:lnTo>
                      <a:pt x="62289" y="315692"/>
                    </a:lnTo>
                    <a:cubicBezTo>
                      <a:pt x="27888" y="315692"/>
                      <a:pt x="0" y="287804"/>
                      <a:pt x="0" y="253403"/>
                    </a:cubicBezTo>
                    <a:lnTo>
                      <a:pt x="0" y="62289"/>
                    </a:lnTo>
                    <a:cubicBezTo>
                      <a:pt x="0" y="27888"/>
                      <a:pt x="27888" y="0"/>
                      <a:pt x="62289"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grpSp>
        <p:grpSp>
          <p:nvGrpSpPr>
            <p:cNvPr id="98" name="그룹 47">
              <a:extLst>
                <a:ext uri="{FF2B5EF4-FFF2-40B4-BE49-F238E27FC236}">
                  <a16:creationId xmlns="" xmlns:a16="http://schemas.microsoft.com/office/drawing/2014/main" id="{30E63C95-1DD2-465B-932D-34BA3EBF296F}"/>
                </a:ext>
              </a:extLst>
            </p:cNvPr>
            <p:cNvGrpSpPr/>
            <p:nvPr/>
          </p:nvGrpSpPr>
          <p:grpSpPr>
            <a:xfrm>
              <a:off x="5174351" y="5639764"/>
              <a:ext cx="1704867" cy="455477"/>
              <a:chOff x="5134372" y="3131004"/>
              <a:chExt cx="1431908" cy="315692"/>
            </a:xfrm>
          </p:grpSpPr>
          <p:sp>
            <p:nvSpPr>
              <p:cNvPr id="102" name="직사각형 6">
                <a:extLst>
                  <a:ext uri="{FF2B5EF4-FFF2-40B4-BE49-F238E27FC236}">
                    <a16:creationId xmlns="" xmlns:a16="http://schemas.microsoft.com/office/drawing/2014/main" id="{2FFC5D02-CCEA-4745-A439-8C5134C843BA}"/>
                  </a:ext>
                </a:extLst>
              </p:cNvPr>
              <p:cNvSpPr/>
              <p:nvPr/>
            </p:nvSpPr>
            <p:spPr>
              <a:xfrm>
                <a:off x="5208323" y="3177330"/>
                <a:ext cx="1258310" cy="223041"/>
              </a:xfrm>
              <a:custGeom>
                <a:avLst/>
                <a:gdLst>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 name="connsiteX0" fmla="*/ 0 w 1258310"/>
                  <a:gd name="connsiteY0" fmla="*/ 0 h 199384"/>
                  <a:gd name="connsiteX1" fmla="*/ 1258310 w 1258310"/>
                  <a:gd name="connsiteY1" fmla="*/ 0 h 199384"/>
                  <a:gd name="connsiteX2" fmla="*/ 1258310 w 1258310"/>
                  <a:gd name="connsiteY2" fmla="*/ 199384 h 199384"/>
                  <a:gd name="connsiteX3" fmla="*/ 0 w 1258310"/>
                  <a:gd name="connsiteY3" fmla="*/ 199384 h 199384"/>
                  <a:gd name="connsiteX4" fmla="*/ 0 w 1258310"/>
                  <a:gd name="connsiteY4" fmla="*/ 0 h 199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310" h="199384">
                    <a:moveTo>
                      <a:pt x="0" y="0"/>
                    </a:moveTo>
                    <a:lnTo>
                      <a:pt x="1258310" y="0"/>
                    </a:lnTo>
                    <a:cubicBezTo>
                      <a:pt x="1210685" y="75986"/>
                      <a:pt x="1213065" y="130541"/>
                      <a:pt x="1258310" y="199384"/>
                    </a:cubicBezTo>
                    <a:lnTo>
                      <a:pt x="0" y="199384"/>
                    </a:lnTo>
                    <a:lnTo>
                      <a:pt x="0" y="0"/>
                    </a:ln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03" name="자유형: 도형 68">
                <a:extLst>
                  <a:ext uri="{FF2B5EF4-FFF2-40B4-BE49-F238E27FC236}">
                    <a16:creationId xmlns="" xmlns:a16="http://schemas.microsoft.com/office/drawing/2014/main" id="{4E5E167A-FA12-459A-82A9-366016110784}"/>
                  </a:ext>
                </a:extLst>
              </p:cNvPr>
              <p:cNvSpPr/>
              <p:nvPr/>
            </p:nvSpPr>
            <p:spPr>
              <a:xfrm>
                <a:off x="5134372" y="3131004"/>
                <a:ext cx="1431908" cy="315692"/>
              </a:xfrm>
              <a:custGeom>
                <a:avLst/>
                <a:gdLst>
                  <a:gd name="connsiteX0" fmla="*/ 62289 w 1431908"/>
                  <a:gd name="connsiteY0" fmla="*/ 0 h 315692"/>
                  <a:gd name="connsiteX1" fmla="*/ 1371331 w 1431908"/>
                  <a:gd name="connsiteY1" fmla="*/ 0 h 315692"/>
                  <a:gd name="connsiteX2" fmla="*/ 1415376 w 1431908"/>
                  <a:gd name="connsiteY2" fmla="*/ 18244 h 315692"/>
                  <a:gd name="connsiteX3" fmla="*/ 1431908 w 1431908"/>
                  <a:gd name="connsiteY3" fmla="*/ 58155 h 315692"/>
                  <a:gd name="connsiteX4" fmla="*/ 100375 w 1431908"/>
                  <a:gd name="connsiteY4" fmla="*/ 58155 h 315692"/>
                  <a:gd name="connsiteX5" fmla="*/ 73951 w 1431908"/>
                  <a:gd name="connsiteY5" fmla="*/ 84579 h 315692"/>
                  <a:gd name="connsiteX6" fmla="*/ 73951 w 1431908"/>
                  <a:gd name="connsiteY6" fmla="*/ 231114 h 315692"/>
                  <a:gd name="connsiteX7" fmla="*/ 100375 w 1431908"/>
                  <a:gd name="connsiteY7" fmla="*/ 257538 h 315692"/>
                  <a:gd name="connsiteX8" fmla="*/ 1431907 w 1431908"/>
                  <a:gd name="connsiteY8" fmla="*/ 257538 h 315692"/>
                  <a:gd name="connsiteX9" fmla="*/ 1415376 w 1431908"/>
                  <a:gd name="connsiteY9" fmla="*/ 297448 h 315692"/>
                  <a:gd name="connsiteX10" fmla="*/ 1371331 w 1431908"/>
                  <a:gd name="connsiteY10" fmla="*/ 315692 h 315692"/>
                  <a:gd name="connsiteX11" fmla="*/ 62289 w 1431908"/>
                  <a:gd name="connsiteY11" fmla="*/ 315692 h 315692"/>
                  <a:gd name="connsiteX12" fmla="*/ 0 w 1431908"/>
                  <a:gd name="connsiteY12" fmla="*/ 253403 h 315692"/>
                  <a:gd name="connsiteX13" fmla="*/ 0 w 1431908"/>
                  <a:gd name="connsiteY13" fmla="*/ 62289 h 315692"/>
                  <a:gd name="connsiteX14" fmla="*/ 62289 w 1431908"/>
                  <a:gd name="connsiteY14" fmla="*/ 0 h 315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908" h="315692">
                    <a:moveTo>
                      <a:pt x="62289" y="0"/>
                    </a:moveTo>
                    <a:lnTo>
                      <a:pt x="1371331" y="0"/>
                    </a:lnTo>
                    <a:cubicBezTo>
                      <a:pt x="1388532" y="0"/>
                      <a:pt x="1404104" y="6972"/>
                      <a:pt x="1415376" y="18244"/>
                    </a:cubicBezTo>
                    <a:lnTo>
                      <a:pt x="1431908" y="58155"/>
                    </a:lnTo>
                    <a:lnTo>
                      <a:pt x="100375" y="58155"/>
                    </a:lnTo>
                    <a:cubicBezTo>
                      <a:pt x="85781" y="58155"/>
                      <a:pt x="73951" y="69985"/>
                      <a:pt x="73951" y="84579"/>
                    </a:cubicBezTo>
                    <a:lnTo>
                      <a:pt x="73951" y="231114"/>
                    </a:lnTo>
                    <a:cubicBezTo>
                      <a:pt x="73951" y="245708"/>
                      <a:pt x="85781" y="257538"/>
                      <a:pt x="100375" y="257538"/>
                    </a:cubicBezTo>
                    <a:lnTo>
                      <a:pt x="1431907" y="257538"/>
                    </a:lnTo>
                    <a:lnTo>
                      <a:pt x="1415376" y="297448"/>
                    </a:lnTo>
                    <a:cubicBezTo>
                      <a:pt x="1404104" y="308720"/>
                      <a:pt x="1388532" y="315692"/>
                      <a:pt x="1371331" y="315692"/>
                    </a:cubicBezTo>
                    <a:lnTo>
                      <a:pt x="62289" y="315692"/>
                    </a:lnTo>
                    <a:cubicBezTo>
                      <a:pt x="27888" y="315692"/>
                      <a:pt x="0" y="287804"/>
                      <a:pt x="0" y="253403"/>
                    </a:cubicBezTo>
                    <a:lnTo>
                      <a:pt x="0" y="62289"/>
                    </a:lnTo>
                    <a:cubicBezTo>
                      <a:pt x="0" y="27888"/>
                      <a:pt x="27888" y="0"/>
                      <a:pt x="62289"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grpSp>
          <p:nvGrpSpPr>
            <p:cNvPr id="99" name="그룹 14">
              <a:extLst>
                <a:ext uri="{FF2B5EF4-FFF2-40B4-BE49-F238E27FC236}">
                  <a16:creationId xmlns="" xmlns:a16="http://schemas.microsoft.com/office/drawing/2014/main" id="{E864186F-9B78-4911-B1F3-56684BAF8214}"/>
                </a:ext>
              </a:extLst>
            </p:cNvPr>
            <p:cNvGrpSpPr/>
            <p:nvPr/>
          </p:nvGrpSpPr>
          <p:grpSpPr>
            <a:xfrm>
              <a:off x="5668546" y="2344852"/>
              <a:ext cx="854909" cy="1343933"/>
              <a:chOff x="6163612" y="1966761"/>
              <a:chExt cx="2991257" cy="4702319"/>
            </a:xfrm>
          </p:grpSpPr>
          <p:sp>
            <p:nvSpPr>
              <p:cNvPr id="100" name="자유형: 도형 69">
                <a:extLst>
                  <a:ext uri="{FF2B5EF4-FFF2-40B4-BE49-F238E27FC236}">
                    <a16:creationId xmlns="" xmlns:a16="http://schemas.microsoft.com/office/drawing/2014/main" id="{A1790780-4976-4EA1-93F2-BF68CC7A7AF3}"/>
                  </a:ext>
                </a:extLst>
              </p:cNvPr>
              <p:cNvSpPr/>
              <p:nvPr/>
            </p:nvSpPr>
            <p:spPr>
              <a:xfrm>
                <a:off x="6316187" y="2135206"/>
                <a:ext cx="2653352" cy="2896349"/>
              </a:xfrm>
              <a:custGeom>
                <a:avLst/>
                <a:gdLst>
                  <a:gd name="connsiteX0" fmla="*/ 1146409 w 2292818"/>
                  <a:gd name="connsiteY0" fmla="*/ 0 h 2502797"/>
                  <a:gd name="connsiteX1" fmla="*/ 2292818 w 2292818"/>
                  <a:gd name="connsiteY1" fmla="*/ 1146409 h 2502797"/>
                  <a:gd name="connsiteX2" fmla="*/ 1692856 w 2292818"/>
                  <a:gd name="connsiteY2" fmla="*/ 2154453 h 2502797"/>
                  <a:gd name="connsiteX3" fmla="*/ 1686333 w 2292818"/>
                  <a:gd name="connsiteY3" fmla="*/ 2157595 h 2502797"/>
                  <a:gd name="connsiteX4" fmla="*/ 1625204 w 2292818"/>
                  <a:gd name="connsiteY4" fmla="*/ 2502797 h 2502797"/>
                  <a:gd name="connsiteX5" fmla="*/ 690116 w 2292818"/>
                  <a:gd name="connsiteY5" fmla="*/ 2502797 h 2502797"/>
                  <a:gd name="connsiteX6" fmla="*/ 631086 w 2292818"/>
                  <a:gd name="connsiteY6" fmla="*/ 2169446 h 2502797"/>
                  <a:gd name="connsiteX7" fmla="*/ 599963 w 2292818"/>
                  <a:gd name="connsiteY7" fmla="*/ 2154453 h 2502797"/>
                  <a:gd name="connsiteX8" fmla="*/ 0 w 2292818"/>
                  <a:gd name="connsiteY8" fmla="*/ 1146409 h 2502797"/>
                  <a:gd name="connsiteX9" fmla="*/ 1146409 w 2292818"/>
                  <a:gd name="connsiteY9" fmla="*/ 0 h 250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92818" h="2502797">
                    <a:moveTo>
                      <a:pt x="1146409" y="0"/>
                    </a:moveTo>
                    <a:cubicBezTo>
                      <a:pt x="1779553" y="0"/>
                      <a:pt x="2292818" y="513265"/>
                      <a:pt x="2292818" y="1146409"/>
                    </a:cubicBezTo>
                    <a:cubicBezTo>
                      <a:pt x="2292818" y="1581696"/>
                      <a:pt x="2050220" y="1960321"/>
                      <a:pt x="1692856" y="2154453"/>
                    </a:cubicBezTo>
                    <a:lnTo>
                      <a:pt x="1686333" y="2157595"/>
                    </a:lnTo>
                    <a:lnTo>
                      <a:pt x="1625204" y="2502797"/>
                    </a:lnTo>
                    <a:lnTo>
                      <a:pt x="690116" y="2502797"/>
                    </a:lnTo>
                    <a:lnTo>
                      <a:pt x="631086" y="2169446"/>
                    </a:lnTo>
                    <a:lnTo>
                      <a:pt x="599963" y="2154453"/>
                    </a:lnTo>
                    <a:cubicBezTo>
                      <a:pt x="242598" y="1960321"/>
                      <a:pt x="0" y="1581696"/>
                      <a:pt x="0" y="1146409"/>
                    </a:cubicBezTo>
                    <a:cubicBezTo>
                      <a:pt x="0" y="513265"/>
                      <a:pt x="513265" y="0"/>
                      <a:pt x="1146409" y="0"/>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01" name="자유형: 도형 79">
                <a:extLst>
                  <a:ext uri="{FF2B5EF4-FFF2-40B4-BE49-F238E27FC236}">
                    <a16:creationId xmlns="" xmlns:a16="http://schemas.microsoft.com/office/drawing/2014/main" id="{38BFF686-B2E6-41A1-9A7F-7DFA91DDFBBC}"/>
                  </a:ext>
                </a:extLst>
              </p:cNvPr>
              <p:cNvSpPr>
                <a:spLocks noChangeAspect="1"/>
              </p:cNvSpPr>
              <p:nvPr/>
            </p:nvSpPr>
            <p:spPr>
              <a:xfrm>
                <a:off x="6163612" y="1966761"/>
                <a:ext cx="2991257" cy="4702319"/>
              </a:xfrm>
              <a:custGeom>
                <a:avLst/>
                <a:gdLst>
                  <a:gd name="connsiteX0" fmla="*/ 951056 w 2991257"/>
                  <a:gd name="connsiteY0" fmla="*/ 4310393 h 4702319"/>
                  <a:gd name="connsiteX1" fmla="*/ 2052826 w 2991257"/>
                  <a:gd name="connsiteY1" fmla="*/ 4310393 h 4702319"/>
                  <a:gd name="connsiteX2" fmla="*/ 2052826 w 2991257"/>
                  <a:gd name="connsiteY2" fmla="*/ 4506356 h 4702319"/>
                  <a:gd name="connsiteX3" fmla="*/ 1501941 w 2991257"/>
                  <a:gd name="connsiteY3" fmla="*/ 4702319 h 4702319"/>
                  <a:gd name="connsiteX4" fmla="*/ 951056 w 2991257"/>
                  <a:gd name="connsiteY4" fmla="*/ 4506356 h 4702319"/>
                  <a:gd name="connsiteX5" fmla="*/ 953472 w 2991257"/>
                  <a:gd name="connsiteY5" fmla="*/ 3978828 h 4702319"/>
                  <a:gd name="connsiteX6" fmla="*/ 2050412 w 2991257"/>
                  <a:gd name="connsiteY6" fmla="*/ 3978828 h 4702319"/>
                  <a:gd name="connsiteX7" fmla="*/ 2152988 w 2991257"/>
                  <a:gd name="connsiteY7" fmla="*/ 4079172 h 4702319"/>
                  <a:gd name="connsiteX8" fmla="*/ 2152988 w 2991257"/>
                  <a:gd name="connsiteY8" fmla="*/ 4123466 h 4702319"/>
                  <a:gd name="connsiteX9" fmla="*/ 2050412 w 2991257"/>
                  <a:gd name="connsiteY9" fmla="*/ 4223810 h 4702319"/>
                  <a:gd name="connsiteX10" fmla="*/ 953472 w 2991257"/>
                  <a:gd name="connsiteY10" fmla="*/ 4223810 h 4702319"/>
                  <a:gd name="connsiteX11" fmla="*/ 850896 w 2991257"/>
                  <a:gd name="connsiteY11" fmla="*/ 4123466 h 4702319"/>
                  <a:gd name="connsiteX12" fmla="*/ 850896 w 2991257"/>
                  <a:gd name="connsiteY12" fmla="*/ 4079172 h 4702319"/>
                  <a:gd name="connsiteX13" fmla="*/ 953472 w 2991257"/>
                  <a:gd name="connsiteY13" fmla="*/ 3978828 h 4702319"/>
                  <a:gd name="connsiteX14" fmla="*/ 903390 w 2991257"/>
                  <a:gd name="connsiteY14" fmla="*/ 3647264 h 4702319"/>
                  <a:gd name="connsiteX15" fmla="*/ 2100491 w 2991257"/>
                  <a:gd name="connsiteY15" fmla="*/ 3647264 h 4702319"/>
                  <a:gd name="connsiteX16" fmla="*/ 2203068 w 2991257"/>
                  <a:gd name="connsiteY16" fmla="*/ 3747607 h 4702319"/>
                  <a:gd name="connsiteX17" fmla="*/ 2203068 w 2991257"/>
                  <a:gd name="connsiteY17" fmla="*/ 3791900 h 4702319"/>
                  <a:gd name="connsiteX18" fmla="*/ 2100491 w 2991257"/>
                  <a:gd name="connsiteY18" fmla="*/ 3892244 h 4702319"/>
                  <a:gd name="connsiteX19" fmla="*/ 903390 w 2991257"/>
                  <a:gd name="connsiteY19" fmla="*/ 3892244 h 4702319"/>
                  <a:gd name="connsiteX20" fmla="*/ 800815 w 2991257"/>
                  <a:gd name="connsiteY20" fmla="*/ 3791900 h 4702319"/>
                  <a:gd name="connsiteX21" fmla="*/ 800815 w 2991257"/>
                  <a:gd name="connsiteY21" fmla="*/ 3747607 h 4702319"/>
                  <a:gd name="connsiteX22" fmla="*/ 903390 w 2991257"/>
                  <a:gd name="connsiteY22" fmla="*/ 3647264 h 4702319"/>
                  <a:gd name="connsiteX23" fmla="*/ 853310 w 2991257"/>
                  <a:gd name="connsiteY23" fmla="*/ 3315698 h 4702319"/>
                  <a:gd name="connsiteX24" fmla="*/ 2150572 w 2991257"/>
                  <a:gd name="connsiteY24" fmla="*/ 3315698 h 4702319"/>
                  <a:gd name="connsiteX25" fmla="*/ 2253147 w 2991257"/>
                  <a:gd name="connsiteY25" fmla="*/ 3416042 h 4702319"/>
                  <a:gd name="connsiteX26" fmla="*/ 2253147 w 2991257"/>
                  <a:gd name="connsiteY26" fmla="*/ 3460336 h 4702319"/>
                  <a:gd name="connsiteX27" fmla="*/ 2150572 w 2991257"/>
                  <a:gd name="connsiteY27" fmla="*/ 3560680 h 4702319"/>
                  <a:gd name="connsiteX28" fmla="*/ 853310 w 2991257"/>
                  <a:gd name="connsiteY28" fmla="*/ 3560680 h 4702319"/>
                  <a:gd name="connsiteX29" fmla="*/ 750733 w 2991257"/>
                  <a:gd name="connsiteY29" fmla="*/ 3460336 h 4702319"/>
                  <a:gd name="connsiteX30" fmla="*/ 750733 w 2991257"/>
                  <a:gd name="connsiteY30" fmla="*/ 3416042 h 4702319"/>
                  <a:gd name="connsiteX31" fmla="*/ 853310 w 2991257"/>
                  <a:gd name="connsiteY31" fmla="*/ 3315698 h 4702319"/>
                  <a:gd name="connsiteX32" fmla="*/ 1386722 w 2991257"/>
                  <a:gd name="connsiteY32" fmla="*/ 1558904 h 4702319"/>
                  <a:gd name="connsiteX33" fmla="*/ 1267488 w 2991257"/>
                  <a:gd name="connsiteY33" fmla="*/ 1609721 h 4702319"/>
                  <a:gd name="connsiteX34" fmla="*/ 1167563 w 2991257"/>
                  <a:gd name="connsiteY34" fmla="*/ 1572653 h 4702319"/>
                  <a:gd name="connsiteX35" fmla="*/ 1400707 w 2991257"/>
                  <a:gd name="connsiteY35" fmla="*/ 3012633 h 4702319"/>
                  <a:gd name="connsiteX36" fmla="*/ 1492336 w 2991257"/>
                  <a:gd name="connsiteY36" fmla="*/ 3011914 h 4702319"/>
                  <a:gd name="connsiteX37" fmla="*/ 1492336 w 2991257"/>
                  <a:gd name="connsiteY37" fmla="*/ 3011864 h 4702319"/>
                  <a:gd name="connsiteX38" fmla="*/ 1495631 w 2991257"/>
                  <a:gd name="connsiteY38" fmla="*/ 3011889 h 4702319"/>
                  <a:gd name="connsiteX39" fmla="*/ 1498923 w 2991257"/>
                  <a:gd name="connsiteY39" fmla="*/ 3011864 h 4702319"/>
                  <a:gd name="connsiteX40" fmla="*/ 1498923 w 2991257"/>
                  <a:gd name="connsiteY40" fmla="*/ 3011914 h 4702319"/>
                  <a:gd name="connsiteX41" fmla="*/ 1589466 w 2991257"/>
                  <a:gd name="connsiteY41" fmla="*/ 3012625 h 4702319"/>
                  <a:gd name="connsiteX42" fmla="*/ 1819775 w 2991257"/>
                  <a:gd name="connsiteY42" fmla="*/ 1590148 h 4702319"/>
                  <a:gd name="connsiteX43" fmla="*/ 1744424 w 2991257"/>
                  <a:gd name="connsiteY43" fmla="*/ 1609721 h 4702319"/>
                  <a:gd name="connsiteX44" fmla="*/ 1625191 w 2991257"/>
                  <a:gd name="connsiteY44" fmla="*/ 1558904 h 4702319"/>
                  <a:gd name="connsiteX45" fmla="*/ 1505957 w 2991257"/>
                  <a:gd name="connsiteY45" fmla="*/ 1609721 h 4702319"/>
                  <a:gd name="connsiteX46" fmla="*/ 1386722 w 2991257"/>
                  <a:gd name="connsiteY46" fmla="*/ 1558904 h 4702319"/>
                  <a:gd name="connsiteX47" fmla="*/ 1492336 w 2991257"/>
                  <a:gd name="connsiteY47" fmla="*/ 296022 h 4702319"/>
                  <a:gd name="connsiteX48" fmla="*/ 274831 w 2991257"/>
                  <a:gd name="connsiteY48" fmla="*/ 1488534 h 4702319"/>
                  <a:gd name="connsiteX49" fmla="*/ 855798 w 2991257"/>
                  <a:gd name="connsiteY49" fmla="*/ 2574654 h 4702319"/>
                  <a:gd name="connsiteX50" fmla="*/ 1010657 w 2991257"/>
                  <a:gd name="connsiteY50" fmla="*/ 2878465 h 4702319"/>
                  <a:gd name="connsiteX51" fmla="*/ 1099844 w 2991257"/>
                  <a:gd name="connsiteY51" fmla="*/ 3014995 h 4702319"/>
                  <a:gd name="connsiteX52" fmla="*/ 1178890 w 2991257"/>
                  <a:gd name="connsiteY52" fmla="*/ 3014374 h 4702319"/>
                  <a:gd name="connsiteX53" fmla="*/ 912952 w 2991257"/>
                  <a:gd name="connsiteY53" fmla="*/ 1371837 h 4702319"/>
                  <a:gd name="connsiteX54" fmla="*/ 1002548 w 2991257"/>
                  <a:gd name="connsiteY54" fmla="*/ 1251201 h 4702319"/>
                  <a:gd name="connsiteX55" fmla="*/ 1006296 w 2991257"/>
                  <a:gd name="connsiteY55" fmla="*/ 1250621 h 4702319"/>
                  <a:gd name="connsiteX56" fmla="*/ 1124040 w 2991257"/>
                  <a:gd name="connsiteY56" fmla="*/ 1323612 h 4702319"/>
                  <a:gd name="connsiteX57" fmla="*/ 1267488 w 2991257"/>
                  <a:gd name="connsiteY57" fmla="*/ 1239026 h 4702319"/>
                  <a:gd name="connsiteX58" fmla="*/ 1386722 w 2991257"/>
                  <a:gd name="connsiteY58" fmla="*/ 1289845 h 4702319"/>
                  <a:gd name="connsiteX59" fmla="*/ 1505957 w 2991257"/>
                  <a:gd name="connsiteY59" fmla="*/ 1239026 h 4702319"/>
                  <a:gd name="connsiteX60" fmla="*/ 1625191 w 2991257"/>
                  <a:gd name="connsiteY60" fmla="*/ 1289845 h 4702319"/>
                  <a:gd name="connsiteX61" fmla="*/ 1744424 w 2991257"/>
                  <a:gd name="connsiteY61" fmla="*/ 1239026 h 4702319"/>
                  <a:gd name="connsiteX62" fmla="*/ 1873330 w 2991257"/>
                  <a:gd name="connsiteY62" fmla="*/ 1300835 h 4702319"/>
                  <a:gd name="connsiteX63" fmla="*/ 1984961 w 2991257"/>
                  <a:gd name="connsiteY63" fmla="*/ 1243910 h 4702319"/>
                  <a:gd name="connsiteX64" fmla="*/ 1988709 w 2991257"/>
                  <a:gd name="connsiteY64" fmla="*/ 1244491 h 4702319"/>
                  <a:gd name="connsiteX65" fmla="*/ 2078307 w 2991257"/>
                  <a:gd name="connsiteY65" fmla="*/ 1365125 h 4702319"/>
                  <a:gd name="connsiteX66" fmla="*/ 1811283 w 2991257"/>
                  <a:gd name="connsiteY66" fmla="*/ 3014366 h 4702319"/>
                  <a:gd name="connsiteX67" fmla="*/ 1891413 w 2991257"/>
                  <a:gd name="connsiteY67" fmla="*/ 3014995 h 4702319"/>
                  <a:gd name="connsiteX68" fmla="*/ 1980600 w 2991257"/>
                  <a:gd name="connsiteY68" fmla="*/ 2878465 h 4702319"/>
                  <a:gd name="connsiteX69" fmla="*/ 2135459 w 2991257"/>
                  <a:gd name="connsiteY69" fmla="*/ 2574654 h 4702319"/>
                  <a:gd name="connsiteX70" fmla="*/ 2716427 w 2991257"/>
                  <a:gd name="connsiteY70" fmla="*/ 1488534 h 4702319"/>
                  <a:gd name="connsiteX71" fmla="*/ 1498923 w 2991257"/>
                  <a:gd name="connsiteY71" fmla="*/ 296022 h 4702319"/>
                  <a:gd name="connsiteX72" fmla="*/ 1498923 w 2991257"/>
                  <a:gd name="connsiteY72" fmla="*/ 296319 h 4702319"/>
                  <a:gd name="connsiteX73" fmla="*/ 1495631 w 2991257"/>
                  <a:gd name="connsiteY73" fmla="*/ 296070 h 4702319"/>
                  <a:gd name="connsiteX74" fmla="*/ 1492336 w 2991257"/>
                  <a:gd name="connsiteY74" fmla="*/ 296319 h 4702319"/>
                  <a:gd name="connsiteX75" fmla="*/ 1492826 w 2991257"/>
                  <a:gd name="connsiteY75" fmla="*/ 0 h 4702319"/>
                  <a:gd name="connsiteX76" fmla="*/ 1495631 w 2991257"/>
                  <a:gd name="connsiteY76" fmla="*/ 211 h 4702319"/>
                  <a:gd name="connsiteX77" fmla="*/ 1498432 w 2991257"/>
                  <a:gd name="connsiteY77" fmla="*/ 0 h 4702319"/>
                  <a:gd name="connsiteX78" fmla="*/ 2991257 w 2991257"/>
                  <a:gd name="connsiteY78" fmla="*/ 1460348 h 4702319"/>
                  <a:gd name="connsiteX79" fmla="*/ 2279478 w 2991257"/>
                  <a:gd name="connsiteY79" fmla="*/ 2790647 h 4702319"/>
                  <a:gd name="connsiteX80" fmla="*/ 2207246 w 2991257"/>
                  <a:gd name="connsiteY80" fmla="*/ 3088369 h 4702319"/>
                  <a:gd name="connsiteX81" fmla="*/ 2016213 w 2991257"/>
                  <a:gd name="connsiteY81" fmla="*/ 3228140 h 4702319"/>
                  <a:gd name="connsiteX82" fmla="*/ 1495631 w 2991257"/>
                  <a:gd name="connsiteY82" fmla="*/ 3226317 h 4702319"/>
                  <a:gd name="connsiteX83" fmla="*/ 975044 w 2991257"/>
                  <a:gd name="connsiteY83" fmla="*/ 3228140 h 4702319"/>
                  <a:gd name="connsiteX84" fmla="*/ 784011 w 2991257"/>
                  <a:gd name="connsiteY84" fmla="*/ 3088369 h 4702319"/>
                  <a:gd name="connsiteX85" fmla="*/ 711780 w 2991257"/>
                  <a:gd name="connsiteY85" fmla="*/ 2790647 h 4702319"/>
                  <a:gd name="connsiteX86" fmla="*/ 0 w 2991257"/>
                  <a:gd name="connsiteY86" fmla="*/ 1460348 h 4702319"/>
                  <a:gd name="connsiteX87" fmla="*/ 1492826 w 2991257"/>
                  <a:gd name="connsiteY87" fmla="*/ 0 h 470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991257" h="4702319">
                    <a:moveTo>
                      <a:pt x="951056" y="4310393"/>
                    </a:moveTo>
                    <a:lnTo>
                      <a:pt x="2052826" y="4310393"/>
                    </a:lnTo>
                    <a:lnTo>
                      <a:pt x="2052826" y="4506356"/>
                    </a:lnTo>
                    <a:cubicBezTo>
                      <a:pt x="2052826" y="4614583"/>
                      <a:pt x="1806188" y="4702319"/>
                      <a:pt x="1501941" y="4702319"/>
                    </a:cubicBezTo>
                    <a:cubicBezTo>
                      <a:pt x="1197696" y="4702319"/>
                      <a:pt x="951056" y="4614583"/>
                      <a:pt x="951056" y="4506356"/>
                    </a:cubicBezTo>
                    <a:close/>
                    <a:moveTo>
                      <a:pt x="953472" y="3978828"/>
                    </a:moveTo>
                    <a:lnTo>
                      <a:pt x="2050412" y="3978828"/>
                    </a:lnTo>
                    <a:cubicBezTo>
                      <a:pt x="2107063" y="3978828"/>
                      <a:pt x="2152988" y="4023754"/>
                      <a:pt x="2152988" y="4079172"/>
                    </a:cubicBezTo>
                    <a:lnTo>
                      <a:pt x="2152988" y="4123466"/>
                    </a:lnTo>
                    <a:cubicBezTo>
                      <a:pt x="2152988" y="4178882"/>
                      <a:pt x="2107063" y="4223810"/>
                      <a:pt x="2050412" y="4223810"/>
                    </a:cubicBezTo>
                    <a:lnTo>
                      <a:pt x="953472" y="4223810"/>
                    </a:lnTo>
                    <a:cubicBezTo>
                      <a:pt x="896821" y="4223810"/>
                      <a:pt x="850896" y="4178882"/>
                      <a:pt x="850896" y="4123466"/>
                    </a:cubicBezTo>
                    <a:lnTo>
                      <a:pt x="850896" y="4079172"/>
                    </a:lnTo>
                    <a:cubicBezTo>
                      <a:pt x="850896" y="4023754"/>
                      <a:pt x="896821" y="3978828"/>
                      <a:pt x="953472" y="3978828"/>
                    </a:cubicBezTo>
                    <a:close/>
                    <a:moveTo>
                      <a:pt x="903390" y="3647264"/>
                    </a:moveTo>
                    <a:lnTo>
                      <a:pt x="2100491" y="3647264"/>
                    </a:lnTo>
                    <a:cubicBezTo>
                      <a:pt x="2157143" y="3647264"/>
                      <a:pt x="2203068" y="3692189"/>
                      <a:pt x="2203068" y="3747607"/>
                    </a:cubicBezTo>
                    <a:lnTo>
                      <a:pt x="2203068" y="3791900"/>
                    </a:lnTo>
                    <a:cubicBezTo>
                      <a:pt x="2203068" y="3847318"/>
                      <a:pt x="2157143" y="3892244"/>
                      <a:pt x="2100491" y="3892244"/>
                    </a:cubicBezTo>
                    <a:lnTo>
                      <a:pt x="903390" y="3892244"/>
                    </a:lnTo>
                    <a:cubicBezTo>
                      <a:pt x="846740" y="3892244"/>
                      <a:pt x="800815" y="3847318"/>
                      <a:pt x="800815" y="3791900"/>
                    </a:cubicBezTo>
                    <a:lnTo>
                      <a:pt x="800815" y="3747607"/>
                    </a:lnTo>
                    <a:cubicBezTo>
                      <a:pt x="800815" y="3692189"/>
                      <a:pt x="846740" y="3647264"/>
                      <a:pt x="903390" y="3647264"/>
                    </a:cubicBezTo>
                    <a:close/>
                    <a:moveTo>
                      <a:pt x="853310" y="3315698"/>
                    </a:moveTo>
                    <a:lnTo>
                      <a:pt x="2150572" y="3315698"/>
                    </a:lnTo>
                    <a:cubicBezTo>
                      <a:pt x="2207223" y="3315698"/>
                      <a:pt x="2253147" y="3360624"/>
                      <a:pt x="2253147" y="3416042"/>
                    </a:cubicBezTo>
                    <a:lnTo>
                      <a:pt x="2253147" y="3460336"/>
                    </a:lnTo>
                    <a:cubicBezTo>
                      <a:pt x="2253147" y="3515753"/>
                      <a:pt x="2207223" y="3560680"/>
                      <a:pt x="2150572" y="3560680"/>
                    </a:cubicBezTo>
                    <a:lnTo>
                      <a:pt x="853310" y="3560680"/>
                    </a:lnTo>
                    <a:cubicBezTo>
                      <a:pt x="796658" y="3560680"/>
                      <a:pt x="750733" y="3515753"/>
                      <a:pt x="750733" y="3460336"/>
                    </a:cubicBezTo>
                    <a:lnTo>
                      <a:pt x="750733" y="3416042"/>
                    </a:lnTo>
                    <a:cubicBezTo>
                      <a:pt x="750733" y="3360624"/>
                      <a:pt x="796658" y="3315698"/>
                      <a:pt x="853310" y="3315698"/>
                    </a:cubicBezTo>
                    <a:close/>
                    <a:moveTo>
                      <a:pt x="1386722" y="1558904"/>
                    </a:moveTo>
                    <a:cubicBezTo>
                      <a:pt x="1356097" y="1590701"/>
                      <a:pt x="1313897" y="1609721"/>
                      <a:pt x="1267488" y="1609721"/>
                    </a:cubicBezTo>
                    <a:cubicBezTo>
                      <a:pt x="1229461" y="1609721"/>
                      <a:pt x="1194258" y="1596950"/>
                      <a:pt x="1167563" y="1572653"/>
                    </a:cubicBezTo>
                    <a:lnTo>
                      <a:pt x="1400707" y="3012633"/>
                    </a:lnTo>
                    <a:lnTo>
                      <a:pt x="1492336" y="3011914"/>
                    </a:lnTo>
                    <a:lnTo>
                      <a:pt x="1492336" y="3011864"/>
                    </a:lnTo>
                    <a:lnTo>
                      <a:pt x="1495631" y="3011889"/>
                    </a:lnTo>
                    <a:lnTo>
                      <a:pt x="1498923" y="3011864"/>
                    </a:lnTo>
                    <a:lnTo>
                      <a:pt x="1498923" y="3011914"/>
                    </a:lnTo>
                    <a:lnTo>
                      <a:pt x="1589466" y="3012625"/>
                    </a:lnTo>
                    <a:lnTo>
                      <a:pt x="1819775" y="1590148"/>
                    </a:lnTo>
                    <a:cubicBezTo>
                      <a:pt x="1797467" y="1603167"/>
                      <a:pt x="1771670" y="1609721"/>
                      <a:pt x="1744424" y="1609721"/>
                    </a:cubicBezTo>
                    <a:cubicBezTo>
                      <a:pt x="1698015" y="1609721"/>
                      <a:pt x="1655815" y="1590701"/>
                      <a:pt x="1625191" y="1558904"/>
                    </a:cubicBezTo>
                    <a:cubicBezTo>
                      <a:pt x="1594564" y="1590701"/>
                      <a:pt x="1552364" y="1609721"/>
                      <a:pt x="1505957" y="1609721"/>
                    </a:cubicBezTo>
                    <a:cubicBezTo>
                      <a:pt x="1459548" y="1609721"/>
                      <a:pt x="1417348" y="1590701"/>
                      <a:pt x="1386722" y="1558904"/>
                    </a:cubicBezTo>
                    <a:close/>
                    <a:moveTo>
                      <a:pt x="1492336" y="296022"/>
                    </a:moveTo>
                    <a:cubicBezTo>
                      <a:pt x="819777" y="296795"/>
                      <a:pt x="274831" y="830410"/>
                      <a:pt x="274831" y="1488534"/>
                    </a:cubicBezTo>
                    <a:cubicBezTo>
                      <a:pt x="274831" y="1934058"/>
                      <a:pt x="599874" y="2373770"/>
                      <a:pt x="855798" y="2574654"/>
                    </a:cubicBezTo>
                    <a:cubicBezTo>
                      <a:pt x="972489" y="2706724"/>
                      <a:pt x="963238" y="2709431"/>
                      <a:pt x="1010657" y="2878465"/>
                    </a:cubicBezTo>
                    <a:cubicBezTo>
                      <a:pt x="1029549" y="2996988"/>
                      <a:pt x="991277" y="3008834"/>
                      <a:pt x="1099844" y="3014995"/>
                    </a:cubicBezTo>
                    <a:lnTo>
                      <a:pt x="1178890" y="3014374"/>
                    </a:lnTo>
                    <a:lnTo>
                      <a:pt x="912952" y="1371837"/>
                    </a:lnTo>
                    <a:cubicBezTo>
                      <a:pt x="903639" y="1314321"/>
                      <a:pt x="943753" y="1260311"/>
                      <a:pt x="1002548" y="1251201"/>
                    </a:cubicBezTo>
                    <a:lnTo>
                      <a:pt x="1006296" y="1250621"/>
                    </a:lnTo>
                    <a:cubicBezTo>
                      <a:pt x="1059733" y="1242341"/>
                      <a:pt x="1110210" y="1274002"/>
                      <a:pt x="1124040" y="1323612"/>
                    </a:cubicBezTo>
                    <a:cubicBezTo>
                      <a:pt x="1152654" y="1271953"/>
                      <a:pt x="1206429" y="1239026"/>
                      <a:pt x="1267488" y="1239026"/>
                    </a:cubicBezTo>
                    <a:cubicBezTo>
                      <a:pt x="1313897" y="1239026"/>
                      <a:pt x="1356097" y="1258048"/>
                      <a:pt x="1386722" y="1289845"/>
                    </a:cubicBezTo>
                    <a:cubicBezTo>
                      <a:pt x="1417348" y="1258048"/>
                      <a:pt x="1459548" y="1239026"/>
                      <a:pt x="1505957" y="1239026"/>
                    </a:cubicBezTo>
                    <a:cubicBezTo>
                      <a:pt x="1552364" y="1239026"/>
                      <a:pt x="1594564" y="1258048"/>
                      <a:pt x="1625191" y="1289845"/>
                    </a:cubicBezTo>
                    <a:cubicBezTo>
                      <a:pt x="1655815" y="1258048"/>
                      <a:pt x="1698015" y="1239026"/>
                      <a:pt x="1744424" y="1239026"/>
                    </a:cubicBezTo>
                    <a:cubicBezTo>
                      <a:pt x="1795987" y="1239026"/>
                      <a:pt x="1842359" y="1262509"/>
                      <a:pt x="1873330" y="1300835"/>
                    </a:cubicBezTo>
                    <a:cubicBezTo>
                      <a:pt x="1892646" y="1260564"/>
                      <a:pt x="1937643" y="1236578"/>
                      <a:pt x="1984961" y="1243910"/>
                    </a:cubicBezTo>
                    <a:lnTo>
                      <a:pt x="1988709" y="1244491"/>
                    </a:lnTo>
                    <a:cubicBezTo>
                      <a:pt x="2047506" y="1253600"/>
                      <a:pt x="2087618" y="1307610"/>
                      <a:pt x="2078307" y="1365125"/>
                    </a:cubicBezTo>
                    <a:lnTo>
                      <a:pt x="1811283" y="3014366"/>
                    </a:lnTo>
                    <a:lnTo>
                      <a:pt x="1891413" y="3014995"/>
                    </a:lnTo>
                    <a:cubicBezTo>
                      <a:pt x="1999980" y="3008834"/>
                      <a:pt x="1961709" y="2996988"/>
                      <a:pt x="1980600" y="2878465"/>
                    </a:cubicBezTo>
                    <a:cubicBezTo>
                      <a:pt x="2028019" y="2709431"/>
                      <a:pt x="2018769" y="2706724"/>
                      <a:pt x="2135459" y="2574654"/>
                    </a:cubicBezTo>
                    <a:cubicBezTo>
                      <a:pt x="2391383" y="2373770"/>
                      <a:pt x="2716427" y="1934058"/>
                      <a:pt x="2716427" y="1488534"/>
                    </a:cubicBezTo>
                    <a:cubicBezTo>
                      <a:pt x="2716427" y="830410"/>
                      <a:pt x="2171481" y="296795"/>
                      <a:pt x="1498923" y="296022"/>
                    </a:cubicBezTo>
                    <a:lnTo>
                      <a:pt x="1498923" y="296319"/>
                    </a:lnTo>
                    <a:lnTo>
                      <a:pt x="1495631" y="296070"/>
                    </a:lnTo>
                    <a:lnTo>
                      <a:pt x="1492336" y="296319"/>
                    </a:lnTo>
                    <a:close/>
                    <a:moveTo>
                      <a:pt x="1492826" y="0"/>
                    </a:moveTo>
                    <a:lnTo>
                      <a:pt x="1495631" y="211"/>
                    </a:lnTo>
                    <a:lnTo>
                      <a:pt x="1498432" y="0"/>
                    </a:lnTo>
                    <a:cubicBezTo>
                      <a:pt x="2322897" y="0"/>
                      <a:pt x="2991257" y="653819"/>
                      <a:pt x="2991257" y="1460348"/>
                    </a:cubicBezTo>
                    <a:cubicBezTo>
                      <a:pt x="2991257" y="2006129"/>
                      <a:pt x="2592903" y="2544781"/>
                      <a:pt x="2279478" y="2790647"/>
                    </a:cubicBezTo>
                    <a:cubicBezTo>
                      <a:pt x="2186103" y="2895884"/>
                      <a:pt x="2227311" y="2951181"/>
                      <a:pt x="2207246" y="3088369"/>
                    </a:cubicBezTo>
                    <a:cubicBezTo>
                      <a:pt x="2155081" y="3194275"/>
                      <a:pt x="2108422" y="3228140"/>
                      <a:pt x="2016213" y="3228140"/>
                    </a:cubicBezTo>
                    <a:lnTo>
                      <a:pt x="1495631" y="3226317"/>
                    </a:lnTo>
                    <a:lnTo>
                      <a:pt x="975044" y="3228140"/>
                    </a:lnTo>
                    <a:cubicBezTo>
                      <a:pt x="882838" y="3228140"/>
                      <a:pt x="836177" y="3194275"/>
                      <a:pt x="784011" y="3088369"/>
                    </a:cubicBezTo>
                    <a:cubicBezTo>
                      <a:pt x="763946" y="2951181"/>
                      <a:pt x="805155" y="2895884"/>
                      <a:pt x="711780" y="2790647"/>
                    </a:cubicBezTo>
                    <a:cubicBezTo>
                      <a:pt x="398354" y="2544781"/>
                      <a:pt x="0" y="2006129"/>
                      <a:pt x="0" y="1460348"/>
                    </a:cubicBezTo>
                    <a:cubicBezTo>
                      <a:pt x="0" y="653819"/>
                      <a:pt x="668362" y="0"/>
                      <a:pt x="1492826"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1" dirty="0"/>
              </a:p>
            </p:txBody>
          </p:sp>
        </p:grpSp>
      </p:grpSp>
      <p:grpSp>
        <p:nvGrpSpPr>
          <p:cNvPr id="112" name="Group 112">
            <a:extLst>
              <a:ext uri="{FF2B5EF4-FFF2-40B4-BE49-F238E27FC236}">
                <a16:creationId xmlns="" xmlns:a16="http://schemas.microsoft.com/office/drawing/2014/main" id="{3D0A7498-AF33-4925-AA6E-6365133CFBE6}"/>
              </a:ext>
            </a:extLst>
          </p:cNvPr>
          <p:cNvGrpSpPr/>
          <p:nvPr userDrawn="1"/>
        </p:nvGrpSpPr>
        <p:grpSpPr>
          <a:xfrm>
            <a:off x="7643711" y="3553300"/>
            <a:ext cx="3409869" cy="3231342"/>
            <a:chOff x="-116760" y="950876"/>
            <a:chExt cx="6261875" cy="5934029"/>
          </a:xfrm>
        </p:grpSpPr>
        <p:grpSp>
          <p:nvGrpSpPr>
            <p:cNvPr id="113" name="Group 113">
              <a:extLst>
                <a:ext uri="{FF2B5EF4-FFF2-40B4-BE49-F238E27FC236}">
                  <a16:creationId xmlns="" xmlns:a16="http://schemas.microsoft.com/office/drawing/2014/main" id="{1B8D4E28-A697-47C0-ABE6-6260A0BD6DC0}"/>
                </a:ext>
              </a:extLst>
            </p:cNvPr>
            <p:cNvGrpSpPr/>
            <p:nvPr/>
          </p:nvGrpSpPr>
          <p:grpSpPr>
            <a:xfrm rot="532827">
              <a:off x="-116760" y="3488410"/>
              <a:ext cx="3619070" cy="3396495"/>
              <a:chOff x="509678" y="1797347"/>
              <a:chExt cx="2339381" cy="2195507"/>
            </a:xfrm>
          </p:grpSpPr>
          <p:sp>
            <p:nvSpPr>
              <p:cNvPr id="127" name="Rounded Rectangle 41">
                <a:extLst>
                  <a:ext uri="{FF2B5EF4-FFF2-40B4-BE49-F238E27FC236}">
                    <a16:creationId xmlns="" xmlns:a16="http://schemas.microsoft.com/office/drawing/2014/main" id="{195F4C09-B094-4AAA-977F-A5EB0A0CE889}"/>
                  </a:ext>
                </a:extLst>
              </p:cNvPr>
              <p:cNvSpPr/>
              <p:nvPr/>
            </p:nvSpPr>
            <p:spPr>
              <a:xfrm rot="18063644">
                <a:off x="1724663" y="2419627"/>
                <a:ext cx="73094" cy="823009"/>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8" name="Rounded Rectangle 62">
                <a:extLst>
                  <a:ext uri="{FF2B5EF4-FFF2-40B4-BE49-F238E27FC236}">
                    <a16:creationId xmlns="" xmlns:a16="http://schemas.microsoft.com/office/drawing/2014/main" id="{C4FB5FA8-F93B-4AEF-881D-BE0EB09575C8}"/>
                  </a:ext>
                </a:extLst>
              </p:cNvPr>
              <p:cNvSpPr/>
              <p:nvPr/>
            </p:nvSpPr>
            <p:spPr>
              <a:xfrm rot="18060000">
                <a:off x="1820802" y="2253850"/>
                <a:ext cx="73094" cy="73545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9" name="Rounded Rectangle 63">
                <a:extLst>
                  <a:ext uri="{FF2B5EF4-FFF2-40B4-BE49-F238E27FC236}">
                    <a16:creationId xmlns="" xmlns:a16="http://schemas.microsoft.com/office/drawing/2014/main" id="{AD7DD5C3-7D45-4C7A-B4B4-4F4BFDFFE05E}"/>
                  </a:ext>
                </a:extLst>
              </p:cNvPr>
              <p:cNvSpPr/>
              <p:nvPr/>
            </p:nvSpPr>
            <p:spPr>
              <a:xfrm rot="18063644">
                <a:off x="1939567" y="2260617"/>
                <a:ext cx="73094" cy="402749"/>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0" name="Rounded Rectangle 64">
                <a:extLst>
                  <a:ext uri="{FF2B5EF4-FFF2-40B4-BE49-F238E27FC236}">
                    <a16:creationId xmlns="" xmlns:a16="http://schemas.microsoft.com/office/drawing/2014/main" id="{505D9EA4-74FE-4879-857D-634DAB6B83FB}"/>
                  </a:ext>
                </a:extLst>
              </p:cNvPr>
              <p:cNvSpPr/>
              <p:nvPr/>
            </p:nvSpPr>
            <p:spPr>
              <a:xfrm rot="18063644">
                <a:off x="1574952" y="2602544"/>
                <a:ext cx="73094" cy="80549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1" name="Rounded Rectangle 65">
                <a:extLst>
                  <a:ext uri="{FF2B5EF4-FFF2-40B4-BE49-F238E27FC236}">
                    <a16:creationId xmlns="" xmlns:a16="http://schemas.microsoft.com/office/drawing/2014/main" id="{C686235D-5F44-4F74-AAF2-B4B4E56E3477}"/>
                  </a:ext>
                </a:extLst>
              </p:cNvPr>
              <p:cNvSpPr/>
              <p:nvPr/>
            </p:nvSpPr>
            <p:spPr>
              <a:xfrm rot="18063644">
                <a:off x="1516856" y="2958046"/>
                <a:ext cx="73094" cy="501410"/>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2" name="Rounded Rectangle 66">
                <a:extLst>
                  <a:ext uri="{FF2B5EF4-FFF2-40B4-BE49-F238E27FC236}">
                    <a16:creationId xmlns="" xmlns:a16="http://schemas.microsoft.com/office/drawing/2014/main" id="{7314C52A-B61A-4585-8F1F-AFF363D3B350}"/>
                  </a:ext>
                </a:extLst>
              </p:cNvPr>
              <p:cNvSpPr/>
              <p:nvPr/>
            </p:nvSpPr>
            <p:spPr>
              <a:xfrm rot="18063644">
                <a:off x="1091076" y="3196078"/>
                <a:ext cx="73094" cy="73540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3" name="Rounded Rectangle 67">
                <a:extLst>
                  <a:ext uri="{FF2B5EF4-FFF2-40B4-BE49-F238E27FC236}">
                    <a16:creationId xmlns="" xmlns:a16="http://schemas.microsoft.com/office/drawing/2014/main" id="{9B0660F4-F6C3-4E1C-A8A8-3FD2B2344CDA}"/>
                  </a:ext>
                </a:extLst>
              </p:cNvPr>
              <p:cNvSpPr/>
              <p:nvPr/>
            </p:nvSpPr>
            <p:spPr>
              <a:xfrm rot="18063644">
                <a:off x="1223216" y="3180593"/>
                <a:ext cx="73094" cy="50141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4" name="Rounded Rectangle 68">
                <a:extLst>
                  <a:ext uri="{FF2B5EF4-FFF2-40B4-BE49-F238E27FC236}">
                    <a16:creationId xmlns="" xmlns:a16="http://schemas.microsoft.com/office/drawing/2014/main" id="{8EA90598-BAC1-4A88-8187-B8080D896A93}"/>
                  </a:ext>
                </a:extLst>
              </p:cNvPr>
              <p:cNvSpPr/>
              <p:nvPr/>
            </p:nvSpPr>
            <p:spPr>
              <a:xfrm rot="18063644">
                <a:off x="2339839" y="1665982"/>
                <a:ext cx="49373" cy="735455"/>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5" name="Rounded Rectangle 69">
                <a:extLst>
                  <a:ext uri="{FF2B5EF4-FFF2-40B4-BE49-F238E27FC236}">
                    <a16:creationId xmlns="" xmlns:a16="http://schemas.microsoft.com/office/drawing/2014/main" id="{3E2B7E8F-B72B-4336-8B44-3238483D049C}"/>
                  </a:ext>
                </a:extLst>
              </p:cNvPr>
              <p:cNvSpPr/>
              <p:nvPr/>
            </p:nvSpPr>
            <p:spPr>
              <a:xfrm rot="18063644">
                <a:off x="2213789" y="1953823"/>
                <a:ext cx="73094" cy="50141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6" name="Oval 39">
                <a:extLst>
                  <a:ext uri="{FF2B5EF4-FFF2-40B4-BE49-F238E27FC236}">
                    <a16:creationId xmlns="" xmlns:a16="http://schemas.microsoft.com/office/drawing/2014/main" id="{90D714D1-A364-46DA-81ED-5C55D22D1C76}"/>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bg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7" name="Oval 39">
                <a:extLst>
                  <a:ext uri="{FF2B5EF4-FFF2-40B4-BE49-F238E27FC236}">
                    <a16:creationId xmlns="" xmlns:a16="http://schemas.microsoft.com/office/drawing/2014/main" id="{E8B7BAEB-683F-4CBE-84A9-564348A68B0C}"/>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bg1">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pSp>
          <p:nvGrpSpPr>
            <p:cNvPr id="114" name="Group 114">
              <a:extLst>
                <a:ext uri="{FF2B5EF4-FFF2-40B4-BE49-F238E27FC236}">
                  <a16:creationId xmlns="" xmlns:a16="http://schemas.microsoft.com/office/drawing/2014/main" id="{6123DAD2-F956-4A46-99FF-5A88C82017DC}"/>
                </a:ext>
              </a:extLst>
            </p:cNvPr>
            <p:cNvGrpSpPr/>
            <p:nvPr/>
          </p:nvGrpSpPr>
          <p:grpSpPr>
            <a:xfrm rot="532827">
              <a:off x="2526045" y="950876"/>
              <a:ext cx="3619070" cy="3396495"/>
              <a:chOff x="509678" y="1797347"/>
              <a:chExt cx="2339381" cy="2195507"/>
            </a:xfrm>
          </p:grpSpPr>
          <p:sp>
            <p:nvSpPr>
              <p:cNvPr id="115" name="Rounded Rectangle 16">
                <a:extLst>
                  <a:ext uri="{FF2B5EF4-FFF2-40B4-BE49-F238E27FC236}">
                    <a16:creationId xmlns="" xmlns:a16="http://schemas.microsoft.com/office/drawing/2014/main" id="{67046428-14C4-4BF0-801D-09BFA8628720}"/>
                  </a:ext>
                </a:extLst>
              </p:cNvPr>
              <p:cNvSpPr/>
              <p:nvPr/>
            </p:nvSpPr>
            <p:spPr>
              <a:xfrm rot="18063644">
                <a:off x="1724663" y="2419627"/>
                <a:ext cx="73094" cy="823009"/>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6" name="Rounded Rectangle 17">
                <a:extLst>
                  <a:ext uri="{FF2B5EF4-FFF2-40B4-BE49-F238E27FC236}">
                    <a16:creationId xmlns="" xmlns:a16="http://schemas.microsoft.com/office/drawing/2014/main" id="{A0EE6222-B5EB-4780-88CD-FB4FBF308D73}"/>
                  </a:ext>
                </a:extLst>
              </p:cNvPr>
              <p:cNvSpPr/>
              <p:nvPr/>
            </p:nvSpPr>
            <p:spPr>
              <a:xfrm rot="18060000">
                <a:off x="1820802" y="2253850"/>
                <a:ext cx="73094" cy="73545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7" name="Rounded Rectangle 18">
                <a:extLst>
                  <a:ext uri="{FF2B5EF4-FFF2-40B4-BE49-F238E27FC236}">
                    <a16:creationId xmlns="" xmlns:a16="http://schemas.microsoft.com/office/drawing/2014/main" id="{B4359223-AB9C-489B-82DB-22A8ED629971}"/>
                  </a:ext>
                </a:extLst>
              </p:cNvPr>
              <p:cNvSpPr/>
              <p:nvPr/>
            </p:nvSpPr>
            <p:spPr>
              <a:xfrm rot="18063644">
                <a:off x="1939567" y="2260617"/>
                <a:ext cx="73094" cy="402749"/>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8" name="Rounded Rectangle 19">
                <a:extLst>
                  <a:ext uri="{FF2B5EF4-FFF2-40B4-BE49-F238E27FC236}">
                    <a16:creationId xmlns="" xmlns:a16="http://schemas.microsoft.com/office/drawing/2014/main" id="{D64373E3-1902-4174-B627-03BF937964D8}"/>
                  </a:ext>
                </a:extLst>
              </p:cNvPr>
              <p:cNvSpPr/>
              <p:nvPr/>
            </p:nvSpPr>
            <p:spPr>
              <a:xfrm rot="18063644">
                <a:off x="1574952" y="2602544"/>
                <a:ext cx="73094" cy="80549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9" name="Rounded Rectangle 20">
                <a:extLst>
                  <a:ext uri="{FF2B5EF4-FFF2-40B4-BE49-F238E27FC236}">
                    <a16:creationId xmlns="" xmlns:a16="http://schemas.microsoft.com/office/drawing/2014/main" id="{9271BABB-E743-4F92-ADA8-C1012FF1F10D}"/>
                  </a:ext>
                </a:extLst>
              </p:cNvPr>
              <p:cNvSpPr/>
              <p:nvPr/>
            </p:nvSpPr>
            <p:spPr>
              <a:xfrm rot="18063644">
                <a:off x="1516856" y="2958046"/>
                <a:ext cx="73094" cy="501410"/>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0" name="Rounded Rectangle 21">
                <a:extLst>
                  <a:ext uri="{FF2B5EF4-FFF2-40B4-BE49-F238E27FC236}">
                    <a16:creationId xmlns="" xmlns:a16="http://schemas.microsoft.com/office/drawing/2014/main" id="{9C8BF5E8-2C6B-44C9-985F-5954B52D2C8A}"/>
                  </a:ext>
                </a:extLst>
              </p:cNvPr>
              <p:cNvSpPr/>
              <p:nvPr/>
            </p:nvSpPr>
            <p:spPr>
              <a:xfrm rot="18063644">
                <a:off x="1091076" y="3196078"/>
                <a:ext cx="73094" cy="73540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121" name="Rounded Rectangle 22">
                <a:extLst>
                  <a:ext uri="{FF2B5EF4-FFF2-40B4-BE49-F238E27FC236}">
                    <a16:creationId xmlns="" xmlns:a16="http://schemas.microsoft.com/office/drawing/2014/main" id="{D744DE82-5170-4BFB-B7CA-56A3C119E013}"/>
                  </a:ext>
                </a:extLst>
              </p:cNvPr>
              <p:cNvSpPr/>
              <p:nvPr/>
            </p:nvSpPr>
            <p:spPr>
              <a:xfrm rot="18063644">
                <a:off x="1223216" y="3180593"/>
                <a:ext cx="73094" cy="50141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2" name="Rounded Rectangle 23">
                <a:extLst>
                  <a:ext uri="{FF2B5EF4-FFF2-40B4-BE49-F238E27FC236}">
                    <a16:creationId xmlns="" xmlns:a16="http://schemas.microsoft.com/office/drawing/2014/main" id="{98F18025-375A-4298-A5D3-736587126480}"/>
                  </a:ext>
                </a:extLst>
              </p:cNvPr>
              <p:cNvSpPr/>
              <p:nvPr/>
            </p:nvSpPr>
            <p:spPr>
              <a:xfrm rot="18063644">
                <a:off x="2321860" y="1676143"/>
                <a:ext cx="73094" cy="735455"/>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3" name="Rounded Rectangle 24">
                <a:extLst>
                  <a:ext uri="{FF2B5EF4-FFF2-40B4-BE49-F238E27FC236}">
                    <a16:creationId xmlns="" xmlns:a16="http://schemas.microsoft.com/office/drawing/2014/main" id="{FF72808D-79EC-41A5-8A1A-2193D3DA576D}"/>
                  </a:ext>
                </a:extLst>
              </p:cNvPr>
              <p:cNvSpPr/>
              <p:nvPr/>
            </p:nvSpPr>
            <p:spPr>
              <a:xfrm rot="18063644">
                <a:off x="2213789" y="1953823"/>
                <a:ext cx="73094" cy="50141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4" name="Oval 39">
                <a:extLst>
                  <a:ext uri="{FF2B5EF4-FFF2-40B4-BE49-F238E27FC236}">
                    <a16:creationId xmlns="" xmlns:a16="http://schemas.microsoft.com/office/drawing/2014/main" id="{61653BB4-8D13-4DF1-9CC8-A88307E0CD37}"/>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bg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5" name="Oval 39">
                <a:extLst>
                  <a:ext uri="{FF2B5EF4-FFF2-40B4-BE49-F238E27FC236}">
                    <a16:creationId xmlns="" xmlns:a16="http://schemas.microsoft.com/office/drawing/2014/main" id="{E119FDFC-3C45-40E2-AF8C-D14046FB47AE}"/>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bg1">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6" name="Rounded Rectangle 21">
                <a:extLst>
                  <a:ext uri="{FF2B5EF4-FFF2-40B4-BE49-F238E27FC236}">
                    <a16:creationId xmlns="" xmlns:a16="http://schemas.microsoft.com/office/drawing/2014/main" id="{66E400E3-2643-42AA-9178-BC7FD61DC42C}"/>
                  </a:ext>
                </a:extLst>
              </p:cNvPr>
              <p:cNvSpPr/>
              <p:nvPr/>
            </p:nvSpPr>
            <p:spPr>
              <a:xfrm rot="18063644">
                <a:off x="1029053" y="3391349"/>
                <a:ext cx="73094" cy="7354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grpSp>
      </p:grpSp>
      <p:sp>
        <p:nvSpPr>
          <p:cNvPr id="138" name="Freeform: Shape 138">
            <a:extLst>
              <a:ext uri="{FF2B5EF4-FFF2-40B4-BE49-F238E27FC236}">
                <a16:creationId xmlns="" xmlns:a16="http://schemas.microsoft.com/office/drawing/2014/main" id="{296BB05B-D410-4793-8DF4-158BE2B6B40D}"/>
              </a:ext>
            </a:extLst>
          </p:cNvPr>
          <p:cNvSpPr/>
          <p:nvPr userDrawn="1"/>
        </p:nvSpPr>
        <p:spPr>
          <a:xfrm rot="355510">
            <a:off x="10018975" y="5511787"/>
            <a:ext cx="1129890" cy="1149968"/>
          </a:xfrm>
          <a:custGeom>
            <a:avLst/>
            <a:gdLst>
              <a:gd name="connsiteX0" fmla="*/ 859940 w 1882134"/>
              <a:gd name="connsiteY0" fmla="*/ 932267 h 1915580"/>
              <a:gd name="connsiteX1" fmla="*/ 747989 w 1882134"/>
              <a:gd name="connsiteY1" fmla="*/ 997319 h 1915580"/>
              <a:gd name="connsiteX2" fmla="*/ 636844 w 1882134"/>
              <a:gd name="connsiteY2" fmla="*/ 1061903 h 1915580"/>
              <a:gd name="connsiteX3" fmla="*/ 638527 w 1882134"/>
              <a:gd name="connsiteY3" fmla="*/ 1070293 h 1915580"/>
              <a:gd name="connsiteX4" fmla="*/ 565410 w 1882134"/>
              <a:gd name="connsiteY4" fmla="*/ 1179755 h 1915580"/>
              <a:gd name="connsiteX5" fmla="*/ 562511 w 1882134"/>
              <a:gd name="connsiteY5" fmla="*/ 1180336 h 1915580"/>
              <a:gd name="connsiteX6" fmla="*/ 562511 w 1882134"/>
              <a:gd name="connsiteY6" fmla="*/ 1439244 h 1915580"/>
              <a:gd name="connsiteX7" fmla="*/ 572773 w 1882134"/>
              <a:gd name="connsiteY7" fmla="*/ 1441246 h 1915580"/>
              <a:gd name="connsiteX8" fmla="*/ 644608 w 1882134"/>
              <a:gd name="connsiteY8" fmla="*/ 1550707 h 1915580"/>
              <a:gd name="connsiteX9" fmla="*/ 640375 w 1882134"/>
              <a:gd name="connsiteY9" fmla="*/ 1571429 h 1915580"/>
              <a:gd name="connsiteX10" fmla="*/ 865510 w 1882134"/>
              <a:gd name="connsiteY10" fmla="*/ 1701672 h 1915580"/>
              <a:gd name="connsiteX11" fmla="*/ 886716 w 1882134"/>
              <a:gd name="connsiteY11" fmla="*/ 1687534 h 1915580"/>
              <a:gd name="connsiteX12" fmla="*/ 933465 w 1882134"/>
              <a:gd name="connsiteY12" fmla="*/ 1678413 h 1915580"/>
              <a:gd name="connsiteX13" fmla="*/ 980215 w 1882134"/>
              <a:gd name="connsiteY13" fmla="*/ 1687962 h 1915580"/>
              <a:gd name="connsiteX14" fmla="*/ 997982 w 1882134"/>
              <a:gd name="connsiteY14" fmla="*/ 1700143 h 1915580"/>
              <a:gd name="connsiteX15" fmla="*/ 1212258 w 1882134"/>
              <a:gd name="connsiteY15" fmla="*/ 1576182 h 1915580"/>
              <a:gd name="connsiteX16" fmla="*/ 1210160 w 1882134"/>
              <a:gd name="connsiteY16" fmla="*/ 1565911 h 1915580"/>
              <a:gd name="connsiteX17" fmla="*/ 1283277 w 1882134"/>
              <a:gd name="connsiteY17" fmla="*/ 1456450 h 1915580"/>
              <a:gd name="connsiteX18" fmla="*/ 1298338 w 1882134"/>
              <a:gd name="connsiteY18" fmla="*/ 1453428 h 1915580"/>
              <a:gd name="connsiteX19" fmla="*/ 1298338 w 1882134"/>
              <a:gd name="connsiteY19" fmla="*/ 1189696 h 1915580"/>
              <a:gd name="connsiteX20" fmla="*/ 1292399 w 1882134"/>
              <a:gd name="connsiteY20" fmla="*/ 1188448 h 1915580"/>
              <a:gd name="connsiteX21" fmla="*/ 1219282 w 1882134"/>
              <a:gd name="connsiteY21" fmla="*/ 1079414 h 1915580"/>
              <a:gd name="connsiteX22" fmla="*/ 1223749 w 1882134"/>
              <a:gd name="connsiteY22" fmla="*/ 1057548 h 1915580"/>
              <a:gd name="connsiteX23" fmla="*/ 997965 w 1882134"/>
              <a:gd name="connsiteY23" fmla="*/ 926929 h 1915580"/>
              <a:gd name="connsiteX24" fmla="*/ 994296 w 1882134"/>
              <a:gd name="connsiteY24" fmla="*/ 929366 h 1915580"/>
              <a:gd name="connsiteX25" fmla="*/ 988000 w 1882134"/>
              <a:gd name="connsiteY25" fmla="*/ 935188 h 1915580"/>
              <a:gd name="connsiteX26" fmla="*/ 978749 w 1882134"/>
              <a:gd name="connsiteY26" fmla="*/ 939691 h 1915580"/>
              <a:gd name="connsiteX27" fmla="*/ 969810 w 1882134"/>
              <a:gd name="connsiteY27" fmla="*/ 945628 h 1915580"/>
              <a:gd name="connsiteX28" fmla="*/ 964268 w 1882134"/>
              <a:gd name="connsiteY28" fmla="*/ 946740 h 1915580"/>
              <a:gd name="connsiteX29" fmla="*/ 958437 w 1882134"/>
              <a:gd name="connsiteY29" fmla="*/ 949579 h 1915580"/>
              <a:gd name="connsiteX30" fmla="*/ 924343 w 1882134"/>
              <a:gd name="connsiteY30" fmla="*/ 954750 h 1915580"/>
              <a:gd name="connsiteX31" fmla="*/ 924343 w 1882134"/>
              <a:gd name="connsiteY31" fmla="*/ 954750 h 1915580"/>
              <a:gd name="connsiteX32" fmla="*/ 923835 w 1882134"/>
              <a:gd name="connsiteY32" fmla="*/ 954643 h 1915580"/>
              <a:gd name="connsiteX33" fmla="*/ 881110 w 1882134"/>
              <a:gd name="connsiteY33" fmla="*/ 945723 h 1915580"/>
              <a:gd name="connsiteX34" fmla="*/ 880997 w 1882134"/>
              <a:gd name="connsiteY34" fmla="*/ 945646 h 1915580"/>
              <a:gd name="connsiteX35" fmla="*/ 878876 w 1882134"/>
              <a:gd name="connsiteY35" fmla="*/ 945200 h 1915580"/>
              <a:gd name="connsiteX36" fmla="*/ 1285908 w 1882134"/>
              <a:gd name="connsiteY36" fmla="*/ 209454 h 1915580"/>
              <a:gd name="connsiteX37" fmla="*/ 1039711 w 1882134"/>
              <a:gd name="connsiteY37" fmla="*/ 351883 h 1915580"/>
              <a:gd name="connsiteX38" fmla="*/ 1042927 w 1882134"/>
              <a:gd name="connsiteY38" fmla="*/ 367913 h 1915580"/>
              <a:gd name="connsiteX39" fmla="*/ 1007580 w 1882134"/>
              <a:gd name="connsiteY39" fmla="*/ 452291 h 1915580"/>
              <a:gd name="connsiteX40" fmla="*/ 972994 w 1882134"/>
              <a:gd name="connsiteY40" fmla="*/ 475261 h 1915580"/>
              <a:gd name="connsiteX41" fmla="*/ 972994 w 1882134"/>
              <a:gd name="connsiteY41" fmla="*/ 608121 h 1915580"/>
              <a:gd name="connsiteX42" fmla="*/ 972994 w 1882134"/>
              <a:gd name="connsiteY42" fmla="*/ 728436 h 1915580"/>
              <a:gd name="connsiteX43" fmla="*/ 1008720 w 1882134"/>
              <a:gd name="connsiteY43" fmla="*/ 752929 h 1915580"/>
              <a:gd name="connsiteX44" fmla="*/ 1042927 w 1882134"/>
              <a:gd name="connsiteY44" fmla="*/ 836166 h 1915580"/>
              <a:gd name="connsiteX45" fmla="*/ 1038547 w 1882134"/>
              <a:gd name="connsiteY45" fmla="*/ 857606 h 1915580"/>
              <a:gd name="connsiteX46" fmla="*/ 1264627 w 1882134"/>
              <a:gd name="connsiteY46" fmla="*/ 988396 h 1915580"/>
              <a:gd name="connsiteX47" fmla="*/ 1292399 w 1882134"/>
              <a:gd name="connsiteY47" fmla="*/ 969952 h 1915580"/>
              <a:gd name="connsiteX48" fmla="*/ 1337865 w 1882134"/>
              <a:gd name="connsiteY48" fmla="*/ 960830 h 1915580"/>
              <a:gd name="connsiteX49" fmla="*/ 1384615 w 1882134"/>
              <a:gd name="connsiteY49" fmla="*/ 970380 h 1915580"/>
              <a:gd name="connsiteX50" fmla="*/ 1410990 w 1882134"/>
              <a:gd name="connsiteY50" fmla="*/ 988463 h 1915580"/>
              <a:gd name="connsiteX51" fmla="*/ 1650068 w 1882134"/>
              <a:gd name="connsiteY51" fmla="*/ 850153 h 1915580"/>
              <a:gd name="connsiteX52" fmla="*/ 1644966 w 1882134"/>
              <a:gd name="connsiteY52" fmla="*/ 824004 h 1915580"/>
              <a:gd name="connsiteX53" fmla="*/ 1680313 w 1882134"/>
              <a:gd name="connsiteY53" fmla="*/ 739627 h 1915580"/>
              <a:gd name="connsiteX54" fmla="*/ 1705780 w 1882134"/>
              <a:gd name="connsiteY54" fmla="*/ 722714 h 1915580"/>
              <a:gd name="connsiteX55" fmla="*/ 1705779 w 1882134"/>
              <a:gd name="connsiteY55" fmla="*/ 484271 h 1915580"/>
              <a:gd name="connsiteX56" fmla="*/ 1701598 w 1882134"/>
              <a:gd name="connsiteY56" fmla="*/ 483455 h 1915580"/>
              <a:gd name="connsiteX57" fmla="*/ 1629764 w 1882134"/>
              <a:gd name="connsiteY57" fmla="*/ 373993 h 1915580"/>
              <a:gd name="connsiteX58" fmla="*/ 1634464 w 1882134"/>
              <a:gd name="connsiteY58" fmla="*/ 350982 h 1915580"/>
              <a:gd name="connsiteX59" fmla="*/ 1412691 w 1882134"/>
              <a:gd name="connsiteY59" fmla="*/ 222683 h 1915580"/>
              <a:gd name="connsiteX60" fmla="*/ 1404617 w 1882134"/>
              <a:gd name="connsiteY60" fmla="*/ 228046 h 1915580"/>
              <a:gd name="connsiteX61" fmla="*/ 1359150 w 1882134"/>
              <a:gd name="connsiteY61" fmla="*/ 237167 h 1915580"/>
              <a:gd name="connsiteX62" fmla="*/ 1312401 w 1882134"/>
              <a:gd name="connsiteY62" fmla="*/ 227618 h 1915580"/>
              <a:gd name="connsiteX63" fmla="*/ 441920 w 1882134"/>
              <a:gd name="connsiteY63" fmla="*/ 226293 h 1915580"/>
              <a:gd name="connsiteX64" fmla="*/ 231909 w 1882134"/>
              <a:gd name="connsiteY64" fmla="*/ 347787 h 1915580"/>
              <a:gd name="connsiteX65" fmla="*/ 237167 w 1882134"/>
              <a:gd name="connsiteY65" fmla="*/ 373994 h 1915580"/>
              <a:gd name="connsiteX66" fmla="*/ 164050 w 1882134"/>
              <a:gd name="connsiteY66" fmla="*/ 483456 h 1915580"/>
              <a:gd name="connsiteX67" fmla="*/ 155071 w 1882134"/>
              <a:gd name="connsiteY67" fmla="*/ 485258 h 1915580"/>
              <a:gd name="connsiteX68" fmla="*/ 155071 w 1882134"/>
              <a:gd name="connsiteY68" fmla="*/ 740239 h 1915580"/>
              <a:gd name="connsiteX69" fmla="*/ 165333 w 1882134"/>
              <a:gd name="connsiteY69" fmla="*/ 742335 h 1915580"/>
              <a:gd name="connsiteX70" fmla="*/ 237167 w 1882134"/>
              <a:gd name="connsiteY70" fmla="*/ 851369 h 1915580"/>
              <a:gd name="connsiteX71" fmla="*/ 234601 w 1882134"/>
              <a:gd name="connsiteY71" fmla="*/ 863932 h 1915580"/>
              <a:gd name="connsiteX72" fmla="*/ 440781 w 1882134"/>
              <a:gd name="connsiteY72" fmla="*/ 983210 h 1915580"/>
              <a:gd name="connsiteX73" fmla="*/ 474477 w 1882134"/>
              <a:gd name="connsiteY73" fmla="*/ 960831 h 1915580"/>
              <a:gd name="connsiteX74" fmla="*/ 519943 w 1882134"/>
              <a:gd name="connsiteY74" fmla="*/ 951709 h 1915580"/>
              <a:gd name="connsiteX75" fmla="*/ 566693 w 1882134"/>
              <a:gd name="connsiteY75" fmla="*/ 961258 h 1915580"/>
              <a:gd name="connsiteX76" fmla="*/ 601190 w 1882134"/>
              <a:gd name="connsiteY76" fmla="*/ 984910 h 1915580"/>
              <a:gd name="connsiteX77" fmla="*/ 705420 w 1882134"/>
              <a:gd name="connsiteY77" fmla="*/ 924344 h 1915580"/>
              <a:gd name="connsiteX78" fmla="*/ 785942 w 1882134"/>
              <a:gd name="connsiteY78" fmla="*/ 878642 h 1915580"/>
              <a:gd name="connsiteX79" fmla="*/ 811567 w 1882134"/>
              <a:gd name="connsiteY79" fmla="*/ 863817 h 1915580"/>
              <a:gd name="connsiteX80" fmla="*/ 805759 w 1882134"/>
              <a:gd name="connsiteY80" fmla="*/ 836166 h 1915580"/>
              <a:gd name="connsiteX81" fmla="*/ 878876 w 1882134"/>
              <a:gd name="connsiteY81" fmla="*/ 726704 h 1915580"/>
              <a:gd name="connsiteX82" fmla="*/ 887857 w 1882134"/>
              <a:gd name="connsiteY82" fmla="*/ 724902 h 1915580"/>
              <a:gd name="connsiteX83" fmla="*/ 887857 w 1882134"/>
              <a:gd name="connsiteY83" fmla="*/ 602041 h 1915580"/>
              <a:gd name="connsiteX84" fmla="*/ 887857 w 1882134"/>
              <a:gd name="connsiteY84" fmla="*/ 479177 h 1915580"/>
              <a:gd name="connsiteX85" fmla="*/ 878877 w 1882134"/>
              <a:gd name="connsiteY85" fmla="*/ 477375 h 1915580"/>
              <a:gd name="connsiteX86" fmla="*/ 805760 w 1882134"/>
              <a:gd name="connsiteY86" fmla="*/ 367913 h 1915580"/>
              <a:gd name="connsiteX87" fmla="*/ 810313 w 1882134"/>
              <a:gd name="connsiteY87" fmla="*/ 345620 h 1915580"/>
              <a:gd name="connsiteX88" fmla="*/ 607514 w 1882134"/>
              <a:gd name="connsiteY88" fmla="*/ 228297 h 1915580"/>
              <a:gd name="connsiteX89" fmla="*/ 572440 w 1882134"/>
              <a:gd name="connsiteY89" fmla="*/ 252065 h 1915580"/>
              <a:gd name="connsiteX90" fmla="*/ 526305 w 1882134"/>
              <a:gd name="connsiteY90" fmla="*/ 261493 h 1915580"/>
              <a:gd name="connsiteX91" fmla="*/ 442371 w 1882134"/>
              <a:gd name="connsiteY91" fmla="*/ 226958 h 1915580"/>
              <a:gd name="connsiteX92" fmla="*/ 525745 w 1882134"/>
              <a:gd name="connsiteY92" fmla="*/ 24326 h 1915580"/>
              <a:gd name="connsiteX93" fmla="*/ 644609 w 1882134"/>
              <a:gd name="connsiteY93" fmla="*/ 142629 h 1915580"/>
              <a:gd name="connsiteX94" fmla="*/ 641709 w 1882134"/>
              <a:gd name="connsiteY94" fmla="*/ 157167 h 1915580"/>
              <a:gd name="connsiteX95" fmla="*/ 747989 w 1882134"/>
              <a:gd name="connsiteY95" fmla="*/ 218924 h 1915580"/>
              <a:gd name="connsiteX96" fmla="*/ 849541 w 1882134"/>
              <a:gd name="connsiteY96" fmla="*/ 277934 h 1915580"/>
              <a:gd name="connsiteX97" fmla="*/ 878877 w 1882134"/>
              <a:gd name="connsiteY97" fmla="*/ 258452 h 1915580"/>
              <a:gd name="connsiteX98" fmla="*/ 924343 w 1882134"/>
              <a:gd name="connsiteY98" fmla="*/ 249330 h 1915580"/>
              <a:gd name="connsiteX99" fmla="*/ 971093 w 1882134"/>
              <a:gd name="connsiteY99" fmla="*/ 258879 h 1915580"/>
              <a:gd name="connsiteX100" fmla="*/ 999784 w 1882134"/>
              <a:gd name="connsiteY100" fmla="*/ 278550 h 1915580"/>
              <a:gd name="connsiteX101" fmla="*/ 1112862 w 1882134"/>
              <a:gd name="connsiteY101" fmla="*/ 212843 h 1915580"/>
              <a:gd name="connsiteX102" fmla="*/ 1244810 w 1882134"/>
              <a:gd name="connsiteY102" fmla="*/ 139736 h 1915580"/>
              <a:gd name="connsiteX103" fmla="*/ 1240567 w 1882134"/>
              <a:gd name="connsiteY103" fmla="*/ 118583 h 1915580"/>
              <a:gd name="connsiteX104" fmla="*/ 1359150 w 1882134"/>
              <a:gd name="connsiteY104" fmla="*/ 0 h 1915580"/>
              <a:gd name="connsiteX105" fmla="*/ 1477734 w 1882134"/>
              <a:gd name="connsiteY105" fmla="*/ 118583 h 1915580"/>
              <a:gd name="connsiteX106" fmla="*/ 1468446 w 1882134"/>
              <a:gd name="connsiteY106" fmla="*/ 164056 h 1915580"/>
              <a:gd name="connsiteX107" fmla="*/ 1562871 w 1882134"/>
              <a:gd name="connsiteY107" fmla="*/ 218924 h 1915580"/>
              <a:gd name="connsiteX108" fmla="*/ 1674171 w 1882134"/>
              <a:gd name="connsiteY108" fmla="*/ 283599 h 1915580"/>
              <a:gd name="connsiteX109" fmla="*/ 1702880 w 1882134"/>
              <a:gd name="connsiteY109" fmla="*/ 264532 h 1915580"/>
              <a:gd name="connsiteX110" fmla="*/ 1748347 w 1882134"/>
              <a:gd name="connsiteY110" fmla="*/ 255410 h 1915580"/>
              <a:gd name="connsiteX111" fmla="*/ 1866931 w 1882134"/>
              <a:gd name="connsiteY111" fmla="*/ 373993 h 1915580"/>
              <a:gd name="connsiteX112" fmla="*/ 1793814 w 1882134"/>
              <a:gd name="connsiteY112" fmla="*/ 483456 h 1915580"/>
              <a:gd name="connsiteX113" fmla="*/ 1787876 w 1882134"/>
              <a:gd name="connsiteY113" fmla="*/ 484647 h 1915580"/>
              <a:gd name="connsiteX114" fmla="*/ 1787876 w 1882134"/>
              <a:gd name="connsiteY114" fmla="*/ 608121 h 1915580"/>
              <a:gd name="connsiteX115" fmla="*/ 1787876 w 1882134"/>
              <a:gd name="connsiteY115" fmla="*/ 710390 h 1915580"/>
              <a:gd name="connsiteX116" fmla="*/ 1810299 w 1882134"/>
              <a:gd name="connsiteY116" fmla="*/ 714970 h 1915580"/>
              <a:gd name="connsiteX117" fmla="*/ 1882134 w 1882134"/>
              <a:gd name="connsiteY117" fmla="*/ 824004 h 1915580"/>
              <a:gd name="connsiteX118" fmla="*/ 1763550 w 1882134"/>
              <a:gd name="connsiteY118" fmla="*/ 942588 h 1915580"/>
              <a:gd name="connsiteX119" fmla="*/ 1716800 w 1882134"/>
              <a:gd name="connsiteY119" fmla="*/ 933466 h 1915580"/>
              <a:gd name="connsiteX120" fmla="*/ 1696290 w 1882134"/>
              <a:gd name="connsiteY120" fmla="*/ 919792 h 1915580"/>
              <a:gd name="connsiteX121" fmla="*/ 1562871 w 1882134"/>
              <a:gd name="connsiteY121" fmla="*/ 997319 h 1915580"/>
              <a:gd name="connsiteX122" fmla="*/ 1452273 w 1882134"/>
              <a:gd name="connsiteY122" fmla="*/ 1058596 h 1915580"/>
              <a:gd name="connsiteX123" fmla="*/ 1456449 w 1882134"/>
              <a:gd name="connsiteY123" fmla="*/ 1079414 h 1915580"/>
              <a:gd name="connsiteX124" fmla="*/ 1383332 w 1882134"/>
              <a:gd name="connsiteY124" fmla="*/ 1188876 h 1915580"/>
              <a:gd name="connsiteX125" fmla="*/ 1380434 w 1882134"/>
              <a:gd name="connsiteY125" fmla="*/ 1189457 h 1915580"/>
              <a:gd name="connsiteX126" fmla="*/ 1380434 w 1882134"/>
              <a:gd name="connsiteY126" fmla="*/ 1316581 h 1915580"/>
              <a:gd name="connsiteX127" fmla="*/ 1380434 w 1882134"/>
              <a:gd name="connsiteY127" fmla="*/ 1459744 h 1915580"/>
              <a:gd name="connsiteX128" fmla="*/ 1413121 w 1882134"/>
              <a:gd name="connsiteY128" fmla="*/ 1481535 h 1915580"/>
              <a:gd name="connsiteX129" fmla="*/ 1447328 w 1882134"/>
              <a:gd name="connsiteY129" fmla="*/ 1565911 h 1915580"/>
              <a:gd name="connsiteX130" fmla="*/ 1328743 w 1882134"/>
              <a:gd name="connsiteY130" fmla="*/ 1684495 h 1915580"/>
              <a:gd name="connsiteX131" fmla="*/ 1283277 w 1882134"/>
              <a:gd name="connsiteY131" fmla="*/ 1675374 h 1915580"/>
              <a:gd name="connsiteX132" fmla="*/ 1245755 w 1882134"/>
              <a:gd name="connsiteY132" fmla="*/ 1650453 h 1915580"/>
              <a:gd name="connsiteX133" fmla="*/ 1152389 w 1882134"/>
              <a:gd name="connsiteY133" fmla="*/ 1702738 h 1915580"/>
              <a:gd name="connsiteX134" fmla="*/ 1045590 w 1882134"/>
              <a:gd name="connsiteY134" fmla="*/ 1764797 h 1915580"/>
              <a:gd name="connsiteX135" fmla="*/ 1052050 w 1882134"/>
              <a:gd name="connsiteY135" fmla="*/ 1796996 h 1915580"/>
              <a:gd name="connsiteX136" fmla="*/ 933465 w 1882134"/>
              <a:gd name="connsiteY136" fmla="*/ 1915580 h 1915580"/>
              <a:gd name="connsiteX137" fmla="*/ 814882 w 1882134"/>
              <a:gd name="connsiteY137" fmla="*/ 1796996 h 1915580"/>
              <a:gd name="connsiteX138" fmla="*/ 820094 w 1882134"/>
              <a:gd name="connsiteY138" fmla="*/ 1770286 h 1915580"/>
              <a:gd name="connsiteX139" fmla="*/ 705420 w 1882134"/>
              <a:gd name="connsiteY139" fmla="*/ 1702738 h 1915580"/>
              <a:gd name="connsiteX140" fmla="*/ 599803 w 1882134"/>
              <a:gd name="connsiteY140" fmla="*/ 1641366 h 1915580"/>
              <a:gd name="connsiteX141" fmla="*/ 571490 w 1882134"/>
              <a:gd name="connsiteY141" fmla="*/ 1660170 h 1915580"/>
              <a:gd name="connsiteX142" fmla="*/ 526023 w 1882134"/>
              <a:gd name="connsiteY142" fmla="*/ 1669292 h 1915580"/>
              <a:gd name="connsiteX143" fmla="*/ 407440 w 1882134"/>
              <a:gd name="connsiteY143" fmla="*/ 1550707 h 1915580"/>
              <a:gd name="connsiteX144" fmla="*/ 442787 w 1882134"/>
              <a:gd name="connsiteY144" fmla="*/ 1466331 h 1915580"/>
              <a:gd name="connsiteX145" fmla="*/ 480415 w 1882134"/>
              <a:gd name="connsiteY145" fmla="*/ 1441340 h 1915580"/>
              <a:gd name="connsiteX146" fmla="*/ 480415 w 1882134"/>
              <a:gd name="connsiteY146" fmla="*/ 1313541 h 1915580"/>
              <a:gd name="connsiteX147" fmla="*/ 480415 w 1882134"/>
              <a:gd name="connsiteY147" fmla="*/ 1180946 h 1915580"/>
              <a:gd name="connsiteX148" fmla="*/ 474477 w 1882134"/>
              <a:gd name="connsiteY148" fmla="*/ 1179755 h 1915580"/>
              <a:gd name="connsiteX149" fmla="*/ 401359 w 1882134"/>
              <a:gd name="connsiteY149" fmla="*/ 1070292 h 1915580"/>
              <a:gd name="connsiteX150" fmla="*/ 403715 w 1882134"/>
              <a:gd name="connsiteY150" fmla="*/ 1058760 h 1915580"/>
              <a:gd name="connsiteX151" fmla="*/ 297980 w 1882134"/>
              <a:gd name="connsiteY151" fmla="*/ 997319 h 1915580"/>
              <a:gd name="connsiteX152" fmla="*/ 197246 w 1882134"/>
              <a:gd name="connsiteY152" fmla="*/ 938785 h 1915580"/>
              <a:gd name="connsiteX153" fmla="*/ 164050 w 1882134"/>
              <a:gd name="connsiteY153" fmla="*/ 960831 h 1915580"/>
              <a:gd name="connsiteX154" fmla="*/ 118583 w 1882134"/>
              <a:gd name="connsiteY154" fmla="*/ 969953 h 1915580"/>
              <a:gd name="connsiteX155" fmla="*/ 0 w 1882134"/>
              <a:gd name="connsiteY155" fmla="*/ 851369 h 1915580"/>
              <a:gd name="connsiteX156" fmla="*/ 71834 w 1882134"/>
              <a:gd name="connsiteY156" fmla="*/ 741907 h 1915580"/>
              <a:gd name="connsiteX157" fmla="*/ 72975 w 1882134"/>
              <a:gd name="connsiteY157" fmla="*/ 741685 h 1915580"/>
              <a:gd name="connsiteX158" fmla="*/ 72975 w 1882134"/>
              <a:gd name="connsiteY158" fmla="*/ 608121 h 1915580"/>
              <a:gd name="connsiteX159" fmla="*/ 72975 w 1882134"/>
              <a:gd name="connsiteY159" fmla="*/ 483679 h 1915580"/>
              <a:gd name="connsiteX160" fmla="*/ 71834 w 1882134"/>
              <a:gd name="connsiteY160" fmla="*/ 483456 h 1915580"/>
              <a:gd name="connsiteX161" fmla="*/ 0 w 1882134"/>
              <a:gd name="connsiteY161" fmla="*/ 373994 h 1915580"/>
              <a:gd name="connsiteX162" fmla="*/ 118583 w 1882134"/>
              <a:gd name="connsiteY162" fmla="*/ 255410 h 1915580"/>
              <a:gd name="connsiteX163" fmla="*/ 165333 w 1882134"/>
              <a:gd name="connsiteY163" fmla="*/ 264960 h 1915580"/>
              <a:gd name="connsiteX164" fmla="*/ 189840 w 1882134"/>
              <a:gd name="connsiteY164" fmla="*/ 281762 h 1915580"/>
              <a:gd name="connsiteX165" fmla="*/ 297980 w 1882134"/>
              <a:gd name="connsiteY165" fmla="*/ 218924 h 1915580"/>
              <a:gd name="connsiteX166" fmla="*/ 409656 w 1882134"/>
              <a:gd name="connsiteY166" fmla="*/ 154031 h 1915580"/>
              <a:gd name="connsiteX167" fmla="*/ 407441 w 1882134"/>
              <a:gd name="connsiteY167" fmla="*/ 143189 h 1915580"/>
              <a:gd name="connsiteX168" fmla="*/ 525745 w 1882134"/>
              <a:gd name="connsiteY168" fmla="*/ 24326 h 19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882134" h="1915580">
                <a:moveTo>
                  <a:pt x="859940" y="932267"/>
                </a:moveTo>
                <a:lnTo>
                  <a:pt x="747989" y="997319"/>
                </a:lnTo>
                <a:lnTo>
                  <a:pt x="636844" y="1061903"/>
                </a:lnTo>
                <a:lnTo>
                  <a:pt x="638527" y="1070293"/>
                </a:lnTo>
                <a:cubicBezTo>
                  <a:pt x="638527" y="1120463"/>
                  <a:pt x="607741" y="1162081"/>
                  <a:pt x="565410" y="1179755"/>
                </a:cubicBezTo>
                <a:lnTo>
                  <a:pt x="562511" y="1180336"/>
                </a:lnTo>
                <a:lnTo>
                  <a:pt x="562511" y="1439244"/>
                </a:lnTo>
                <a:lnTo>
                  <a:pt x="572773" y="1441246"/>
                </a:lnTo>
                <a:cubicBezTo>
                  <a:pt x="615532" y="1458919"/>
                  <a:pt x="644608" y="1500537"/>
                  <a:pt x="644608" y="1550707"/>
                </a:cubicBezTo>
                <a:lnTo>
                  <a:pt x="640375" y="1571429"/>
                </a:lnTo>
                <a:lnTo>
                  <a:pt x="865510" y="1701672"/>
                </a:lnTo>
                <a:lnTo>
                  <a:pt x="886716" y="1687534"/>
                </a:lnTo>
                <a:cubicBezTo>
                  <a:pt x="900969" y="1681643"/>
                  <a:pt x="916742" y="1678413"/>
                  <a:pt x="933465" y="1678413"/>
                </a:cubicBezTo>
                <a:cubicBezTo>
                  <a:pt x="950189" y="1678413"/>
                  <a:pt x="965962" y="1681833"/>
                  <a:pt x="980215" y="1687962"/>
                </a:cubicBezTo>
                <a:lnTo>
                  <a:pt x="997982" y="1700143"/>
                </a:lnTo>
                <a:lnTo>
                  <a:pt x="1212258" y="1576182"/>
                </a:lnTo>
                <a:lnTo>
                  <a:pt x="1210160" y="1565911"/>
                </a:lnTo>
                <a:cubicBezTo>
                  <a:pt x="1210160" y="1515742"/>
                  <a:pt x="1240946" y="1474123"/>
                  <a:pt x="1283277" y="1456450"/>
                </a:cubicBezTo>
                <a:lnTo>
                  <a:pt x="1298338" y="1453428"/>
                </a:lnTo>
                <a:lnTo>
                  <a:pt x="1298338" y="1189696"/>
                </a:lnTo>
                <a:lnTo>
                  <a:pt x="1292399" y="1188448"/>
                </a:lnTo>
                <a:cubicBezTo>
                  <a:pt x="1250068" y="1170062"/>
                  <a:pt x="1219282" y="1127303"/>
                  <a:pt x="1219282" y="1079414"/>
                </a:cubicBezTo>
                <a:lnTo>
                  <a:pt x="1223749" y="1057548"/>
                </a:lnTo>
                <a:lnTo>
                  <a:pt x="997965" y="926929"/>
                </a:lnTo>
                <a:lnTo>
                  <a:pt x="994296" y="929366"/>
                </a:lnTo>
                <a:lnTo>
                  <a:pt x="988000" y="935188"/>
                </a:lnTo>
                <a:lnTo>
                  <a:pt x="978749" y="939691"/>
                </a:lnTo>
                <a:lnTo>
                  <a:pt x="969810" y="945628"/>
                </a:lnTo>
                <a:lnTo>
                  <a:pt x="964268" y="946740"/>
                </a:lnTo>
                <a:lnTo>
                  <a:pt x="958437" y="949579"/>
                </a:lnTo>
                <a:cubicBezTo>
                  <a:pt x="947754" y="952933"/>
                  <a:pt x="936316" y="954750"/>
                  <a:pt x="924343" y="954750"/>
                </a:cubicBezTo>
                <a:lnTo>
                  <a:pt x="924343" y="954750"/>
                </a:lnTo>
                <a:lnTo>
                  <a:pt x="923835" y="954643"/>
                </a:lnTo>
                <a:lnTo>
                  <a:pt x="881110" y="945723"/>
                </a:lnTo>
                <a:lnTo>
                  <a:pt x="880997" y="945646"/>
                </a:lnTo>
                <a:lnTo>
                  <a:pt x="878876" y="945200"/>
                </a:lnTo>
                <a:close/>
                <a:moveTo>
                  <a:pt x="1285908" y="209454"/>
                </a:moveTo>
                <a:lnTo>
                  <a:pt x="1039711" y="351883"/>
                </a:lnTo>
                <a:lnTo>
                  <a:pt x="1042927" y="367913"/>
                </a:lnTo>
                <a:cubicBezTo>
                  <a:pt x="1042927" y="401360"/>
                  <a:pt x="1029244" y="431006"/>
                  <a:pt x="1007580" y="452291"/>
                </a:cubicBezTo>
                <a:lnTo>
                  <a:pt x="972994" y="475261"/>
                </a:lnTo>
                <a:lnTo>
                  <a:pt x="972994" y="608121"/>
                </a:lnTo>
                <a:lnTo>
                  <a:pt x="972994" y="728436"/>
                </a:lnTo>
                <a:lnTo>
                  <a:pt x="1008720" y="752929"/>
                </a:lnTo>
                <a:cubicBezTo>
                  <a:pt x="1030004" y="774594"/>
                  <a:pt x="1042927" y="804239"/>
                  <a:pt x="1042927" y="836166"/>
                </a:cubicBezTo>
                <a:lnTo>
                  <a:pt x="1038547" y="857606"/>
                </a:lnTo>
                <a:lnTo>
                  <a:pt x="1264627" y="988396"/>
                </a:lnTo>
                <a:lnTo>
                  <a:pt x="1292399" y="969952"/>
                </a:lnTo>
                <a:cubicBezTo>
                  <a:pt x="1306509" y="964061"/>
                  <a:pt x="1321902" y="960830"/>
                  <a:pt x="1337865" y="960830"/>
                </a:cubicBezTo>
                <a:cubicBezTo>
                  <a:pt x="1354588" y="960830"/>
                  <a:pt x="1370362" y="964251"/>
                  <a:pt x="1384615" y="970380"/>
                </a:cubicBezTo>
                <a:lnTo>
                  <a:pt x="1410990" y="988463"/>
                </a:lnTo>
                <a:lnTo>
                  <a:pt x="1650068" y="850153"/>
                </a:lnTo>
                <a:lnTo>
                  <a:pt x="1644966" y="824004"/>
                </a:lnTo>
                <a:cubicBezTo>
                  <a:pt x="1644966" y="790557"/>
                  <a:pt x="1658649" y="760911"/>
                  <a:pt x="1680313" y="739627"/>
                </a:cubicBezTo>
                <a:lnTo>
                  <a:pt x="1705780" y="722714"/>
                </a:lnTo>
                <a:lnTo>
                  <a:pt x="1705779" y="484271"/>
                </a:lnTo>
                <a:lnTo>
                  <a:pt x="1701598" y="483455"/>
                </a:lnTo>
                <a:cubicBezTo>
                  <a:pt x="1658839" y="465782"/>
                  <a:pt x="1629764" y="424164"/>
                  <a:pt x="1629764" y="373993"/>
                </a:cubicBezTo>
                <a:lnTo>
                  <a:pt x="1634464" y="350982"/>
                </a:lnTo>
                <a:lnTo>
                  <a:pt x="1412691" y="222683"/>
                </a:lnTo>
                <a:lnTo>
                  <a:pt x="1404617" y="228046"/>
                </a:lnTo>
                <a:cubicBezTo>
                  <a:pt x="1390507" y="233937"/>
                  <a:pt x="1375113" y="237167"/>
                  <a:pt x="1359150" y="237167"/>
                </a:cubicBezTo>
                <a:cubicBezTo>
                  <a:pt x="1342427" y="237167"/>
                  <a:pt x="1326653" y="233747"/>
                  <a:pt x="1312401" y="227618"/>
                </a:cubicBezTo>
                <a:close/>
                <a:moveTo>
                  <a:pt x="441920" y="226293"/>
                </a:moveTo>
                <a:lnTo>
                  <a:pt x="231909" y="347787"/>
                </a:lnTo>
                <a:lnTo>
                  <a:pt x="237167" y="373994"/>
                </a:lnTo>
                <a:cubicBezTo>
                  <a:pt x="237167" y="424164"/>
                  <a:pt x="206381" y="465783"/>
                  <a:pt x="164050" y="483456"/>
                </a:cubicBezTo>
                <a:lnTo>
                  <a:pt x="155071" y="485258"/>
                </a:lnTo>
                <a:lnTo>
                  <a:pt x="155071" y="740239"/>
                </a:lnTo>
                <a:lnTo>
                  <a:pt x="165333" y="742335"/>
                </a:lnTo>
                <a:cubicBezTo>
                  <a:pt x="208092" y="760721"/>
                  <a:pt x="237168" y="803479"/>
                  <a:pt x="237167" y="851369"/>
                </a:cubicBezTo>
                <a:lnTo>
                  <a:pt x="234601" y="863932"/>
                </a:lnTo>
                <a:lnTo>
                  <a:pt x="440781" y="983210"/>
                </a:lnTo>
                <a:lnTo>
                  <a:pt x="474477" y="960831"/>
                </a:lnTo>
                <a:cubicBezTo>
                  <a:pt x="488587" y="954940"/>
                  <a:pt x="503980" y="951709"/>
                  <a:pt x="519943" y="951709"/>
                </a:cubicBezTo>
                <a:cubicBezTo>
                  <a:pt x="536667" y="951709"/>
                  <a:pt x="552440" y="955130"/>
                  <a:pt x="566693" y="961258"/>
                </a:cubicBezTo>
                <a:lnTo>
                  <a:pt x="601190" y="984910"/>
                </a:lnTo>
                <a:lnTo>
                  <a:pt x="705420" y="924344"/>
                </a:lnTo>
                <a:lnTo>
                  <a:pt x="785942" y="878642"/>
                </a:lnTo>
                <a:lnTo>
                  <a:pt x="811567" y="863817"/>
                </a:lnTo>
                <a:lnTo>
                  <a:pt x="805759" y="836166"/>
                </a:lnTo>
                <a:cubicBezTo>
                  <a:pt x="805759" y="785996"/>
                  <a:pt x="836545" y="744378"/>
                  <a:pt x="878876" y="726704"/>
                </a:cubicBezTo>
                <a:lnTo>
                  <a:pt x="887857" y="724902"/>
                </a:lnTo>
                <a:lnTo>
                  <a:pt x="887857" y="602041"/>
                </a:lnTo>
                <a:lnTo>
                  <a:pt x="887857" y="479177"/>
                </a:lnTo>
                <a:lnTo>
                  <a:pt x="878877" y="477375"/>
                </a:lnTo>
                <a:cubicBezTo>
                  <a:pt x="836546" y="459702"/>
                  <a:pt x="805760" y="418084"/>
                  <a:pt x="805760" y="367913"/>
                </a:cubicBezTo>
                <a:lnTo>
                  <a:pt x="810313" y="345620"/>
                </a:lnTo>
                <a:lnTo>
                  <a:pt x="607514" y="228297"/>
                </a:lnTo>
                <a:lnTo>
                  <a:pt x="572440" y="252065"/>
                </a:lnTo>
                <a:cubicBezTo>
                  <a:pt x="558268" y="258099"/>
                  <a:pt x="542678" y="261454"/>
                  <a:pt x="526305" y="261493"/>
                </a:cubicBezTo>
                <a:cubicBezTo>
                  <a:pt x="493559" y="261570"/>
                  <a:pt x="463882" y="248367"/>
                  <a:pt x="442371" y="226958"/>
                </a:cubicBezTo>
                <a:close/>
                <a:moveTo>
                  <a:pt x="525745" y="24326"/>
                </a:moveTo>
                <a:cubicBezTo>
                  <a:pt x="591236" y="24171"/>
                  <a:pt x="644453" y="77137"/>
                  <a:pt x="644609" y="142629"/>
                </a:cubicBezTo>
                <a:lnTo>
                  <a:pt x="641709" y="157167"/>
                </a:lnTo>
                <a:lnTo>
                  <a:pt x="747989" y="218924"/>
                </a:lnTo>
                <a:lnTo>
                  <a:pt x="849541" y="277934"/>
                </a:lnTo>
                <a:lnTo>
                  <a:pt x="878877" y="258452"/>
                </a:lnTo>
                <a:cubicBezTo>
                  <a:pt x="892987" y="252560"/>
                  <a:pt x="908380" y="249330"/>
                  <a:pt x="924343" y="249330"/>
                </a:cubicBezTo>
                <a:cubicBezTo>
                  <a:pt x="941066" y="249330"/>
                  <a:pt x="956840" y="252750"/>
                  <a:pt x="971093" y="258879"/>
                </a:cubicBezTo>
                <a:lnTo>
                  <a:pt x="999784" y="278550"/>
                </a:lnTo>
                <a:lnTo>
                  <a:pt x="1112862" y="212843"/>
                </a:lnTo>
                <a:lnTo>
                  <a:pt x="1244810" y="139736"/>
                </a:lnTo>
                <a:lnTo>
                  <a:pt x="1240567" y="118583"/>
                </a:lnTo>
                <a:cubicBezTo>
                  <a:pt x="1240566" y="51690"/>
                  <a:pt x="1295297" y="0"/>
                  <a:pt x="1359150" y="0"/>
                </a:cubicBezTo>
                <a:cubicBezTo>
                  <a:pt x="1426044" y="0"/>
                  <a:pt x="1477734" y="54731"/>
                  <a:pt x="1477734" y="118583"/>
                </a:cubicBezTo>
                <a:lnTo>
                  <a:pt x="1468446" y="164056"/>
                </a:lnTo>
                <a:lnTo>
                  <a:pt x="1562871" y="218924"/>
                </a:lnTo>
                <a:lnTo>
                  <a:pt x="1674171" y="283599"/>
                </a:lnTo>
                <a:lnTo>
                  <a:pt x="1702880" y="264532"/>
                </a:lnTo>
                <a:cubicBezTo>
                  <a:pt x="1716991" y="258640"/>
                  <a:pt x="1732384" y="255410"/>
                  <a:pt x="1748347" y="255410"/>
                </a:cubicBezTo>
                <a:cubicBezTo>
                  <a:pt x="1815241" y="255410"/>
                  <a:pt x="1866931" y="310141"/>
                  <a:pt x="1866931" y="373993"/>
                </a:cubicBezTo>
                <a:cubicBezTo>
                  <a:pt x="1866931" y="424164"/>
                  <a:pt x="1836145" y="465782"/>
                  <a:pt x="1793814" y="483456"/>
                </a:cubicBezTo>
                <a:lnTo>
                  <a:pt x="1787876" y="484647"/>
                </a:lnTo>
                <a:lnTo>
                  <a:pt x="1787876" y="608121"/>
                </a:lnTo>
                <a:lnTo>
                  <a:pt x="1787876" y="710390"/>
                </a:lnTo>
                <a:lnTo>
                  <a:pt x="1810299" y="714970"/>
                </a:lnTo>
                <a:cubicBezTo>
                  <a:pt x="1853058" y="733356"/>
                  <a:pt x="1882134" y="776115"/>
                  <a:pt x="1882134" y="824004"/>
                </a:cubicBezTo>
                <a:cubicBezTo>
                  <a:pt x="1882134" y="890898"/>
                  <a:pt x="1827403" y="942588"/>
                  <a:pt x="1763550" y="942588"/>
                </a:cubicBezTo>
                <a:cubicBezTo>
                  <a:pt x="1746826" y="942588"/>
                  <a:pt x="1731053" y="939357"/>
                  <a:pt x="1716800" y="933466"/>
                </a:cubicBezTo>
                <a:lnTo>
                  <a:pt x="1696290" y="919792"/>
                </a:lnTo>
                <a:lnTo>
                  <a:pt x="1562871" y="997319"/>
                </a:lnTo>
                <a:lnTo>
                  <a:pt x="1452273" y="1058596"/>
                </a:lnTo>
                <a:lnTo>
                  <a:pt x="1456449" y="1079414"/>
                </a:lnTo>
                <a:cubicBezTo>
                  <a:pt x="1456450" y="1129584"/>
                  <a:pt x="1425663" y="1171202"/>
                  <a:pt x="1383332" y="1188876"/>
                </a:cubicBezTo>
                <a:lnTo>
                  <a:pt x="1380434" y="1189457"/>
                </a:lnTo>
                <a:lnTo>
                  <a:pt x="1380434" y="1316581"/>
                </a:lnTo>
                <a:lnTo>
                  <a:pt x="1380434" y="1459744"/>
                </a:lnTo>
                <a:lnTo>
                  <a:pt x="1413121" y="1481535"/>
                </a:lnTo>
                <a:cubicBezTo>
                  <a:pt x="1434405" y="1502819"/>
                  <a:pt x="1447327" y="1532465"/>
                  <a:pt x="1447328" y="1565911"/>
                </a:cubicBezTo>
                <a:cubicBezTo>
                  <a:pt x="1447328" y="1632805"/>
                  <a:pt x="1392597" y="1684495"/>
                  <a:pt x="1328743" y="1684495"/>
                </a:cubicBezTo>
                <a:cubicBezTo>
                  <a:pt x="1312780" y="1684496"/>
                  <a:pt x="1297387" y="1681265"/>
                  <a:pt x="1283277" y="1675374"/>
                </a:cubicBezTo>
                <a:lnTo>
                  <a:pt x="1245755" y="1650453"/>
                </a:lnTo>
                <a:lnTo>
                  <a:pt x="1152389" y="1702738"/>
                </a:lnTo>
                <a:lnTo>
                  <a:pt x="1045590" y="1764797"/>
                </a:lnTo>
                <a:lnTo>
                  <a:pt x="1052050" y="1796996"/>
                </a:lnTo>
                <a:cubicBezTo>
                  <a:pt x="1052050" y="1863890"/>
                  <a:pt x="997319" y="1915580"/>
                  <a:pt x="933465" y="1915580"/>
                </a:cubicBezTo>
                <a:cubicBezTo>
                  <a:pt x="869613" y="1915580"/>
                  <a:pt x="814882" y="1860849"/>
                  <a:pt x="814882" y="1796996"/>
                </a:cubicBezTo>
                <a:lnTo>
                  <a:pt x="820094" y="1770286"/>
                </a:lnTo>
                <a:lnTo>
                  <a:pt x="705420" y="1702738"/>
                </a:lnTo>
                <a:lnTo>
                  <a:pt x="599803" y="1641366"/>
                </a:lnTo>
                <a:lnTo>
                  <a:pt x="571490" y="1660170"/>
                </a:lnTo>
                <a:cubicBezTo>
                  <a:pt x="557380" y="1666061"/>
                  <a:pt x="541987" y="1669291"/>
                  <a:pt x="526023" y="1669292"/>
                </a:cubicBezTo>
                <a:cubicBezTo>
                  <a:pt x="462171" y="1669292"/>
                  <a:pt x="407440" y="1617602"/>
                  <a:pt x="407440" y="1550707"/>
                </a:cubicBezTo>
                <a:cubicBezTo>
                  <a:pt x="407440" y="1517261"/>
                  <a:pt x="421123" y="1487615"/>
                  <a:pt x="442787" y="1466331"/>
                </a:cubicBezTo>
                <a:lnTo>
                  <a:pt x="480415" y="1441340"/>
                </a:lnTo>
                <a:lnTo>
                  <a:pt x="480415" y="1313541"/>
                </a:lnTo>
                <a:lnTo>
                  <a:pt x="480415" y="1180946"/>
                </a:lnTo>
                <a:lnTo>
                  <a:pt x="474477" y="1179755"/>
                </a:lnTo>
                <a:cubicBezTo>
                  <a:pt x="432146" y="1162081"/>
                  <a:pt x="401359" y="1120463"/>
                  <a:pt x="401359" y="1070292"/>
                </a:cubicBezTo>
                <a:lnTo>
                  <a:pt x="403715" y="1058760"/>
                </a:lnTo>
                <a:lnTo>
                  <a:pt x="297980" y="997319"/>
                </a:lnTo>
                <a:lnTo>
                  <a:pt x="197246" y="938785"/>
                </a:lnTo>
                <a:lnTo>
                  <a:pt x="164050" y="960831"/>
                </a:lnTo>
                <a:cubicBezTo>
                  <a:pt x="149940" y="966723"/>
                  <a:pt x="134547" y="969953"/>
                  <a:pt x="118583" y="969953"/>
                </a:cubicBezTo>
                <a:cubicBezTo>
                  <a:pt x="51690" y="969953"/>
                  <a:pt x="0" y="915222"/>
                  <a:pt x="0" y="851369"/>
                </a:cubicBezTo>
                <a:cubicBezTo>
                  <a:pt x="0" y="801199"/>
                  <a:pt x="29076" y="759581"/>
                  <a:pt x="71834" y="741907"/>
                </a:cubicBezTo>
                <a:lnTo>
                  <a:pt x="72975" y="741685"/>
                </a:lnTo>
                <a:lnTo>
                  <a:pt x="72975" y="608121"/>
                </a:lnTo>
                <a:lnTo>
                  <a:pt x="72975" y="483679"/>
                </a:lnTo>
                <a:lnTo>
                  <a:pt x="71834" y="483456"/>
                </a:lnTo>
                <a:cubicBezTo>
                  <a:pt x="29076" y="465783"/>
                  <a:pt x="0" y="424164"/>
                  <a:pt x="0" y="373994"/>
                </a:cubicBezTo>
                <a:cubicBezTo>
                  <a:pt x="0" y="310141"/>
                  <a:pt x="51690" y="255410"/>
                  <a:pt x="118583" y="255410"/>
                </a:cubicBezTo>
                <a:cubicBezTo>
                  <a:pt x="135307" y="255410"/>
                  <a:pt x="151080" y="258831"/>
                  <a:pt x="165333" y="264960"/>
                </a:cubicBezTo>
                <a:lnTo>
                  <a:pt x="189840" y="281762"/>
                </a:lnTo>
                <a:lnTo>
                  <a:pt x="297980" y="218924"/>
                </a:lnTo>
                <a:lnTo>
                  <a:pt x="409656" y="154031"/>
                </a:lnTo>
                <a:lnTo>
                  <a:pt x="407441" y="143189"/>
                </a:lnTo>
                <a:cubicBezTo>
                  <a:pt x="407286" y="77697"/>
                  <a:pt x="460252" y="24480"/>
                  <a:pt x="525745" y="24326"/>
                </a:cubicBezTo>
                <a:close/>
              </a:path>
            </a:pathLst>
          </a:custGeom>
          <a:solidFill>
            <a:schemeClr val="bg1">
              <a:lumMod val="50000"/>
            </a:schemeClr>
          </a:solidFill>
          <a:ln w="43323" cap="flat">
            <a:noFill/>
            <a:prstDash val="solid"/>
            <a:miter/>
          </a:ln>
        </p:spPr>
        <p:txBody>
          <a:bodyPr wrap="square" rtlCol="0" anchor="ctr">
            <a:noAutofit/>
          </a:bodyPr>
          <a:lstStyle/>
          <a:p>
            <a:endParaRPr lang="en-US"/>
          </a:p>
        </p:txBody>
      </p:sp>
      <p:sp>
        <p:nvSpPr>
          <p:cNvPr id="139" name="Freeform: Shape 139">
            <a:extLst>
              <a:ext uri="{FF2B5EF4-FFF2-40B4-BE49-F238E27FC236}">
                <a16:creationId xmlns="" xmlns:a16="http://schemas.microsoft.com/office/drawing/2014/main" id="{52ADA210-1481-499A-A0A4-CAC99418B3CE}"/>
              </a:ext>
            </a:extLst>
          </p:cNvPr>
          <p:cNvSpPr/>
          <p:nvPr userDrawn="1"/>
        </p:nvSpPr>
        <p:spPr>
          <a:xfrm rot="11654967" flipH="1">
            <a:off x="7657572" y="4035052"/>
            <a:ext cx="1313750" cy="1239828"/>
          </a:xfrm>
          <a:custGeom>
            <a:avLst/>
            <a:gdLst>
              <a:gd name="connsiteX0" fmla="*/ 943257 w 2013900"/>
              <a:gd name="connsiteY0" fmla="*/ 1501970 h 1900583"/>
              <a:gd name="connsiteX1" fmla="*/ 744074 w 2013900"/>
              <a:gd name="connsiteY1" fmla="*/ 1348088 h 1900583"/>
              <a:gd name="connsiteX2" fmla="*/ 748630 w 2013900"/>
              <a:gd name="connsiteY2" fmla="*/ 1338807 h 1900583"/>
              <a:gd name="connsiteX3" fmla="*/ 706808 w 2013900"/>
              <a:gd name="connsiteY3" fmla="*/ 1216890 h 1900583"/>
              <a:gd name="connsiteX4" fmla="*/ 695446 w 2013900"/>
              <a:gd name="connsiteY4" fmla="*/ 1211313 h 1900583"/>
              <a:gd name="connsiteX5" fmla="*/ 726700 w 2013900"/>
              <a:gd name="connsiteY5" fmla="*/ 978267 h 1900583"/>
              <a:gd name="connsiteX6" fmla="*/ 764518 w 2013900"/>
              <a:gd name="connsiteY6" fmla="*/ 965451 h 1900583"/>
              <a:gd name="connsiteX7" fmla="*/ 799083 w 2013900"/>
              <a:gd name="connsiteY7" fmla="*/ 935439 h 1900583"/>
              <a:gd name="connsiteX8" fmla="*/ 819837 w 2013900"/>
              <a:gd name="connsiteY8" fmla="*/ 893157 h 1900583"/>
              <a:gd name="connsiteX9" fmla="*/ 822213 w 2013900"/>
              <a:gd name="connsiteY9" fmla="*/ 851356 h 1900583"/>
              <a:gd name="connsiteX10" fmla="*/ 1043738 w 2013900"/>
              <a:gd name="connsiteY10" fmla="*/ 760675 h 1900583"/>
              <a:gd name="connsiteX11" fmla="*/ 1061832 w 2013900"/>
              <a:gd name="connsiteY11" fmla="*/ 781899 h 1900583"/>
              <a:gd name="connsiteX12" fmla="*/ 1191467 w 2013900"/>
              <a:gd name="connsiteY12" fmla="*/ 790843 h 1900583"/>
              <a:gd name="connsiteX13" fmla="*/ 1200605 w 2013900"/>
              <a:gd name="connsiteY13" fmla="*/ 782908 h 1900583"/>
              <a:gd name="connsiteX14" fmla="*/ 1391604 w 2013900"/>
              <a:gd name="connsiteY14" fmla="*/ 930468 h 1900583"/>
              <a:gd name="connsiteX15" fmla="*/ 1386234 w 2013900"/>
              <a:gd name="connsiteY15" fmla="*/ 941312 h 1900583"/>
              <a:gd name="connsiteX16" fmla="*/ 1427616 w 2013900"/>
              <a:gd name="connsiteY16" fmla="*/ 1064490 h 1900583"/>
              <a:gd name="connsiteX17" fmla="*/ 1447779 w 2013900"/>
              <a:gd name="connsiteY17" fmla="*/ 1074387 h 1900583"/>
              <a:gd name="connsiteX18" fmla="*/ 1417037 w 2013900"/>
              <a:gd name="connsiteY18" fmla="*/ 1303612 h 1900583"/>
              <a:gd name="connsiteX19" fmla="*/ 1377304 w 2013900"/>
              <a:gd name="connsiteY19" fmla="*/ 1316666 h 1900583"/>
              <a:gd name="connsiteX20" fmla="*/ 1342096 w 2013900"/>
              <a:gd name="connsiteY20" fmla="*/ 1347016 h 1900583"/>
              <a:gd name="connsiteX21" fmla="*/ 1318419 w 2013900"/>
              <a:gd name="connsiteY21" fmla="*/ 1433424 h 1900583"/>
              <a:gd name="connsiteX22" fmla="*/ 1318667 w 2013900"/>
              <a:gd name="connsiteY22" fmla="*/ 1434179 h 1900583"/>
              <a:gd name="connsiteX23" fmla="*/ 1097018 w 2013900"/>
              <a:gd name="connsiteY23" fmla="*/ 1524911 h 1900583"/>
              <a:gd name="connsiteX24" fmla="*/ 1079718 w 2013900"/>
              <a:gd name="connsiteY24" fmla="*/ 1504987 h 1900583"/>
              <a:gd name="connsiteX25" fmla="*/ 950083 w 2013900"/>
              <a:gd name="connsiteY25" fmla="*/ 1496043 h 1900583"/>
              <a:gd name="connsiteX26" fmla="*/ 75043 w 2013900"/>
              <a:gd name="connsiteY26" fmla="*/ 1597161 h 1900583"/>
              <a:gd name="connsiteX27" fmla="*/ 108134 w 2013900"/>
              <a:gd name="connsiteY27" fmla="*/ 1604721 h 1900583"/>
              <a:gd name="connsiteX28" fmla="*/ 154857 w 2013900"/>
              <a:gd name="connsiteY28" fmla="*/ 1598764 h 1900583"/>
              <a:gd name="connsiteX29" fmla="*/ 233875 w 2013900"/>
              <a:gd name="connsiteY29" fmla="*/ 1496935 h 1900583"/>
              <a:gd name="connsiteX30" fmla="*/ 231813 w 2013900"/>
              <a:gd name="connsiteY30" fmla="*/ 1480763 h 1900583"/>
              <a:gd name="connsiteX31" fmla="*/ 540598 w 2013900"/>
              <a:gd name="connsiteY31" fmla="*/ 1375577 h 1900583"/>
              <a:gd name="connsiteX32" fmla="*/ 563677 w 2013900"/>
              <a:gd name="connsiteY32" fmla="*/ 1402157 h 1900583"/>
              <a:gd name="connsiteX33" fmla="*/ 692537 w 2013900"/>
              <a:gd name="connsiteY33" fmla="*/ 1412103 h 1900583"/>
              <a:gd name="connsiteX34" fmla="*/ 693400 w 2013900"/>
              <a:gd name="connsiteY34" fmla="*/ 1411346 h 1900583"/>
              <a:gd name="connsiteX35" fmla="*/ 797736 w 2013900"/>
              <a:gd name="connsiteY35" fmla="*/ 1491953 h 1900583"/>
              <a:gd name="connsiteX36" fmla="*/ 894945 w 2013900"/>
              <a:gd name="connsiteY36" fmla="*/ 1567053 h 1900583"/>
              <a:gd name="connsiteX37" fmla="*/ 894430 w 2013900"/>
              <a:gd name="connsiteY37" fmla="*/ 1568079 h 1900583"/>
              <a:gd name="connsiteX38" fmla="*/ 936587 w 2013900"/>
              <a:gd name="connsiteY38" fmla="*/ 1690255 h 1900583"/>
              <a:gd name="connsiteX39" fmla="*/ 1100786 w 2013900"/>
              <a:gd name="connsiteY39" fmla="*/ 1669186 h 1900583"/>
              <a:gd name="connsiteX40" fmla="*/ 1121540 w 2013900"/>
              <a:gd name="connsiteY40" fmla="*/ 1626904 h 1900583"/>
              <a:gd name="connsiteX41" fmla="*/ 1123204 w 2013900"/>
              <a:gd name="connsiteY41" fmla="*/ 1597620 h 1900583"/>
              <a:gd name="connsiteX42" fmla="*/ 1237555 w 2013900"/>
              <a:gd name="connsiteY42" fmla="*/ 1551067 h 1900583"/>
              <a:gd name="connsiteX43" fmla="*/ 1355644 w 2013900"/>
              <a:gd name="connsiteY43" fmla="*/ 1502993 h 1900583"/>
              <a:gd name="connsiteX44" fmla="*/ 1362776 w 2013900"/>
              <a:gd name="connsiteY44" fmla="*/ 1511266 h 1900583"/>
              <a:gd name="connsiteX45" fmla="*/ 1491817 w 2013900"/>
              <a:gd name="connsiteY45" fmla="*/ 1520936 h 1900583"/>
              <a:gd name="connsiteX46" fmla="*/ 1499270 w 2013900"/>
              <a:gd name="connsiteY46" fmla="*/ 1514511 h 1900583"/>
              <a:gd name="connsiteX47" fmla="*/ 1790657 w 2013900"/>
              <a:gd name="connsiteY47" fmla="*/ 1739626 h 1900583"/>
              <a:gd name="connsiteX48" fmla="*/ 1783473 w 2013900"/>
              <a:gd name="connsiteY48" fmla="*/ 1754261 h 1900583"/>
              <a:gd name="connsiteX49" fmla="*/ 1825296 w 2013900"/>
              <a:gd name="connsiteY49" fmla="*/ 1876178 h 1900583"/>
              <a:gd name="connsiteX50" fmla="*/ 1867578 w 2013900"/>
              <a:gd name="connsiteY50" fmla="*/ 1896932 h 1900583"/>
              <a:gd name="connsiteX51" fmla="*/ 1989494 w 2013900"/>
              <a:gd name="connsiteY51" fmla="*/ 1855110 h 1900583"/>
              <a:gd name="connsiteX52" fmla="*/ 1968427 w 2013900"/>
              <a:gd name="connsiteY52" fmla="*/ 1690911 h 1900583"/>
              <a:gd name="connsiteX53" fmla="*/ 1838792 w 2013900"/>
              <a:gd name="connsiteY53" fmla="*/ 1681967 h 1900583"/>
              <a:gd name="connsiteX54" fmla="*/ 1838014 w 2013900"/>
              <a:gd name="connsiteY54" fmla="*/ 1682642 h 1900583"/>
              <a:gd name="connsiteX55" fmla="*/ 1544325 w 2013900"/>
              <a:gd name="connsiteY55" fmla="*/ 1455749 h 1900583"/>
              <a:gd name="connsiteX56" fmla="*/ 1547700 w 2013900"/>
              <a:gd name="connsiteY56" fmla="*/ 1448953 h 1900583"/>
              <a:gd name="connsiteX57" fmla="*/ 1506345 w 2013900"/>
              <a:gd name="connsiteY57" fmla="*/ 1326336 h 1900583"/>
              <a:gd name="connsiteX58" fmla="*/ 1493239 w 2013900"/>
              <a:gd name="connsiteY58" fmla="*/ 1319828 h 1900583"/>
              <a:gd name="connsiteX59" fmla="*/ 1509136 w 2013900"/>
              <a:gd name="connsiteY59" fmla="*/ 1199535 h 1900583"/>
              <a:gd name="connsiteX60" fmla="*/ 1524327 w 2013900"/>
              <a:gd name="connsiteY60" fmla="*/ 1084591 h 1900583"/>
              <a:gd name="connsiteX61" fmla="*/ 1557251 w 2013900"/>
              <a:gd name="connsiteY61" fmla="*/ 1073434 h 1900583"/>
              <a:gd name="connsiteX62" fmla="*/ 1591815 w 2013900"/>
              <a:gd name="connsiteY62" fmla="*/ 1043422 h 1900583"/>
              <a:gd name="connsiteX63" fmla="*/ 1570748 w 2013900"/>
              <a:gd name="connsiteY63" fmla="*/ 879222 h 1900583"/>
              <a:gd name="connsiteX64" fmla="*/ 1483503 w 2013900"/>
              <a:gd name="connsiteY64" fmla="*/ 855912 h 1900583"/>
              <a:gd name="connsiteX65" fmla="*/ 1444684 w 2013900"/>
              <a:gd name="connsiteY65" fmla="*/ 869068 h 1900583"/>
              <a:gd name="connsiteX66" fmla="*/ 1340899 w 2013900"/>
              <a:gd name="connsiteY66" fmla="*/ 788887 h 1900583"/>
              <a:gd name="connsiteX67" fmla="*/ 1246914 w 2013900"/>
              <a:gd name="connsiteY67" fmla="*/ 716278 h 1900583"/>
              <a:gd name="connsiteX68" fmla="*/ 1249341 w 2013900"/>
              <a:gd name="connsiteY68" fmla="*/ 673586 h 1900583"/>
              <a:gd name="connsiteX69" fmla="*/ 1204964 w 2013900"/>
              <a:gd name="connsiteY69" fmla="*/ 596631 h 1900583"/>
              <a:gd name="connsiteX70" fmla="*/ 1168993 w 2013900"/>
              <a:gd name="connsiteY70" fmla="*/ 578975 h 1900583"/>
              <a:gd name="connsiteX71" fmla="*/ 1168993 w 2013900"/>
              <a:gd name="connsiteY71" fmla="*/ 225315 h 1900583"/>
              <a:gd name="connsiteX72" fmla="*/ 1170003 w 2013900"/>
              <a:gd name="connsiteY72" fmla="*/ 225113 h 1900583"/>
              <a:gd name="connsiteX73" fmla="*/ 1242179 w 2013900"/>
              <a:gd name="connsiteY73" fmla="*/ 117058 h 1900583"/>
              <a:gd name="connsiteX74" fmla="*/ 1125121 w 2013900"/>
              <a:gd name="connsiteY74" fmla="*/ 1 h 1900583"/>
              <a:gd name="connsiteX75" fmla="*/ 1008063 w 2013900"/>
              <a:gd name="connsiteY75" fmla="*/ 117059 h 1900583"/>
              <a:gd name="connsiteX76" fmla="*/ 1078973 w 2013900"/>
              <a:gd name="connsiteY76" fmla="*/ 224691 h 1900583"/>
              <a:gd name="connsiteX77" fmla="*/ 1094946 w 2013900"/>
              <a:gd name="connsiteY77" fmla="*/ 227954 h 1900583"/>
              <a:gd name="connsiteX78" fmla="*/ 1094946 w 2013900"/>
              <a:gd name="connsiteY78" fmla="*/ 580718 h 1900583"/>
              <a:gd name="connsiteX79" fmla="*/ 1086671 w 2013900"/>
              <a:gd name="connsiteY79" fmla="*/ 583843 h 1900583"/>
              <a:gd name="connsiteX80" fmla="*/ 1075329 w 2013900"/>
              <a:gd name="connsiteY80" fmla="*/ 587687 h 1900583"/>
              <a:gd name="connsiteX81" fmla="*/ 1040783 w 2013900"/>
              <a:gd name="connsiteY81" fmla="*/ 617683 h 1900583"/>
              <a:gd name="connsiteX82" fmla="*/ 1040763 w 2013900"/>
              <a:gd name="connsiteY82" fmla="*/ 617700 h 1900583"/>
              <a:gd name="connsiteX83" fmla="*/ 1021723 w 2013900"/>
              <a:gd name="connsiteY83" fmla="*/ 656920 h 1900583"/>
              <a:gd name="connsiteX84" fmla="*/ 1021715 w 2013900"/>
              <a:gd name="connsiteY84" fmla="*/ 657057 h 1900583"/>
              <a:gd name="connsiteX85" fmla="*/ 1020784 w 2013900"/>
              <a:gd name="connsiteY85" fmla="*/ 658980 h 1900583"/>
              <a:gd name="connsiteX86" fmla="*/ 1019460 w 2013900"/>
              <a:gd name="connsiteY86" fmla="*/ 681579 h 1900583"/>
              <a:gd name="connsiteX87" fmla="*/ 901080 w 2013900"/>
              <a:gd name="connsiteY87" fmla="*/ 729772 h 1900583"/>
              <a:gd name="connsiteX88" fmla="*/ 783553 w 2013900"/>
              <a:gd name="connsiteY88" fmla="*/ 777618 h 1900583"/>
              <a:gd name="connsiteX89" fmla="*/ 778015 w 2013900"/>
              <a:gd name="connsiteY89" fmla="*/ 771240 h 1900583"/>
              <a:gd name="connsiteX90" fmla="*/ 613815 w 2013900"/>
              <a:gd name="connsiteY90" fmla="*/ 792308 h 1900583"/>
              <a:gd name="connsiteX91" fmla="*/ 634884 w 2013900"/>
              <a:gd name="connsiteY91" fmla="*/ 956507 h 1900583"/>
              <a:gd name="connsiteX92" fmla="*/ 645314 w 2013900"/>
              <a:gd name="connsiteY92" fmla="*/ 961627 h 1900583"/>
              <a:gd name="connsiteX93" fmla="*/ 629499 w 2013900"/>
              <a:gd name="connsiteY93" fmla="*/ 1081304 h 1900583"/>
              <a:gd name="connsiteX94" fmla="*/ 614430 w 2013900"/>
              <a:gd name="connsiteY94" fmla="*/ 1195319 h 1900583"/>
              <a:gd name="connsiteX95" fmla="*/ 577174 w 2013900"/>
              <a:gd name="connsiteY95" fmla="*/ 1207946 h 1900583"/>
              <a:gd name="connsiteX96" fmla="*/ 542608 w 2013900"/>
              <a:gd name="connsiteY96" fmla="*/ 1237958 h 1900583"/>
              <a:gd name="connsiteX97" fmla="*/ 521855 w 2013900"/>
              <a:gd name="connsiteY97" fmla="*/ 1280240 h 1900583"/>
              <a:gd name="connsiteX98" fmla="*/ 520493 w 2013900"/>
              <a:gd name="connsiteY98" fmla="*/ 1304200 h 1900583"/>
              <a:gd name="connsiteX99" fmla="*/ 205439 w 2013900"/>
              <a:gd name="connsiteY99" fmla="*/ 1411522 h 1900583"/>
              <a:gd name="connsiteX100" fmla="*/ 204922 w 2013900"/>
              <a:gd name="connsiteY100" fmla="*/ 1410631 h 1900583"/>
              <a:gd name="connsiteX101" fmla="*/ 79366 w 2013900"/>
              <a:gd name="connsiteY101" fmla="*/ 1377152 h 1900583"/>
              <a:gd name="connsiteX102" fmla="*/ 6306 w 2013900"/>
              <a:gd name="connsiteY102" fmla="*/ 1525703 h 1900583"/>
              <a:gd name="connsiteX103" fmla="*/ 75043 w 2013900"/>
              <a:gd name="connsiteY103" fmla="*/ 1597161 h 1900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013900" h="1900583">
                <a:moveTo>
                  <a:pt x="943257" y="1501970"/>
                </a:moveTo>
                <a:lnTo>
                  <a:pt x="744074" y="1348088"/>
                </a:lnTo>
                <a:lnTo>
                  <a:pt x="748630" y="1338807"/>
                </a:lnTo>
                <a:cubicBezTo>
                  <a:pt x="760072" y="1294309"/>
                  <a:pt x="744218" y="1245791"/>
                  <a:pt x="706808" y="1216890"/>
                </a:cubicBezTo>
                <a:lnTo>
                  <a:pt x="695446" y="1211313"/>
                </a:lnTo>
                <a:lnTo>
                  <a:pt x="726700" y="978267"/>
                </a:lnTo>
                <a:lnTo>
                  <a:pt x="764518" y="965451"/>
                </a:lnTo>
                <a:cubicBezTo>
                  <a:pt x="777636" y="957984"/>
                  <a:pt x="789449" y="947909"/>
                  <a:pt x="799083" y="935439"/>
                </a:cubicBezTo>
                <a:cubicBezTo>
                  <a:pt x="809176" y="922375"/>
                  <a:pt x="816023" y="907989"/>
                  <a:pt x="819837" y="893157"/>
                </a:cubicBezTo>
                <a:lnTo>
                  <a:pt x="822213" y="851356"/>
                </a:lnTo>
                <a:lnTo>
                  <a:pt x="1043738" y="760675"/>
                </a:lnTo>
                <a:lnTo>
                  <a:pt x="1061832" y="781899"/>
                </a:lnTo>
                <a:cubicBezTo>
                  <a:pt x="1101024" y="812177"/>
                  <a:pt x="1152114" y="813244"/>
                  <a:pt x="1191467" y="790843"/>
                </a:cubicBezTo>
                <a:lnTo>
                  <a:pt x="1200605" y="782908"/>
                </a:lnTo>
                <a:lnTo>
                  <a:pt x="1391604" y="930468"/>
                </a:lnTo>
                <a:lnTo>
                  <a:pt x="1386234" y="941312"/>
                </a:lnTo>
                <a:cubicBezTo>
                  <a:pt x="1374493" y="985046"/>
                  <a:pt x="1388425" y="1034212"/>
                  <a:pt x="1427616" y="1064490"/>
                </a:cubicBezTo>
                <a:lnTo>
                  <a:pt x="1447779" y="1074387"/>
                </a:lnTo>
                <a:lnTo>
                  <a:pt x="1417037" y="1303612"/>
                </a:lnTo>
                <a:lnTo>
                  <a:pt x="1377304" y="1316666"/>
                </a:lnTo>
                <a:cubicBezTo>
                  <a:pt x="1364036" y="1324096"/>
                  <a:pt x="1352007" y="1334250"/>
                  <a:pt x="1342096" y="1347016"/>
                </a:cubicBezTo>
                <a:cubicBezTo>
                  <a:pt x="1322273" y="1372550"/>
                  <a:pt x="1314676" y="1403701"/>
                  <a:pt x="1318419" y="1433424"/>
                </a:cubicBezTo>
                <a:lnTo>
                  <a:pt x="1318667" y="1434179"/>
                </a:lnTo>
                <a:lnTo>
                  <a:pt x="1097018" y="1524911"/>
                </a:lnTo>
                <a:lnTo>
                  <a:pt x="1079718" y="1504987"/>
                </a:lnTo>
                <a:cubicBezTo>
                  <a:pt x="1040526" y="1474709"/>
                  <a:pt x="989436" y="1473641"/>
                  <a:pt x="950083" y="1496043"/>
                </a:cubicBezTo>
                <a:close/>
                <a:moveTo>
                  <a:pt x="75043" y="1597161"/>
                </a:moveTo>
                <a:cubicBezTo>
                  <a:pt x="85545" y="1601240"/>
                  <a:pt x="96683" y="1603828"/>
                  <a:pt x="108134" y="1604721"/>
                </a:cubicBezTo>
                <a:cubicBezTo>
                  <a:pt x="123403" y="1605911"/>
                  <a:pt x="139230" y="1604086"/>
                  <a:pt x="154857" y="1598764"/>
                </a:cubicBezTo>
                <a:cubicBezTo>
                  <a:pt x="199605" y="1583520"/>
                  <a:pt x="230305" y="1542741"/>
                  <a:pt x="233875" y="1496935"/>
                </a:cubicBezTo>
                <a:lnTo>
                  <a:pt x="231813" y="1480763"/>
                </a:lnTo>
                <a:lnTo>
                  <a:pt x="540598" y="1375577"/>
                </a:lnTo>
                <a:lnTo>
                  <a:pt x="563677" y="1402157"/>
                </a:lnTo>
                <a:cubicBezTo>
                  <a:pt x="602868" y="1432435"/>
                  <a:pt x="652926" y="1434839"/>
                  <a:pt x="692537" y="1412103"/>
                </a:cubicBezTo>
                <a:lnTo>
                  <a:pt x="693400" y="1411346"/>
                </a:lnTo>
                <a:lnTo>
                  <a:pt x="797736" y="1491953"/>
                </a:lnTo>
                <a:lnTo>
                  <a:pt x="894945" y="1567053"/>
                </a:lnTo>
                <a:lnTo>
                  <a:pt x="894430" y="1568079"/>
                </a:lnTo>
                <a:cubicBezTo>
                  <a:pt x="882432" y="1612147"/>
                  <a:pt x="897395" y="1659977"/>
                  <a:pt x="936587" y="1690255"/>
                </a:cubicBezTo>
                <a:cubicBezTo>
                  <a:pt x="986466" y="1728790"/>
                  <a:pt x="1060415" y="1721441"/>
                  <a:pt x="1100786" y="1669186"/>
                </a:cubicBezTo>
                <a:cubicBezTo>
                  <a:pt x="1110878" y="1656123"/>
                  <a:pt x="1117725" y="1641737"/>
                  <a:pt x="1121540" y="1626904"/>
                </a:cubicBezTo>
                <a:lnTo>
                  <a:pt x="1123204" y="1597620"/>
                </a:lnTo>
                <a:lnTo>
                  <a:pt x="1237555" y="1551067"/>
                </a:lnTo>
                <a:lnTo>
                  <a:pt x="1355644" y="1502993"/>
                </a:lnTo>
                <a:lnTo>
                  <a:pt x="1362776" y="1511266"/>
                </a:lnTo>
                <a:cubicBezTo>
                  <a:pt x="1401076" y="1541000"/>
                  <a:pt x="1452016" y="1543225"/>
                  <a:pt x="1491817" y="1520936"/>
                </a:cubicBezTo>
                <a:lnTo>
                  <a:pt x="1499270" y="1514511"/>
                </a:lnTo>
                <a:lnTo>
                  <a:pt x="1790657" y="1739626"/>
                </a:lnTo>
                <a:lnTo>
                  <a:pt x="1783473" y="1754261"/>
                </a:lnTo>
                <a:cubicBezTo>
                  <a:pt x="1772031" y="1798759"/>
                  <a:pt x="1787886" y="1847276"/>
                  <a:pt x="1825296" y="1876178"/>
                </a:cubicBezTo>
                <a:cubicBezTo>
                  <a:pt x="1838359" y="1886271"/>
                  <a:pt x="1852745" y="1893118"/>
                  <a:pt x="1867578" y="1896932"/>
                </a:cubicBezTo>
                <a:cubicBezTo>
                  <a:pt x="1912075" y="1908374"/>
                  <a:pt x="1960593" y="1892520"/>
                  <a:pt x="1989494" y="1855110"/>
                </a:cubicBezTo>
                <a:cubicBezTo>
                  <a:pt x="2029865" y="1802855"/>
                  <a:pt x="2018306" y="1729446"/>
                  <a:pt x="1968427" y="1690911"/>
                </a:cubicBezTo>
                <a:cubicBezTo>
                  <a:pt x="1929235" y="1660633"/>
                  <a:pt x="1878145" y="1659565"/>
                  <a:pt x="1838792" y="1681967"/>
                </a:cubicBezTo>
                <a:lnTo>
                  <a:pt x="1838014" y="1682642"/>
                </a:lnTo>
                <a:lnTo>
                  <a:pt x="1544325" y="1455749"/>
                </a:lnTo>
                <a:lnTo>
                  <a:pt x="1547700" y="1448953"/>
                </a:lnTo>
                <a:cubicBezTo>
                  <a:pt x="1559428" y="1404868"/>
                  <a:pt x="1544645" y="1356070"/>
                  <a:pt x="1506345" y="1326336"/>
                </a:cubicBezTo>
                <a:lnTo>
                  <a:pt x="1493239" y="1319828"/>
                </a:lnTo>
                <a:lnTo>
                  <a:pt x="1509136" y="1199535"/>
                </a:lnTo>
                <a:lnTo>
                  <a:pt x="1524327" y="1084591"/>
                </a:lnTo>
                <a:lnTo>
                  <a:pt x="1557251" y="1073434"/>
                </a:lnTo>
                <a:cubicBezTo>
                  <a:pt x="1570368" y="1065966"/>
                  <a:pt x="1582182" y="1055892"/>
                  <a:pt x="1591815" y="1043422"/>
                </a:cubicBezTo>
                <a:cubicBezTo>
                  <a:pt x="1632186" y="991167"/>
                  <a:pt x="1620627" y="917758"/>
                  <a:pt x="1570748" y="879222"/>
                </a:cubicBezTo>
                <a:cubicBezTo>
                  <a:pt x="1544620" y="859037"/>
                  <a:pt x="1513204" y="851834"/>
                  <a:pt x="1483503" y="855912"/>
                </a:cubicBezTo>
                <a:lnTo>
                  <a:pt x="1444684" y="869068"/>
                </a:lnTo>
                <a:lnTo>
                  <a:pt x="1340899" y="788887"/>
                </a:lnTo>
                <a:lnTo>
                  <a:pt x="1246914" y="716278"/>
                </a:lnTo>
                <a:lnTo>
                  <a:pt x="1249341" y="673586"/>
                </a:lnTo>
                <a:cubicBezTo>
                  <a:pt x="1245263" y="643885"/>
                  <a:pt x="1229903" y="615899"/>
                  <a:pt x="1204964" y="596631"/>
                </a:cubicBezTo>
                <a:lnTo>
                  <a:pt x="1168993" y="578975"/>
                </a:lnTo>
                <a:lnTo>
                  <a:pt x="1168993" y="225315"/>
                </a:lnTo>
                <a:lnTo>
                  <a:pt x="1170003" y="225113"/>
                </a:lnTo>
                <a:cubicBezTo>
                  <a:pt x="1211789" y="207666"/>
                  <a:pt x="1242179" y="166584"/>
                  <a:pt x="1242179" y="117058"/>
                </a:cubicBezTo>
                <a:cubicBezTo>
                  <a:pt x="1242179" y="54028"/>
                  <a:pt x="1191154" y="0"/>
                  <a:pt x="1125121" y="1"/>
                </a:cubicBezTo>
                <a:cubicBezTo>
                  <a:pt x="1062090" y="1"/>
                  <a:pt x="1008063" y="51026"/>
                  <a:pt x="1008063" y="117059"/>
                </a:cubicBezTo>
                <a:cubicBezTo>
                  <a:pt x="1008063" y="164333"/>
                  <a:pt x="1036765" y="206541"/>
                  <a:pt x="1078973" y="224691"/>
                </a:cubicBezTo>
                <a:lnTo>
                  <a:pt x="1094946" y="227954"/>
                </a:lnTo>
                <a:lnTo>
                  <a:pt x="1094946" y="580718"/>
                </a:lnTo>
                <a:lnTo>
                  <a:pt x="1086671" y="583843"/>
                </a:lnTo>
                <a:lnTo>
                  <a:pt x="1075329" y="587687"/>
                </a:lnTo>
                <a:lnTo>
                  <a:pt x="1040783" y="617683"/>
                </a:lnTo>
                <a:lnTo>
                  <a:pt x="1040763" y="617700"/>
                </a:lnTo>
                <a:cubicBezTo>
                  <a:pt x="1031588" y="629576"/>
                  <a:pt x="1025281" y="642956"/>
                  <a:pt x="1021723" y="656920"/>
                </a:cubicBezTo>
                <a:lnTo>
                  <a:pt x="1021715" y="657057"/>
                </a:lnTo>
                <a:lnTo>
                  <a:pt x="1020784" y="658980"/>
                </a:lnTo>
                <a:lnTo>
                  <a:pt x="1019460" y="681579"/>
                </a:lnTo>
                <a:lnTo>
                  <a:pt x="901080" y="729772"/>
                </a:lnTo>
                <a:lnTo>
                  <a:pt x="783553" y="777618"/>
                </a:lnTo>
                <a:lnTo>
                  <a:pt x="778015" y="771240"/>
                </a:lnTo>
                <a:cubicBezTo>
                  <a:pt x="725760" y="730869"/>
                  <a:pt x="652351" y="742428"/>
                  <a:pt x="613815" y="792308"/>
                </a:cubicBezTo>
                <a:cubicBezTo>
                  <a:pt x="575280" y="842187"/>
                  <a:pt x="582629" y="916137"/>
                  <a:pt x="634884" y="956507"/>
                </a:cubicBezTo>
                <a:lnTo>
                  <a:pt x="645314" y="961627"/>
                </a:lnTo>
                <a:lnTo>
                  <a:pt x="629499" y="1081304"/>
                </a:lnTo>
                <a:lnTo>
                  <a:pt x="614430" y="1195319"/>
                </a:lnTo>
                <a:lnTo>
                  <a:pt x="577174" y="1207946"/>
                </a:lnTo>
                <a:cubicBezTo>
                  <a:pt x="564056" y="1215413"/>
                  <a:pt x="552242" y="1225488"/>
                  <a:pt x="542608" y="1237958"/>
                </a:cubicBezTo>
                <a:cubicBezTo>
                  <a:pt x="532516" y="1251022"/>
                  <a:pt x="525669" y="1265407"/>
                  <a:pt x="521855" y="1280240"/>
                </a:cubicBezTo>
                <a:lnTo>
                  <a:pt x="520493" y="1304200"/>
                </a:lnTo>
                <a:lnTo>
                  <a:pt x="205439" y="1411522"/>
                </a:lnTo>
                <a:lnTo>
                  <a:pt x="204922" y="1410631"/>
                </a:lnTo>
                <a:cubicBezTo>
                  <a:pt x="174933" y="1376702"/>
                  <a:pt x="126246" y="1361182"/>
                  <a:pt x="79366" y="1377152"/>
                </a:cubicBezTo>
                <a:cubicBezTo>
                  <a:pt x="19701" y="1397476"/>
                  <a:pt x="-14987" y="1463197"/>
                  <a:pt x="6306" y="1525703"/>
                </a:cubicBezTo>
                <a:cubicBezTo>
                  <a:pt x="17738" y="1559264"/>
                  <a:pt x="43535" y="1584923"/>
                  <a:pt x="75043" y="1597161"/>
                </a:cubicBezTo>
                <a:close/>
              </a:path>
            </a:pathLst>
          </a:custGeom>
          <a:solidFill>
            <a:schemeClr val="bg1">
              <a:lumMod val="50000"/>
            </a:schemeClr>
          </a:solidFill>
          <a:ln w="43323" cap="flat">
            <a:noFill/>
            <a:prstDash val="solid"/>
            <a:miter/>
          </a:ln>
        </p:spPr>
        <p:txBody>
          <a:bodyPr wrap="square" rtlCol="0" anchor="ctr">
            <a:noAutofit/>
          </a:bodyPr>
          <a:lstStyle/>
          <a:p>
            <a:endParaRPr lang="en-US"/>
          </a:p>
        </p:txBody>
      </p:sp>
      <p:sp>
        <p:nvSpPr>
          <p:cNvPr id="140" name="Freeform: Shape 140">
            <a:extLst>
              <a:ext uri="{FF2B5EF4-FFF2-40B4-BE49-F238E27FC236}">
                <a16:creationId xmlns="" xmlns:a16="http://schemas.microsoft.com/office/drawing/2014/main" id="{F4047434-A391-4559-B3B3-EAA2BFA87140}"/>
              </a:ext>
            </a:extLst>
          </p:cNvPr>
          <p:cNvSpPr/>
          <p:nvPr userDrawn="1"/>
        </p:nvSpPr>
        <p:spPr>
          <a:xfrm rot="1022389">
            <a:off x="10763367" y="4382586"/>
            <a:ext cx="1025410" cy="838256"/>
          </a:xfrm>
          <a:custGeom>
            <a:avLst/>
            <a:gdLst>
              <a:gd name="connsiteX0" fmla="*/ 618123 w 1077492"/>
              <a:gd name="connsiteY0" fmla="*/ 5091 h 880832"/>
              <a:gd name="connsiteX1" fmla="*/ 649515 w 1077492"/>
              <a:gd name="connsiteY1" fmla="*/ 48 h 880832"/>
              <a:gd name="connsiteX2" fmla="*/ 706766 w 1077492"/>
              <a:gd name="connsiteY2" fmla="*/ 25655 h 880832"/>
              <a:gd name="connsiteX3" fmla="*/ 703831 w 1077492"/>
              <a:gd name="connsiteY3" fmla="*/ 142493 h 880832"/>
              <a:gd name="connsiteX4" fmla="*/ 665641 w 1077492"/>
              <a:gd name="connsiteY4" fmla="*/ 157025 h 880832"/>
              <a:gd name="connsiteX5" fmla="*/ 665641 w 1077492"/>
              <a:gd name="connsiteY5" fmla="*/ 352605 h 880832"/>
              <a:gd name="connsiteX6" fmla="*/ 684786 w 1077492"/>
              <a:gd name="connsiteY6" fmla="*/ 356972 h 880832"/>
              <a:gd name="connsiteX7" fmla="*/ 718689 w 1077492"/>
              <a:gd name="connsiteY7" fmla="*/ 380793 h 880832"/>
              <a:gd name="connsiteX8" fmla="*/ 738749 w 1077492"/>
              <a:gd name="connsiteY8" fmla="*/ 496690 h 880832"/>
              <a:gd name="connsiteX9" fmla="*/ 735230 w 1077492"/>
              <a:gd name="connsiteY9" fmla="*/ 501698 h 880832"/>
              <a:gd name="connsiteX10" fmla="*/ 845060 w 1077492"/>
              <a:gd name="connsiteY10" fmla="*/ 617186 h 880832"/>
              <a:gd name="connsiteX11" fmla="*/ 879258 w 1077492"/>
              <a:gd name="connsiteY11" fmla="*/ 595803 h 880832"/>
              <a:gd name="connsiteX12" fmla="*/ 1037048 w 1077492"/>
              <a:gd name="connsiteY12" fmla="*/ 632408 h 880832"/>
              <a:gd name="connsiteX13" fmla="*/ 1031825 w 1077492"/>
              <a:gd name="connsiteY13" fmla="*/ 840388 h 880832"/>
              <a:gd name="connsiteX14" fmla="*/ 823846 w 1077492"/>
              <a:gd name="connsiteY14" fmla="*/ 835165 h 880832"/>
              <a:gd name="connsiteX15" fmla="*/ 795994 w 1077492"/>
              <a:gd name="connsiteY15" fmla="*/ 674255 h 880832"/>
              <a:gd name="connsiteX16" fmla="*/ 803191 w 1077492"/>
              <a:gd name="connsiteY16" fmla="*/ 664013 h 880832"/>
              <a:gd name="connsiteX17" fmla="*/ 690708 w 1077492"/>
              <a:gd name="connsiteY17" fmla="*/ 545736 h 880832"/>
              <a:gd name="connsiteX18" fmla="*/ 678778 w 1077492"/>
              <a:gd name="connsiteY18" fmla="*/ 553196 h 880832"/>
              <a:gd name="connsiteX19" fmla="*/ 565128 w 1077492"/>
              <a:gd name="connsiteY19" fmla="*/ 526831 h 880832"/>
              <a:gd name="connsiteX20" fmla="*/ 562479 w 1077492"/>
              <a:gd name="connsiteY20" fmla="*/ 522594 h 880832"/>
              <a:gd name="connsiteX21" fmla="*/ 207664 w 1077492"/>
              <a:gd name="connsiteY21" fmla="*/ 608151 h 880832"/>
              <a:gd name="connsiteX22" fmla="*/ 203307 w 1077492"/>
              <a:gd name="connsiteY22" fmla="*/ 628640 h 880832"/>
              <a:gd name="connsiteX23" fmla="*/ 178918 w 1077492"/>
              <a:gd name="connsiteY23" fmla="*/ 663609 h 880832"/>
              <a:gd name="connsiteX24" fmla="*/ 29119 w 1077492"/>
              <a:gd name="connsiteY24" fmla="*/ 659847 h 880832"/>
              <a:gd name="connsiteX25" fmla="*/ 32881 w 1077492"/>
              <a:gd name="connsiteY25" fmla="*/ 510048 h 880832"/>
              <a:gd name="connsiteX26" fmla="*/ 67936 w 1077492"/>
              <a:gd name="connsiteY26" fmla="*/ 487958 h 880832"/>
              <a:gd name="connsiteX27" fmla="*/ 182679 w 1077492"/>
              <a:gd name="connsiteY27" fmla="*/ 513810 h 880832"/>
              <a:gd name="connsiteX28" fmla="*/ 199867 w 1077492"/>
              <a:gd name="connsiteY28" fmla="*/ 541086 h 880832"/>
              <a:gd name="connsiteX29" fmla="*/ 537541 w 1077492"/>
              <a:gd name="connsiteY29" fmla="*/ 459661 h 880832"/>
              <a:gd name="connsiteX30" fmla="*/ 536059 w 1077492"/>
              <a:gd name="connsiteY30" fmla="*/ 450434 h 880832"/>
              <a:gd name="connsiteX31" fmla="*/ 568890 w 1077492"/>
              <a:gd name="connsiteY31" fmla="*/ 377032 h 880832"/>
              <a:gd name="connsiteX32" fmla="*/ 605039 w 1077492"/>
              <a:gd name="connsiteY32" fmla="*/ 354429 h 880832"/>
              <a:gd name="connsiteX33" fmla="*/ 624516 w 1077492"/>
              <a:gd name="connsiteY33" fmla="*/ 351300 h 880832"/>
              <a:gd name="connsiteX34" fmla="*/ 624516 w 1077492"/>
              <a:gd name="connsiteY34" fmla="*/ 160667 h 880832"/>
              <a:gd name="connsiteX35" fmla="*/ 613436 w 1077492"/>
              <a:gd name="connsiteY35" fmla="*/ 158139 h 880832"/>
              <a:gd name="connsiteX36" fmla="*/ 586993 w 1077492"/>
              <a:gd name="connsiteY36" fmla="*/ 139559 h 880832"/>
              <a:gd name="connsiteX37" fmla="*/ 589927 w 1077492"/>
              <a:gd name="connsiteY37" fmla="*/ 22721 h 880832"/>
              <a:gd name="connsiteX38" fmla="*/ 618123 w 1077492"/>
              <a:gd name="connsiteY38" fmla="*/ 5091 h 88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77492" h="880832">
                <a:moveTo>
                  <a:pt x="618123" y="5091"/>
                </a:moveTo>
                <a:cubicBezTo>
                  <a:pt x="628264" y="1341"/>
                  <a:pt x="638938" y="-311"/>
                  <a:pt x="649515" y="48"/>
                </a:cubicBezTo>
                <a:cubicBezTo>
                  <a:pt x="670668" y="767"/>
                  <a:pt x="691432" y="9532"/>
                  <a:pt x="706766" y="25655"/>
                </a:cubicBezTo>
                <a:cubicBezTo>
                  <a:pt x="738893" y="59437"/>
                  <a:pt x="736078" y="111827"/>
                  <a:pt x="703831" y="142493"/>
                </a:cubicBezTo>
                <a:lnTo>
                  <a:pt x="665641" y="157025"/>
                </a:lnTo>
                <a:lnTo>
                  <a:pt x="665641" y="352605"/>
                </a:lnTo>
                <a:lnTo>
                  <a:pt x="684786" y="356972"/>
                </a:lnTo>
                <a:cubicBezTo>
                  <a:pt x="697289" y="362480"/>
                  <a:pt x="708859" y="370458"/>
                  <a:pt x="718689" y="380793"/>
                </a:cubicBezTo>
                <a:cubicBezTo>
                  <a:pt x="749581" y="413278"/>
                  <a:pt x="755275" y="459181"/>
                  <a:pt x="738749" y="496690"/>
                </a:cubicBezTo>
                <a:lnTo>
                  <a:pt x="735230" y="501698"/>
                </a:lnTo>
                <a:lnTo>
                  <a:pt x="845060" y="617186"/>
                </a:lnTo>
                <a:lnTo>
                  <a:pt x="879258" y="595803"/>
                </a:lnTo>
                <a:cubicBezTo>
                  <a:pt x="933414" y="575777"/>
                  <a:pt x="996107" y="589357"/>
                  <a:pt x="1037048" y="632408"/>
                </a:cubicBezTo>
                <a:cubicBezTo>
                  <a:pt x="1094236" y="692542"/>
                  <a:pt x="1089226" y="785799"/>
                  <a:pt x="1031825" y="840388"/>
                </a:cubicBezTo>
                <a:cubicBezTo>
                  <a:pt x="971691" y="897576"/>
                  <a:pt x="878434" y="892566"/>
                  <a:pt x="823846" y="835165"/>
                </a:cubicBezTo>
                <a:cubicBezTo>
                  <a:pt x="780955" y="790064"/>
                  <a:pt x="773050" y="726332"/>
                  <a:pt x="795994" y="674255"/>
                </a:cubicBezTo>
                <a:lnTo>
                  <a:pt x="803191" y="664013"/>
                </a:lnTo>
                <a:lnTo>
                  <a:pt x="690708" y="545736"/>
                </a:lnTo>
                <a:lnTo>
                  <a:pt x="678778" y="553196"/>
                </a:lnTo>
                <a:cubicBezTo>
                  <a:pt x="639771" y="567620"/>
                  <a:pt x="594617" y="557839"/>
                  <a:pt x="565128" y="526831"/>
                </a:cubicBezTo>
                <a:lnTo>
                  <a:pt x="562479" y="522594"/>
                </a:lnTo>
                <a:lnTo>
                  <a:pt x="207664" y="608151"/>
                </a:lnTo>
                <a:lnTo>
                  <a:pt x="203307" y="628640"/>
                </a:lnTo>
                <a:cubicBezTo>
                  <a:pt x="197853" y="641384"/>
                  <a:pt x="189746" y="653311"/>
                  <a:pt x="178918" y="663609"/>
                </a:cubicBezTo>
                <a:cubicBezTo>
                  <a:pt x="137575" y="702927"/>
                  <a:pt x="70309" y="703160"/>
                  <a:pt x="29119" y="659847"/>
                </a:cubicBezTo>
                <a:cubicBezTo>
                  <a:pt x="-10199" y="618504"/>
                  <a:pt x="-10431" y="551239"/>
                  <a:pt x="32881" y="510048"/>
                </a:cubicBezTo>
                <a:cubicBezTo>
                  <a:pt x="43217" y="500219"/>
                  <a:pt x="55173" y="492832"/>
                  <a:pt x="67936" y="487958"/>
                </a:cubicBezTo>
                <a:cubicBezTo>
                  <a:pt x="106227" y="473336"/>
                  <a:pt x="151787" y="481326"/>
                  <a:pt x="182679" y="513810"/>
                </a:cubicBezTo>
                <a:lnTo>
                  <a:pt x="199867" y="541086"/>
                </a:lnTo>
                <a:lnTo>
                  <a:pt x="537541" y="459661"/>
                </a:lnTo>
                <a:lnTo>
                  <a:pt x="536059" y="450434"/>
                </a:lnTo>
                <a:cubicBezTo>
                  <a:pt x="536980" y="423313"/>
                  <a:pt x="548218" y="396691"/>
                  <a:pt x="568890" y="377032"/>
                </a:cubicBezTo>
                <a:cubicBezTo>
                  <a:pt x="579718" y="366735"/>
                  <a:pt x="592037" y="359237"/>
                  <a:pt x="605039" y="354429"/>
                </a:cubicBezTo>
                <a:lnTo>
                  <a:pt x="624516" y="351300"/>
                </a:lnTo>
                <a:lnTo>
                  <a:pt x="624516" y="160667"/>
                </a:lnTo>
                <a:lnTo>
                  <a:pt x="613436" y="158139"/>
                </a:lnTo>
                <a:cubicBezTo>
                  <a:pt x="603685" y="153843"/>
                  <a:pt x="594660" y="147621"/>
                  <a:pt x="586993" y="139559"/>
                </a:cubicBezTo>
                <a:cubicBezTo>
                  <a:pt x="554867" y="105778"/>
                  <a:pt x="557681" y="53388"/>
                  <a:pt x="589927" y="22721"/>
                </a:cubicBezTo>
                <a:cubicBezTo>
                  <a:pt x="598373" y="14690"/>
                  <a:pt x="607982" y="8842"/>
                  <a:pt x="618123" y="5091"/>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41" name="Group 212">
            <a:extLst>
              <a:ext uri="{FF2B5EF4-FFF2-40B4-BE49-F238E27FC236}">
                <a16:creationId xmlns="" xmlns:a16="http://schemas.microsoft.com/office/drawing/2014/main" id="{0A4DA7A5-BE9C-4D16-8F3D-49C61AF1D01F}"/>
              </a:ext>
            </a:extLst>
          </p:cNvPr>
          <p:cNvGrpSpPr/>
          <p:nvPr userDrawn="1"/>
        </p:nvGrpSpPr>
        <p:grpSpPr>
          <a:xfrm>
            <a:off x="501570" y="2062075"/>
            <a:ext cx="1891725" cy="1331151"/>
            <a:chOff x="579703" y="1481608"/>
            <a:chExt cx="2452930" cy="1726055"/>
          </a:xfrm>
        </p:grpSpPr>
        <p:grpSp>
          <p:nvGrpSpPr>
            <p:cNvPr id="142" name="그룹 26">
              <a:extLst>
                <a:ext uri="{FF2B5EF4-FFF2-40B4-BE49-F238E27FC236}">
                  <a16:creationId xmlns="" xmlns:a16="http://schemas.microsoft.com/office/drawing/2014/main" id="{82FAEADB-08EA-4262-943B-304E3A9FDEF8}"/>
                </a:ext>
              </a:extLst>
            </p:cNvPr>
            <p:cNvGrpSpPr/>
            <p:nvPr/>
          </p:nvGrpSpPr>
          <p:grpSpPr>
            <a:xfrm>
              <a:off x="1886687" y="1481608"/>
              <a:ext cx="1145946" cy="1726055"/>
              <a:chOff x="6150565" y="3254095"/>
              <a:chExt cx="979312" cy="1475068"/>
            </a:xfrm>
          </p:grpSpPr>
          <p:sp>
            <p:nvSpPr>
              <p:cNvPr id="149" name="자유형: 도형 5">
                <a:extLst>
                  <a:ext uri="{FF2B5EF4-FFF2-40B4-BE49-F238E27FC236}">
                    <a16:creationId xmlns="" xmlns:a16="http://schemas.microsoft.com/office/drawing/2014/main" id="{44C346CC-4453-473D-B764-96FB30579257}"/>
                  </a:ext>
                </a:extLst>
              </p:cNvPr>
              <p:cNvSpPr/>
              <p:nvPr/>
            </p:nvSpPr>
            <p:spPr>
              <a:xfrm>
                <a:off x="6154072" y="3254095"/>
                <a:ext cx="734589" cy="517434"/>
              </a:xfrm>
              <a:custGeom>
                <a:avLst/>
                <a:gdLst>
                  <a:gd name="connsiteX0" fmla="*/ 182319 w 931229"/>
                  <a:gd name="connsiteY0" fmla="*/ 476834 h 617079"/>
                  <a:gd name="connsiteX1" fmla="*/ 423541 w 931229"/>
                  <a:gd name="connsiteY1" fmla="*/ 339394 h 617079"/>
                  <a:gd name="connsiteX2" fmla="*/ 516103 w 931229"/>
                  <a:gd name="connsiteY2" fmla="*/ 617079 h 617079"/>
                  <a:gd name="connsiteX3" fmla="*/ 0 w 931229"/>
                  <a:gd name="connsiteY3" fmla="*/ 448785 h 617079"/>
                  <a:gd name="connsiteX4" fmla="*/ 274881 w 931229"/>
                  <a:gd name="connsiteY4" fmla="*/ 0 h 617079"/>
                  <a:gd name="connsiteX5" fmla="*/ 504883 w 931229"/>
                  <a:gd name="connsiteY5" fmla="*/ 235612 h 617079"/>
                  <a:gd name="connsiteX6" fmla="*/ 765740 w 931229"/>
                  <a:gd name="connsiteY6" fmla="*/ 159879 h 617079"/>
                  <a:gd name="connsiteX7" fmla="*/ 931229 w 931229"/>
                  <a:gd name="connsiteY7" fmla="*/ 403906 h 617079"/>
                  <a:gd name="connsiteX0" fmla="*/ 182319 w 931922"/>
                  <a:gd name="connsiteY0" fmla="*/ 476834 h 617079"/>
                  <a:gd name="connsiteX1" fmla="*/ 423541 w 931922"/>
                  <a:gd name="connsiteY1" fmla="*/ 339394 h 617079"/>
                  <a:gd name="connsiteX2" fmla="*/ 516103 w 931922"/>
                  <a:gd name="connsiteY2" fmla="*/ 617079 h 617079"/>
                  <a:gd name="connsiteX3" fmla="*/ 0 w 931922"/>
                  <a:gd name="connsiteY3" fmla="*/ 448785 h 617079"/>
                  <a:gd name="connsiteX4" fmla="*/ 274881 w 931922"/>
                  <a:gd name="connsiteY4" fmla="*/ 0 h 617079"/>
                  <a:gd name="connsiteX5" fmla="*/ 504883 w 931922"/>
                  <a:gd name="connsiteY5" fmla="*/ 235612 h 617079"/>
                  <a:gd name="connsiteX6" fmla="*/ 765740 w 931922"/>
                  <a:gd name="connsiteY6" fmla="*/ 159879 h 617079"/>
                  <a:gd name="connsiteX7" fmla="*/ 931229 w 931922"/>
                  <a:gd name="connsiteY7" fmla="*/ 403906 h 617079"/>
                  <a:gd name="connsiteX0" fmla="*/ 182319 w 931922"/>
                  <a:gd name="connsiteY0" fmla="*/ 476834 h 617079"/>
                  <a:gd name="connsiteX1" fmla="*/ 423541 w 931922"/>
                  <a:gd name="connsiteY1" fmla="*/ 339394 h 617079"/>
                  <a:gd name="connsiteX2" fmla="*/ 516103 w 931922"/>
                  <a:gd name="connsiteY2" fmla="*/ 617079 h 617079"/>
                  <a:gd name="connsiteX3" fmla="*/ 0 w 931922"/>
                  <a:gd name="connsiteY3" fmla="*/ 448785 h 617079"/>
                  <a:gd name="connsiteX4" fmla="*/ 274881 w 931922"/>
                  <a:gd name="connsiteY4" fmla="*/ 0 h 617079"/>
                  <a:gd name="connsiteX5" fmla="*/ 504883 w 931922"/>
                  <a:gd name="connsiteY5" fmla="*/ 235612 h 617079"/>
                  <a:gd name="connsiteX6" fmla="*/ 765740 w 931922"/>
                  <a:gd name="connsiteY6" fmla="*/ 159879 h 617079"/>
                  <a:gd name="connsiteX7" fmla="*/ 931229 w 931922"/>
                  <a:gd name="connsiteY7" fmla="*/ 403906 h 617079"/>
                  <a:gd name="connsiteX0" fmla="*/ 182319 w 931968"/>
                  <a:gd name="connsiteY0" fmla="*/ 476834 h 617079"/>
                  <a:gd name="connsiteX1" fmla="*/ 423541 w 931968"/>
                  <a:gd name="connsiteY1" fmla="*/ 339394 h 617079"/>
                  <a:gd name="connsiteX2" fmla="*/ 516103 w 931968"/>
                  <a:gd name="connsiteY2" fmla="*/ 617079 h 617079"/>
                  <a:gd name="connsiteX3" fmla="*/ 0 w 931968"/>
                  <a:gd name="connsiteY3" fmla="*/ 448785 h 617079"/>
                  <a:gd name="connsiteX4" fmla="*/ 274881 w 931968"/>
                  <a:gd name="connsiteY4" fmla="*/ 0 h 617079"/>
                  <a:gd name="connsiteX5" fmla="*/ 504883 w 931968"/>
                  <a:gd name="connsiteY5" fmla="*/ 235612 h 617079"/>
                  <a:gd name="connsiteX6" fmla="*/ 765740 w 931968"/>
                  <a:gd name="connsiteY6" fmla="*/ 159879 h 617079"/>
                  <a:gd name="connsiteX7" fmla="*/ 931229 w 931968"/>
                  <a:gd name="connsiteY7" fmla="*/ 403906 h 617079"/>
                  <a:gd name="connsiteX0" fmla="*/ 182319 w 932698"/>
                  <a:gd name="connsiteY0" fmla="*/ 476834 h 617079"/>
                  <a:gd name="connsiteX1" fmla="*/ 423541 w 932698"/>
                  <a:gd name="connsiteY1" fmla="*/ 339394 h 617079"/>
                  <a:gd name="connsiteX2" fmla="*/ 516103 w 932698"/>
                  <a:gd name="connsiteY2" fmla="*/ 617079 h 617079"/>
                  <a:gd name="connsiteX3" fmla="*/ 0 w 932698"/>
                  <a:gd name="connsiteY3" fmla="*/ 448785 h 617079"/>
                  <a:gd name="connsiteX4" fmla="*/ 274881 w 932698"/>
                  <a:gd name="connsiteY4" fmla="*/ 0 h 617079"/>
                  <a:gd name="connsiteX5" fmla="*/ 504883 w 932698"/>
                  <a:gd name="connsiteY5" fmla="*/ 235612 h 617079"/>
                  <a:gd name="connsiteX6" fmla="*/ 765740 w 932698"/>
                  <a:gd name="connsiteY6" fmla="*/ 159879 h 617079"/>
                  <a:gd name="connsiteX7" fmla="*/ 931229 w 932698"/>
                  <a:gd name="connsiteY7" fmla="*/ 403906 h 617079"/>
                  <a:gd name="connsiteX0" fmla="*/ 182319 w 932698"/>
                  <a:gd name="connsiteY0" fmla="*/ 476834 h 617079"/>
                  <a:gd name="connsiteX1" fmla="*/ 423541 w 932698"/>
                  <a:gd name="connsiteY1" fmla="*/ 339394 h 617079"/>
                  <a:gd name="connsiteX2" fmla="*/ 516103 w 932698"/>
                  <a:gd name="connsiteY2" fmla="*/ 617079 h 617079"/>
                  <a:gd name="connsiteX3" fmla="*/ 0 w 932698"/>
                  <a:gd name="connsiteY3" fmla="*/ 448785 h 617079"/>
                  <a:gd name="connsiteX4" fmla="*/ 274881 w 932698"/>
                  <a:gd name="connsiteY4" fmla="*/ 0 h 617079"/>
                  <a:gd name="connsiteX5" fmla="*/ 504883 w 932698"/>
                  <a:gd name="connsiteY5" fmla="*/ 235612 h 617079"/>
                  <a:gd name="connsiteX6" fmla="*/ 765740 w 932698"/>
                  <a:gd name="connsiteY6" fmla="*/ 159879 h 617079"/>
                  <a:gd name="connsiteX7" fmla="*/ 931229 w 932698"/>
                  <a:gd name="connsiteY7" fmla="*/ 403906 h 617079"/>
                  <a:gd name="connsiteX0" fmla="*/ 182319 w 932698"/>
                  <a:gd name="connsiteY0" fmla="*/ 476834 h 617079"/>
                  <a:gd name="connsiteX1" fmla="*/ 423541 w 932698"/>
                  <a:gd name="connsiteY1" fmla="*/ 339394 h 617079"/>
                  <a:gd name="connsiteX2" fmla="*/ 516103 w 932698"/>
                  <a:gd name="connsiteY2" fmla="*/ 617079 h 617079"/>
                  <a:gd name="connsiteX3" fmla="*/ 0 w 932698"/>
                  <a:gd name="connsiteY3" fmla="*/ 448785 h 617079"/>
                  <a:gd name="connsiteX4" fmla="*/ 274881 w 932698"/>
                  <a:gd name="connsiteY4" fmla="*/ 0 h 617079"/>
                  <a:gd name="connsiteX5" fmla="*/ 477341 w 932698"/>
                  <a:gd name="connsiteY5" fmla="*/ 243874 h 617079"/>
                  <a:gd name="connsiteX6" fmla="*/ 765740 w 932698"/>
                  <a:gd name="connsiteY6" fmla="*/ 159879 h 617079"/>
                  <a:gd name="connsiteX7" fmla="*/ 931229 w 932698"/>
                  <a:gd name="connsiteY7" fmla="*/ 403906 h 617079"/>
                  <a:gd name="connsiteX0" fmla="*/ 182319 w 932698"/>
                  <a:gd name="connsiteY0" fmla="*/ 476834 h 617079"/>
                  <a:gd name="connsiteX1" fmla="*/ 423541 w 932698"/>
                  <a:gd name="connsiteY1" fmla="*/ 339394 h 617079"/>
                  <a:gd name="connsiteX2" fmla="*/ 516103 w 932698"/>
                  <a:gd name="connsiteY2" fmla="*/ 617079 h 617079"/>
                  <a:gd name="connsiteX3" fmla="*/ 0 w 932698"/>
                  <a:gd name="connsiteY3" fmla="*/ 448785 h 617079"/>
                  <a:gd name="connsiteX4" fmla="*/ 274881 w 932698"/>
                  <a:gd name="connsiteY4" fmla="*/ 0 h 617079"/>
                  <a:gd name="connsiteX5" fmla="*/ 477341 w 932698"/>
                  <a:gd name="connsiteY5" fmla="*/ 243874 h 617079"/>
                  <a:gd name="connsiteX6" fmla="*/ 765740 w 932698"/>
                  <a:gd name="connsiteY6" fmla="*/ 159879 h 617079"/>
                  <a:gd name="connsiteX7" fmla="*/ 931229 w 932698"/>
                  <a:gd name="connsiteY7" fmla="*/ 403906 h 617079"/>
                  <a:gd name="connsiteX0" fmla="*/ 182319 w 932698"/>
                  <a:gd name="connsiteY0" fmla="*/ 476834 h 617079"/>
                  <a:gd name="connsiteX1" fmla="*/ 423541 w 932698"/>
                  <a:gd name="connsiteY1" fmla="*/ 339394 h 617079"/>
                  <a:gd name="connsiteX2" fmla="*/ 516103 w 932698"/>
                  <a:gd name="connsiteY2" fmla="*/ 617079 h 617079"/>
                  <a:gd name="connsiteX3" fmla="*/ 0 w 932698"/>
                  <a:gd name="connsiteY3" fmla="*/ 448785 h 617079"/>
                  <a:gd name="connsiteX4" fmla="*/ 274881 w 932698"/>
                  <a:gd name="connsiteY4" fmla="*/ 0 h 617079"/>
                  <a:gd name="connsiteX5" fmla="*/ 477341 w 932698"/>
                  <a:gd name="connsiteY5" fmla="*/ 243874 h 617079"/>
                  <a:gd name="connsiteX6" fmla="*/ 765740 w 932698"/>
                  <a:gd name="connsiteY6" fmla="*/ 159879 h 617079"/>
                  <a:gd name="connsiteX7" fmla="*/ 931229 w 932698"/>
                  <a:gd name="connsiteY7" fmla="*/ 403906 h 617079"/>
                  <a:gd name="connsiteX0" fmla="*/ 182319 w 933062"/>
                  <a:gd name="connsiteY0" fmla="*/ 476834 h 617079"/>
                  <a:gd name="connsiteX1" fmla="*/ 423541 w 933062"/>
                  <a:gd name="connsiteY1" fmla="*/ 339394 h 617079"/>
                  <a:gd name="connsiteX2" fmla="*/ 516103 w 933062"/>
                  <a:gd name="connsiteY2" fmla="*/ 617079 h 617079"/>
                  <a:gd name="connsiteX3" fmla="*/ 0 w 933062"/>
                  <a:gd name="connsiteY3" fmla="*/ 448785 h 617079"/>
                  <a:gd name="connsiteX4" fmla="*/ 274881 w 933062"/>
                  <a:gd name="connsiteY4" fmla="*/ 0 h 617079"/>
                  <a:gd name="connsiteX5" fmla="*/ 477341 w 933062"/>
                  <a:gd name="connsiteY5" fmla="*/ 243874 h 617079"/>
                  <a:gd name="connsiteX6" fmla="*/ 765740 w 933062"/>
                  <a:gd name="connsiteY6" fmla="*/ 159879 h 617079"/>
                  <a:gd name="connsiteX7" fmla="*/ 931229 w 933062"/>
                  <a:gd name="connsiteY7" fmla="*/ 403906 h 617079"/>
                  <a:gd name="connsiteX0" fmla="*/ 182319 w 933062"/>
                  <a:gd name="connsiteY0" fmla="*/ 476834 h 617079"/>
                  <a:gd name="connsiteX1" fmla="*/ 423541 w 933062"/>
                  <a:gd name="connsiteY1" fmla="*/ 339394 h 617079"/>
                  <a:gd name="connsiteX2" fmla="*/ 516103 w 933062"/>
                  <a:gd name="connsiteY2" fmla="*/ 617079 h 617079"/>
                  <a:gd name="connsiteX3" fmla="*/ 0 w 933062"/>
                  <a:gd name="connsiteY3" fmla="*/ 448785 h 617079"/>
                  <a:gd name="connsiteX4" fmla="*/ 274881 w 933062"/>
                  <a:gd name="connsiteY4" fmla="*/ 0 h 617079"/>
                  <a:gd name="connsiteX5" fmla="*/ 477341 w 933062"/>
                  <a:gd name="connsiteY5" fmla="*/ 243874 h 617079"/>
                  <a:gd name="connsiteX6" fmla="*/ 765740 w 933062"/>
                  <a:gd name="connsiteY6" fmla="*/ 159879 h 617079"/>
                  <a:gd name="connsiteX7" fmla="*/ 931229 w 933062"/>
                  <a:gd name="connsiteY7" fmla="*/ 403906 h 617079"/>
                  <a:gd name="connsiteX0" fmla="*/ 182319 w 934161"/>
                  <a:gd name="connsiteY0" fmla="*/ 476834 h 617079"/>
                  <a:gd name="connsiteX1" fmla="*/ 423541 w 934161"/>
                  <a:gd name="connsiteY1" fmla="*/ 339394 h 617079"/>
                  <a:gd name="connsiteX2" fmla="*/ 516103 w 934161"/>
                  <a:gd name="connsiteY2" fmla="*/ 617079 h 617079"/>
                  <a:gd name="connsiteX3" fmla="*/ 0 w 934161"/>
                  <a:gd name="connsiteY3" fmla="*/ 448785 h 617079"/>
                  <a:gd name="connsiteX4" fmla="*/ 274881 w 934161"/>
                  <a:gd name="connsiteY4" fmla="*/ 0 h 617079"/>
                  <a:gd name="connsiteX5" fmla="*/ 477341 w 934161"/>
                  <a:gd name="connsiteY5" fmla="*/ 243874 h 617079"/>
                  <a:gd name="connsiteX6" fmla="*/ 787773 w 934161"/>
                  <a:gd name="connsiteY6" fmla="*/ 162633 h 617079"/>
                  <a:gd name="connsiteX7" fmla="*/ 931229 w 934161"/>
                  <a:gd name="connsiteY7" fmla="*/ 403906 h 617079"/>
                  <a:gd name="connsiteX0" fmla="*/ 182319 w 933800"/>
                  <a:gd name="connsiteY0" fmla="*/ 476834 h 617079"/>
                  <a:gd name="connsiteX1" fmla="*/ 423541 w 933800"/>
                  <a:gd name="connsiteY1" fmla="*/ 339394 h 617079"/>
                  <a:gd name="connsiteX2" fmla="*/ 516103 w 933800"/>
                  <a:gd name="connsiteY2" fmla="*/ 617079 h 617079"/>
                  <a:gd name="connsiteX3" fmla="*/ 0 w 933800"/>
                  <a:gd name="connsiteY3" fmla="*/ 448785 h 617079"/>
                  <a:gd name="connsiteX4" fmla="*/ 274881 w 933800"/>
                  <a:gd name="connsiteY4" fmla="*/ 0 h 617079"/>
                  <a:gd name="connsiteX5" fmla="*/ 477341 w 933800"/>
                  <a:gd name="connsiteY5" fmla="*/ 243874 h 617079"/>
                  <a:gd name="connsiteX6" fmla="*/ 782265 w 933800"/>
                  <a:gd name="connsiteY6" fmla="*/ 143353 h 617079"/>
                  <a:gd name="connsiteX7" fmla="*/ 931229 w 933800"/>
                  <a:gd name="connsiteY7" fmla="*/ 403906 h 617079"/>
                  <a:gd name="connsiteX0" fmla="*/ 182319 w 933800"/>
                  <a:gd name="connsiteY0" fmla="*/ 476834 h 617079"/>
                  <a:gd name="connsiteX1" fmla="*/ 423541 w 933800"/>
                  <a:gd name="connsiteY1" fmla="*/ 339394 h 617079"/>
                  <a:gd name="connsiteX2" fmla="*/ 516103 w 933800"/>
                  <a:gd name="connsiteY2" fmla="*/ 617079 h 617079"/>
                  <a:gd name="connsiteX3" fmla="*/ 0 w 933800"/>
                  <a:gd name="connsiteY3" fmla="*/ 448785 h 617079"/>
                  <a:gd name="connsiteX4" fmla="*/ 274881 w 933800"/>
                  <a:gd name="connsiteY4" fmla="*/ 0 h 617079"/>
                  <a:gd name="connsiteX5" fmla="*/ 477341 w 933800"/>
                  <a:gd name="connsiteY5" fmla="*/ 243874 h 617079"/>
                  <a:gd name="connsiteX6" fmla="*/ 782265 w 933800"/>
                  <a:gd name="connsiteY6" fmla="*/ 143353 h 617079"/>
                  <a:gd name="connsiteX7" fmla="*/ 931229 w 933800"/>
                  <a:gd name="connsiteY7" fmla="*/ 403906 h 617079"/>
                  <a:gd name="connsiteX0" fmla="*/ 182319 w 935016"/>
                  <a:gd name="connsiteY0" fmla="*/ 476834 h 617079"/>
                  <a:gd name="connsiteX1" fmla="*/ 423541 w 935016"/>
                  <a:gd name="connsiteY1" fmla="*/ 339394 h 617079"/>
                  <a:gd name="connsiteX2" fmla="*/ 516103 w 935016"/>
                  <a:gd name="connsiteY2" fmla="*/ 617079 h 617079"/>
                  <a:gd name="connsiteX3" fmla="*/ 0 w 935016"/>
                  <a:gd name="connsiteY3" fmla="*/ 448785 h 617079"/>
                  <a:gd name="connsiteX4" fmla="*/ 274881 w 935016"/>
                  <a:gd name="connsiteY4" fmla="*/ 0 h 617079"/>
                  <a:gd name="connsiteX5" fmla="*/ 477341 w 935016"/>
                  <a:gd name="connsiteY5" fmla="*/ 243874 h 617079"/>
                  <a:gd name="connsiteX6" fmla="*/ 782265 w 935016"/>
                  <a:gd name="connsiteY6" fmla="*/ 143353 h 617079"/>
                  <a:gd name="connsiteX7" fmla="*/ 931229 w 935016"/>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74881 w 932773"/>
                  <a:gd name="connsiteY4" fmla="*/ 0 h 617079"/>
                  <a:gd name="connsiteX5" fmla="*/ 477341 w 932773"/>
                  <a:gd name="connsiteY5" fmla="*/ 243874 h 617079"/>
                  <a:gd name="connsiteX6" fmla="*/ 782265 w 932773"/>
                  <a:gd name="connsiteY6" fmla="*/ 143353 h 617079"/>
                  <a:gd name="connsiteX7" fmla="*/ 931229 w 932773"/>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74881 w 932773"/>
                  <a:gd name="connsiteY4" fmla="*/ 0 h 617079"/>
                  <a:gd name="connsiteX5" fmla="*/ 491112 w 932773"/>
                  <a:gd name="connsiteY5" fmla="*/ 243874 h 617079"/>
                  <a:gd name="connsiteX6" fmla="*/ 782265 w 932773"/>
                  <a:gd name="connsiteY6" fmla="*/ 143353 h 617079"/>
                  <a:gd name="connsiteX7" fmla="*/ 931229 w 932773"/>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74881 w 932773"/>
                  <a:gd name="connsiteY4" fmla="*/ 0 h 617079"/>
                  <a:gd name="connsiteX5" fmla="*/ 491112 w 932773"/>
                  <a:gd name="connsiteY5" fmla="*/ 243874 h 617079"/>
                  <a:gd name="connsiteX6" fmla="*/ 782265 w 932773"/>
                  <a:gd name="connsiteY6" fmla="*/ 143353 h 617079"/>
                  <a:gd name="connsiteX7" fmla="*/ 931229 w 932773"/>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39076 w 932773"/>
                  <a:gd name="connsiteY4" fmla="*/ 0 h 617079"/>
                  <a:gd name="connsiteX5" fmla="*/ 491112 w 932773"/>
                  <a:gd name="connsiteY5" fmla="*/ 243874 h 617079"/>
                  <a:gd name="connsiteX6" fmla="*/ 782265 w 932773"/>
                  <a:gd name="connsiteY6" fmla="*/ 143353 h 617079"/>
                  <a:gd name="connsiteX7" fmla="*/ 931229 w 932773"/>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39076 w 932773"/>
                  <a:gd name="connsiteY4" fmla="*/ 0 h 617079"/>
                  <a:gd name="connsiteX5" fmla="*/ 491112 w 932773"/>
                  <a:gd name="connsiteY5" fmla="*/ 243874 h 617079"/>
                  <a:gd name="connsiteX6" fmla="*/ 782265 w 932773"/>
                  <a:gd name="connsiteY6" fmla="*/ 143353 h 617079"/>
                  <a:gd name="connsiteX7" fmla="*/ 931229 w 932773"/>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39076 w 932773"/>
                  <a:gd name="connsiteY4" fmla="*/ 0 h 617079"/>
                  <a:gd name="connsiteX5" fmla="*/ 491112 w 932773"/>
                  <a:gd name="connsiteY5" fmla="*/ 243874 h 617079"/>
                  <a:gd name="connsiteX6" fmla="*/ 782265 w 932773"/>
                  <a:gd name="connsiteY6" fmla="*/ 143353 h 617079"/>
                  <a:gd name="connsiteX7" fmla="*/ 931229 w 932773"/>
                  <a:gd name="connsiteY7" fmla="*/ 403906 h 617079"/>
                  <a:gd name="connsiteX0" fmla="*/ 182319 w 932773"/>
                  <a:gd name="connsiteY0" fmla="*/ 478537 h 618782"/>
                  <a:gd name="connsiteX1" fmla="*/ 423541 w 932773"/>
                  <a:gd name="connsiteY1" fmla="*/ 341097 h 618782"/>
                  <a:gd name="connsiteX2" fmla="*/ 516103 w 932773"/>
                  <a:gd name="connsiteY2" fmla="*/ 618782 h 618782"/>
                  <a:gd name="connsiteX3" fmla="*/ 0 w 932773"/>
                  <a:gd name="connsiteY3" fmla="*/ 450488 h 618782"/>
                  <a:gd name="connsiteX4" fmla="*/ 239076 w 932773"/>
                  <a:gd name="connsiteY4" fmla="*/ 1703 h 618782"/>
                  <a:gd name="connsiteX5" fmla="*/ 491112 w 932773"/>
                  <a:gd name="connsiteY5" fmla="*/ 245577 h 618782"/>
                  <a:gd name="connsiteX6" fmla="*/ 782265 w 932773"/>
                  <a:gd name="connsiteY6" fmla="*/ 145056 h 618782"/>
                  <a:gd name="connsiteX7" fmla="*/ 931229 w 932773"/>
                  <a:gd name="connsiteY7" fmla="*/ 405609 h 618782"/>
                  <a:gd name="connsiteX0" fmla="*/ 182319 w 932773"/>
                  <a:gd name="connsiteY0" fmla="*/ 478537 h 618782"/>
                  <a:gd name="connsiteX1" fmla="*/ 423541 w 932773"/>
                  <a:gd name="connsiteY1" fmla="*/ 341097 h 618782"/>
                  <a:gd name="connsiteX2" fmla="*/ 516103 w 932773"/>
                  <a:gd name="connsiteY2" fmla="*/ 618782 h 618782"/>
                  <a:gd name="connsiteX3" fmla="*/ 0 w 932773"/>
                  <a:gd name="connsiteY3" fmla="*/ 450488 h 618782"/>
                  <a:gd name="connsiteX4" fmla="*/ 239076 w 932773"/>
                  <a:gd name="connsiteY4" fmla="*/ 1703 h 618782"/>
                  <a:gd name="connsiteX5" fmla="*/ 491112 w 932773"/>
                  <a:gd name="connsiteY5" fmla="*/ 245577 h 618782"/>
                  <a:gd name="connsiteX6" fmla="*/ 782265 w 932773"/>
                  <a:gd name="connsiteY6" fmla="*/ 145056 h 618782"/>
                  <a:gd name="connsiteX7" fmla="*/ 931229 w 932773"/>
                  <a:gd name="connsiteY7" fmla="*/ 405609 h 618782"/>
                  <a:gd name="connsiteX0" fmla="*/ 160286 w 910740"/>
                  <a:gd name="connsiteY0" fmla="*/ 478537 h 618782"/>
                  <a:gd name="connsiteX1" fmla="*/ 401508 w 910740"/>
                  <a:gd name="connsiteY1" fmla="*/ 341097 h 618782"/>
                  <a:gd name="connsiteX2" fmla="*/ 494070 w 910740"/>
                  <a:gd name="connsiteY2" fmla="*/ 618782 h 618782"/>
                  <a:gd name="connsiteX3" fmla="*/ 0 w 910740"/>
                  <a:gd name="connsiteY3" fmla="*/ 450488 h 618782"/>
                  <a:gd name="connsiteX4" fmla="*/ 217043 w 910740"/>
                  <a:gd name="connsiteY4" fmla="*/ 1703 h 618782"/>
                  <a:gd name="connsiteX5" fmla="*/ 469079 w 910740"/>
                  <a:gd name="connsiteY5" fmla="*/ 245577 h 618782"/>
                  <a:gd name="connsiteX6" fmla="*/ 760232 w 910740"/>
                  <a:gd name="connsiteY6" fmla="*/ 145056 h 618782"/>
                  <a:gd name="connsiteX7" fmla="*/ 909196 w 910740"/>
                  <a:gd name="connsiteY7" fmla="*/ 405609 h 618782"/>
                  <a:gd name="connsiteX0" fmla="*/ 205095 w 955549"/>
                  <a:gd name="connsiteY0" fmla="*/ 478537 h 618782"/>
                  <a:gd name="connsiteX1" fmla="*/ 446317 w 955549"/>
                  <a:gd name="connsiteY1" fmla="*/ 341097 h 618782"/>
                  <a:gd name="connsiteX2" fmla="*/ 538879 w 955549"/>
                  <a:gd name="connsiteY2" fmla="*/ 618782 h 618782"/>
                  <a:gd name="connsiteX3" fmla="*/ 44809 w 955549"/>
                  <a:gd name="connsiteY3" fmla="*/ 450488 h 618782"/>
                  <a:gd name="connsiteX4" fmla="*/ 261852 w 955549"/>
                  <a:gd name="connsiteY4" fmla="*/ 1703 h 618782"/>
                  <a:gd name="connsiteX5" fmla="*/ 513888 w 955549"/>
                  <a:gd name="connsiteY5" fmla="*/ 245577 h 618782"/>
                  <a:gd name="connsiteX6" fmla="*/ 805041 w 955549"/>
                  <a:gd name="connsiteY6" fmla="*/ 145056 h 618782"/>
                  <a:gd name="connsiteX7" fmla="*/ 954005 w 955549"/>
                  <a:gd name="connsiteY7" fmla="*/ 405609 h 618782"/>
                  <a:gd name="connsiteX0" fmla="*/ 205095 w 955549"/>
                  <a:gd name="connsiteY0" fmla="*/ 478537 h 618782"/>
                  <a:gd name="connsiteX1" fmla="*/ 446317 w 955549"/>
                  <a:gd name="connsiteY1" fmla="*/ 341097 h 618782"/>
                  <a:gd name="connsiteX2" fmla="*/ 538879 w 955549"/>
                  <a:gd name="connsiteY2" fmla="*/ 618782 h 618782"/>
                  <a:gd name="connsiteX3" fmla="*/ 44809 w 955549"/>
                  <a:gd name="connsiteY3" fmla="*/ 450488 h 618782"/>
                  <a:gd name="connsiteX4" fmla="*/ 261852 w 955549"/>
                  <a:gd name="connsiteY4" fmla="*/ 1703 h 618782"/>
                  <a:gd name="connsiteX5" fmla="*/ 513888 w 955549"/>
                  <a:gd name="connsiteY5" fmla="*/ 245577 h 618782"/>
                  <a:gd name="connsiteX6" fmla="*/ 805041 w 955549"/>
                  <a:gd name="connsiteY6" fmla="*/ 145056 h 618782"/>
                  <a:gd name="connsiteX7" fmla="*/ 954005 w 955549"/>
                  <a:gd name="connsiteY7" fmla="*/ 405609 h 618782"/>
                  <a:gd name="connsiteX0" fmla="*/ 205095 w 955549"/>
                  <a:gd name="connsiteY0" fmla="*/ 478537 h 607765"/>
                  <a:gd name="connsiteX1" fmla="*/ 446317 w 955549"/>
                  <a:gd name="connsiteY1" fmla="*/ 341097 h 607765"/>
                  <a:gd name="connsiteX2" fmla="*/ 527862 w 955549"/>
                  <a:gd name="connsiteY2" fmla="*/ 607765 h 607765"/>
                  <a:gd name="connsiteX3" fmla="*/ 44809 w 955549"/>
                  <a:gd name="connsiteY3" fmla="*/ 450488 h 607765"/>
                  <a:gd name="connsiteX4" fmla="*/ 261852 w 955549"/>
                  <a:gd name="connsiteY4" fmla="*/ 1703 h 607765"/>
                  <a:gd name="connsiteX5" fmla="*/ 513888 w 955549"/>
                  <a:gd name="connsiteY5" fmla="*/ 245577 h 607765"/>
                  <a:gd name="connsiteX6" fmla="*/ 805041 w 955549"/>
                  <a:gd name="connsiteY6" fmla="*/ 145056 h 607765"/>
                  <a:gd name="connsiteX7" fmla="*/ 954005 w 955549"/>
                  <a:gd name="connsiteY7" fmla="*/ 405609 h 607765"/>
                  <a:gd name="connsiteX0" fmla="*/ 205095 w 955549"/>
                  <a:gd name="connsiteY0" fmla="*/ 478537 h 664635"/>
                  <a:gd name="connsiteX1" fmla="*/ 446317 w 955549"/>
                  <a:gd name="connsiteY1" fmla="*/ 34109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478537 h 664635"/>
                  <a:gd name="connsiteX1" fmla="*/ 446317 w 955549"/>
                  <a:gd name="connsiteY1" fmla="*/ 34109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478537 h 664635"/>
                  <a:gd name="connsiteX1" fmla="*/ 402249 w 955549"/>
                  <a:gd name="connsiteY1" fmla="*/ 352114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478537 h 664635"/>
                  <a:gd name="connsiteX1" fmla="*/ 402249 w 955549"/>
                  <a:gd name="connsiteY1" fmla="*/ 352114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478537 h 664635"/>
                  <a:gd name="connsiteX1" fmla="*/ 402249 w 955549"/>
                  <a:gd name="connsiteY1" fmla="*/ 352114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511587 h 664635"/>
                  <a:gd name="connsiteX1" fmla="*/ 402249 w 955549"/>
                  <a:gd name="connsiteY1" fmla="*/ 352114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511587 h 664635"/>
                  <a:gd name="connsiteX1" fmla="*/ 402249 w 955549"/>
                  <a:gd name="connsiteY1" fmla="*/ 352114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511587 h 664635"/>
                  <a:gd name="connsiteX1" fmla="*/ 396740 w 955549"/>
                  <a:gd name="connsiteY1" fmla="*/ 32732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511587 h 664635"/>
                  <a:gd name="connsiteX1" fmla="*/ 396740 w 955549"/>
                  <a:gd name="connsiteY1" fmla="*/ 32732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21620 w 955549"/>
                  <a:gd name="connsiteY0" fmla="*/ 500570 h 664635"/>
                  <a:gd name="connsiteX1" fmla="*/ 396740 w 955549"/>
                  <a:gd name="connsiteY1" fmla="*/ 32732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21620 w 955549"/>
                  <a:gd name="connsiteY0" fmla="*/ 500570 h 664635"/>
                  <a:gd name="connsiteX1" fmla="*/ 396740 w 955549"/>
                  <a:gd name="connsiteY1" fmla="*/ 32732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21620 w 955549"/>
                  <a:gd name="connsiteY0" fmla="*/ 500570 h 664635"/>
                  <a:gd name="connsiteX1" fmla="*/ 396740 w 955549"/>
                  <a:gd name="connsiteY1" fmla="*/ 32732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21620 w 955549"/>
                  <a:gd name="connsiteY0" fmla="*/ 500570 h 666793"/>
                  <a:gd name="connsiteX1" fmla="*/ 396740 w 955549"/>
                  <a:gd name="connsiteY1" fmla="*/ 327327 h 666793"/>
                  <a:gd name="connsiteX2" fmla="*/ 478286 w 955549"/>
                  <a:gd name="connsiteY2" fmla="*/ 610520 h 666793"/>
                  <a:gd name="connsiteX3" fmla="*/ 44809 w 955549"/>
                  <a:gd name="connsiteY3" fmla="*/ 450488 h 666793"/>
                  <a:gd name="connsiteX4" fmla="*/ 261852 w 955549"/>
                  <a:gd name="connsiteY4" fmla="*/ 1703 h 666793"/>
                  <a:gd name="connsiteX5" fmla="*/ 513888 w 955549"/>
                  <a:gd name="connsiteY5" fmla="*/ 245577 h 666793"/>
                  <a:gd name="connsiteX6" fmla="*/ 805041 w 955549"/>
                  <a:gd name="connsiteY6" fmla="*/ 145056 h 666793"/>
                  <a:gd name="connsiteX7" fmla="*/ 954005 w 955549"/>
                  <a:gd name="connsiteY7" fmla="*/ 405609 h 666793"/>
                  <a:gd name="connsiteX0" fmla="*/ 221620 w 955549"/>
                  <a:gd name="connsiteY0" fmla="*/ 500570 h 666793"/>
                  <a:gd name="connsiteX1" fmla="*/ 396740 w 955549"/>
                  <a:gd name="connsiteY1" fmla="*/ 327327 h 666793"/>
                  <a:gd name="connsiteX2" fmla="*/ 478286 w 955549"/>
                  <a:gd name="connsiteY2" fmla="*/ 610520 h 666793"/>
                  <a:gd name="connsiteX3" fmla="*/ 44809 w 955549"/>
                  <a:gd name="connsiteY3" fmla="*/ 450488 h 666793"/>
                  <a:gd name="connsiteX4" fmla="*/ 261852 w 955549"/>
                  <a:gd name="connsiteY4" fmla="*/ 1703 h 666793"/>
                  <a:gd name="connsiteX5" fmla="*/ 513888 w 955549"/>
                  <a:gd name="connsiteY5" fmla="*/ 245577 h 666793"/>
                  <a:gd name="connsiteX6" fmla="*/ 805041 w 955549"/>
                  <a:gd name="connsiteY6" fmla="*/ 145056 h 666793"/>
                  <a:gd name="connsiteX7" fmla="*/ 954005 w 955549"/>
                  <a:gd name="connsiteY7" fmla="*/ 405609 h 666793"/>
                  <a:gd name="connsiteX0" fmla="*/ 228696 w 962625"/>
                  <a:gd name="connsiteY0" fmla="*/ 500570 h 673975"/>
                  <a:gd name="connsiteX1" fmla="*/ 403816 w 962625"/>
                  <a:gd name="connsiteY1" fmla="*/ 327327 h 673975"/>
                  <a:gd name="connsiteX2" fmla="*/ 485362 w 962625"/>
                  <a:gd name="connsiteY2" fmla="*/ 610520 h 673975"/>
                  <a:gd name="connsiteX3" fmla="*/ 43623 w 962625"/>
                  <a:gd name="connsiteY3" fmla="*/ 480784 h 673975"/>
                  <a:gd name="connsiteX4" fmla="*/ 268928 w 962625"/>
                  <a:gd name="connsiteY4" fmla="*/ 1703 h 673975"/>
                  <a:gd name="connsiteX5" fmla="*/ 520964 w 962625"/>
                  <a:gd name="connsiteY5" fmla="*/ 245577 h 673975"/>
                  <a:gd name="connsiteX6" fmla="*/ 812117 w 962625"/>
                  <a:gd name="connsiteY6" fmla="*/ 145056 h 673975"/>
                  <a:gd name="connsiteX7" fmla="*/ 961081 w 962625"/>
                  <a:gd name="connsiteY7" fmla="*/ 405609 h 673975"/>
                  <a:gd name="connsiteX0" fmla="*/ 238218 w 972147"/>
                  <a:gd name="connsiteY0" fmla="*/ 500570 h 681004"/>
                  <a:gd name="connsiteX1" fmla="*/ 413338 w 972147"/>
                  <a:gd name="connsiteY1" fmla="*/ 327327 h 681004"/>
                  <a:gd name="connsiteX2" fmla="*/ 494884 w 972147"/>
                  <a:gd name="connsiteY2" fmla="*/ 610520 h 681004"/>
                  <a:gd name="connsiteX3" fmla="*/ 42128 w 972147"/>
                  <a:gd name="connsiteY3" fmla="*/ 505572 h 681004"/>
                  <a:gd name="connsiteX4" fmla="*/ 278450 w 972147"/>
                  <a:gd name="connsiteY4" fmla="*/ 1703 h 681004"/>
                  <a:gd name="connsiteX5" fmla="*/ 530486 w 972147"/>
                  <a:gd name="connsiteY5" fmla="*/ 245577 h 681004"/>
                  <a:gd name="connsiteX6" fmla="*/ 821639 w 972147"/>
                  <a:gd name="connsiteY6" fmla="*/ 145056 h 681004"/>
                  <a:gd name="connsiteX7" fmla="*/ 970603 w 972147"/>
                  <a:gd name="connsiteY7" fmla="*/ 405609 h 681004"/>
                  <a:gd name="connsiteX0" fmla="*/ 238218 w 972147"/>
                  <a:gd name="connsiteY0" fmla="*/ 500570 h 684851"/>
                  <a:gd name="connsiteX1" fmla="*/ 413338 w 972147"/>
                  <a:gd name="connsiteY1" fmla="*/ 327327 h 684851"/>
                  <a:gd name="connsiteX2" fmla="*/ 483867 w 972147"/>
                  <a:gd name="connsiteY2" fmla="*/ 616028 h 684851"/>
                  <a:gd name="connsiteX3" fmla="*/ 42128 w 972147"/>
                  <a:gd name="connsiteY3" fmla="*/ 505572 h 684851"/>
                  <a:gd name="connsiteX4" fmla="*/ 278450 w 972147"/>
                  <a:gd name="connsiteY4" fmla="*/ 1703 h 684851"/>
                  <a:gd name="connsiteX5" fmla="*/ 530486 w 972147"/>
                  <a:gd name="connsiteY5" fmla="*/ 245577 h 684851"/>
                  <a:gd name="connsiteX6" fmla="*/ 821639 w 972147"/>
                  <a:gd name="connsiteY6" fmla="*/ 145056 h 684851"/>
                  <a:gd name="connsiteX7" fmla="*/ 970603 w 972147"/>
                  <a:gd name="connsiteY7" fmla="*/ 405609 h 684851"/>
                  <a:gd name="connsiteX0" fmla="*/ 238218 w 972147"/>
                  <a:gd name="connsiteY0" fmla="*/ 500570 h 678763"/>
                  <a:gd name="connsiteX1" fmla="*/ 413338 w 972147"/>
                  <a:gd name="connsiteY1" fmla="*/ 327327 h 678763"/>
                  <a:gd name="connsiteX2" fmla="*/ 483867 w 972147"/>
                  <a:gd name="connsiteY2" fmla="*/ 616028 h 678763"/>
                  <a:gd name="connsiteX3" fmla="*/ 42128 w 972147"/>
                  <a:gd name="connsiteY3" fmla="*/ 505572 h 678763"/>
                  <a:gd name="connsiteX4" fmla="*/ 278450 w 972147"/>
                  <a:gd name="connsiteY4" fmla="*/ 1703 h 678763"/>
                  <a:gd name="connsiteX5" fmla="*/ 530486 w 972147"/>
                  <a:gd name="connsiteY5" fmla="*/ 245577 h 678763"/>
                  <a:gd name="connsiteX6" fmla="*/ 821639 w 972147"/>
                  <a:gd name="connsiteY6" fmla="*/ 145056 h 678763"/>
                  <a:gd name="connsiteX7" fmla="*/ 970603 w 972147"/>
                  <a:gd name="connsiteY7" fmla="*/ 405609 h 678763"/>
                  <a:gd name="connsiteX0" fmla="*/ 238218 w 972147"/>
                  <a:gd name="connsiteY0" fmla="*/ 501130 h 679323"/>
                  <a:gd name="connsiteX1" fmla="*/ 413338 w 972147"/>
                  <a:gd name="connsiteY1" fmla="*/ 327887 h 679323"/>
                  <a:gd name="connsiteX2" fmla="*/ 483867 w 972147"/>
                  <a:gd name="connsiteY2" fmla="*/ 616588 h 679323"/>
                  <a:gd name="connsiteX3" fmla="*/ 42128 w 972147"/>
                  <a:gd name="connsiteY3" fmla="*/ 506132 h 679323"/>
                  <a:gd name="connsiteX4" fmla="*/ 278450 w 972147"/>
                  <a:gd name="connsiteY4" fmla="*/ 2263 h 679323"/>
                  <a:gd name="connsiteX5" fmla="*/ 535994 w 972147"/>
                  <a:gd name="connsiteY5" fmla="*/ 210332 h 679323"/>
                  <a:gd name="connsiteX6" fmla="*/ 821639 w 972147"/>
                  <a:gd name="connsiteY6" fmla="*/ 145616 h 679323"/>
                  <a:gd name="connsiteX7" fmla="*/ 970603 w 972147"/>
                  <a:gd name="connsiteY7" fmla="*/ 406169 h 679323"/>
                  <a:gd name="connsiteX0" fmla="*/ 238218 w 972147"/>
                  <a:gd name="connsiteY0" fmla="*/ 501130 h 679323"/>
                  <a:gd name="connsiteX1" fmla="*/ 413338 w 972147"/>
                  <a:gd name="connsiteY1" fmla="*/ 327887 h 679323"/>
                  <a:gd name="connsiteX2" fmla="*/ 483867 w 972147"/>
                  <a:gd name="connsiteY2" fmla="*/ 616588 h 679323"/>
                  <a:gd name="connsiteX3" fmla="*/ 42128 w 972147"/>
                  <a:gd name="connsiteY3" fmla="*/ 506132 h 679323"/>
                  <a:gd name="connsiteX4" fmla="*/ 278450 w 972147"/>
                  <a:gd name="connsiteY4" fmla="*/ 2263 h 679323"/>
                  <a:gd name="connsiteX5" fmla="*/ 535994 w 972147"/>
                  <a:gd name="connsiteY5" fmla="*/ 210332 h 679323"/>
                  <a:gd name="connsiteX6" fmla="*/ 821639 w 972147"/>
                  <a:gd name="connsiteY6" fmla="*/ 145616 h 679323"/>
                  <a:gd name="connsiteX7" fmla="*/ 970603 w 972147"/>
                  <a:gd name="connsiteY7" fmla="*/ 406169 h 679323"/>
                  <a:gd name="connsiteX0" fmla="*/ 238218 w 972147"/>
                  <a:gd name="connsiteY0" fmla="*/ 501584 h 679777"/>
                  <a:gd name="connsiteX1" fmla="*/ 413338 w 972147"/>
                  <a:gd name="connsiteY1" fmla="*/ 328341 h 679777"/>
                  <a:gd name="connsiteX2" fmla="*/ 483867 w 972147"/>
                  <a:gd name="connsiteY2" fmla="*/ 617042 h 679777"/>
                  <a:gd name="connsiteX3" fmla="*/ 42128 w 972147"/>
                  <a:gd name="connsiteY3" fmla="*/ 506586 h 679777"/>
                  <a:gd name="connsiteX4" fmla="*/ 278450 w 972147"/>
                  <a:gd name="connsiteY4" fmla="*/ 2717 h 679777"/>
                  <a:gd name="connsiteX5" fmla="*/ 535994 w 972147"/>
                  <a:gd name="connsiteY5" fmla="*/ 210786 h 679777"/>
                  <a:gd name="connsiteX6" fmla="*/ 821639 w 972147"/>
                  <a:gd name="connsiteY6" fmla="*/ 146070 h 679777"/>
                  <a:gd name="connsiteX7" fmla="*/ 970603 w 972147"/>
                  <a:gd name="connsiteY7" fmla="*/ 406623 h 679777"/>
                  <a:gd name="connsiteX0" fmla="*/ 238218 w 972147"/>
                  <a:gd name="connsiteY0" fmla="*/ 501584 h 679777"/>
                  <a:gd name="connsiteX1" fmla="*/ 413338 w 972147"/>
                  <a:gd name="connsiteY1" fmla="*/ 328341 h 679777"/>
                  <a:gd name="connsiteX2" fmla="*/ 483867 w 972147"/>
                  <a:gd name="connsiteY2" fmla="*/ 617042 h 679777"/>
                  <a:gd name="connsiteX3" fmla="*/ 42128 w 972147"/>
                  <a:gd name="connsiteY3" fmla="*/ 506586 h 679777"/>
                  <a:gd name="connsiteX4" fmla="*/ 278450 w 972147"/>
                  <a:gd name="connsiteY4" fmla="*/ 2717 h 679777"/>
                  <a:gd name="connsiteX5" fmla="*/ 535994 w 972147"/>
                  <a:gd name="connsiteY5" fmla="*/ 210786 h 679777"/>
                  <a:gd name="connsiteX6" fmla="*/ 821639 w 972147"/>
                  <a:gd name="connsiteY6" fmla="*/ 146070 h 679777"/>
                  <a:gd name="connsiteX7" fmla="*/ 970603 w 972147"/>
                  <a:gd name="connsiteY7" fmla="*/ 406623 h 679777"/>
                  <a:gd name="connsiteX0" fmla="*/ 238218 w 972147"/>
                  <a:gd name="connsiteY0" fmla="*/ 501584 h 679777"/>
                  <a:gd name="connsiteX1" fmla="*/ 413338 w 972147"/>
                  <a:gd name="connsiteY1" fmla="*/ 328341 h 679777"/>
                  <a:gd name="connsiteX2" fmla="*/ 483867 w 972147"/>
                  <a:gd name="connsiteY2" fmla="*/ 617042 h 679777"/>
                  <a:gd name="connsiteX3" fmla="*/ 42128 w 972147"/>
                  <a:gd name="connsiteY3" fmla="*/ 506586 h 679777"/>
                  <a:gd name="connsiteX4" fmla="*/ 278450 w 972147"/>
                  <a:gd name="connsiteY4" fmla="*/ 2717 h 679777"/>
                  <a:gd name="connsiteX5" fmla="*/ 535994 w 972147"/>
                  <a:gd name="connsiteY5" fmla="*/ 210786 h 679777"/>
                  <a:gd name="connsiteX6" fmla="*/ 821639 w 972147"/>
                  <a:gd name="connsiteY6" fmla="*/ 146070 h 679777"/>
                  <a:gd name="connsiteX7" fmla="*/ 970603 w 972147"/>
                  <a:gd name="connsiteY7" fmla="*/ 406623 h 679777"/>
                  <a:gd name="connsiteX0" fmla="*/ 238218 w 972147"/>
                  <a:gd name="connsiteY0" fmla="*/ 502590 h 680783"/>
                  <a:gd name="connsiteX1" fmla="*/ 413338 w 972147"/>
                  <a:gd name="connsiteY1" fmla="*/ 329347 h 680783"/>
                  <a:gd name="connsiteX2" fmla="*/ 483867 w 972147"/>
                  <a:gd name="connsiteY2" fmla="*/ 618048 h 680783"/>
                  <a:gd name="connsiteX3" fmla="*/ 42128 w 972147"/>
                  <a:gd name="connsiteY3" fmla="*/ 507592 h 680783"/>
                  <a:gd name="connsiteX4" fmla="*/ 278450 w 972147"/>
                  <a:gd name="connsiteY4" fmla="*/ 3723 h 680783"/>
                  <a:gd name="connsiteX5" fmla="*/ 535994 w 972147"/>
                  <a:gd name="connsiteY5" fmla="*/ 211792 h 680783"/>
                  <a:gd name="connsiteX6" fmla="*/ 821639 w 972147"/>
                  <a:gd name="connsiteY6" fmla="*/ 147076 h 680783"/>
                  <a:gd name="connsiteX7" fmla="*/ 970603 w 972147"/>
                  <a:gd name="connsiteY7" fmla="*/ 407629 h 680783"/>
                  <a:gd name="connsiteX0" fmla="*/ 238218 w 972381"/>
                  <a:gd name="connsiteY0" fmla="*/ 502590 h 680783"/>
                  <a:gd name="connsiteX1" fmla="*/ 413338 w 972381"/>
                  <a:gd name="connsiteY1" fmla="*/ 329347 h 680783"/>
                  <a:gd name="connsiteX2" fmla="*/ 483867 w 972381"/>
                  <a:gd name="connsiteY2" fmla="*/ 618048 h 680783"/>
                  <a:gd name="connsiteX3" fmla="*/ 42128 w 972381"/>
                  <a:gd name="connsiteY3" fmla="*/ 507592 h 680783"/>
                  <a:gd name="connsiteX4" fmla="*/ 278450 w 972381"/>
                  <a:gd name="connsiteY4" fmla="*/ 3723 h 680783"/>
                  <a:gd name="connsiteX5" fmla="*/ 535994 w 972381"/>
                  <a:gd name="connsiteY5" fmla="*/ 211792 h 680783"/>
                  <a:gd name="connsiteX6" fmla="*/ 829902 w 972381"/>
                  <a:gd name="connsiteY6" fmla="*/ 119534 h 680783"/>
                  <a:gd name="connsiteX7" fmla="*/ 970603 w 972381"/>
                  <a:gd name="connsiteY7" fmla="*/ 407629 h 680783"/>
                  <a:gd name="connsiteX0" fmla="*/ 238218 w 972381"/>
                  <a:gd name="connsiteY0" fmla="*/ 502590 h 680783"/>
                  <a:gd name="connsiteX1" fmla="*/ 413338 w 972381"/>
                  <a:gd name="connsiteY1" fmla="*/ 329347 h 680783"/>
                  <a:gd name="connsiteX2" fmla="*/ 483867 w 972381"/>
                  <a:gd name="connsiteY2" fmla="*/ 618048 h 680783"/>
                  <a:gd name="connsiteX3" fmla="*/ 42128 w 972381"/>
                  <a:gd name="connsiteY3" fmla="*/ 507592 h 680783"/>
                  <a:gd name="connsiteX4" fmla="*/ 278450 w 972381"/>
                  <a:gd name="connsiteY4" fmla="*/ 3723 h 680783"/>
                  <a:gd name="connsiteX5" fmla="*/ 535994 w 972381"/>
                  <a:gd name="connsiteY5" fmla="*/ 211792 h 680783"/>
                  <a:gd name="connsiteX6" fmla="*/ 829902 w 972381"/>
                  <a:gd name="connsiteY6" fmla="*/ 119534 h 680783"/>
                  <a:gd name="connsiteX7" fmla="*/ 970603 w 972381"/>
                  <a:gd name="connsiteY7" fmla="*/ 407629 h 680783"/>
                  <a:gd name="connsiteX0" fmla="*/ 238218 w 973905"/>
                  <a:gd name="connsiteY0" fmla="*/ 502590 h 680783"/>
                  <a:gd name="connsiteX1" fmla="*/ 413338 w 973905"/>
                  <a:gd name="connsiteY1" fmla="*/ 329347 h 680783"/>
                  <a:gd name="connsiteX2" fmla="*/ 483867 w 973905"/>
                  <a:gd name="connsiteY2" fmla="*/ 618048 h 680783"/>
                  <a:gd name="connsiteX3" fmla="*/ 42128 w 973905"/>
                  <a:gd name="connsiteY3" fmla="*/ 507592 h 680783"/>
                  <a:gd name="connsiteX4" fmla="*/ 278450 w 973905"/>
                  <a:gd name="connsiteY4" fmla="*/ 3723 h 680783"/>
                  <a:gd name="connsiteX5" fmla="*/ 535994 w 973905"/>
                  <a:gd name="connsiteY5" fmla="*/ 211792 h 680783"/>
                  <a:gd name="connsiteX6" fmla="*/ 857444 w 973905"/>
                  <a:gd name="connsiteY6" fmla="*/ 144322 h 680783"/>
                  <a:gd name="connsiteX7" fmla="*/ 970603 w 973905"/>
                  <a:gd name="connsiteY7" fmla="*/ 407629 h 680783"/>
                  <a:gd name="connsiteX0" fmla="*/ 238218 w 973905"/>
                  <a:gd name="connsiteY0" fmla="*/ 502590 h 680783"/>
                  <a:gd name="connsiteX1" fmla="*/ 413338 w 973905"/>
                  <a:gd name="connsiteY1" fmla="*/ 329347 h 680783"/>
                  <a:gd name="connsiteX2" fmla="*/ 483867 w 973905"/>
                  <a:gd name="connsiteY2" fmla="*/ 618048 h 680783"/>
                  <a:gd name="connsiteX3" fmla="*/ 42128 w 973905"/>
                  <a:gd name="connsiteY3" fmla="*/ 507592 h 680783"/>
                  <a:gd name="connsiteX4" fmla="*/ 278450 w 973905"/>
                  <a:gd name="connsiteY4" fmla="*/ 3723 h 680783"/>
                  <a:gd name="connsiteX5" fmla="*/ 535994 w 973905"/>
                  <a:gd name="connsiteY5" fmla="*/ 211792 h 680783"/>
                  <a:gd name="connsiteX6" fmla="*/ 857444 w 973905"/>
                  <a:gd name="connsiteY6" fmla="*/ 144322 h 680783"/>
                  <a:gd name="connsiteX7" fmla="*/ 970603 w 973905"/>
                  <a:gd name="connsiteY7" fmla="*/ 407629 h 680783"/>
                  <a:gd name="connsiteX0" fmla="*/ 238218 w 975028"/>
                  <a:gd name="connsiteY0" fmla="*/ 502590 h 680783"/>
                  <a:gd name="connsiteX1" fmla="*/ 413338 w 975028"/>
                  <a:gd name="connsiteY1" fmla="*/ 329347 h 680783"/>
                  <a:gd name="connsiteX2" fmla="*/ 483867 w 975028"/>
                  <a:gd name="connsiteY2" fmla="*/ 618048 h 680783"/>
                  <a:gd name="connsiteX3" fmla="*/ 42128 w 975028"/>
                  <a:gd name="connsiteY3" fmla="*/ 507592 h 680783"/>
                  <a:gd name="connsiteX4" fmla="*/ 278450 w 975028"/>
                  <a:gd name="connsiteY4" fmla="*/ 3723 h 680783"/>
                  <a:gd name="connsiteX5" fmla="*/ 535994 w 975028"/>
                  <a:gd name="connsiteY5" fmla="*/ 211792 h 680783"/>
                  <a:gd name="connsiteX6" fmla="*/ 857444 w 975028"/>
                  <a:gd name="connsiteY6" fmla="*/ 144322 h 680783"/>
                  <a:gd name="connsiteX7" fmla="*/ 970603 w 975028"/>
                  <a:gd name="connsiteY7" fmla="*/ 407629 h 680783"/>
                  <a:gd name="connsiteX0" fmla="*/ 238218 w 975028"/>
                  <a:gd name="connsiteY0" fmla="*/ 502590 h 680783"/>
                  <a:gd name="connsiteX1" fmla="*/ 413338 w 975028"/>
                  <a:gd name="connsiteY1" fmla="*/ 329347 h 680783"/>
                  <a:gd name="connsiteX2" fmla="*/ 483867 w 975028"/>
                  <a:gd name="connsiteY2" fmla="*/ 618048 h 680783"/>
                  <a:gd name="connsiteX3" fmla="*/ 42128 w 975028"/>
                  <a:gd name="connsiteY3" fmla="*/ 507592 h 680783"/>
                  <a:gd name="connsiteX4" fmla="*/ 278450 w 975028"/>
                  <a:gd name="connsiteY4" fmla="*/ 3723 h 680783"/>
                  <a:gd name="connsiteX5" fmla="*/ 535994 w 975028"/>
                  <a:gd name="connsiteY5" fmla="*/ 211792 h 680783"/>
                  <a:gd name="connsiteX6" fmla="*/ 857444 w 975028"/>
                  <a:gd name="connsiteY6" fmla="*/ 144322 h 680783"/>
                  <a:gd name="connsiteX7" fmla="*/ 970603 w 975028"/>
                  <a:gd name="connsiteY7" fmla="*/ 407629 h 680783"/>
                  <a:gd name="connsiteX0" fmla="*/ 238218 w 975375"/>
                  <a:gd name="connsiteY0" fmla="*/ 502590 h 680783"/>
                  <a:gd name="connsiteX1" fmla="*/ 413338 w 975375"/>
                  <a:gd name="connsiteY1" fmla="*/ 329347 h 680783"/>
                  <a:gd name="connsiteX2" fmla="*/ 483867 w 975375"/>
                  <a:gd name="connsiteY2" fmla="*/ 618048 h 680783"/>
                  <a:gd name="connsiteX3" fmla="*/ 42128 w 975375"/>
                  <a:gd name="connsiteY3" fmla="*/ 507592 h 680783"/>
                  <a:gd name="connsiteX4" fmla="*/ 278450 w 975375"/>
                  <a:gd name="connsiteY4" fmla="*/ 3723 h 680783"/>
                  <a:gd name="connsiteX5" fmla="*/ 535994 w 975375"/>
                  <a:gd name="connsiteY5" fmla="*/ 211792 h 680783"/>
                  <a:gd name="connsiteX6" fmla="*/ 857444 w 975375"/>
                  <a:gd name="connsiteY6" fmla="*/ 144322 h 680783"/>
                  <a:gd name="connsiteX7" fmla="*/ 970603 w 975375"/>
                  <a:gd name="connsiteY7" fmla="*/ 407629 h 680783"/>
                  <a:gd name="connsiteX0" fmla="*/ 238218 w 975375"/>
                  <a:gd name="connsiteY0" fmla="*/ 502590 h 680783"/>
                  <a:gd name="connsiteX1" fmla="*/ 413338 w 975375"/>
                  <a:gd name="connsiteY1" fmla="*/ 329347 h 680783"/>
                  <a:gd name="connsiteX2" fmla="*/ 483867 w 975375"/>
                  <a:gd name="connsiteY2" fmla="*/ 618048 h 680783"/>
                  <a:gd name="connsiteX3" fmla="*/ 42128 w 975375"/>
                  <a:gd name="connsiteY3" fmla="*/ 507592 h 680783"/>
                  <a:gd name="connsiteX4" fmla="*/ 278450 w 975375"/>
                  <a:gd name="connsiteY4" fmla="*/ 3723 h 680783"/>
                  <a:gd name="connsiteX5" fmla="*/ 535994 w 975375"/>
                  <a:gd name="connsiteY5" fmla="*/ 211792 h 680783"/>
                  <a:gd name="connsiteX6" fmla="*/ 857444 w 975375"/>
                  <a:gd name="connsiteY6" fmla="*/ 144322 h 680783"/>
                  <a:gd name="connsiteX7" fmla="*/ 970603 w 975375"/>
                  <a:gd name="connsiteY7" fmla="*/ 407629 h 680783"/>
                  <a:gd name="connsiteX0" fmla="*/ 238218 w 973301"/>
                  <a:gd name="connsiteY0" fmla="*/ 502590 h 680783"/>
                  <a:gd name="connsiteX1" fmla="*/ 413338 w 973301"/>
                  <a:gd name="connsiteY1" fmla="*/ 329347 h 680783"/>
                  <a:gd name="connsiteX2" fmla="*/ 483867 w 973301"/>
                  <a:gd name="connsiteY2" fmla="*/ 618048 h 680783"/>
                  <a:gd name="connsiteX3" fmla="*/ 42128 w 973301"/>
                  <a:gd name="connsiteY3" fmla="*/ 507592 h 680783"/>
                  <a:gd name="connsiteX4" fmla="*/ 278450 w 973301"/>
                  <a:gd name="connsiteY4" fmla="*/ 3723 h 680783"/>
                  <a:gd name="connsiteX5" fmla="*/ 535994 w 973301"/>
                  <a:gd name="connsiteY5" fmla="*/ 211792 h 680783"/>
                  <a:gd name="connsiteX6" fmla="*/ 857444 w 973301"/>
                  <a:gd name="connsiteY6" fmla="*/ 144322 h 680783"/>
                  <a:gd name="connsiteX7" fmla="*/ 970603 w 973301"/>
                  <a:gd name="connsiteY7" fmla="*/ 407629 h 680783"/>
                  <a:gd name="connsiteX0" fmla="*/ 238218 w 973301"/>
                  <a:gd name="connsiteY0" fmla="*/ 502590 h 680783"/>
                  <a:gd name="connsiteX1" fmla="*/ 413338 w 973301"/>
                  <a:gd name="connsiteY1" fmla="*/ 329347 h 680783"/>
                  <a:gd name="connsiteX2" fmla="*/ 483867 w 973301"/>
                  <a:gd name="connsiteY2" fmla="*/ 618048 h 680783"/>
                  <a:gd name="connsiteX3" fmla="*/ 42128 w 973301"/>
                  <a:gd name="connsiteY3" fmla="*/ 507592 h 680783"/>
                  <a:gd name="connsiteX4" fmla="*/ 278450 w 973301"/>
                  <a:gd name="connsiteY4" fmla="*/ 3723 h 680783"/>
                  <a:gd name="connsiteX5" fmla="*/ 535994 w 973301"/>
                  <a:gd name="connsiteY5" fmla="*/ 211792 h 680783"/>
                  <a:gd name="connsiteX6" fmla="*/ 857444 w 973301"/>
                  <a:gd name="connsiteY6" fmla="*/ 144322 h 680783"/>
                  <a:gd name="connsiteX7" fmla="*/ 970603 w 973301"/>
                  <a:gd name="connsiteY7" fmla="*/ 407629 h 680783"/>
                  <a:gd name="connsiteX0" fmla="*/ 238218 w 973301"/>
                  <a:gd name="connsiteY0" fmla="*/ 502590 h 680783"/>
                  <a:gd name="connsiteX1" fmla="*/ 413338 w 973301"/>
                  <a:gd name="connsiteY1" fmla="*/ 329347 h 680783"/>
                  <a:gd name="connsiteX2" fmla="*/ 483867 w 973301"/>
                  <a:gd name="connsiteY2" fmla="*/ 618048 h 680783"/>
                  <a:gd name="connsiteX3" fmla="*/ 42128 w 973301"/>
                  <a:gd name="connsiteY3" fmla="*/ 507592 h 680783"/>
                  <a:gd name="connsiteX4" fmla="*/ 278450 w 973301"/>
                  <a:gd name="connsiteY4" fmla="*/ 3723 h 680783"/>
                  <a:gd name="connsiteX5" fmla="*/ 558028 w 973301"/>
                  <a:gd name="connsiteY5" fmla="*/ 211792 h 680783"/>
                  <a:gd name="connsiteX6" fmla="*/ 857444 w 973301"/>
                  <a:gd name="connsiteY6" fmla="*/ 144322 h 680783"/>
                  <a:gd name="connsiteX7" fmla="*/ 970603 w 973301"/>
                  <a:gd name="connsiteY7" fmla="*/ 407629 h 680783"/>
                  <a:gd name="connsiteX0" fmla="*/ 238218 w 973301"/>
                  <a:gd name="connsiteY0" fmla="*/ 503717 h 681910"/>
                  <a:gd name="connsiteX1" fmla="*/ 413338 w 973301"/>
                  <a:gd name="connsiteY1" fmla="*/ 330474 h 681910"/>
                  <a:gd name="connsiteX2" fmla="*/ 483867 w 973301"/>
                  <a:gd name="connsiteY2" fmla="*/ 619175 h 681910"/>
                  <a:gd name="connsiteX3" fmla="*/ 42128 w 973301"/>
                  <a:gd name="connsiteY3" fmla="*/ 508719 h 681910"/>
                  <a:gd name="connsiteX4" fmla="*/ 278450 w 973301"/>
                  <a:gd name="connsiteY4" fmla="*/ 4850 h 681910"/>
                  <a:gd name="connsiteX5" fmla="*/ 558028 w 973301"/>
                  <a:gd name="connsiteY5" fmla="*/ 212919 h 681910"/>
                  <a:gd name="connsiteX6" fmla="*/ 857444 w 973301"/>
                  <a:gd name="connsiteY6" fmla="*/ 145449 h 681910"/>
                  <a:gd name="connsiteX7" fmla="*/ 970603 w 973301"/>
                  <a:gd name="connsiteY7" fmla="*/ 408756 h 681910"/>
                  <a:gd name="connsiteX0" fmla="*/ 238218 w 973301"/>
                  <a:gd name="connsiteY0" fmla="*/ 503717 h 681910"/>
                  <a:gd name="connsiteX1" fmla="*/ 413338 w 973301"/>
                  <a:gd name="connsiteY1" fmla="*/ 330474 h 681910"/>
                  <a:gd name="connsiteX2" fmla="*/ 483867 w 973301"/>
                  <a:gd name="connsiteY2" fmla="*/ 619175 h 681910"/>
                  <a:gd name="connsiteX3" fmla="*/ 42128 w 973301"/>
                  <a:gd name="connsiteY3" fmla="*/ 508719 h 681910"/>
                  <a:gd name="connsiteX4" fmla="*/ 278450 w 973301"/>
                  <a:gd name="connsiteY4" fmla="*/ 4850 h 681910"/>
                  <a:gd name="connsiteX5" fmla="*/ 558028 w 973301"/>
                  <a:gd name="connsiteY5" fmla="*/ 212919 h 681910"/>
                  <a:gd name="connsiteX6" fmla="*/ 857444 w 973301"/>
                  <a:gd name="connsiteY6" fmla="*/ 145449 h 681910"/>
                  <a:gd name="connsiteX7" fmla="*/ 970603 w 973301"/>
                  <a:gd name="connsiteY7" fmla="*/ 408756 h 681910"/>
                  <a:gd name="connsiteX0" fmla="*/ 238218 w 973301"/>
                  <a:gd name="connsiteY0" fmla="*/ 506290 h 684483"/>
                  <a:gd name="connsiteX1" fmla="*/ 413338 w 973301"/>
                  <a:gd name="connsiteY1" fmla="*/ 333047 h 684483"/>
                  <a:gd name="connsiteX2" fmla="*/ 483867 w 973301"/>
                  <a:gd name="connsiteY2" fmla="*/ 621748 h 684483"/>
                  <a:gd name="connsiteX3" fmla="*/ 42128 w 973301"/>
                  <a:gd name="connsiteY3" fmla="*/ 511292 h 684483"/>
                  <a:gd name="connsiteX4" fmla="*/ 278450 w 973301"/>
                  <a:gd name="connsiteY4" fmla="*/ 7423 h 684483"/>
                  <a:gd name="connsiteX5" fmla="*/ 549765 w 973301"/>
                  <a:gd name="connsiteY5" fmla="*/ 190704 h 684483"/>
                  <a:gd name="connsiteX6" fmla="*/ 857444 w 973301"/>
                  <a:gd name="connsiteY6" fmla="*/ 148022 h 684483"/>
                  <a:gd name="connsiteX7" fmla="*/ 970603 w 973301"/>
                  <a:gd name="connsiteY7" fmla="*/ 411329 h 684483"/>
                  <a:gd name="connsiteX0" fmla="*/ 238218 w 973301"/>
                  <a:gd name="connsiteY0" fmla="*/ 503104 h 681297"/>
                  <a:gd name="connsiteX1" fmla="*/ 413338 w 973301"/>
                  <a:gd name="connsiteY1" fmla="*/ 329861 h 681297"/>
                  <a:gd name="connsiteX2" fmla="*/ 483867 w 973301"/>
                  <a:gd name="connsiteY2" fmla="*/ 618562 h 681297"/>
                  <a:gd name="connsiteX3" fmla="*/ 42128 w 973301"/>
                  <a:gd name="connsiteY3" fmla="*/ 508106 h 681297"/>
                  <a:gd name="connsiteX4" fmla="*/ 278450 w 973301"/>
                  <a:gd name="connsiteY4" fmla="*/ 4237 h 681297"/>
                  <a:gd name="connsiteX5" fmla="*/ 549765 w 973301"/>
                  <a:gd name="connsiteY5" fmla="*/ 187518 h 681297"/>
                  <a:gd name="connsiteX6" fmla="*/ 857444 w 973301"/>
                  <a:gd name="connsiteY6" fmla="*/ 144836 h 681297"/>
                  <a:gd name="connsiteX7" fmla="*/ 970603 w 973301"/>
                  <a:gd name="connsiteY7" fmla="*/ 408143 h 681297"/>
                  <a:gd name="connsiteX0" fmla="*/ 238218 w 973301"/>
                  <a:gd name="connsiteY0" fmla="*/ 503104 h 681297"/>
                  <a:gd name="connsiteX1" fmla="*/ 413338 w 973301"/>
                  <a:gd name="connsiteY1" fmla="*/ 329861 h 681297"/>
                  <a:gd name="connsiteX2" fmla="*/ 483867 w 973301"/>
                  <a:gd name="connsiteY2" fmla="*/ 618562 h 681297"/>
                  <a:gd name="connsiteX3" fmla="*/ 42128 w 973301"/>
                  <a:gd name="connsiteY3" fmla="*/ 508106 h 681297"/>
                  <a:gd name="connsiteX4" fmla="*/ 278450 w 973301"/>
                  <a:gd name="connsiteY4" fmla="*/ 4237 h 681297"/>
                  <a:gd name="connsiteX5" fmla="*/ 549765 w 973301"/>
                  <a:gd name="connsiteY5" fmla="*/ 187518 h 681297"/>
                  <a:gd name="connsiteX6" fmla="*/ 857444 w 973301"/>
                  <a:gd name="connsiteY6" fmla="*/ 144836 h 681297"/>
                  <a:gd name="connsiteX7" fmla="*/ 970603 w 973301"/>
                  <a:gd name="connsiteY7" fmla="*/ 408143 h 681297"/>
                  <a:gd name="connsiteX0" fmla="*/ 238218 w 973301"/>
                  <a:gd name="connsiteY0" fmla="*/ 503104 h 681297"/>
                  <a:gd name="connsiteX1" fmla="*/ 413338 w 973301"/>
                  <a:gd name="connsiteY1" fmla="*/ 329861 h 681297"/>
                  <a:gd name="connsiteX2" fmla="*/ 483867 w 973301"/>
                  <a:gd name="connsiteY2" fmla="*/ 618562 h 681297"/>
                  <a:gd name="connsiteX3" fmla="*/ 42128 w 973301"/>
                  <a:gd name="connsiteY3" fmla="*/ 508106 h 681297"/>
                  <a:gd name="connsiteX4" fmla="*/ 278450 w 973301"/>
                  <a:gd name="connsiteY4" fmla="*/ 4237 h 681297"/>
                  <a:gd name="connsiteX5" fmla="*/ 549765 w 973301"/>
                  <a:gd name="connsiteY5" fmla="*/ 187518 h 681297"/>
                  <a:gd name="connsiteX6" fmla="*/ 857444 w 973301"/>
                  <a:gd name="connsiteY6" fmla="*/ 144836 h 681297"/>
                  <a:gd name="connsiteX7" fmla="*/ 970603 w 973301"/>
                  <a:gd name="connsiteY7" fmla="*/ 408143 h 681297"/>
                  <a:gd name="connsiteX0" fmla="*/ 238218 w 973301"/>
                  <a:gd name="connsiteY0" fmla="*/ 501535 h 679728"/>
                  <a:gd name="connsiteX1" fmla="*/ 413338 w 973301"/>
                  <a:gd name="connsiteY1" fmla="*/ 328292 h 679728"/>
                  <a:gd name="connsiteX2" fmla="*/ 483867 w 973301"/>
                  <a:gd name="connsiteY2" fmla="*/ 616993 h 679728"/>
                  <a:gd name="connsiteX3" fmla="*/ 42128 w 973301"/>
                  <a:gd name="connsiteY3" fmla="*/ 506537 h 679728"/>
                  <a:gd name="connsiteX4" fmla="*/ 278450 w 973301"/>
                  <a:gd name="connsiteY4" fmla="*/ 2668 h 679728"/>
                  <a:gd name="connsiteX5" fmla="*/ 549765 w 973301"/>
                  <a:gd name="connsiteY5" fmla="*/ 185949 h 679728"/>
                  <a:gd name="connsiteX6" fmla="*/ 857444 w 973301"/>
                  <a:gd name="connsiteY6" fmla="*/ 143267 h 679728"/>
                  <a:gd name="connsiteX7" fmla="*/ 970603 w 973301"/>
                  <a:gd name="connsiteY7" fmla="*/ 406574 h 679728"/>
                  <a:gd name="connsiteX0" fmla="*/ 239713 w 974796"/>
                  <a:gd name="connsiteY0" fmla="*/ 509581 h 687774"/>
                  <a:gd name="connsiteX1" fmla="*/ 414833 w 974796"/>
                  <a:gd name="connsiteY1" fmla="*/ 336338 h 687774"/>
                  <a:gd name="connsiteX2" fmla="*/ 485362 w 974796"/>
                  <a:gd name="connsiteY2" fmla="*/ 625039 h 687774"/>
                  <a:gd name="connsiteX3" fmla="*/ 43623 w 974796"/>
                  <a:gd name="connsiteY3" fmla="*/ 514583 h 687774"/>
                  <a:gd name="connsiteX4" fmla="*/ 268928 w 974796"/>
                  <a:gd name="connsiteY4" fmla="*/ 2452 h 687774"/>
                  <a:gd name="connsiteX5" fmla="*/ 551260 w 974796"/>
                  <a:gd name="connsiteY5" fmla="*/ 193995 h 687774"/>
                  <a:gd name="connsiteX6" fmla="*/ 858939 w 974796"/>
                  <a:gd name="connsiteY6" fmla="*/ 151313 h 687774"/>
                  <a:gd name="connsiteX7" fmla="*/ 972098 w 974796"/>
                  <a:gd name="connsiteY7" fmla="*/ 414620 h 687774"/>
                  <a:gd name="connsiteX0" fmla="*/ 239713 w 974796"/>
                  <a:gd name="connsiteY0" fmla="*/ 508440 h 686633"/>
                  <a:gd name="connsiteX1" fmla="*/ 414833 w 974796"/>
                  <a:gd name="connsiteY1" fmla="*/ 335197 h 686633"/>
                  <a:gd name="connsiteX2" fmla="*/ 485362 w 974796"/>
                  <a:gd name="connsiteY2" fmla="*/ 623898 h 686633"/>
                  <a:gd name="connsiteX3" fmla="*/ 43623 w 974796"/>
                  <a:gd name="connsiteY3" fmla="*/ 513442 h 686633"/>
                  <a:gd name="connsiteX4" fmla="*/ 268928 w 974796"/>
                  <a:gd name="connsiteY4" fmla="*/ 1311 h 686633"/>
                  <a:gd name="connsiteX5" fmla="*/ 551260 w 974796"/>
                  <a:gd name="connsiteY5" fmla="*/ 192854 h 686633"/>
                  <a:gd name="connsiteX6" fmla="*/ 858939 w 974796"/>
                  <a:gd name="connsiteY6" fmla="*/ 150172 h 686633"/>
                  <a:gd name="connsiteX7" fmla="*/ 972098 w 974796"/>
                  <a:gd name="connsiteY7" fmla="*/ 413479 h 68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796" h="686633">
                    <a:moveTo>
                      <a:pt x="239713" y="508440"/>
                    </a:moveTo>
                    <a:cubicBezTo>
                      <a:pt x="220051" y="400199"/>
                      <a:pt x="313311" y="308483"/>
                      <a:pt x="414833" y="335197"/>
                    </a:cubicBezTo>
                    <a:cubicBezTo>
                      <a:pt x="568709" y="355231"/>
                      <a:pt x="571103" y="526747"/>
                      <a:pt x="485362" y="623898"/>
                    </a:cubicBezTo>
                    <a:cubicBezTo>
                      <a:pt x="359231" y="741315"/>
                      <a:pt x="103653" y="687971"/>
                      <a:pt x="43623" y="513442"/>
                    </a:cubicBezTo>
                    <a:cubicBezTo>
                      <a:pt x="-86006" y="165544"/>
                      <a:pt x="98347" y="15949"/>
                      <a:pt x="268928" y="1311"/>
                    </a:cubicBezTo>
                    <a:cubicBezTo>
                      <a:pt x="423631" y="-11041"/>
                      <a:pt x="534267" y="64743"/>
                      <a:pt x="551260" y="192854"/>
                    </a:cubicBezTo>
                    <a:cubicBezTo>
                      <a:pt x="632704" y="84983"/>
                      <a:pt x="783005" y="98296"/>
                      <a:pt x="858939" y="150172"/>
                    </a:cubicBezTo>
                    <a:cubicBezTo>
                      <a:pt x="963678" y="201219"/>
                      <a:pt x="983037" y="310103"/>
                      <a:pt x="972098" y="413479"/>
                    </a:cubicBezTo>
                  </a:path>
                </a:pathLst>
              </a:custGeom>
              <a:noFill/>
              <a:ln w="50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50" name="자유형: 도형 12">
                <a:extLst>
                  <a:ext uri="{FF2B5EF4-FFF2-40B4-BE49-F238E27FC236}">
                    <a16:creationId xmlns="" xmlns:a16="http://schemas.microsoft.com/office/drawing/2014/main" id="{996923B0-8B25-4B00-84AC-1939A69985B0}"/>
                  </a:ext>
                </a:extLst>
              </p:cNvPr>
              <p:cNvSpPr/>
              <p:nvPr/>
            </p:nvSpPr>
            <p:spPr>
              <a:xfrm>
                <a:off x="6646452" y="3560646"/>
                <a:ext cx="483425" cy="783120"/>
              </a:xfrm>
              <a:custGeom>
                <a:avLst/>
                <a:gdLst>
                  <a:gd name="connsiteX0" fmla="*/ 0 w 647934"/>
                  <a:gd name="connsiteY0" fmla="*/ 277685 h 1051840"/>
                  <a:gd name="connsiteX1" fmla="*/ 330979 w 647934"/>
                  <a:gd name="connsiteY1" fmla="*/ 0 h 1051840"/>
                  <a:gd name="connsiteX2" fmla="*/ 560982 w 647934"/>
                  <a:gd name="connsiteY2" fmla="*/ 171099 h 1051840"/>
                  <a:gd name="connsiteX3" fmla="*/ 468420 w 647934"/>
                  <a:gd name="connsiteY3" fmla="*/ 493663 h 1051840"/>
                  <a:gd name="connsiteX4" fmla="*/ 647934 w 647934"/>
                  <a:gd name="connsiteY4" fmla="*/ 793789 h 1051840"/>
                  <a:gd name="connsiteX5" fmla="*/ 468420 w 647934"/>
                  <a:gd name="connsiteY5" fmla="*/ 1051840 h 1051840"/>
                  <a:gd name="connsiteX0" fmla="*/ 0 w 647934"/>
                  <a:gd name="connsiteY0" fmla="*/ 277685 h 1051840"/>
                  <a:gd name="connsiteX1" fmla="*/ 330979 w 647934"/>
                  <a:gd name="connsiteY1" fmla="*/ 0 h 1051840"/>
                  <a:gd name="connsiteX2" fmla="*/ 560982 w 647934"/>
                  <a:gd name="connsiteY2" fmla="*/ 171099 h 1051840"/>
                  <a:gd name="connsiteX3" fmla="*/ 468420 w 647934"/>
                  <a:gd name="connsiteY3" fmla="*/ 493663 h 1051840"/>
                  <a:gd name="connsiteX4" fmla="*/ 647934 w 647934"/>
                  <a:gd name="connsiteY4" fmla="*/ 793789 h 1051840"/>
                  <a:gd name="connsiteX5" fmla="*/ 468420 w 647934"/>
                  <a:gd name="connsiteY5" fmla="*/ 1051840 h 1051840"/>
                  <a:gd name="connsiteX0" fmla="*/ 0 w 647937"/>
                  <a:gd name="connsiteY0" fmla="*/ 277685 h 1051840"/>
                  <a:gd name="connsiteX1" fmla="*/ 330979 w 647937"/>
                  <a:gd name="connsiteY1" fmla="*/ 0 h 1051840"/>
                  <a:gd name="connsiteX2" fmla="*/ 560982 w 647937"/>
                  <a:gd name="connsiteY2" fmla="*/ 171099 h 1051840"/>
                  <a:gd name="connsiteX3" fmla="*/ 468420 w 647937"/>
                  <a:gd name="connsiteY3" fmla="*/ 493663 h 1051840"/>
                  <a:gd name="connsiteX4" fmla="*/ 647934 w 647937"/>
                  <a:gd name="connsiteY4" fmla="*/ 793789 h 1051840"/>
                  <a:gd name="connsiteX5" fmla="*/ 468420 w 647937"/>
                  <a:gd name="connsiteY5" fmla="*/ 1051840 h 1051840"/>
                  <a:gd name="connsiteX0" fmla="*/ 0 w 647937"/>
                  <a:gd name="connsiteY0" fmla="*/ 277685 h 1051840"/>
                  <a:gd name="connsiteX1" fmla="*/ 330979 w 647937"/>
                  <a:gd name="connsiteY1" fmla="*/ 0 h 1051840"/>
                  <a:gd name="connsiteX2" fmla="*/ 560982 w 647937"/>
                  <a:gd name="connsiteY2" fmla="*/ 171099 h 1051840"/>
                  <a:gd name="connsiteX3" fmla="*/ 468420 w 647937"/>
                  <a:gd name="connsiteY3" fmla="*/ 493663 h 1051840"/>
                  <a:gd name="connsiteX4" fmla="*/ 647934 w 647937"/>
                  <a:gd name="connsiteY4" fmla="*/ 793789 h 1051840"/>
                  <a:gd name="connsiteX5" fmla="*/ 468420 w 647937"/>
                  <a:gd name="connsiteY5" fmla="*/ 1051840 h 1051840"/>
                  <a:gd name="connsiteX0" fmla="*/ 0 w 647937"/>
                  <a:gd name="connsiteY0" fmla="*/ 277685 h 1035314"/>
                  <a:gd name="connsiteX1" fmla="*/ 330979 w 647937"/>
                  <a:gd name="connsiteY1" fmla="*/ 0 h 1035314"/>
                  <a:gd name="connsiteX2" fmla="*/ 560982 w 647937"/>
                  <a:gd name="connsiteY2" fmla="*/ 171099 h 1035314"/>
                  <a:gd name="connsiteX3" fmla="*/ 468420 w 647937"/>
                  <a:gd name="connsiteY3" fmla="*/ 493663 h 1035314"/>
                  <a:gd name="connsiteX4" fmla="*/ 647934 w 647937"/>
                  <a:gd name="connsiteY4" fmla="*/ 793789 h 1035314"/>
                  <a:gd name="connsiteX5" fmla="*/ 465665 w 647937"/>
                  <a:gd name="connsiteY5" fmla="*/ 1035314 h 1035314"/>
                  <a:gd name="connsiteX0" fmla="*/ 0 w 642428"/>
                  <a:gd name="connsiteY0" fmla="*/ 277685 h 1035314"/>
                  <a:gd name="connsiteX1" fmla="*/ 330979 w 642428"/>
                  <a:gd name="connsiteY1" fmla="*/ 0 h 1035314"/>
                  <a:gd name="connsiteX2" fmla="*/ 560982 w 642428"/>
                  <a:gd name="connsiteY2" fmla="*/ 171099 h 1035314"/>
                  <a:gd name="connsiteX3" fmla="*/ 468420 w 642428"/>
                  <a:gd name="connsiteY3" fmla="*/ 493663 h 1035314"/>
                  <a:gd name="connsiteX4" fmla="*/ 642425 w 642428"/>
                  <a:gd name="connsiteY4" fmla="*/ 769001 h 1035314"/>
                  <a:gd name="connsiteX5" fmla="*/ 465665 w 642428"/>
                  <a:gd name="connsiteY5" fmla="*/ 1035314 h 1035314"/>
                  <a:gd name="connsiteX0" fmla="*/ 0 w 642428"/>
                  <a:gd name="connsiteY0" fmla="*/ 277685 h 1035314"/>
                  <a:gd name="connsiteX1" fmla="*/ 330979 w 642428"/>
                  <a:gd name="connsiteY1" fmla="*/ 0 h 1035314"/>
                  <a:gd name="connsiteX2" fmla="*/ 560982 w 642428"/>
                  <a:gd name="connsiteY2" fmla="*/ 171099 h 1035314"/>
                  <a:gd name="connsiteX3" fmla="*/ 468420 w 642428"/>
                  <a:gd name="connsiteY3" fmla="*/ 493663 h 1035314"/>
                  <a:gd name="connsiteX4" fmla="*/ 642425 w 642428"/>
                  <a:gd name="connsiteY4" fmla="*/ 769001 h 1035314"/>
                  <a:gd name="connsiteX5" fmla="*/ 465665 w 642428"/>
                  <a:gd name="connsiteY5" fmla="*/ 1035314 h 1035314"/>
                  <a:gd name="connsiteX0" fmla="*/ 0 w 642501"/>
                  <a:gd name="connsiteY0" fmla="*/ 277685 h 1035314"/>
                  <a:gd name="connsiteX1" fmla="*/ 330979 w 642501"/>
                  <a:gd name="connsiteY1" fmla="*/ 0 h 1035314"/>
                  <a:gd name="connsiteX2" fmla="*/ 560982 w 642501"/>
                  <a:gd name="connsiteY2" fmla="*/ 171099 h 1035314"/>
                  <a:gd name="connsiteX3" fmla="*/ 468420 w 642501"/>
                  <a:gd name="connsiteY3" fmla="*/ 493663 h 1035314"/>
                  <a:gd name="connsiteX4" fmla="*/ 642425 w 642501"/>
                  <a:gd name="connsiteY4" fmla="*/ 769001 h 1035314"/>
                  <a:gd name="connsiteX5" fmla="*/ 465665 w 642501"/>
                  <a:gd name="connsiteY5" fmla="*/ 1035314 h 1035314"/>
                  <a:gd name="connsiteX0" fmla="*/ 0 w 642501"/>
                  <a:gd name="connsiteY0" fmla="*/ 277685 h 1035314"/>
                  <a:gd name="connsiteX1" fmla="*/ 330979 w 642501"/>
                  <a:gd name="connsiteY1" fmla="*/ 0 h 1035314"/>
                  <a:gd name="connsiteX2" fmla="*/ 560982 w 642501"/>
                  <a:gd name="connsiteY2" fmla="*/ 171099 h 1035314"/>
                  <a:gd name="connsiteX3" fmla="*/ 468420 w 642501"/>
                  <a:gd name="connsiteY3" fmla="*/ 493663 h 1035314"/>
                  <a:gd name="connsiteX4" fmla="*/ 642425 w 642501"/>
                  <a:gd name="connsiteY4" fmla="*/ 769001 h 1035314"/>
                  <a:gd name="connsiteX5" fmla="*/ 465665 w 642501"/>
                  <a:gd name="connsiteY5" fmla="*/ 1035314 h 1035314"/>
                  <a:gd name="connsiteX0" fmla="*/ 0 w 642501"/>
                  <a:gd name="connsiteY0" fmla="*/ 277685 h 1035314"/>
                  <a:gd name="connsiteX1" fmla="*/ 330979 w 642501"/>
                  <a:gd name="connsiteY1" fmla="*/ 0 h 1035314"/>
                  <a:gd name="connsiteX2" fmla="*/ 560982 w 642501"/>
                  <a:gd name="connsiteY2" fmla="*/ 171099 h 1035314"/>
                  <a:gd name="connsiteX3" fmla="*/ 468420 w 642501"/>
                  <a:gd name="connsiteY3" fmla="*/ 493663 h 1035314"/>
                  <a:gd name="connsiteX4" fmla="*/ 642425 w 642501"/>
                  <a:gd name="connsiteY4" fmla="*/ 769001 h 1035314"/>
                  <a:gd name="connsiteX5" fmla="*/ 465665 w 642501"/>
                  <a:gd name="connsiteY5" fmla="*/ 1035314 h 1035314"/>
                  <a:gd name="connsiteX0" fmla="*/ 0 w 642489"/>
                  <a:gd name="connsiteY0" fmla="*/ 277685 h 1035314"/>
                  <a:gd name="connsiteX1" fmla="*/ 330979 w 642489"/>
                  <a:gd name="connsiteY1" fmla="*/ 0 h 1035314"/>
                  <a:gd name="connsiteX2" fmla="*/ 560982 w 642489"/>
                  <a:gd name="connsiteY2" fmla="*/ 171099 h 1035314"/>
                  <a:gd name="connsiteX3" fmla="*/ 446386 w 642489"/>
                  <a:gd name="connsiteY3" fmla="*/ 490909 h 1035314"/>
                  <a:gd name="connsiteX4" fmla="*/ 642425 w 642489"/>
                  <a:gd name="connsiteY4" fmla="*/ 769001 h 1035314"/>
                  <a:gd name="connsiteX5" fmla="*/ 465665 w 642489"/>
                  <a:gd name="connsiteY5" fmla="*/ 1035314 h 1035314"/>
                  <a:gd name="connsiteX0" fmla="*/ 0 w 642733"/>
                  <a:gd name="connsiteY0" fmla="*/ 277685 h 1035314"/>
                  <a:gd name="connsiteX1" fmla="*/ 330979 w 642733"/>
                  <a:gd name="connsiteY1" fmla="*/ 0 h 1035314"/>
                  <a:gd name="connsiteX2" fmla="*/ 560982 w 642733"/>
                  <a:gd name="connsiteY2" fmla="*/ 171099 h 1035314"/>
                  <a:gd name="connsiteX3" fmla="*/ 446386 w 642733"/>
                  <a:gd name="connsiteY3" fmla="*/ 490909 h 1035314"/>
                  <a:gd name="connsiteX4" fmla="*/ 642425 w 642733"/>
                  <a:gd name="connsiteY4" fmla="*/ 769001 h 1035314"/>
                  <a:gd name="connsiteX5" fmla="*/ 465665 w 642733"/>
                  <a:gd name="connsiteY5" fmla="*/ 1035314 h 1035314"/>
                  <a:gd name="connsiteX0" fmla="*/ 0 w 642733"/>
                  <a:gd name="connsiteY0" fmla="*/ 277685 h 1035314"/>
                  <a:gd name="connsiteX1" fmla="*/ 330979 w 642733"/>
                  <a:gd name="connsiteY1" fmla="*/ 0 h 1035314"/>
                  <a:gd name="connsiteX2" fmla="*/ 560982 w 642733"/>
                  <a:gd name="connsiteY2" fmla="*/ 171099 h 1035314"/>
                  <a:gd name="connsiteX3" fmla="*/ 446386 w 642733"/>
                  <a:gd name="connsiteY3" fmla="*/ 490909 h 1035314"/>
                  <a:gd name="connsiteX4" fmla="*/ 642425 w 642733"/>
                  <a:gd name="connsiteY4" fmla="*/ 769001 h 1035314"/>
                  <a:gd name="connsiteX5" fmla="*/ 465665 w 642733"/>
                  <a:gd name="connsiteY5" fmla="*/ 1035314 h 1035314"/>
                  <a:gd name="connsiteX0" fmla="*/ 0 w 642564"/>
                  <a:gd name="connsiteY0" fmla="*/ 277685 h 1035314"/>
                  <a:gd name="connsiteX1" fmla="*/ 330979 w 642564"/>
                  <a:gd name="connsiteY1" fmla="*/ 0 h 1035314"/>
                  <a:gd name="connsiteX2" fmla="*/ 560982 w 642564"/>
                  <a:gd name="connsiteY2" fmla="*/ 171099 h 1035314"/>
                  <a:gd name="connsiteX3" fmla="*/ 446386 w 642564"/>
                  <a:gd name="connsiteY3" fmla="*/ 490909 h 1035314"/>
                  <a:gd name="connsiteX4" fmla="*/ 642425 w 642564"/>
                  <a:gd name="connsiteY4" fmla="*/ 769001 h 1035314"/>
                  <a:gd name="connsiteX5" fmla="*/ 465665 w 642564"/>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80359 h 1037988"/>
                  <a:gd name="connsiteX1" fmla="*/ 330979 w 639815"/>
                  <a:gd name="connsiteY1" fmla="*/ 2674 h 1037988"/>
                  <a:gd name="connsiteX2" fmla="*/ 560982 w 639815"/>
                  <a:gd name="connsiteY2" fmla="*/ 173773 h 1037988"/>
                  <a:gd name="connsiteX3" fmla="*/ 446386 w 639815"/>
                  <a:gd name="connsiteY3" fmla="*/ 493583 h 1037988"/>
                  <a:gd name="connsiteX4" fmla="*/ 639670 w 639815"/>
                  <a:gd name="connsiteY4" fmla="*/ 763412 h 1037988"/>
                  <a:gd name="connsiteX5" fmla="*/ 465665 w 639815"/>
                  <a:gd name="connsiteY5" fmla="*/ 1037988 h 1037988"/>
                  <a:gd name="connsiteX0" fmla="*/ 0 w 639815"/>
                  <a:gd name="connsiteY0" fmla="*/ 284735 h 1042364"/>
                  <a:gd name="connsiteX1" fmla="*/ 330979 w 639815"/>
                  <a:gd name="connsiteY1" fmla="*/ 7050 h 1042364"/>
                  <a:gd name="connsiteX2" fmla="*/ 560982 w 639815"/>
                  <a:gd name="connsiteY2" fmla="*/ 178149 h 1042364"/>
                  <a:gd name="connsiteX3" fmla="*/ 446386 w 639815"/>
                  <a:gd name="connsiteY3" fmla="*/ 497959 h 1042364"/>
                  <a:gd name="connsiteX4" fmla="*/ 639670 w 639815"/>
                  <a:gd name="connsiteY4" fmla="*/ 767788 h 1042364"/>
                  <a:gd name="connsiteX5" fmla="*/ 465665 w 639815"/>
                  <a:gd name="connsiteY5" fmla="*/ 1042364 h 1042364"/>
                  <a:gd name="connsiteX0" fmla="*/ 0 w 639815"/>
                  <a:gd name="connsiteY0" fmla="*/ 284735 h 1042364"/>
                  <a:gd name="connsiteX1" fmla="*/ 330979 w 639815"/>
                  <a:gd name="connsiteY1" fmla="*/ 7050 h 1042364"/>
                  <a:gd name="connsiteX2" fmla="*/ 560982 w 639815"/>
                  <a:gd name="connsiteY2" fmla="*/ 178149 h 1042364"/>
                  <a:gd name="connsiteX3" fmla="*/ 446386 w 639815"/>
                  <a:gd name="connsiteY3" fmla="*/ 497959 h 1042364"/>
                  <a:gd name="connsiteX4" fmla="*/ 639670 w 639815"/>
                  <a:gd name="connsiteY4" fmla="*/ 767788 h 1042364"/>
                  <a:gd name="connsiteX5" fmla="*/ 465665 w 639815"/>
                  <a:gd name="connsiteY5" fmla="*/ 1042364 h 1042364"/>
                  <a:gd name="connsiteX0" fmla="*/ 0 w 639815"/>
                  <a:gd name="connsiteY0" fmla="*/ 278763 h 1036392"/>
                  <a:gd name="connsiteX1" fmla="*/ 330979 w 639815"/>
                  <a:gd name="connsiteY1" fmla="*/ 1078 h 1036392"/>
                  <a:gd name="connsiteX2" fmla="*/ 560982 w 639815"/>
                  <a:gd name="connsiteY2" fmla="*/ 172177 h 1036392"/>
                  <a:gd name="connsiteX3" fmla="*/ 446386 w 639815"/>
                  <a:gd name="connsiteY3" fmla="*/ 491987 h 1036392"/>
                  <a:gd name="connsiteX4" fmla="*/ 639670 w 639815"/>
                  <a:gd name="connsiteY4" fmla="*/ 761816 h 1036392"/>
                  <a:gd name="connsiteX5" fmla="*/ 465665 w 639815"/>
                  <a:gd name="connsiteY5" fmla="*/ 1036392 h 1036392"/>
                  <a:gd name="connsiteX0" fmla="*/ 0 w 639815"/>
                  <a:gd name="connsiteY0" fmla="*/ 280192 h 1037821"/>
                  <a:gd name="connsiteX1" fmla="*/ 330979 w 639815"/>
                  <a:gd name="connsiteY1" fmla="*/ 2507 h 1037821"/>
                  <a:gd name="connsiteX2" fmla="*/ 560982 w 639815"/>
                  <a:gd name="connsiteY2" fmla="*/ 173606 h 1037821"/>
                  <a:gd name="connsiteX3" fmla="*/ 446386 w 639815"/>
                  <a:gd name="connsiteY3" fmla="*/ 493416 h 1037821"/>
                  <a:gd name="connsiteX4" fmla="*/ 639670 w 639815"/>
                  <a:gd name="connsiteY4" fmla="*/ 763245 h 1037821"/>
                  <a:gd name="connsiteX5" fmla="*/ 465665 w 639815"/>
                  <a:gd name="connsiteY5" fmla="*/ 1037821 h 1037821"/>
                  <a:gd name="connsiteX0" fmla="*/ 32 w 639847"/>
                  <a:gd name="connsiteY0" fmla="*/ 279537 h 1037166"/>
                  <a:gd name="connsiteX1" fmla="*/ 331011 w 639847"/>
                  <a:gd name="connsiteY1" fmla="*/ 1852 h 1037166"/>
                  <a:gd name="connsiteX2" fmla="*/ 561014 w 639847"/>
                  <a:gd name="connsiteY2" fmla="*/ 172951 h 1037166"/>
                  <a:gd name="connsiteX3" fmla="*/ 446418 w 639847"/>
                  <a:gd name="connsiteY3" fmla="*/ 492761 h 1037166"/>
                  <a:gd name="connsiteX4" fmla="*/ 639702 w 639847"/>
                  <a:gd name="connsiteY4" fmla="*/ 762590 h 1037166"/>
                  <a:gd name="connsiteX5" fmla="*/ 465697 w 639847"/>
                  <a:gd name="connsiteY5" fmla="*/ 1037166 h 1037166"/>
                  <a:gd name="connsiteX0" fmla="*/ 32 w 639847"/>
                  <a:gd name="connsiteY0" fmla="*/ 279537 h 1037166"/>
                  <a:gd name="connsiteX1" fmla="*/ 331011 w 639847"/>
                  <a:gd name="connsiteY1" fmla="*/ 1852 h 1037166"/>
                  <a:gd name="connsiteX2" fmla="*/ 561014 w 639847"/>
                  <a:gd name="connsiteY2" fmla="*/ 172951 h 1037166"/>
                  <a:gd name="connsiteX3" fmla="*/ 446418 w 639847"/>
                  <a:gd name="connsiteY3" fmla="*/ 492761 h 1037166"/>
                  <a:gd name="connsiteX4" fmla="*/ 639702 w 639847"/>
                  <a:gd name="connsiteY4" fmla="*/ 762590 h 1037166"/>
                  <a:gd name="connsiteX5" fmla="*/ 465697 w 639847"/>
                  <a:gd name="connsiteY5" fmla="*/ 1037166 h 1037166"/>
                  <a:gd name="connsiteX0" fmla="*/ 32 w 639847"/>
                  <a:gd name="connsiteY0" fmla="*/ 279537 h 1037166"/>
                  <a:gd name="connsiteX1" fmla="*/ 331011 w 639847"/>
                  <a:gd name="connsiteY1" fmla="*/ 1852 h 1037166"/>
                  <a:gd name="connsiteX2" fmla="*/ 561014 w 639847"/>
                  <a:gd name="connsiteY2" fmla="*/ 172951 h 1037166"/>
                  <a:gd name="connsiteX3" fmla="*/ 446418 w 639847"/>
                  <a:gd name="connsiteY3" fmla="*/ 492761 h 1037166"/>
                  <a:gd name="connsiteX4" fmla="*/ 639702 w 639847"/>
                  <a:gd name="connsiteY4" fmla="*/ 762590 h 1037166"/>
                  <a:gd name="connsiteX5" fmla="*/ 465697 w 639847"/>
                  <a:gd name="connsiteY5" fmla="*/ 1037166 h 1037166"/>
                  <a:gd name="connsiteX0" fmla="*/ 26 w 639841"/>
                  <a:gd name="connsiteY0" fmla="*/ 279060 h 1036689"/>
                  <a:gd name="connsiteX1" fmla="*/ 331005 w 639841"/>
                  <a:gd name="connsiteY1" fmla="*/ 1375 h 1036689"/>
                  <a:gd name="connsiteX2" fmla="*/ 561008 w 639841"/>
                  <a:gd name="connsiteY2" fmla="*/ 172474 h 1036689"/>
                  <a:gd name="connsiteX3" fmla="*/ 446412 w 639841"/>
                  <a:gd name="connsiteY3" fmla="*/ 492284 h 1036689"/>
                  <a:gd name="connsiteX4" fmla="*/ 639696 w 639841"/>
                  <a:gd name="connsiteY4" fmla="*/ 762113 h 1036689"/>
                  <a:gd name="connsiteX5" fmla="*/ 465691 w 639841"/>
                  <a:gd name="connsiteY5" fmla="*/ 1036689 h 1036689"/>
                  <a:gd name="connsiteX0" fmla="*/ 26 w 639841"/>
                  <a:gd name="connsiteY0" fmla="*/ 279103 h 1036732"/>
                  <a:gd name="connsiteX1" fmla="*/ 331005 w 639841"/>
                  <a:gd name="connsiteY1" fmla="*/ 1418 h 1036732"/>
                  <a:gd name="connsiteX2" fmla="*/ 561008 w 639841"/>
                  <a:gd name="connsiteY2" fmla="*/ 172517 h 1036732"/>
                  <a:gd name="connsiteX3" fmla="*/ 446412 w 639841"/>
                  <a:gd name="connsiteY3" fmla="*/ 492327 h 1036732"/>
                  <a:gd name="connsiteX4" fmla="*/ 639696 w 639841"/>
                  <a:gd name="connsiteY4" fmla="*/ 762156 h 1036732"/>
                  <a:gd name="connsiteX5" fmla="*/ 465691 w 639841"/>
                  <a:gd name="connsiteY5" fmla="*/ 1036732 h 1036732"/>
                  <a:gd name="connsiteX0" fmla="*/ 26 w 639841"/>
                  <a:gd name="connsiteY0" fmla="*/ 279060 h 1036689"/>
                  <a:gd name="connsiteX1" fmla="*/ 331005 w 639841"/>
                  <a:gd name="connsiteY1" fmla="*/ 1375 h 1036689"/>
                  <a:gd name="connsiteX2" fmla="*/ 561008 w 639841"/>
                  <a:gd name="connsiteY2" fmla="*/ 172474 h 1036689"/>
                  <a:gd name="connsiteX3" fmla="*/ 446412 w 639841"/>
                  <a:gd name="connsiteY3" fmla="*/ 492284 h 1036689"/>
                  <a:gd name="connsiteX4" fmla="*/ 639696 w 639841"/>
                  <a:gd name="connsiteY4" fmla="*/ 762113 h 1036689"/>
                  <a:gd name="connsiteX5" fmla="*/ 465691 w 639841"/>
                  <a:gd name="connsiteY5" fmla="*/ 1036689 h 1036689"/>
                  <a:gd name="connsiteX0" fmla="*/ 34 w 639849"/>
                  <a:gd name="connsiteY0" fmla="*/ 280063 h 1037692"/>
                  <a:gd name="connsiteX1" fmla="*/ 331013 w 639849"/>
                  <a:gd name="connsiteY1" fmla="*/ 2378 h 1037692"/>
                  <a:gd name="connsiteX2" fmla="*/ 561016 w 639849"/>
                  <a:gd name="connsiteY2" fmla="*/ 173477 h 1037692"/>
                  <a:gd name="connsiteX3" fmla="*/ 446420 w 639849"/>
                  <a:gd name="connsiteY3" fmla="*/ 493287 h 1037692"/>
                  <a:gd name="connsiteX4" fmla="*/ 639704 w 639849"/>
                  <a:gd name="connsiteY4" fmla="*/ 763116 h 1037692"/>
                  <a:gd name="connsiteX5" fmla="*/ 465699 w 639849"/>
                  <a:gd name="connsiteY5" fmla="*/ 1037692 h 1037692"/>
                  <a:gd name="connsiteX0" fmla="*/ 34 w 639849"/>
                  <a:gd name="connsiteY0" fmla="*/ 280063 h 1037692"/>
                  <a:gd name="connsiteX1" fmla="*/ 331013 w 639849"/>
                  <a:gd name="connsiteY1" fmla="*/ 2378 h 1037692"/>
                  <a:gd name="connsiteX2" fmla="*/ 561016 w 639849"/>
                  <a:gd name="connsiteY2" fmla="*/ 173477 h 1037692"/>
                  <a:gd name="connsiteX3" fmla="*/ 446420 w 639849"/>
                  <a:gd name="connsiteY3" fmla="*/ 493287 h 1037692"/>
                  <a:gd name="connsiteX4" fmla="*/ 639704 w 639849"/>
                  <a:gd name="connsiteY4" fmla="*/ 763116 h 1037692"/>
                  <a:gd name="connsiteX5" fmla="*/ 465699 w 639849"/>
                  <a:gd name="connsiteY5" fmla="*/ 1037692 h 1037692"/>
                  <a:gd name="connsiteX0" fmla="*/ 34 w 639849"/>
                  <a:gd name="connsiteY0" fmla="*/ 280063 h 1037692"/>
                  <a:gd name="connsiteX1" fmla="*/ 331013 w 639849"/>
                  <a:gd name="connsiteY1" fmla="*/ 2378 h 1037692"/>
                  <a:gd name="connsiteX2" fmla="*/ 561016 w 639849"/>
                  <a:gd name="connsiteY2" fmla="*/ 173477 h 1037692"/>
                  <a:gd name="connsiteX3" fmla="*/ 446420 w 639849"/>
                  <a:gd name="connsiteY3" fmla="*/ 493287 h 1037692"/>
                  <a:gd name="connsiteX4" fmla="*/ 639704 w 639849"/>
                  <a:gd name="connsiteY4" fmla="*/ 763116 h 1037692"/>
                  <a:gd name="connsiteX5" fmla="*/ 465699 w 639849"/>
                  <a:gd name="connsiteY5" fmla="*/ 1037692 h 1037692"/>
                  <a:gd name="connsiteX0" fmla="*/ 34 w 639849"/>
                  <a:gd name="connsiteY0" fmla="*/ 280063 h 1037692"/>
                  <a:gd name="connsiteX1" fmla="*/ 331013 w 639849"/>
                  <a:gd name="connsiteY1" fmla="*/ 2378 h 1037692"/>
                  <a:gd name="connsiteX2" fmla="*/ 561016 w 639849"/>
                  <a:gd name="connsiteY2" fmla="*/ 173477 h 1037692"/>
                  <a:gd name="connsiteX3" fmla="*/ 446420 w 639849"/>
                  <a:gd name="connsiteY3" fmla="*/ 493287 h 1037692"/>
                  <a:gd name="connsiteX4" fmla="*/ 639704 w 639849"/>
                  <a:gd name="connsiteY4" fmla="*/ 763116 h 1037692"/>
                  <a:gd name="connsiteX5" fmla="*/ 465699 w 639849"/>
                  <a:gd name="connsiteY5" fmla="*/ 1037692 h 1037692"/>
                  <a:gd name="connsiteX0" fmla="*/ 40 w 620576"/>
                  <a:gd name="connsiteY0" fmla="*/ 296331 h 1037435"/>
                  <a:gd name="connsiteX1" fmla="*/ 311740 w 620576"/>
                  <a:gd name="connsiteY1" fmla="*/ 2121 h 1037435"/>
                  <a:gd name="connsiteX2" fmla="*/ 541743 w 620576"/>
                  <a:gd name="connsiteY2" fmla="*/ 173220 h 1037435"/>
                  <a:gd name="connsiteX3" fmla="*/ 427147 w 620576"/>
                  <a:gd name="connsiteY3" fmla="*/ 493030 h 1037435"/>
                  <a:gd name="connsiteX4" fmla="*/ 620431 w 620576"/>
                  <a:gd name="connsiteY4" fmla="*/ 762859 h 1037435"/>
                  <a:gd name="connsiteX5" fmla="*/ 446426 w 620576"/>
                  <a:gd name="connsiteY5" fmla="*/ 1037435 h 1037435"/>
                  <a:gd name="connsiteX0" fmla="*/ 5008 w 625544"/>
                  <a:gd name="connsiteY0" fmla="*/ 297012 h 1038116"/>
                  <a:gd name="connsiteX1" fmla="*/ 316708 w 625544"/>
                  <a:gd name="connsiteY1" fmla="*/ 2802 h 1038116"/>
                  <a:gd name="connsiteX2" fmla="*/ 546711 w 625544"/>
                  <a:gd name="connsiteY2" fmla="*/ 173901 h 1038116"/>
                  <a:gd name="connsiteX3" fmla="*/ 432115 w 625544"/>
                  <a:gd name="connsiteY3" fmla="*/ 493711 h 1038116"/>
                  <a:gd name="connsiteX4" fmla="*/ 625399 w 625544"/>
                  <a:gd name="connsiteY4" fmla="*/ 763540 h 1038116"/>
                  <a:gd name="connsiteX5" fmla="*/ 451394 w 625544"/>
                  <a:gd name="connsiteY5" fmla="*/ 1038116 h 1038116"/>
                  <a:gd name="connsiteX0" fmla="*/ 5008 w 625544"/>
                  <a:gd name="connsiteY0" fmla="*/ 299704 h 1040808"/>
                  <a:gd name="connsiteX1" fmla="*/ 316708 w 625544"/>
                  <a:gd name="connsiteY1" fmla="*/ 2739 h 1040808"/>
                  <a:gd name="connsiteX2" fmla="*/ 546711 w 625544"/>
                  <a:gd name="connsiteY2" fmla="*/ 176593 h 1040808"/>
                  <a:gd name="connsiteX3" fmla="*/ 432115 w 625544"/>
                  <a:gd name="connsiteY3" fmla="*/ 496403 h 1040808"/>
                  <a:gd name="connsiteX4" fmla="*/ 625399 w 625544"/>
                  <a:gd name="connsiteY4" fmla="*/ 766232 h 1040808"/>
                  <a:gd name="connsiteX5" fmla="*/ 451394 w 625544"/>
                  <a:gd name="connsiteY5" fmla="*/ 1040808 h 1040808"/>
                  <a:gd name="connsiteX0" fmla="*/ 4206 w 624742"/>
                  <a:gd name="connsiteY0" fmla="*/ 298093 h 1039197"/>
                  <a:gd name="connsiteX1" fmla="*/ 315906 w 624742"/>
                  <a:gd name="connsiteY1" fmla="*/ 1128 h 1039197"/>
                  <a:gd name="connsiteX2" fmla="*/ 545909 w 624742"/>
                  <a:gd name="connsiteY2" fmla="*/ 174982 h 1039197"/>
                  <a:gd name="connsiteX3" fmla="*/ 431313 w 624742"/>
                  <a:gd name="connsiteY3" fmla="*/ 494792 h 1039197"/>
                  <a:gd name="connsiteX4" fmla="*/ 624597 w 624742"/>
                  <a:gd name="connsiteY4" fmla="*/ 764621 h 1039197"/>
                  <a:gd name="connsiteX5" fmla="*/ 450592 w 624742"/>
                  <a:gd name="connsiteY5" fmla="*/ 1039197 h 1039197"/>
                  <a:gd name="connsiteX0" fmla="*/ 4206 w 624742"/>
                  <a:gd name="connsiteY0" fmla="*/ 298093 h 1039197"/>
                  <a:gd name="connsiteX1" fmla="*/ 315906 w 624742"/>
                  <a:gd name="connsiteY1" fmla="*/ 1128 h 1039197"/>
                  <a:gd name="connsiteX2" fmla="*/ 545909 w 624742"/>
                  <a:gd name="connsiteY2" fmla="*/ 174982 h 1039197"/>
                  <a:gd name="connsiteX3" fmla="*/ 431313 w 624742"/>
                  <a:gd name="connsiteY3" fmla="*/ 494792 h 1039197"/>
                  <a:gd name="connsiteX4" fmla="*/ 624597 w 624742"/>
                  <a:gd name="connsiteY4" fmla="*/ 764621 h 1039197"/>
                  <a:gd name="connsiteX5" fmla="*/ 450592 w 624742"/>
                  <a:gd name="connsiteY5" fmla="*/ 1039197 h 1039197"/>
                  <a:gd name="connsiteX0" fmla="*/ 4206 w 625023"/>
                  <a:gd name="connsiteY0" fmla="*/ 298093 h 1039197"/>
                  <a:gd name="connsiteX1" fmla="*/ 315906 w 625023"/>
                  <a:gd name="connsiteY1" fmla="*/ 1128 h 1039197"/>
                  <a:gd name="connsiteX2" fmla="*/ 545909 w 625023"/>
                  <a:gd name="connsiteY2" fmla="*/ 174982 h 1039197"/>
                  <a:gd name="connsiteX3" fmla="*/ 431313 w 625023"/>
                  <a:gd name="connsiteY3" fmla="*/ 494792 h 1039197"/>
                  <a:gd name="connsiteX4" fmla="*/ 624597 w 625023"/>
                  <a:gd name="connsiteY4" fmla="*/ 764621 h 1039197"/>
                  <a:gd name="connsiteX5" fmla="*/ 450592 w 625023"/>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50592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50592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25804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17542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17542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17542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17542 w 641467"/>
                  <a:gd name="connsiteY5" fmla="*/ 1039197 h 1039197"/>
                  <a:gd name="connsiteX0" fmla="*/ 4206 w 641503"/>
                  <a:gd name="connsiteY0" fmla="*/ 298093 h 1039197"/>
                  <a:gd name="connsiteX1" fmla="*/ 315906 w 641503"/>
                  <a:gd name="connsiteY1" fmla="*/ 1128 h 1039197"/>
                  <a:gd name="connsiteX2" fmla="*/ 545909 w 641503"/>
                  <a:gd name="connsiteY2" fmla="*/ 174982 h 1039197"/>
                  <a:gd name="connsiteX3" fmla="*/ 431313 w 641503"/>
                  <a:gd name="connsiteY3" fmla="*/ 494792 h 1039197"/>
                  <a:gd name="connsiteX4" fmla="*/ 641122 w 641503"/>
                  <a:gd name="connsiteY4" fmla="*/ 764621 h 1039197"/>
                  <a:gd name="connsiteX5" fmla="*/ 417542 w 641503"/>
                  <a:gd name="connsiteY5" fmla="*/ 1039197 h 1039197"/>
                  <a:gd name="connsiteX0" fmla="*/ 4206 w 641503"/>
                  <a:gd name="connsiteY0" fmla="*/ 298093 h 1039197"/>
                  <a:gd name="connsiteX1" fmla="*/ 315906 w 641503"/>
                  <a:gd name="connsiteY1" fmla="*/ 1128 h 1039197"/>
                  <a:gd name="connsiteX2" fmla="*/ 545909 w 641503"/>
                  <a:gd name="connsiteY2" fmla="*/ 174982 h 1039197"/>
                  <a:gd name="connsiteX3" fmla="*/ 431313 w 641503"/>
                  <a:gd name="connsiteY3" fmla="*/ 494792 h 1039197"/>
                  <a:gd name="connsiteX4" fmla="*/ 641122 w 641503"/>
                  <a:gd name="connsiteY4" fmla="*/ 764621 h 1039197"/>
                  <a:gd name="connsiteX5" fmla="*/ 417542 w 641503"/>
                  <a:gd name="connsiteY5" fmla="*/ 1039197 h 1039197"/>
                  <a:gd name="connsiteX0" fmla="*/ 4206 w 641503"/>
                  <a:gd name="connsiteY0" fmla="*/ 298093 h 1039197"/>
                  <a:gd name="connsiteX1" fmla="*/ 315906 w 641503"/>
                  <a:gd name="connsiteY1" fmla="*/ 1128 h 1039197"/>
                  <a:gd name="connsiteX2" fmla="*/ 545909 w 641503"/>
                  <a:gd name="connsiteY2" fmla="*/ 174982 h 1039197"/>
                  <a:gd name="connsiteX3" fmla="*/ 431313 w 641503"/>
                  <a:gd name="connsiteY3" fmla="*/ 494792 h 1039197"/>
                  <a:gd name="connsiteX4" fmla="*/ 641122 w 641503"/>
                  <a:gd name="connsiteY4" fmla="*/ 764621 h 1039197"/>
                  <a:gd name="connsiteX5" fmla="*/ 399268 w 641503"/>
                  <a:gd name="connsiteY5" fmla="*/ 1039197 h 1039197"/>
                  <a:gd name="connsiteX0" fmla="*/ 4206 w 641503"/>
                  <a:gd name="connsiteY0" fmla="*/ 298093 h 1039197"/>
                  <a:gd name="connsiteX1" fmla="*/ 315906 w 641503"/>
                  <a:gd name="connsiteY1" fmla="*/ 1128 h 1039197"/>
                  <a:gd name="connsiteX2" fmla="*/ 545909 w 641503"/>
                  <a:gd name="connsiteY2" fmla="*/ 174982 h 1039197"/>
                  <a:gd name="connsiteX3" fmla="*/ 431313 w 641503"/>
                  <a:gd name="connsiteY3" fmla="*/ 494792 h 1039197"/>
                  <a:gd name="connsiteX4" fmla="*/ 641122 w 641503"/>
                  <a:gd name="connsiteY4" fmla="*/ 764621 h 1039197"/>
                  <a:gd name="connsiteX5" fmla="*/ 399268 w 641503"/>
                  <a:gd name="connsiteY5" fmla="*/ 1039197 h 10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503" h="1039197">
                    <a:moveTo>
                      <a:pt x="4206" y="298093"/>
                    </a:moveTo>
                    <a:cubicBezTo>
                      <a:pt x="-31441" y="73328"/>
                      <a:pt x="167021" y="-10969"/>
                      <a:pt x="315906" y="1128"/>
                    </a:cubicBezTo>
                    <a:cubicBezTo>
                      <a:pt x="428380" y="8585"/>
                      <a:pt x="527080" y="95916"/>
                      <a:pt x="545909" y="174982"/>
                    </a:cubicBezTo>
                    <a:cubicBezTo>
                      <a:pt x="579319" y="262305"/>
                      <a:pt x="557648" y="418486"/>
                      <a:pt x="431313" y="494792"/>
                    </a:cubicBezTo>
                    <a:cubicBezTo>
                      <a:pt x="576532" y="548013"/>
                      <a:pt x="647384" y="650808"/>
                      <a:pt x="641122" y="764621"/>
                    </a:cubicBezTo>
                    <a:cubicBezTo>
                      <a:pt x="633615" y="919493"/>
                      <a:pt x="546235" y="1010014"/>
                      <a:pt x="399268" y="1039197"/>
                    </a:cubicBezTo>
                  </a:path>
                </a:pathLst>
              </a:custGeom>
              <a:noFill/>
              <a:ln w="50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51" name="자유형: 도형 13">
                <a:extLst>
                  <a:ext uri="{FF2B5EF4-FFF2-40B4-BE49-F238E27FC236}">
                    <a16:creationId xmlns="" xmlns:a16="http://schemas.microsoft.com/office/drawing/2014/main" id="{7C29BC78-5408-48EA-8594-0D87CE7E30A9}"/>
                  </a:ext>
                </a:extLst>
              </p:cNvPr>
              <p:cNvSpPr/>
              <p:nvPr/>
            </p:nvSpPr>
            <p:spPr>
              <a:xfrm>
                <a:off x="6153240" y="3948272"/>
                <a:ext cx="785355" cy="780891"/>
              </a:xfrm>
              <a:custGeom>
                <a:avLst/>
                <a:gdLst>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25244 w 970498"/>
                  <a:gd name="connsiteY6" fmla="*/ 384272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25244 w 970498"/>
                  <a:gd name="connsiteY6" fmla="*/ 384272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25244 w 970498"/>
                  <a:gd name="connsiteY6" fmla="*/ 384272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41769 w 970498"/>
                  <a:gd name="connsiteY6" fmla="*/ 395289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41769 w 970498"/>
                  <a:gd name="connsiteY6" fmla="*/ 395289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41769 w 970498"/>
                  <a:gd name="connsiteY6" fmla="*/ 395289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41769 w 970498"/>
                  <a:gd name="connsiteY6" fmla="*/ 395289 h 925619"/>
                  <a:gd name="connsiteX7" fmla="*/ 379321 w 970498"/>
                  <a:gd name="connsiteY7" fmla="*/ 59964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41769 w 970498"/>
                  <a:gd name="connsiteY6" fmla="*/ 395289 h 925619"/>
                  <a:gd name="connsiteX7" fmla="*/ 379321 w 970498"/>
                  <a:gd name="connsiteY7" fmla="*/ 599641 h 925619"/>
                  <a:gd name="connsiteX0" fmla="*/ 344345 w 1031548"/>
                  <a:gd name="connsiteY0" fmla="*/ 213173 h 925619"/>
                  <a:gd name="connsiteX1" fmla="*/ 532274 w 1031548"/>
                  <a:gd name="connsiteY1" fmla="*/ 0 h 925619"/>
                  <a:gd name="connsiteX2" fmla="*/ 672519 w 1031548"/>
                  <a:gd name="connsiteY2" fmla="*/ 311345 h 925619"/>
                  <a:gd name="connsiteX3" fmla="*/ 1031548 w 1031548"/>
                  <a:gd name="connsiteY3" fmla="*/ 535737 h 925619"/>
                  <a:gd name="connsiteX4" fmla="*/ 599592 w 1031548"/>
                  <a:gd name="connsiteY4" fmla="*/ 925619 h 925619"/>
                  <a:gd name="connsiteX5" fmla="*/ 61050 w 1031548"/>
                  <a:gd name="connsiteY5" fmla="*/ 852692 h 925619"/>
                  <a:gd name="connsiteX6" fmla="*/ 102819 w 1031548"/>
                  <a:gd name="connsiteY6" fmla="*/ 395289 h 925619"/>
                  <a:gd name="connsiteX7" fmla="*/ 440371 w 1031548"/>
                  <a:gd name="connsiteY7" fmla="*/ 599641 h 925619"/>
                  <a:gd name="connsiteX0" fmla="*/ 344345 w 1031548"/>
                  <a:gd name="connsiteY0" fmla="*/ 213173 h 925619"/>
                  <a:gd name="connsiteX1" fmla="*/ 532274 w 1031548"/>
                  <a:gd name="connsiteY1" fmla="*/ 0 h 925619"/>
                  <a:gd name="connsiteX2" fmla="*/ 672519 w 1031548"/>
                  <a:gd name="connsiteY2" fmla="*/ 311345 h 925619"/>
                  <a:gd name="connsiteX3" fmla="*/ 1031548 w 1031548"/>
                  <a:gd name="connsiteY3" fmla="*/ 535737 h 925619"/>
                  <a:gd name="connsiteX4" fmla="*/ 599592 w 1031548"/>
                  <a:gd name="connsiteY4" fmla="*/ 925619 h 925619"/>
                  <a:gd name="connsiteX5" fmla="*/ 61050 w 1031548"/>
                  <a:gd name="connsiteY5" fmla="*/ 852692 h 925619"/>
                  <a:gd name="connsiteX6" fmla="*/ 102819 w 1031548"/>
                  <a:gd name="connsiteY6" fmla="*/ 395289 h 925619"/>
                  <a:gd name="connsiteX7" fmla="*/ 440371 w 1031548"/>
                  <a:gd name="connsiteY7" fmla="*/ 599641 h 925619"/>
                  <a:gd name="connsiteX0" fmla="*/ 347877 w 1035080"/>
                  <a:gd name="connsiteY0" fmla="*/ 213173 h 925619"/>
                  <a:gd name="connsiteX1" fmla="*/ 535806 w 1035080"/>
                  <a:gd name="connsiteY1" fmla="*/ 0 h 925619"/>
                  <a:gd name="connsiteX2" fmla="*/ 676051 w 1035080"/>
                  <a:gd name="connsiteY2" fmla="*/ 311345 h 925619"/>
                  <a:gd name="connsiteX3" fmla="*/ 1035080 w 1035080"/>
                  <a:gd name="connsiteY3" fmla="*/ 535737 h 925619"/>
                  <a:gd name="connsiteX4" fmla="*/ 603124 w 1035080"/>
                  <a:gd name="connsiteY4" fmla="*/ 925619 h 925619"/>
                  <a:gd name="connsiteX5" fmla="*/ 53565 w 1035080"/>
                  <a:gd name="connsiteY5" fmla="*/ 871971 h 925619"/>
                  <a:gd name="connsiteX6" fmla="*/ 106351 w 1035080"/>
                  <a:gd name="connsiteY6" fmla="*/ 395289 h 925619"/>
                  <a:gd name="connsiteX7" fmla="*/ 443903 w 1035080"/>
                  <a:gd name="connsiteY7" fmla="*/ 599641 h 925619"/>
                  <a:gd name="connsiteX0" fmla="*/ 375671 w 1062874"/>
                  <a:gd name="connsiteY0" fmla="*/ 213173 h 925619"/>
                  <a:gd name="connsiteX1" fmla="*/ 563600 w 1062874"/>
                  <a:gd name="connsiteY1" fmla="*/ 0 h 925619"/>
                  <a:gd name="connsiteX2" fmla="*/ 703845 w 1062874"/>
                  <a:gd name="connsiteY2" fmla="*/ 311345 h 925619"/>
                  <a:gd name="connsiteX3" fmla="*/ 1062874 w 1062874"/>
                  <a:gd name="connsiteY3" fmla="*/ 535737 h 925619"/>
                  <a:gd name="connsiteX4" fmla="*/ 630918 w 1062874"/>
                  <a:gd name="connsiteY4" fmla="*/ 925619 h 925619"/>
                  <a:gd name="connsiteX5" fmla="*/ 81359 w 1062874"/>
                  <a:gd name="connsiteY5" fmla="*/ 871971 h 925619"/>
                  <a:gd name="connsiteX6" fmla="*/ 134145 w 1062874"/>
                  <a:gd name="connsiteY6" fmla="*/ 395289 h 925619"/>
                  <a:gd name="connsiteX7" fmla="*/ 471697 w 1062874"/>
                  <a:gd name="connsiteY7" fmla="*/ 599641 h 925619"/>
                  <a:gd name="connsiteX0" fmla="*/ 375671 w 1062874"/>
                  <a:gd name="connsiteY0" fmla="*/ 213173 h 973239"/>
                  <a:gd name="connsiteX1" fmla="*/ 563600 w 1062874"/>
                  <a:gd name="connsiteY1" fmla="*/ 0 h 973239"/>
                  <a:gd name="connsiteX2" fmla="*/ 703845 w 1062874"/>
                  <a:gd name="connsiteY2" fmla="*/ 311345 h 973239"/>
                  <a:gd name="connsiteX3" fmla="*/ 1062874 w 1062874"/>
                  <a:gd name="connsiteY3" fmla="*/ 535737 h 973239"/>
                  <a:gd name="connsiteX4" fmla="*/ 630918 w 1062874"/>
                  <a:gd name="connsiteY4" fmla="*/ 925619 h 973239"/>
                  <a:gd name="connsiteX5" fmla="*/ 81359 w 1062874"/>
                  <a:gd name="connsiteY5" fmla="*/ 871971 h 973239"/>
                  <a:gd name="connsiteX6" fmla="*/ 134145 w 1062874"/>
                  <a:gd name="connsiteY6" fmla="*/ 395289 h 973239"/>
                  <a:gd name="connsiteX7" fmla="*/ 471697 w 1062874"/>
                  <a:gd name="connsiteY7" fmla="*/ 599641 h 973239"/>
                  <a:gd name="connsiteX0" fmla="*/ 375671 w 1062874"/>
                  <a:gd name="connsiteY0" fmla="*/ 213173 h 973239"/>
                  <a:gd name="connsiteX1" fmla="*/ 563600 w 1062874"/>
                  <a:gd name="connsiteY1" fmla="*/ 0 h 973239"/>
                  <a:gd name="connsiteX2" fmla="*/ 703845 w 1062874"/>
                  <a:gd name="connsiteY2" fmla="*/ 311345 h 973239"/>
                  <a:gd name="connsiteX3" fmla="*/ 1062874 w 1062874"/>
                  <a:gd name="connsiteY3" fmla="*/ 535737 h 973239"/>
                  <a:gd name="connsiteX4" fmla="*/ 606130 w 1062874"/>
                  <a:gd name="connsiteY4" fmla="*/ 925619 h 973239"/>
                  <a:gd name="connsiteX5" fmla="*/ 81359 w 1062874"/>
                  <a:gd name="connsiteY5" fmla="*/ 871971 h 973239"/>
                  <a:gd name="connsiteX6" fmla="*/ 134145 w 1062874"/>
                  <a:gd name="connsiteY6" fmla="*/ 395289 h 973239"/>
                  <a:gd name="connsiteX7" fmla="*/ 471697 w 1062874"/>
                  <a:gd name="connsiteY7" fmla="*/ 599641 h 973239"/>
                  <a:gd name="connsiteX0" fmla="*/ 375671 w 1062874"/>
                  <a:gd name="connsiteY0" fmla="*/ 213173 h 979036"/>
                  <a:gd name="connsiteX1" fmla="*/ 563600 w 1062874"/>
                  <a:gd name="connsiteY1" fmla="*/ 0 h 979036"/>
                  <a:gd name="connsiteX2" fmla="*/ 703845 w 1062874"/>
                  <a:gd name="connsiteY2" fmla="*/ 311345 h 979036"/>
                  <a:gd name="connsiteX3" fmla="*/ 1062874 w 1062874"/>
                  <a:gd name="connsiteY3" fmla="*/ 535737 h 979036"/>
                  <a:gd name="connsiteX4" fmla="*/ 597867 w 1062874"/>
                  <a:gd name="connsiteY4" fmla="*/ 942144 h 979036"/>
                  <a:gd name="connsiteX5" fmla="*/ 81359 w 1062874"/>
                  <a:gd name="connsiteY5" fmla="*/ 871971 h 979036"/>
                  <a:gd name="connsiteX6" fmla="*/ 134145 w 1062874"/>
                  <a:gd name="connsiteY6" fmla="*/ 395289 h 979036"/>
                  <a:gd name="connsiteX7" fmla="*/ 471697 w 1062874"/>
                  <a:gd name="connsiteY7" fmla="*/ 599641 h 979036"/>
                  <a:gd name="connsiteX0" fmla="*/ 375671 w 1062874"/>
                  <a:gd name="connsiteY0" fmla="*/ 213173 h 1049379"/>
                  <a:gd name="connsiteX1" fmla="*/ 563600 w 1062874"/>
                  <a:gd name="connsiteY1" fmla="*/ 0 h 1049379"/>
                  <a:gd name="connsiteX2" fmla="*/ 703845 w 1062874"/>
                  <a:gd name="connsiteY2" fmla="*/ 311345 h 1049379"/>
                  <a:gd name="connsiteX3" fmla="*/ 1062874 w 1062874"/>
                  <a:gd name="connsiteY3" fmla="*/ 535737 h 1049379"/>
                  <a:gd name="connsiteX4" fmla="*/ 597867 w 1062874"/>
                  <a:gd name="connsiteY4" fmla="*/ 942144 h 1049379"/>
                  <a:gd name="connsiteX5" fmla="*/ 81359 w 1062874"/>
                  <a:gd name="connsiteY5" fmla="*/ 871971 h 1049379"/>
                  <a:gd name="connsiteX6" fmla="*/ 134145 w 1062874"/>
                  <a:gd name="connsiteY6" fmla="*/ 395289 h 1049379"/>
                  <a:gd name="connsiteX7" fmla="*/ 471697 w 1062874"/>
                  <a:gd name="connsiteY7" fmla="*/ 599641 h 1049379"/>
                  <a:gd name="connsiteX0" fmla="*/ 375671 w 1062874"/>
                  <a:gd name="connsiteY0" fmla="*/ 213173 h 1049379"/>
                  <a:gd name="connsiteX1" fmla="*/ 563600 w 1062874"/>
                  <a:gd name="connsiteY1" fmla="*/ 0 h 1049379"/>
                  <a:gd name="connsiteX2" fmla="*/ 703845 w 1062874"/>
                  <a:gd name="connsiteY2" fmla="*/ 311345 h 1049379"/>
                  <a:gd name="connsiteX3" fmla="*/ 1062874 w 1062874"/>
                  <a:gd name="connsiteY3" fmla="*/ 535737 h 1049379"/>
                  <a:gd name="connsiteX4" fmla="*/ 597867 w 1062874"/>
                  <a:gd name="connsiteY4" fmla="*/ 942144 h 1049379"/>
                  <a:gd name="connsiteX5" fmla="*/ 81359 w 1062874"/>
                  <a:gd name="connsiteY5" fmla="*/ 871971 h 1049379"/>
                  <a:gd name="connsiteX6" fmla="*/ 134145 w 1062874"/>
                  <a:gd name="connsiteY6" fmla="*/ 395289 h 1049379"/>
                  <a:gd name="connsiteX7" fmla="*/ 471697 w 1062874"/>
                  <a:gd name="connsiteY7" fmla="*/ 599641 h 1049379"/>
                  <a:gd name="connsiteX0" fmla="*/ 375671 w 1062874"/>
                  <a:gd name="connsiteY0" fmla="*/ 213173 h 1049379"/>
                  <a:gd name="connsiteX1" fmla="*/ 563600 w 1062874"/>
                  <a:gd name="connsiteY1" fmla="*/ 0 h 1049379"/>
                  <a:gd name="connsiteX2" fmla="*/ 703845 w 1062874"/>
                  <a:gd name="connsiteY2" fmla="*/ 311345 h 1049379"/>
                  <a:gd name="connsiteX3" fmla="*/ 1062874 w 1062874"/>
                  <a:gd name="connsiteY3" fmla="*/ 535737 h 1049379"/>
                  <a:gd name="connsiteX4" fmla="*/ 597867 w 1062874"/>
                  <a:gd name="connsiteY4" fmla="*/ 942144 h 1049379"/>
                  <a:gd name="connsiteX5" fmla="*/ 81359 w 1062874"/>
                  <a:gd name="connsiteY5" fmla="*/ 871971 h 1049379"/>
                  <a:gd name="connsiteX6" fmla="*/ 134145 w 1062874"/>
                  <a:gd name="connsiteY6" fmla="*/ 395289 h 1049379"/>
                  <a:gd name="connsiteX7" fmla="*/ 471697 w 1062874"/>
                  <a:gd name="connsiteY7" fmla="*/ 599641 h 1049379"/>
                  <a:gd name="connsiteX0" fmla="*/ 375671 w 1062874"/>
                  <a:gd name="connsiteY0" fmla="*/ 213173 h 1033999"/>
                  <a:gd name="connsiteX1" fmla="*/ 563600 w 1062874"/>
                  <a:gd name="connsiteY1" fmla="*/ 0 h 1033999"/>
                  <a:gd name="connsiteX2" fmla="*/ 703845 w 1062874"/>
                  <a:gd name="connsiteY2" fmla="*/ 311345 h 1033999"/>
                  <a:gd name="connsiteX3" fmla="*/ 1062874 w 1062874"/>
                  <a:gd name="connsiteY3" fmla="*/ 535737 h 1033999"/>
                  <a:gd name="connsiteX4" fmla="*/ 597867 w 1062874"/>
                  <a:gd name="connsiteY4" fmla="*/ 942144 h 1033999"/>
                  <a:gd name="connsiteX5" fmla="*/ 81359 w 1062874"/>
                  <a:gd name="connsiteY5" fmla="*/ 871971 h 1033999"/>
                  <a:gd name="connsiteX6" fmla="*/ 134145 w 1062874"/>
                  <a:gd name="connsiteY6" fmla="*/ 395289 h 1033999"/>
                  <a:gd name="connsiteX7" fmla="*/ 471697 w 1062874"/>
                  <a:gd name="connsiteY7" fmla="*/ 599641 h 1033999"/>
                  <a:gd name="connsiteX0" fmla="*/ 363975 w 1051178"/>
                  <a:gd name="connsiteY0" fmla="*/ 213173 h 1033999"/>
                  <a:gd name="connsiteX1" fmla="*/ 551904 w 1051178"/>
                  <a:gd name="connsiteY1" fmla="*/ 0 h 1033999"/>
                  <a:gd name="connsiteX2" fmla="*/ 692149 w 1051178"/>
                  <a:gd name="connsiteY2" fmla="*/ 311345 h 1033999"/>
                  <a:gd name="connsiteX3" fmla="*/ 1051178 w 1051178"/>
                  <a:gd name="connsiteY3" fmla="*/ 535737 h 1033999"/>
                  <a:gd name="connsiteX4" fmla="*/ 586171 w 1051178"/>
                  <a:gd name="connsiteY4" fmla="*/ 942144 h 1033999"/>
                  <a:gd name="connsiteX5" fmla="*/ 69663 w 1051178"/>
                  <a:gd name="connsiteY5" fmla="*/ 871971 h 1033999"/>
                  <a:gd name="connsiteX6" fmla="*/ 122449 w 1051178"/>
                  <a:gd name="connsiteY6" fmla="*/ 395289 h 1033999"/>
                  <a:gd name="connsiteX7" fmla="*/ 460001 w 1051178"/>
                  <a:gd name="connsiteY7" fmla="*/ 599641 h 1033999"/>
                  <a:gd name="connsiteX0" fmla="*/ 363975 w 1051178"/>
                  <a:gd name="connsiteY0" fmla="*/ 213173 h 1030327"/>
                  <a:gd name="connsiteX1" fmla="*/ 551904 w 1051178"/>
                  <a:gd name="connsiteY1" fmla="*/ 0 h 1030327"/>
                  <a:gd name="connsiteX2" fmla="*/ 692149 w 1051178"/>
                  <a:gd name="connsiteY2" fmla="*/ 311345 h 1030327"/>
                  <a:gd name="connsiteX3" fmla="*/ 1051178 w 1051178"/>
                  <a:gd name="connsiteY3" fmla="*/ 535737 h 1030327"/>
                  <a:gd name="connsiteX4" fmla="*/ 613713 w 1051178"/>
                  <a:gd name="connsiteY4" fmla="*/ 936636 h 1030327"/>
                  <a:gd name="connsiteX5" fmla="*/ 69663 w 1051178"/>
                  <a:gd name="connsiteY5" fmla="*/ 871971 h 1030327"/>
                  <a:gd name="connsiteX6" fmla="*/ 122449 w 1051178"/>
                  <a:gd name="connsiteY6" fmla="*/ 395289 h 1030327"/>
                  <a:gd name="connsiteX7" fmla="*/ 460001 w 1051178"/>
                  <a:gd name="connsiteY7" fmla="*/ 599641 h 1030327"/>
                  <a:gd name="connsiteX0" fmla="*/ 363975 w 1051178"/>
                  <a:gd name="connsiteY0" fmla="*/ 213173 h 1030327"/>
                  <a:gd name="connsiteX1" fmla="*/ 551904 w 1051178"/>
                  <a:gd name="connsiteY1" fmla="*/ 0 h 1030327"/>
                  <a:gd name="connsiteX2" fmla="*/ 692149 w 1051178"/>
                  <a:gd name="connsiteY2" fmla="*/ 311345 h 1030327"/>
                  <a:gd name="connsiteX3" fmla="*/ 1051178 w 1051178"/>
                  <a:gd name="connsiteY3" fmla="*/ 535737 h 1030327"/>
                  <a:gd name="connsiteX4" fmla="*/ 613713 w 1051178"/>
                  <a:gd name="connsiteY4" fmla="*/ 936636 h 1030327"/>
                  <a:gd name="connsiteX5" fmla="*/ 69663 w 1051178"/>
                  <a:gd name="connsiteY5" fmla="*/ 871971 h 1030327"/>
                  <a:gd name="connsiteX6" fmla="*/ 122449 w 1051178"/>
                  <a:gd name="connsiteY6" fmla="*/ 395289 h 1030327"/>
                  <a:gd name="connsiteX7" fmla="*/ 460001 w 1051178"/>
                  <a:gd name="connsiteY7" fmla="*/ 599641 h 1030327"/>
                  <a:gd name="connsiteX0" fmla="*/ 363975 w 1034653"/>
                  <a:gd name="connsiteY0" fmla="*/ 213173 h 1030327"/>
                  <a:gd name="connsiteX1" fmla="*/ 551904 w 1034653"/>
                  <a:gd name="connsiteY1" fmla="*/ 0 h 1030327"/>
                  <a:gd name="connsiteX2" fmla="*/ 692149 w 1034653"/>
                  <a:gd name="connsiteY2" fmla="*/ 311345 h 1030327"/>
                  <a:gd name="connsiteX3" fmla="*/ 1034653 w 1034653"/>
                  <a:gd name="connsiteY3" fmla="*/ 538491 h 1030327"/>
                  <a:gd name="connsiteX4" fmla="*/ 613713 w 1034653"/>
                  <a:gd name="connsiteY4" fmla="*/ 936636 h 1030327"/>
                  <a:gd name="connsiteX5" fmla="*/ 69663 w 1034653"/>
                  <a:gd name="connsiteY5" fmla="*/ 871971 h 1030327"/>
                  <a:gd name="connsiteX6" fmla="*/ 122449 w 1034653"/>
                  <a:gd name="connsiteY6" fmla="*/ 395289 h 1030327"/>
                  <a:gd name="connsiteX7" fmla="*/ 460001 w 1034653"/>
                  <a:gd name="connsiteY7" fmla="*/ 599641 h 1030327"/>
                  <a:gd name="connsiteX0" fmla="*/ 363975 w 1037690"/>
                  <a:gd name="connsiteY0" fmla="*/ 213173 h 1030327"/>
                  <a:gd name="connsiteX1" fmla="*/ 551904 w 1037690"/>
                  <a:gd name="connsiteY1" fmla="*/ 0 h 1030327"/>
                  <a:gd name="connsiteX2" fmla="*/ 692149 w 1037690"/>
                  <a:gd name="connsiteY2" fmla="*/ 311345 h 1030327"/>
                  <a:gd name="connsiteX3" fmla="*/ 1034653 w 1037690"/>
                  <a:gd name="connsiteY3" fmla="*/ 538491 h 1030327"/>
                  <a:gd name="connsiteX4" fmla="*/ 613713 w 1037690"/>
                  <a:gd name="connsiteY4" fmla="*/ 936636 h 1030327"/>
                  <a:gd name="connsiteX5" fmla="*/ 69663 w 1037690"/>
                  <a:gd name="connsiteY5" fmla="*/ 871971 h 1030327"/>
                  <a:gd name="connsiteX6" fmla="*/ 122449 w 1037690"/>
                  <a:gd name="connsiteY6" fmla="*/ 395289 h 1030327"/>
                  <a:gd name="connsiteX7" fmla="*/ 460001 w 1037690"/>
                  <a:gd name="connsiteY7" fmla="*/ 599641 h 1030327"/>
                  <a:gd name="connsiteX0" fmla="*/ 363975 w 1037917"/>
                  <a:gd name="connsiteY0" fmla="*/ 213173 h 1030327"/>
                  <a:gd name="connsiteX1" fmla="*/ 551904 w 1037917"/>
                  <a:gd name="connsiteY1" fmla="*/ 0 h 1030327"/>
                  <a:gd name="connsiteX2" fmla="*/ 692149 w 1037917"/>
                  <a:gd name="connsiteY2" fmla="*/ 311345 h 1030327"/>
                  <a:gd name="connsiteX3" fmla="*/ 1034653 w 1037917"/>
                  <a:gd name="connsiteY3" fmla="*/ 538491 h 1030327"/>
                  <a:gd name="connsiteX4" fmla="*/ 613713 w 1037917"/>
                  <a:gd name="connsiteY4" fmla="*/ 936636 h 1030327"/>
                  <a:gd name="connsiteX5" fmla="*/ 69663 w 1037917"/>
                  <a:gd name="connsiteY5" fmla="*/ 871971 h 1030327"/>
                  <a:gd name="connsiteX6" fmla="*/ 122449 w 1037917"/>
                  <a:gd name="connsiteY6" fmla="*/ 395289 h 1030327"/>
                  <a:gd name="connsiteX7" fmla="*/ 460001 w 1037917"/>
                  <a:gd name="connsiteY7" fmla="*/ 599641 h 1030327"/>
                  <a:gd name="connsiteX0" fmla="*/ 363975 w 1046257"/>
                  <a:gd name="connsiteY0" fmla="*/ 213173 h 1030327"/>
                  <a:gd name="connsiteX1" fmla="*/ 551904 w 1046257"/>
                  <a:gd name="connsiteY1" fmla="*/ 0 h 1030327"/>
                  <a:gd name="connsiteX2" fmla="*/ 692149 w 1046257"/>
                  <a:gd name="connsiteY2" fmla="*/ 311345 h 1030327"/>
                  <a:gd name="connsiteX3" fmla="*/ 1034653 w 1046257"/>
                  <a:gd name="connsiteY3" fmla="*/ 538491 h 1030327"/>
                  <a:gd name="connsiteX4" fmla="*/ 613713 w 1046257"/>
                  <a:gd name="connsiteY4" fmla="*/ 936636 h 1030327"/>
                  <a:gd name="connsiteX5" fmla="*/ 69663 w 1046257"/>
                  <a:gd name="connsiteY5" fmla="*/ 871971 h 1030327"/>
                  <a:gd name="connsiteX6" fmla="*/ 122449 w 1046257"/>
                  <a:gd name="connsiteY6" fmla="*/ 395289 h 1030327"/>
                  <a:gd name="connsiteX7" fmla="*/ 460001 w 1046257"/>
                  <a:gd name="connsiteY7" fmla="*/ 599641 h 1030327"/>
                  <a:gd name="connsiteX0" fmla="*/ 363975 w 1046257"/>
                  <a:gd name="connsiteY0" fmla="*/ 213173 h 1030327"/>
                  <a:gd name="connsiteX1" fmla="*/ 551904 w 1046257"/>
                  <a:gd name="connsiteY1" fmla="*/ 0 h 1030327"/>
                  <a:gd name="connsiteX2" fmla="*/ 692149 w 1046257"/>
                  <a:gd name="connsiteY2" fmla="*/ 311345 h 1030327"/>
                  <a:gd name="connsiteX3" fmla="*/ 1034653 w 1046257"/>
                  <a:gd name="connsiteY3" fmla="*/ 538491 h 1030327"/>
                  <a:gd name="connsiteX4" fmla="*/ 613713 w 1046257"/>
                  <a:gd name="connsiteY4" fmla="*/ 936636 h 1030327"/>
                  <a:gd name="connsiteX5" fmla="*/ 69663 w 1046257"/>
                  <a:gd name="connsiteY5" fmla="*/ 871971 h 1030327"/>
                  <a:gd name="connsiteX6" fmla="*/ 122449 w 1046257"/>
                  <a:gd name="connsiteY6" fmla="*/ 395289 h 1030327"/>
                  <a:gd name="connsiteX7" fmla="*/ 460001 w 1046257"/>
                  <a:gd name="connsiteY7" fmla="*/ 599641 h 1030327"/>
                  <a:gd name="connsiteX0" fmla="*/ 363975 w 1041370"/>
                  <a:gd name="connsiteY0" fmla="*/ 213173 h 1030327"/>
                  <a:gd name="connsiteX1" fmla="*/ 551904 w 1041370"/>
                  <a:gd name="connsiteY1" fmla="*/ 0 h 1030327"/>
                  <a:gd name="connsiteX2" fmla="*/ 692149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92149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2870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2870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2870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2870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830 h 1030984"/>
                  <a:gd name="connsiteX1" fmla="*/ 551904 w 1041370"/>
                  <a:gd name="connsiteY1" fmla="*/ 657 h 1030984"/>
                  <a:gd name="connsiteX2" fmla="*/ 675624 w 1041370"/>
                  <a:gd name="connsiteY2" fmla="*/ 300985 h 1030984"/>
                  <a:gd name="connsiteX3" fmla="*/ 1034653 w 1041370"/>
                  <a:gd name="connsiteY3" fmla="*/ 539148 h 1030984"/>
                  <a:gd name="connsiteX4" fmla="*/ 613713 w 1041370"/>
                  <a:gd name="connsiteY4" fmla="*/ 937293 h 1030984"/>
                  <a:gd name="connsiteX5" fmla="*/ 69663 w 1041370"/>
                  <a:gd name="connsiteY5" fmla="*/ 872628 h 1030984"/>
                  <a:gd name="connsiteX6" fmla="*/ 122449 w 1041370"/>
                  <a:gd name="connsiteY6" fmla="*/ 395946 h 1030984"/>
                  <a:gd name="connsiteX7" fmla="*/ 460001 w 1041370"/>
                  <a:gd name="connsiteY7" fmla="*/ 600298 h 1030984"/>
                  <a:gd name="connsiteX0" fmla="*/ 363975 w 1041370"/>
                  <a:gd name="connsiteY0" fmla="*/ 213830 h 1030984"/>
                  <a:gd name="connsiteX1" fmla="*/ 551904 w 1041370"/>
                  <a:gd name="connsiteY1" fmla="*/ 657 h 1030984"/>
                  <a:gd name="connsiteX2" fmla="*/ 675624 w 1041370"/>
                  <a:gd name="connsiteY2" fmla="*/ 300985 h 1030984"/>
                  <a:gd name="connsiteX3" fmla="*/ 1034653 w 1041370"/>
                  <a:gd name="connsiteY3" fmla="*/ 539148 h 1030984"/>
                  <a:gd name="connsiteX4" fmla="*/ 613713 w 1041370"/>
                  <a:gd name="connsiteY4" fmla="*/ 937293 h 1030984"/>
                  <a:gd name="connsiteX5" fmla="*/ 69663 w 1041370"/>
                  <a:gd name="connsiteY5" fmla="*/ 872628 h 1030984"/>
                  <a:gd name="connsiteX6" fmla="*/ 122449 w 1041370"/>
                  <a:gd name="connsiteY6" fmla="*/ 395946 h 1030984"/>
                  <a:gd name="connsiteX7" fmla="*/ 460001 w 1041370"/>
                  <a:gd name="connsiteY7" fmla="*/ 600298 h 1030984"/>
                  <a:gd name="connsiteX0" fmla="*/ 363975 w 1041370"/>
                  <a:gd name="connsiteY0" fmla="*/ 213830 h 1030984"/>
                  <a:gd name="connsiteX1" fmla="*/ 551904 w 1041370"/>
                  <a:gd name="connsiteY1" fmla="*/ 657 h 1030984"/>
                  <a:gd name="connsiteX2" fmla="*/ 675624 w 1041370"/>
                  <a:gd name="connsiteY2" fmla="*/ 300985 h 1030984"/>
                  <a:gd name="connsiteX3" fmla="*/ 1034653 w 1041370"/>
                  <a:gd name="connsiteY3" fmla="*/ 539148 h 1030984"/>
                  <a:gd name="connsiteX4" fmla="*/ 613713 w 1041370"/>
                  <a:gd name="connsiteY4" fmla="*/ 937293 h 1030984"/>
                  <a:gd name="connsiteX5" fmla="*/ 69663 w 1041370"/>
                  <a:gd name="connsiteY5" fmla="*/ 872628 h 1030984"/>
                  <a:gd name="connsiteX6" fmla="*/ 122449 w 1041370"/>
                  <a:gd name="connsiteY6" fmla="*/ 395946 h 1030984"/>
                  <a:gd name="connsiteX7" fmla="*/ 460001 w 1041370"/>
                  <a:gd name="connsiteY7" fmla="*/ 600298 h 1030984"/>
                  <a:gd name="connsiteX0" fmla="*/ 363975 w 1041370"/>
                  <a:gd name="connsiteY0" fmla="*/ 213270 h 1030424"/>
                  <a:gd name="connsiteX1" fmla="*/ 551904 w 1041370"/>
                  <a:gd name="connsiteY1" fmla="*/ 97 h 1030424"/>
                  <a:gd name="connsiteX2" fmla="*/ 675624 w 1041370"/>
                  <a:gd name="connsiteY2" fmla="*/ 300425 h 1030424"/>
                  <a:gd name="connsiteX3" fmla="*/ 1034653 w 1041370"/>
                  <a:gd name="connsiteY3" fmla="*/ 538588 h 1030424"/>
                  <a:gd name="connsiteX4" fmla="*/ 613713 w 1041370"/>
                  <a:gd name="connsiteY4" fmla="*/ 936733 h 1030424"/>
                  <a:gd name="connsiteX5" fmla="*/ 69663 w 1041370"/>
                  <a:gd name="connsiteY5" fmla="*/ 872068 h 1030424"/>
                  <a:gd name="connsiteX6" fmla="*/ 122449 w 1041370"/>
                  <a:gd name="connsiteY6" fmla="*/ 395386 h 1030424"/>
                  <a:gd name="connsiteX7" fmla="*/ 460001 w 1041370"/>
                  <a:gd name="connsiteY7" fmla="*/ 599738 h 1030424"/>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15934 w 1041370"/>
                  <a:gd name="connsiteY7" fmla="*/ 693285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15934 w 1041370"/>
                  <a:gd name="connsiteY7" fmla="*/ 693285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15934 w 1041370"/>
                  <a:gd name="connsiteY7" fmla="*/ 693285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07671 w 1041370"/>
                  <a:gd name="connsiteY7" fmla="*/ 709810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07671 w 1041370"/>
                  <a:gd name="connsiteY7" fmla="*/ 709810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07671 w 1041370"/>
                  <a:gd name="connsiteY7" fmla="*/ 709810 h 1030327"/>
                  <a:gd name="connsiteX0" fmla="*/ 408043 w 1041266"/>
                  <a:gd name="connsiteY0" fmla="*/ 237961 h 1016230"/>
                  <a:gd name="connsiteX1" fmla="*/ 551904 w 1041266"/>
                  <a:gd name="connsiteY1" fmla="*/ 0 h 1016230"/>
                  <a:gd name="connsiteX2" fmla="*/ 675624 w 1041266"/>
                  <a:gd name="connsiteY2" fmla="*/ 300328 h 1016230"/>
                  <a:gd name="connsiteX3" fmla="*/ 1034653 w 1041266"/>
                  <a:gd name="connsiteY3" fmla="*/ 538491 h 1016230"/>
                  <a:gd name="connsiteX4" fmla="*/ 610959 w 1041266"/>
                  <a:gd name="connsiteY4" fmla="*/ 914602 h 1016230"/>
                  <a:gd name="connsiteX5" fmla="*/ 69663 w 1041266"/>
                  <a:gd name="connsiteY5" fmla="*/ 871971 h 1016230"/>
                  <a:gd name="connsiteX6" fmla="*/ 122449 w 1041266"/>
                  <a:gd name="connsiteY6" fmla="*/ 395289 h 1016230"/>
                  <a:gd name="connsiteX7" fmla="*/ 407671 w 1041266"/>
                  <a:gd name="connsiteY7" fmla="*/ 709810 h 1016230"/>
                  <a:gd name="connsiteX0" fmla="*/ 408043 w 1042386"/>
                  <a:gd name="connsiteY0" fmla="*/ 237961 h 1016230"/>
                  <a:gd name="connsiteX1" fmla="*/ 551904 w 1042386"/>
                  <a:gd name="connsiteY1" fmla="*/ 0 h 1016230"/>
                  <a:gd name="connsiteX2" fmla="*/ 675624 w 1042386"/>
                  <a:gd name="connsiteY2" fmla="*/ 300328 h 1016230"/>
                  <a:gd name="connsiteX3" fmla="*/ 1034653 w 1042386"/>
                  <a:gd name="connsiteY3" fmla="*/ 538491 h 1016230"/>
                  <a:gd name="connsiteX4" fmla="*/ 610959 w 1042386"/>
                  <a:gd name="connsiteY4" fmla="*/ 914602 h 1016230"/>
                  <a:gd name="connsiteX5" fmla="*/ 69663 w 1042386"/>
                  <a:gd name="connsiteY5" fmla="*/ 871971 h 1016230"/>
                  <a:gd name="connsiteX6" fmla="*/ 122449 w 1042386"/>
                  <a:gd name="connsiteY6" fmla="*/ 395289 h 1016230"/>
                  <a:gd name="connsiteX7" fmla="*/ 407671 w 1042386"/>
                  <a:gd name="connsiteY7" fmla="*/ 709810 h 1016230"/>
                  <a:gd name="connsiteX0" fmla="*/ 408043 w 1042386"/>
                  <a:gd name="connsiteY0" fmla="*/ 237961 h 1031503"/>
                  <a:gd name="connsiteX1" fmla="*/ 551904 w 1042386"/>
                  <a:gd name="connsiteY1" fmla="*/ 0 h 1031503"/>
                  <a:gd name="connsiteX2" fmla="*/ 675624 w 1042386"/>
                  <a:gd name="connsiteY2" fmla="*/ 300328 h 1031503"/>
                  <a:gd name="connsiteX3" fmla="*/ 1034653 w 1042386"/>
                  <a:gd name="connsiteY3" fmla="*/ 538491 h 1031503"/>
                  <a:gd name="connsiteX4" fmla="*/ 610959 w 1042386"/>
                  <a:gd name="connsiteY4" fmla="*/ 914602 h 1031503"/>
                  <a:gd name="connsiteX5" fmla="*/ 69663 w 1042386"/>
                  <a:gd name="connsiteY5" fmla="*/ 871971 h 1031503"/>
                  <a:gd name="connsiteX6" fmla="*/ 122449 w 1042386"/>
                  <a:gd name="connsiteY6" fmla="*/ 395289 h 1031503"/>
                  <a:gd name="connsiteX7" fmla="*/ 407671 w 1042386"/>
                  <a:gd name="connsiteY7" fmla="*/ 709810 h 1031503"/>
                  <a:gd name="connsiteX0" fmla="*/ 408043 w 1040983"/>
                  <a:gd name="connsiteY0" fmla="*/ 237961 h 1031503"/>
                  <a:gd name="connsiteX1" fmla="*/ 551904 w 1040983"/>
                  <a:gd name="connsiteY1" fmla="*/ 0 h 1031503"/>
                  <a:gd name="connsiteX2" fmla="*/ 675624 w 1040983"/>
                  <a:gd name="connsiteY2" fmla="*/ 300328 h 1031503"/>
                  <a:gd name="connsiteX3" fmla="*/ 1034653 w 1040983"/>
                  <a:gd name="connsiteY3" fmla="*/ 538491 h 1031503"/>
                  <a:gd name="connsiteX4" fmla="*/ 610959 w 1040983"/>
                  <a:gd name="connsiteY4" fmla="*/ 914602 h 1031503"/>
                  <a:gd name="connsiteX5" fmla="*/ 69663 w 1040983"/>
                  <a:gd name="connsiteY5" fmla="*/ 871971 h 1031503"/>
                  <a:gd name="connsiteX6" fmla="*/ 122449 w 1040983"/>
                  <a:gd name="connsiteY6" fmla="*/ 395289 h 1031503"/>
                  <a:gd name="connsiteX7" fmla="*/ 407671 w 1040983"/>
                  <a:gd name="connsiteY7" fmla="*/ 709810 h 1031503"/>
                  <a:gd name="connsiteX0" fmla="*/ 408043 w 1040983"/>
                  <a:gd name="connsiteY0" fmla="*/ 237961 h 1036239"/>
                  <a:gd name="connsiteX1" fmla="*/ 551904 w 1040983"/>
                  <a:gd name="connsiteY1" fmla="*/ 0 h 1036239"/>
                  <a:gd name="connsiteX2" fmla="*/ 675624 w 1040983"/>
                  <a:gd name="connsiteY2" fmla="*/ 300328 h 1036239"/>
                  <a:gd name="connsiteX3" fmla="*/ 1034653 w 1040983"/>
                  <a:gd name="connsiteY3" fmla="*/ 538491 h 1036239"/>
                  <a:gd name="connsiteX4" fmla="*/ 610959 w 1040983"/>
                  <a:gd name="connsiteY4" fmla="*/ 914602 h 1036239"/>
                  <a:gd name="connsiteX5" fmla="*/ 69663 w 1040983"/>
                  <a:gd name="connsiteY5" fmla="*/ 871971 h 1036239"/>
                  <a:gd name="connsiteX6" fmla="*/ 122449 w 1040983"/>
                  <a:gd name="connsiteY6" fmla="*/ 395289 h 1036239"/>
                  <a:gd name="connsiteX7" fmla="*/ 407671 w 1040983"/>
                  <a:gd name="connsiteY7" fmla="*/ 709810 h 1036239"/>
                  <a:gd name="connsiteX0" fmla="*/ 408043 w 1040106"/>
                  <a:gd name="connsiteY0" fmla="*/ 237961 h 1036239"/>
                  <a:gd name="connsiteX1" fmla="*/ 551904 w 1040106"/>
                  <a:gd name="connsiteY1" fmla="*/ 0 h 1036239"/>
                  <a:gd name="connsiteX2" fmla="*/ 675624 w 1040106"/>
                  <a:gd name="connsiteY2" fmla="*/ 300328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2163"/>
                  <a:gd name="connsiteY0" fmla="*/ 237961 h 1036239"/>
                  <a:gd name="connsiteX1" fmla="*/ 551904 w 1042163"/>
                  <a:gd name="connsiteY1" fmla="*/ 0 h 1036239"/>
                  <a:gd name="connsiteX2" fmla="*/ 694904 w 1042163"/>
                  <a:gd name="connsiteY2" fmla="*/ 308591 h 1036239"/>
                  <a:gd name="connsiteX3" fmla="*/ 1034653 w 1042163"/>
                  <a:gd name="connsiteY3" fmla="*/ 538491 h 1036239"/>
                  <a:gd name="connsiteX4" fmla="*/ 610959 w 1042163"/>
                  <a:gd name="connsiteY4" fmla="*/ 914602 h 1036239"/>
                  <a:gd name="connsiteX5" fmla="*/ 69663 w 1042163"/>
                  <a:gd name="connsiteY5" fmla="*/ 871971 h 1036239"/>
                  <a:gd name="connsiteX6" fmla="*/ 122449 w 1042163"/>
                  <a:gd name="connsiteY6" fmla="*/ 395289 h 1036239"/>
                  <a:gd name="connsiteX7" fmla="*/ 407671 w 1042163"/>
                  <a:gd name="connsiteY7" fmla="*/ 709810 h 1036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2163" h="1036239">
                    <a:moveTo>
                      <a:pt x="408043" y="237961"/>
                    </a:moveTo>
                    <a:cubicBezTo>
                      <a:pt x="343992" y="128344"/>
                      <a:pt x="425913" y="2202"/>
                      <a:pt x="551904" y="0"/>
                    </a:cubicBezTo>
                    <a:cubicBezTo>
                      <a:pt x="692297" y="9220"/>
                      <a:pt x="799637" y="145134"/>
                      <a:pt x="694904" y="308591"/>
                    </a:cubicBezTo>
                    <a:cubicBezTo>
                      <a:pt x="913733" y="254856"/>
                      <a:pt x="1005866" y="388412"/>
                      <a:pt x="1034653" y="538491"/>
                    </a:cubicBezTo>
                    <a:cubicBezTo>
                      <a:pt x="1080710" y="748323"/>
                      <a:pt x="911934" y="1029765"/>
                      <a:pt x="610959" y="914602"/>
                    </a:cubicBezTo>
                    <a:cubicBezTo>
                      <a:pt x="529678" y="1130828"/>
                      <a:pt x="156451" y="1022057"/>
                      <a:pt x="69663" y="871971"/>
                    </a:cubicBezTo>
                    <a:cubicBezTo>
                      <a:pt x="-4549" y="766325"/>
                      <a:pt x="-59482" y="489919"/>
                      <a:pt x="122449" y="395289"/>
                    </a:cubicBezTo>
                    <a:cubicBezTo>
                      <a:pt x="315758" y="274283"/>
                      <a:pt x="605462" y="514080"/>
                      <a:pt x="407671" y="709810"/>
                    </a:cubicBezTo>
                  </a:path>
                </a:pathLst>
              </a:custGeom>
              <a:noFill/>
              <a:ln w="50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52" name="자유형: 도형 14">
                <a:extLst>
                  <a:ext uri="{FF2B5EF4-FFF2-40B4-BE49-F238E27FC236}">
                    <a16:creationId xmlns="" xmlns:a16="http://schemas.microsoft.com/office/drawing/2014/main" id="{B451D8E0-12A6-4EC2-AC3C-5E3672BAB4F1}"/>
                  </a:ext>
                </a:extLst>
              </p:cNvPr>
              <p:cNvSpPr/>
              <p:nvPr/>
            </p:nvSpPr>
            <p:spPr>
              <a:xfrm>
                <a:off x="6150565" y="3902140"/>
                <a:ext cx="223711" cy="335071"/>
              </a:xfrm>
              <a:custGeom>
                <a:avLst/>
                <a:gdLst>
                  <a:gd name="connsiteX0" fmla="*/ 0 w 210368"/>
                  <a:gd name="connsiteY0" fmla="*/ 692812 h 692812"/>
                  <a:gd name="connsiteX1" fmla="*/ 145855 w 210368"/>
                  <a:gd name="connsiteY1" fmla="*/ 0 h 692812"/>
                  <a:gd name="connsiteX2" fmla="*/ 210368 w 210368"/>
                  <a:gd name="connsiteY2" fmla="*/ 350614 h 692812"/>
                  <a:gd name="connsiteX0" fmla="*/ 0 w 204758"/>
                  <a:gd name="connsiteY0" fmla="*/ 692812 h 692812"/>
                  <a:gd name="connsiteX1" fmla="*/ 145855 w 204758"/>
                  <a:gd name="connsiteY1" fmla="*/ 0 h 692812"/>
                  <a:gd name="connsiteX2" fmla="*/ 204758 w 204758"/>
                  <a:gd name="connsiteY2" fmla="*/ 350614 h 692812"/>
                  <a:gd name="connsiteX0" fmla="*/ 0 w 259110"/>
                  <a:gd name="connsiteY0" fmla="*/ 692812 h 692812"/>
                  <a:gd name="connsiteX1" fmla="*/ 145855 w 259110"/>
                  <a:gd name="connsiteY1" fmla="*/ 0 h 692812"/>
                  <a:gd name="connsiteX2" fmla="*/ 204758 w 259110"/>
                  <a:gd name="connsiteY2" fmla="*/ 350614 h 692812"/>
                  <a:gd name="connsiteX0" fmla="*/ 0 w 259110"/>
                  <a:gd name="connsiteY0" fmla="*/ 670372 h 670372"/>
                  <a:gd name="connsiteX1" fmla="*/ 145855 w 259110"/>
                  <a:gd name="connsiteY1" fmla="*/ 0 h 670372"/>
                  <a:gd name="connsiteX2" fmla="*/ 204758 w 259110"/>
                  <a:gd name="connsiteY2" fmla="*/ 328174 h 670372"/>
                  <a:gd name="connsiteX0" fmla="*/ 0 w 276458"/>
                  <a:gd name="connsiteY0" fmla="*/ 670372 h 670372"/>
                  <a:gd name="connsiteX1" fmla="*/ 145855 w 276458"/>
                  <a:gd name="connsiteY1" fmla="*/ 0 h 670372"/>
                  <a:gd name="connsiteX2" fmla="*/ 204758 w 276458"/>
                  <a:gd name="connsiteY2" fmla="*/ 328174 h 670372"/>
                  <a:gd name="connsiteX0" fmla="*/ 0 w 276458"/>
                  <a:gd name="connsiteY0" fmla="*/ 670381 h 670381"/>
                  <a:gd name="connsiteX1" fmla="*/ 145855 w 276458"/>
                  <a:gd name="connsiteY1" fmla="*/ 9 h 670381"/>
                  <a:gd name="connsiteX2" fmla="*/ 204758 w 276458"/>
                  <a:gd name="connsiteY2" fmla="*/ 328183 h 670381"/>
                  <a:gd name="connsiteX0" fmla="*/ 17567 w 294025"/>
                  <a:gd name="connsiteY0" fmla="*/ 670381 h 670381"/>
                  <a:gd name="connsiteX1" fmla="*/ 163422 w 294025"/>
                  <a:gd name="connsiteY1" fmla="*/ 9 h 670381"/>
                  <a:gd name="connsiteX2" fmla="*/ 222325 w 294025"/>
                  <a:gd name="connsiteY2" fmla="*/ 328183 h 670381"/>
                  <a:gd name="connsiteX0" fmla="*/ 17567 w 327330"/>
                  <a:gd name="connsiteY0" fmla="*/ 671068 h 671068"/>
                  <a:gd name="connsiteX1" fmla="*/ 163422 w 327330"/>
                  <a:gd name="connsiteY1" fmla="*/ 696 h 671068"/>
                  <a:gd name="connsiteX2" fmla="*/ 222325 w 327330"/>
                  <a:gd name="connsiteY2" fmla="*/ 328870 h 671068"/>
                  <a:gd name="connsiteX0" fmla="*/ 17567 w 321664"/>
                  <a:gd name="connsiteY0" fmla="*/ 671068 h 671068"/>
                  <a:gd name="connsiteX1" fmla="*/ 163422 w 321664"/>
                  <a:gd name="connsiteY1" fmla="*/ 696 h 671068"/>
                  <a:gd name="connsiteX2" fmla="*/ 222325 w 321664"/>
                  <a:gd name="connsiteY2" fmla="*/ 328870 h 671068"/>
                  <a:gd name="connsiteX0" fmla="*/ 18431 w 322528"/>
                  <a:gd name="connsiteY0" fmla="*/ 671068 h 671068"/>
                  <a:gd name="connsiteX1" fmla="*/ 164286 w 322528"/>
                  <a:gd name="connsiteY1" fmla="*/ 696 h 671068"/>
                  <a:gd name="connsiteX2" fmla="*/ 223189 w 322528"/>
                  <a:gd name="connsiteY2" fmla="*/ 328870 h 671068"/>
                  <a:gd name="connsiteX0" fmla="*/ 18431 w 311947"/>
                  <a:gd name="connsiteY0" fmla="*/ 671151 h 671151"/>
                  <a:gd name="connsiteX1" fmla="*/ 164286 w 311947"/>
                  <a:gd name="connsiteY1" fmla="*/ 779 h 671151"/>
                  <a:gd name="connsiteX2" fmla="*/ 203910 w 311947"/>
                  <a:gd name="connsiteY2" fmla="*/ 312427 h 671151"/>
                  <a:gd name="connsiteX0" fmla="*/ 18431 w 319515"/>
                  <a:gd name="connsiteY0" fmla="*/ 670768 h 670768"/>
                  <a:gd name="connsiteX1" fmla="*/ 164286 w 319515"/>
                  <a:gd name="connsiteY1" fmla="*/ 396 h 670768"/>
                  <a:gd name="connsiteX2" fmla="*/ 203910 w 319515"/>
                  <a:gd name="connsiteY2" fmla="*/ 312044 h 670768"/>
                  <a:gd name="connsiteX0" fmla="*/ 16717 w 317801"/>
                  <a:gd name="connsiteY0" fmla="*/ 670768 h 670768"/>
                  <a:gd name="connsiteX1" fmla="*/ 162572 w 317801"/>
                  <a:gd name="connsiteY1" fmla="*/ 396 h 670768"/>
                  <a:gd name="connsiteX2" fmla="*/ 202196 w 317801"/>
                  <a:gd name="connsiteY2" fmla="*/ 312044 h 670768"/>
                  <a:gd name="connsiteX0" fmla="*/ 16717 w 320719"/>
                  <a:gd name="connsiteY0" fmla="*/ 670412 h 670412"/>
                  <a:gd name="connsiteX1" fmla="*/ 162572 w 320719"/>
                  <a:gd name="connsiteY1" fmla="*/ 40 h 670412"/>
                  <a:gd name="connsiteX2" fmla="*/ 202196 w 320719"/>
                  <a:gd name="connsiteY2" fmla="*/ 311688 h 670412"/>
                  <a:gd name="connsiteX0" fmla="*/ 16717 w 314294"/>
                  <a:gd name="connsiteY0" fmla="*/ 670412 h 670412"/>
                  <a:gd name="connsiteX1" fmla="*/ 162572 w 314294"/>
                  <a:gd name="connsiteY1" fmla="*/ 40 h 670412"/>
                  <a:gd name="connsiteX2" fmla="*/ 202196 w 314294"/>
                  <a:gd name="connsiteY2" fmla="*/ 311688 h 670412"/>
                  <a:gd name="connsiteX0" fmla="*/ 20002 w 313692"/>
                  <a:gd name="connsiteY0" fmla="*/ 684181 h 684181"/>
                  <a:gd name="connsiteX1" fmla="*/ 157594 w 313692"/>
                  <a:gd name="connsiteY1" fmla="*/ 38 h 684181"/>
                  <a:gd name="connsiteX2" fmla="*/ 205481 w 313692"/>
                  <a:gd name="connsiteY2" fmla="*/ 325457 h 684181"/>
                  <a:gd name="connsiteX0" fmla="*/ 20002 w 335146"/>
                  <a:gd name="connsiteY0" fmla="*/ 684143 h 684143"/>
                  <a:gd name="connsiteX1" fmla="*/ 157594 w 335146"/>
                  <a:gd name="connsiteY1" fmla="*/ 0 h 684143"/>
                  <a:gd name="connsiteX2" fmla="*/ 205481 w 335146"/>
                  <a:gd name="connsiteY2" fmla="*/ 325419 h 684143"/>
                  <a:gd name="connsiteX0" fmla="*/ 20002 w 322593"/>
                  <a:gd name="connsiteY0" fmla="*/ 684143 h 684143"/>
                  <a:gd name="connsiteX1" fmla="*/ 157594 w 322593"/>
                  <a:gd name="connsiteY1" fmla="*/ 0 h 684143"/>
                  <a:gd name="connsiteX2" fmla="*/ 177939 w 322593"/>
                  <a:gd name="connsiteY2" fmla="*/ 275843 h 684143"/>
                  <a:gd name="connsiteX0" fmla="*/ 20002 w 322593"/>
                  <a:gd name="connsiteY0" fmla="*/ 684143 h 684143"/>
                  <a:gd name="connsiteX1" fmla="*/ 157594 w 322593"/>
                  <a:gd name="connsiteY1" fmla="*/ 0 h 684143"/>
                  <a:gd name="connsiteX2" fmla="*/ 177939 w 322593"/>
                  <a:gd name="connsiteY2" fmla="*/ 275843 h 684143"/>
                  <a:gd name="connsiteX0" fmla="*/ 20002 w 305016"/>
                  <a:gd name="connsiteY0" fmla="*/ 684145 h 684145"/>
                  <a:gd name="connsiteX1" fmla="*/ 157594 w 305016"/>
                  <a:gd name="connsiteY1" fmla="*/ 2 h 684145"/>
                  <a:gd name="connsiteX2" fmla="*/ 177939 w 305016"/>
                  <a:gd name="connsiteY2" fmla="*/ 275845 h 684145"/>
                  <a:gd name="connsiteX0" fmla="*/ 20002 w 305016"/>
                  <a:gd name="connsiteY0" fmla="*/ 684145 h 684145"/>
                  <a:gd name="connsiteX1" fmla="*/ 157594 w 305016"/>
                  <a:gd name="connsiteY1" fmla="*/ 2 h 684145"/>
                  <a:gd name="connsiteX2" fmla="*/ 177939 w 305016"/>
                  <a:gd name="connsiteY2" fmla="*/ 275845 h 684145"/>
                  <a:gd name="connsiteX0" fmla="*/ 11876 w 318923"/>
                  <a:gd name="connsiteY0" fmla="*/ 463808 h 463808"/>
                  <a:gd name="connsiteX1" fmla="*/ 171501 w 318923"/>
                  <a:gd name="connsiteY1" fmla="*/ 2 h 463808"/>
                  <a:gd name="connsiteX2" fmla="*/ 191846 w 318923"/>
                  <a:gd name="connsiteY2" fmla="*/ 275845 h 463808"/>
                  <a:gd name="connsiteX0" fmla="*/ 11876 w 318923"/>
                  <a:gd name="connsiteY0" fmla="*/ 444528 h 444528"/>
                  <a:gd name="connsiteX1" fmla="*/ 171501 w 318923"/>
                  <a:gd name="connsiteY1" fmla="*/ 2 h 444528"/>
                  <a:gd name="connsiteX2" fmla="*/ 191846 w 318923"/>
                  <a:gd name="connsiteY2" fmla="*/ 275845 h 444528"/>
                  <a:gd name="connsiteX0" fmla="*/ 1452 w 308499"/>
                  <a:gd name="connsiteY0" fmla="*/ 444528 h 444528"/>
                  <a:gd name="connsiteX1" fmla="*/ 161077 w 308499"/>
                  <a:gd name="connsiteY1" fmla="*/ 2 h 444528"/>
                  <a:gd name="connsiteX2" fmla="*/ 181422 w 308499"/>
                  <a:gd name="connsiteY2" fmla="*/ 275845 h 444528"/>
                  <a:gd name="connsiteX0" fmla="*/ 1452 w 296864"/>
                  <a:gd name="connsiteY0" fmla="*/ 444638 h 444638"/>
                  <a:gd name="connsiteX1" fmla="*/ 161077 w 296864"/>
                  <a:gd name="connsiteY1" fmla="*/ 112 h 444638"/>
                  <a:gd name="connsiteX2" fmla="*/ 181422 w 296864"/>
                  <a:gd name="connsiteY2" fmla="*/ 275955 h 444638"/>
                </a:gdLst>
                <a:ahLst/>
                <a:cxnLst>
                  <a:cxn ang="0">
                    <a:pos x="connsiteX0" y="connsiteY0"/>
                  </a:cxn>
                  <a:cxn ang="0">
                    <a:pos x="connsiteX1" y="connsiteY1"/>
                  </a:cxn>
                  <a:cxn ang="0">
                    <a:pos x="connsiteX2" y="connsiteY2"/>
                  </a:cxn>
                </a:cxnLst>
                <a:rect l="l" t="t" r="r" b="b"/>
                <a:pathLst>
                  <a:path w="296864" h="444638">
                    <a:moveTo>
                      <a:pt x="1452" y="444638"/>
                    </a:moveTo>
                    <a:cubicBezTo>
                      <a:pt x="-2260" y="204656"/>
                      <a:pt x="-11482" y="8739"/>
                      <a:pt x="161077" y="112"/>
                    </a:cubicBezTo>
                    <a:cubicBezTo>
                      <a:pt x="350238" y="-6281"/>
                      <a:pt x="327228" y="262274"/>
                      <a:pt x="181422" y="275955"/>
                    </a:cubicBezTo>
                  </a:path>
                </a:pathLst>
              </a:custGeom>
              <a:noFill/>
              <a:ln w="50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cxnSp>
            <p:nvCxnSpPr>
              <p:cNvPr id="153" name="직선 연결선 19">
                <a:extLst>
                  <a:ext uri="{FF2B5EF4-FFF2-40B4-BE49-F238E27FC236}">
                    <a16:creationId xmlns="" xmlns:a16="http://schemas.microsoft.com/office/drawing/2014/main" id="{F9ECD890-EF78-4C74-ADF5-2C32378D1C31}"/>
                  </a:ext>
                </a:extLst>
              </p:cNvPr>
              <p:cNvCxnSpPr>
                <a:cxnSpLocks/>
              </p:cNvCxnSpPr>
              <p:nvPr/>
            </p:nvCxnSpPr>
            <p:spPr>
              <a:xfrm flipH="1">
                <a:off x="6152008" y="3476077"/>
                <a:ext cx="1188" cy="974737"/>
              </a:xfrm>
              <a:prstGeom prst="line">
                <a:avLst/>
              </a:prstGeom>
              <a:ln w="508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43" name="그룹 67">
              <a:extLst>
                <a:ext uri="{FF2B5EF4-FFF2-40B4-BE49-F238E27FC236}">
                  <a16:creationId xmlns="" xmlns:a16="http://schemas.microsoft.com/office/drawing/2014/main" id="{9CC04B16-776C-43AC-ACF7-55669FF02B67}"/>
                </a:ext>
              </a:extLst>
            </p:cNvPr>
            <p:cNvGrpSpPr/>
            <p:nvPr/>
          </p:nvGrpSpPr>
          <p:grpSpPr>
            <a:xfrm flipH="1">
              <a:off x="579703" y="1481608"/>
              <a:ext cx="1145946" cy="1726055"/>
              <a:chOff x="6150565" y="3254095"/>
              <a:chExt cx="979312" cy="1475068"/>
            </a:xfrm>
          </p:grpSpPr>
          <p:sp>
            <p:nvSpPr>
              <p:cNvPr id="144" name="자유형: 도형 68">
                <a:extLst>
                  <a:ext uri="{FF2B5EF4-FFF2-40B4-BE49-F238E27FC236}">
                    <a16:creationId xmlns="" xmlns:a16="http://schemas.microsoft.com/office/drawing/2014/main" id="{E5E794FB-55C1-40C5-8D0F-E4D3EBC78C54}"/>
                  </a:ext>
                </a:extLst>
              </p:cNvPr>
              <p:cNvSpPr/>
              <p:nvPr/>
            </p:nvSpPr>
            <p:spPr>
              <a:xfrm>
                <a:off x="6154072" y="3254095"/>
                <a:ext cx="734589" cy="517434"/>
              </a:xfrm>
              <a:custGeom>
                <a:avLst/>
                <a:gdLst>
                  <a:gd name="connsiteX0" fmla="*/ 182319 w 931229"/>
                  <a:gd name="connsiteY0" fmla="*/ 476834 h 617079"/>
                  <a:gd name="connsiteX1" fmla="*/ 423541 w 931229"/>
                  <a:gd name="connsiteY1" fmla="*/ 339394 h 617079"/>
                  <a:gd name="connsiteX2" fmla="*/ 516103 w 931229"/>
                  <a:gd name="connsiteY2" fmla="*/ 617079 h 617079"/>
                  <a:gd name="connsiteX3" fmla="*/ 0 w 931229"/>
                  <a:gd name="connsiteY3" fmla="*/ 448785 h 617079"/>
                  <a:gd name="connsiteX4" fmla="*/ 274881 w 931229"/>
                  <a:gd name="connsiteY4" fmla="*/ 0 h 617079"/>
                  <a:gd name="connsiteX5" fmla="*/ 504883 w 931229"/>
                  <a:gd name="connsiteY5" fmla="*/ 235612 h 617079"/>
                  <a:gd name="connsiteX6" fmla="*/ 765740 w 931229"/>
                  <a:gd name="connsiteY6" fmla="*/ 159879 h 617079"/>
                  <a:gd name="connsiteX7" fmla="*/ 931229 w 931229"/>
                  <a:gd name="connsiteY7" fmla="*/ 403906 h 617079"/>
                  <a:gd name="connsiteX0" fmla="*/ 182319 w 931922"/>
                  <a:gd name="connsiteY0" fmla="*/ 476834 h 617079"/>
                  <a:gd name="connsiteX1" fmla="*/ 423541 w 931922"/>
                  <a:gd name="connsiteY1" fmla="*/ 339394 h 617079"/>
                  <a:gd name="connsiteX2" fmla="*/ 516103 w 931922"/>
                  <a:gd name="connsiteY2" fmla="*/ 617079 h 617079"/>
                  <a:gd name="connsiteX3" fmla="*/ 0 w 931922"/>
                  <a:gd name="connsiteY3" fmla="*/ 448785 h 617079"/>
                  <a:gd name="connsiteX4" fmla="*/ 274881 w 931922"/>
                  <a:gd name="connsiteY4" fmla="*/ 0 h 617079"/>
                  <a:gd name="connsiteX5" fmla="*/ 504883 w 931922"/>
                  <a:gd name="connsiteY5" fmla="*/ 235612 h 617079"/>
                  <a:gd name="connsiteX6" fmla="*/ 765740 w 931922"/>
                  <a:gd name="connsiteY6" fmla="*/ 159879 h 617079"/>
                  <a:gd name="connsiteX7" fmla="*/ 931229 w 931922"/>
                  <a:gd name="connsiteY7" fmla="*/ 403906 h 617079"/>
                  <a:gd name="connsiteX0" fmla="*/ 182319 w 931922"/>
                  <a:gd name="connsiteY0" fmla="*/ 476834 h 617079"/>
                  <a:gd name="connsiteX1" fmla="*/ 423541 w 931922"/>
                  <a:gd name="connsiteY1" fmla="*/ 339394 h 617079"/>
                  <a:gd name="connsiteX2" fmla="*/ 516103 w 931922"/>
                  <a:gd name="connsiteY2" fmla="*/ 617079 h 617079"/>
                  <a:gd name="connsiteX3" fmla="*/ 0 w 931922"/>
                  <a:gd name="connsiteY3" fmla="*/ 448785 h 617079"/>
                  <a:gd name="connsiteX4" fmla="*/ 274881 w 931922"/>
                  <a:gd name="connsiteY4" fmla="*/ 0 h 617079"/>
                  <a:gd name="connsiteX5" fmla="*/ 504883 w 931922"/>
                  <a:gd name="connsiteY5" fmla="*/ 235612 h 617079"/>
                  <a:gd name="connsiteX6" fmla="*/ 765740 w 931922"/>
                  <a:gd name="connsiteY6" fmla="*/ 159879 h 617079"/>
                  <a:gd name="connsiteX7" fmla="*/ 931229 w 931922"/>
                  <a:gd name="connsiteY7" fmla="*/ 403906 h 617079"/>
                  <a:gd name="connsiteX0" fmla="*/ 182319 w 931968"/>
                  <a:gd name="connsiteY0" fmla="*/ 476834 h 617079"/>
                  <a:gd name="connsiteX1" fmla="*/ 423541 w 931968"/>
                  <a:gd name="connsiteY1" fmla="*/ 339394 h 617079"/>
                  <a:gd name="connsiteX2" fmla="*/ 516103 w 931968"/>
                  <a:gd name="connsiteY2" fmla="*/ 617079 h 617079"/>
                  <a:gd name="connsiteX3" fmla="*/ 0 w 931968"/>
                  <a:gd name="connsiteY3" fmla="*/ 448785 h 617079"/>
                  <a:gd name="connsiteX4" fmla="*/ 274881 w 931968"/>
                  <a:gd name="connsiteY4" fmla="*/ 0 h 617079"/>
                  <a:gd name="connsiteX5" fmla="*/ 504883 w 931968"/>
                  <a:gd name="connsiteY5" fmla="*/ 235612 h 617079"/>
                  <a:gd name="connsiteX6" fmla="*/ 765740 w 931968"/>
                  <a:gd name="connsiteY6" fmla="*/ 159879 h 617079"/>
                  <a:gd name="connsiteX7" fmla="*/ 931229 w 931968"/>
                  <a:gd name="connsiteY7" fmla="*/ 403906 h 617079"/>
                  <a:gd name="connsiteX0" fmla="*/ 182319 w 932698"/>
                  <a:gd name="connsiteY0" fmla="*/ 476834 h 617079"/>
                  <a:gd name="connsiteX1" fmla="*/ 423541 w 932698"/>
                  <a:gd name="connsiteY1" fmla="*/ 339394 h 617079"/>
                  <a:gd name="connsiteX2" fmla="*/ 516103 w 932698"/>
                  <a:gd name="connsiteY2" fmla="*/ 617079 h 617079"/>
                  <a:gd name="connsiteX3" fmla="*/ 0 w 932698"/>
                  <a:gd name="connsiteY3" fmla="*/ 448785 h 617079"/>
                  <a:gd name="connsiteX4" fmla="*/ 274881 w 932698"/>
                  <a:gd name="connsiteY4" fmla="*/ 0 h 617079"/>
                  <a:gd name="connsiteX5" fmla="*/ 504883 w 932698"/>
                  <a:gd name="connsiteY5" fmla="*/ 235612 h 617079"/>
                  <a:gd name="connsiteX6" fmla="*/ 765740 w 932698"/>
                  <a:gd name="connsiteY6" fmla="*/ 159879 h 617079"/>
                  <a:gd name="connsiteX7" fmla="*/ 931229 w 932698"/>
                  <a:gd name="connsiteY7" fmla="*/ 403906 h 617079"/>
                  <a:gd name="connsiteX0" fmla="*/ 182319 w 932698"/>
                  <a:gd name="connsiteY0" fmla="*/ 476834 h 617079"/>
                  <a:gd name="connsiteX1" fmla="*/ 423541 w 932698"/>
                  <a:gd name="connsiteY1" fmla="*/ 339394 h 617079"/>
                  <a:gd name="connsiteX2" fmla="*/ 516103 w 932698"/>
                  <a:gd name="connsiteY2" fmla="*/ 617079 h 617079"/>
                  <a:gd name="connsiteX3" fmla="*/ 0 w 932698"/>
                  <a:gd name="connsiteY3" fmla="*/ 448785 h 617079"/>
                  <a:gd name="connsiteX4" fmla="*/ 274881 w 932698"/>
                  <a:gd name="connsiteY4" fmla="*/ 0 h 617079"/>
                  <a:gd name="connsiteX5" fmla="*/ 504883 w 932698"/>
                  <a:gd name="connsiteY5" fmla="*/ 235612 h 617079"/>
                  <a:gd name="connsiteX6" fmla="*/ 765740 w 932698"/>
                  <a:gd name="connsiteY6" fmla="*/ 159879 h 617079"/>
                  <a:gd name="connsiteX7" fmla="*/ 931229 w 932698"/>
                  <a:gd name="connsiteY7" fmla="*/ 403906 h 617079"/>
                  <a:gd name="connsiteX0" fmla="*/ 182319 w 932698"/>
                  <a:gd name="connsiteY0" fmla="*/ 476834 h 617079"/>
                  <a:gd name="connsiteX1" fmla="*/ 423541 w 932698"/>
                  <a:gd name="connsiteY1" fmla="*/ 339394 h 617079"/>
                  <a:gd name="connsiteX2" fmla="*/ 516103 w 932698"/>
                  <a:gd name="connsiteY2" fmla="*/ 617079 h 617079"/>
                  <a:gd name="connsiteX3" fmla="*/ 0 w 932698"/>
                  <a:gd name="connsiteY3" fmla="*/ 448785 h 617079"/>
                  <a:gd name="connsiteX4" fmla="*/ 274881 w 932698"/>
                  <a:gd name="connsiteY4" fmla="*/ 0 h 617079"/>
                  <a:gd name="connsiteX5" fmla="*/ 477341 w 932698"/>
                  <a:gd name="connsiteY5" fmla="*/ 243874 h 617079"/>
                  <a:gd name="connsiteX6" fmla="*/ 765740 w 932698"/>
                  <a:gd name="connsiteY6" fmla="*/ 159879 h 617079"/>
                  <a:gd name="connsiteX7" fmla="*/ 931229 w 932698"/>
                  <a:gd name="connsiteY7" fmla="*/ 403906 h 617079"/>
                  <a:gd name="connsiteX0" fmla="*/ 182319 w 932698"/>
                  <a:gd name="connsiteY0" fmla="*/ 476834 h 617079"/>
                  <a:gd name="connsiteX1" fmla="*/ 423541 w 932698"/>
                  <a:gd name="connsiteY1" fmla="*/ 339394 h 617079"/>
                  <a:gd name="connsiteX2" fmla="*/ 516103 w 932698"/>
                  <a:gd name="connsiteY2" fmla="*/ 617079 h 617079"/>
                  <a:gd name="connsiteX3" fmla="*/ 0 w 932698"/>
                  <a:gd name="connsiteY3" fmla="*/ 448785 h 617079"/>
                  <a:gd name="connsiteX4" fmla="*/ 274881 w 932698"/>
                  <a:gd name="connsiteY4" fmla="*/ 0 h 617079"/>
                  <a:gd name="connsiteX5" fmla="*/ 477341 w 932698"/>
                  <a:gd name="connsiteY5" fmla="*/ 243874 h 617079"/>
                  <a:gd name="connsiteX6" fmla="*/ 765740 w 932698"/>
                  <a:gd name="connsiteY6" fmla="*/ 159879 h 617079"/>
                  <a:gd name="connsiteX7" fmla="*/ 931229 w 932698"/>
                  <a:gd name="connsiteY7" fmla="*/ 403906 h 617079"/>
                  <a:gd name="connsiteX0" fmla="*/ 182319 w 932698"/>
                  <a:gd name="connsiteY0" fmla="*/ 476834 h 617079"/>
                  <a:gd name="connsiteX1" fmla="*/ 423541 w 932698"/>
                  <a:gd name="connsiteY1" fmla="*/ 339394 h 617079"/>
                  <a:gd name="connsiteX2" fmla="*/ 516103 w 932698"/>
                  <a:gd name="connsiteY2" fmla="*/ 617079 h 617079"/>
                  <a:gd name="connsiteX3" fmla="*/ 0 w 932698"/>
                  <a:gd name="connsiteY3" fmla="*/ 448785 h 617079"/>
                  <a:gd name="connsiteX4" fmla="*/ 274881 w 932698"/>
                  <a:gd name="connsiteY4" fmla="*/ 0 h 617079"/>
                  <a:gd name="connsiteX5" fmla="*/ 477341 w 932698"/>
                  <a:gd name="connsiteY5" fmla="*/ 243874 h 617079"/>
                  <a:gd name="connsiteX6" fmla="*/ 765740 w 932698"/>
                  <a:gd name="connsiteY6" fmla="*/ 159879 h 617079"/>
                  <a:gd name="connsiteX7" fmla="*/ 931229 w 932698"/>
                  <a:gd name="connsiteY7" fmla="*/ 403906 h 617079"/>
                  <a:gd name="connsiteX0" fmla="*/ 182319 w 933062"/>
                  <a:gd name="connsiteY0" fmla="*/ 476834 h 617079"/>
                  <a:gd name="connsiteX1" fmla="*/ 423541 w 933062"/>
                  <a:gd name="connsiteY1" fmla="*/ 339394 h 617079"/>
                  <a:gd name="connsiteX2" fmla="*/ 516103 w 933062"/>
                  <a:gd name="connsiteY2" fmla="*/ 617079 h 617079"/>
                  <a:gd name="connsiteX3" fmla="*/ 0 w 933062"/>
                  <a:gd name="connsiteY3" fmla="*/ 448785 h 617079"/>
                  <a:gd name="connsiteX4" fmla="*/ 274881 w 933062"/>
                  <a:gd name="connsiteY4" fmla="*/ 0 h 617079"/>
                  <a:gd name="connsiteX5" fmla="*/ 477341 w 933062"/>
                  <a:gd name="connsiteY5" fmla="*/ 243874 h 617079"/>
                  <a:gd name="connsiteX6" fmla="*/ 765740 w 933062"/>
                  <a:gd name="connsiteY6" fmla="*/ 159879 h 617079"/>
                  <a:gd name="connsiteX7" fmla="*/ 931229 w 933062"/>
                  <a:gd name="connsiteY7" fmla="*/ 403906 h 617079"/>
                  <a:gd name="connsiteX0" fmla="*/ 182319 w 933062"/>
                  <a:gd name="connsiteY0" fmla="*/ 476834 h 617079"/>
                  <a:gd name="connsiteX1" fmla="*/ 423541 w 933062"/>
                  <a:gd name="connsiteY1" fmla="*/ 339394 h 617079"/>
                  <a:gd name="connsiteX2" fmla="*/ 516103 w 933062"/>
                  <a:gd name="connsiteY2" fmla="*/ 617079 h 617079"/>
                  <a:gd name="connsiteX3" fmla="*/ 0 w 933062"/>
                  <a:gd name="connsiteY3" fmla="*/ 448785 h 617079"/>
                  <a:gd name="connsiteX4" fmla="*/ 274881 w 933062"/>
                  <a:gd name="connsiteY4" fmla="*/ 0 h 617079"/>
                  <a:gd name="connsiteX5" fmla="*/ 477341 w 933062"/>
                  <a:gd name="connsiteY5" fmla="*/ 243874 h 617079"/>
                  <a:gd name="connsiteX6" fmla="*/ 765740 w 933062"/>
                  <a:gd name="connsiteY6" fmla="*/ 159879 h 617079"/>
                  <a:gd name="connsiteX7" fmla="*/ 931229 w 933062"/>
                  <a:gd name="connsiteY7" fmla="*/ 403906 h 617079"/>
                  <a:gd name="connsiteX0" fmla="*/ 182319 w 934161"/>
                  <a:gd name="connsiteY0" fmla="*/ 476834 h 617079"/>
                  <a:gd name="connsiteX1" fmla="*/ 423541 w 934161"/>
                  <a:gd name="connsiteY1" fmla="*/ 339394 h 617079"/>
                  <a:gd name="connsiteX2" fmla="*/ 516103 w 934161"/>
                  <a:gd name="connsiteY2" fmla="*/ 617079 h 617079"/>
                  <a:gd name="connsiteX3" fmla="*/ 0 w 934161"/>
                  <a:gd name="connsiteY3" fmla="*/ 448785 h 617079"/>
                  <a:gd name="connsiteX4" fmla="*/ 274881 w 934161"/>
                  <a:gd name="connsiteY4" fmla="*/ 0 h 617079"/>
                  <a:gd name="connsiteX5" fmla="*/ 477341 w 934161"/>
                  <a:gd name="connsiteY5" fmla="*/ 243874 h 617079"/>
                  <a:gd name="connsiteX6" fmla="*/ 787773 w 934161"/>
                  <a:gd name="connsiteY6" fmla="*/ 162633 h 617079"/>
                  <a:gd name="connsiteX7" fmla="*/ 931229 w 934161"/>
                  <a:gd name="connsiteY7" fmla="*/ 403906 h 617079"/>
                  <a:gd name="connsiteX0" fmla="*/ 182319 w 933800"/>
                  <a:gd name="connsiteY0" fmla="*/ 476834 h 617079"/>
                  <a:gd name="connsiteX1" fmla="*/ 423541 w 933800"/>
                  <a:gd name="connsiteY1" fmla="*/ 339394 h 617079"/>
                  <a:gd name="connsiteX2" fmla="*/ 516103 w 933800"/>
                  <a:gd name="connsiteY2" fmla="*/ 617079 h 617079"/>
                  <a:gd name="connsiteX3" fmla="*/ 0 w 933800"/>
                  <a:gd name="connsiteY3" fmla="*/ 448785 h 617079"/>
                  <a:gd name="connsiteX4" fmla="*/ 274881 w 933800"/>
                  <a:gd name="connsiteY4" fmla="*/ 0 h 617079"/>
                  <a:gd name="connsiteX5" fmla="*/ 477341 w 933800"/>
                  <a:gd name="connsiteY5" fmla="*/ 243874 h 617079"/>
                  <a:gd name="connsiteX6" fmla="*/ 782265 w 933800"/>
                  <a:gd name="connsiteY6" fmla="*/ 143353 h 617079"/>
                  <a:gd name="connsiteX7" fmla="*/ 931229 w 933800"/>
                  <a:gd name="connsiteY7" fmla="*/ 403906 h 617079"/>
                  <a:gd name="connsiteX0" fmla="*/ 182319 w 933800"/>
                  <a:gd name="connsiteY0" fmla="*/ 476834 h 617079"/>
                  <a:gd name="connsiteX1" fmla="*/ 423541 w 933800"/>
                  <a:gd name="connsiteY1" fmla="*/ 339394 h 617079"/>
                  <a:gd name="connsiteX2" fmla="*/ 516103 w 933800"/>
                  <a:gd name="connsiteY2" fmla="*/ 617079 h 617079"/>
                  <a:gd name="connsiteX3" fmla="*/ 0 w 933800"/>
                  <a:gd name="connsiteY3" fmla="*/ 448785 h 617079"/>
                  <a:gd name="connsiteX4" fmla="*/ 274881 w 933800"/>
                  <a:gd name="connsiteY4" fmla="*/ 0 h 617079"/>
                  <a:gd name="connsiteX5" fmla="*/ 477341 w 933800"/>
                  <a:gd name="connsiteY5" fmla="*/ 243874 h 617079"/>
                  <a:gd name="connsiteX6" fmla="*/ 782265 w 933800"/>
                  <a:gd name="connsiteY6" fmla="*/ 143353 h 617079"/>
                  <a:gd name="connsiteX7" fmla="*/ 931229 w 933800"/>
                  <a:gd name="connsiteY7" fmla="*/ 403906 h 617079"/>
                  <a:gd name="connsiteX0" fmla="*/ 182319 w 935016"/>
                  <a:gd name="connsiteY0" fmla="*/ 476834 h 617079"/>
                  <a:gd name="connsiteX1" fmla="*/ 423541 w 935016"/>
                  <a:gd name="connsiteY1" fmla="*/ 339394 h 617079"/>
                  <a:gd name="connsiteX2" fmla="*/ 516103 w 935016"/>
                  <a:gd name="connsiteY2" fmla="*/ 617079 h 617079"/>
                  <a:gd name="connsiteX3" fmla="*/ 0 w 935016"/>
                  <a:gd name="connsiteY3" fmla="*/ 448785 h 617079"/>
                  <a:gd name="connsiteX4" fmla="*/ 274881 w 935016"/>
                  <a:gd name="connsiteY4" fmla="*/ 0 h 617079"/>
                  <a:gd name="connsiteX5" fmla="*/ 477341 w 935016"/>
                  <a:gd name="connsiteY5" fmla="*/ 243874 h 617079"/>
                  <a:gd name="connsiteX6" fmla="*/ 782265 w 935016"/>
                  <a:gd name="connsiteY6" fmla="*/ 143353 h 617079"/>
                  <a:gd name="connsiteX7" fmla="*/ 931229 w 935016"/>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74881 w 932773"/>
                  <a:gd name="connsiteY4" fmla="*/ 0 h 617079"/>
                  <a:gd name="connsiteX5" fmla="*/ 477341 w 932773"/>
                  <a:gd name="connsiteY5" fmla="*/ 243874 h 617079"/>
                  <a:gd name="connsiteX6" fmla="*/ 782265 w 932773"/>
                  <a:gd name="connsiteY6" fmla="*/ 143353 h 617079"/>
                  <a:gd name="connsiteX7" fmla="*/ 931229 w 932773"/>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74881 w 932773"/>
                  <a:gd name="connsiteY4" fmla="*/ 0 h 617079"/>
                  <a:gd name="connsiteX5" fmla="*/ 491112 w 932773"/>
                  <a:gd name="connsiteY5" fmla="*/ 243874 h 617079"/>
                  <a:gd name="connsiteX6" fmla="*/ 782265 w 932773"/>
                  <a:gd name="connsiteY6" fmla="*/ 143353 h 617079"/>
                  <a:gd name="connsiteX7" fmla="*/ 931229 w 932773"/>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74881 w 932773"/>
                  <a:gd name="connsiteY4" fmla="*/ 0 h 617079"/>
                  <a:gd name="connsiteX5" fmla="*/ 491112 w 932773"/>
                  <a:gd name="connsiteY5" fmla="*/ 243874 h 617079"/>
                  <a:gd name="connsiteX6" fmla="*/ 782265 w 932773"/>
                  <a:gd name="connsiteY6" fmla="*/ 143353 h 617079"/>
                  <a:gd name="connsiteX7" fmla="*/ 931229 w 932773"/>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39076 w 932773"/>
                  <a:gd name="connsiteY4" fmla="*/ 0 h 617079"/>
                  <a:gd name="connsiteX5" fmla="*/ 491112 w 932773"/>
                  <a:gd name="connsiteY5" fmla="*/ 243874 h 617079"/>
                  <a:gd name="connsiteX6" fmla="*/ 782265 w 932773"/>
                  <a:gd name="connsiteY6" fmla="*/ 143353 h 617079"/>
                  <a:gd name="connsiteX7" fmla="*/ 931229 w 932773"/>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39076 w 932773"/>
                  <a:gd name="connsiteY4" fmla="*/ 0 h 617079"/>
                  <a:gd name="connsiteX5" fmla="*/ 491112 w 932773"/>
                  <a:gd name="connsiteY5" fmla="*/ 243874 h 617079"/>
                  <a:gd name="connsiteX6" fmla="*/ 782265 w 932773"/>
                  <a:gd name="connsiteY6" fmla="*/ 143353 h 617079"/>
                  <a:gd name="connsiteX7" fmla="*/ 931229 w 932773"/>
                  <a:gd name="connsiteY7" fmla="*/ 403906 h 617079"/>
                  <a:gd name="connsiteX0" fmla="*/ 182319 w 932773"/>
                  <a:gd name="connsiteY0" fmla="*/ 476834 h 617079"/>
                  <a:gd name="connsiteX1" fmla="*/ 423541 w 932773"/>
                  <a:gd name="connsiteY1" fmla="*/ 339394 h 617079"/>
                  <a:gd name="connsiteX2" fmla="*/ 516103 w 932773"/>
                  <a:gd name="connsiteY2" fmla="*/ 617079 h 617079"/>
                  <a:gd name="connsiteX3" fmla="*/ 0 w 932773"/>
                  <a:gd name="connsiteY3" fmla="*/ 448785 h 617079"/>
                  <a:gd name="connsiteX4" fmla="*/ 239076 w 932773"/>
                  <a:gd name="connsiteY4" fmla="*/ 0 h 617079"/>
                  <a:gd name="connsiteX5" fmla="*/ 491112 w 932773"/>
                  <a:gd name="connsiteY5" fmla="*/ 243874 h 617079"/>
                  <a:gd name="connsiteX6" fmla="*/ 782265 w 932773"/>
                  <a:gd name="connsiteY6" fmla="*/ 143353 h 617079"/>
                  <a:gd name="connsiteX7" fmla="*/ 931229 w 932773"/>
                  <a:gd name="connsiteY7" fmla="*/ 403906 h 617079"/>
                  <a:gd name="connsiteX0" fmla="*/ 182319 w 932773"/>
                  <a:gd name="connsiteY0" fmla="*/ 478537 h 618782"/>
                  <a:gd name="connsiteX1" fmla="*/ 423541 w 932773"/>
                  <a:gd name="connsiteY1" fmla="*/ 341097 h 618782"/>
                  <a:gd name="connsiteX2" fmla="*/ 516103 w 932773"/>
                  <a:gd name="connsiteY2" fmla="*/ 618782 h 618782"/>
                  <a:gd name="connsiteX3" fmla="*/ 0 w 932773"/>
                  <a:gd name="connsiteY3" fmla="*/ 450488 h 618782"/>
                  <a:gd name="connsiteX4" fmla="*/ 239076 w 932773"/>
                  <a:gd name="connsiteY4" fmla="*/ 1703 h 618782"/>
                  <a:gd name="connsiteX5" fmla="*/ 491112 w 932773"/>
                  <a:gd name="connsiteY5" fmla="*/ 245577 h 618782"/>
                  <a:gd name="connsiteX6" fmla="*/ 782265 w 932773"/>
                  <a:gd name="connsiteY6" fmla="*/ 145056 h 618782"/>
                  <a:gd name="connsiteX7" fmla="*/ 931229 w 932773"/>
                  <a:gd name="connsiteY7" fmla="*/ 405609 h 618782"/>
                  <a:gd name="connsiteX0" fmla="*/ 182319 w 932773"/>
                  <a:gd name="connsiteY0" fmla="*/ 478537 h 618782"/>
                  <a:gd name="connsiteX1" fmla="*/ 423541 w 932773"/>
                  <a:gd name="connsiteY1" fmla="*/ 341097 h 618782"/>
                  <a:gd name="connsiteX2" fmla="*/ 516103 w 932773"/>
                  <a:gd name="connsiteY2" fmla="*/ 618782 h 618782"/>
                  <a:gd name="connsiteX3" fmla="*/ 0 w 932773"/>
                  <a:gd name="connsiteY3" fmla="*/ 450488 h 618782"/>
                  <a:gd name="connsiteX4" fmla="*/ 239076 w 932773"/>
                  <a:gd name="connsiteY4" fmla="*/ 1703 h 618782"/>
                  <a:gd name="connsiteX5" fmla="*/ 491112 w 932773"/>
                  <a:gd name="connsiteY5" fmla="*/ 245577 h 618782"/>
                  <a:gd name="connsiteX6" fmla="*/ 782265 w 932773"/>
                  <a:gd name="connsiteY6" fmla="*/ 145056 h 618782"/>
                  <a:gd name="connsiteX7" fmla="*/ 931229 w 932773"/>
                  <a:gd name="connsiteY7" fmla="*/ 405609 h 618782"/>
                  <a:gd name="connsiteX0" fmla="*/ 160286 w 910740"/>
                  <a:gd name="connsiteY0" fmla="*/ 478537 h 618782"/>
                  <a:gd name="connsiteX1" fmla="*/ 401508 w 910740"/>
                  <a:gd name="connsiteY1" fmla="*/ 341097 h 618782"/>
                  <a:gd name="connsiteX2" fmla="*/ 494070 w 910740"/>
                  <a:gd name="connsiteY2" fmla="*/ 618782 h 618782"/>
                  <a:gd name="connsiteX3" fmla="*/ 0 w 910740"/>
                  <a:gd name="connsiteY3" fmla="*/ 450488 h 618782"/>
                  <a:gd name="connsiteX4" fmla="*/ 217043 w 910740"/>
                  <a:gd name="connsiteY4" fmla="*/ 1703 h 618782"/>
                  <a:gd name="connsiteX5" fmla="*/ 469079 w 910740"/>
                  <a:gd name="connsiteY5" fmla="*/ 245577 h 618782"/>
                  <a:gd name="connsiteX6" fmla="*/ 760232 w 910740"/>
                  <a:gd name="connsiteY6" fmla="*/ 145056 h 618782"/>
                  <a:gd name="connsiteX7" fmla="*/ 909196 w 910740"/>
                  <a:gd name="connsiteY7" fmla="*/ 405609 h 618782"/>
                  <a:gd name="connsiteX0" fmla="*/ 205095 w 955549"/>
                  <a:gd name="connsiteY0" fmla="*/ 478537 h 618782"/>
                  <a:gd name="connsiteX1" fmla="*/ 446317 w 955549"/>
                  <a:gd name="connsiteY1" fmla="*/ 341097 h 618782"/>
                  <a:gd name="connsiteX2" fmla="*/ 538879 w 955549"/>
                  <a:gd name="connsiteY2" fmla="*/ 618782 h 618782"/>
                  <a:gd name="connsiteX3" fmla="*/ 44809 w 955549"/>
                  <a:gd name="connsiteY3" fmla="*/ 450488 h 618782"/>
                  <a:gd name="connsiteX4" fmla="*/ 261852 w 955549"/>
                  <a:gd name="connsiteY4" fmla="*/ 1703 h 618782"/>
                  <a:gd name="connsiteX5" fmla="*/ 513888 w 955549"/>
                  <a:gd name="connsiteY5" fmla="*/ 245577 h 618782"/>
                  <a:gd name="connsiteX6" fmla="*/ 805041 w 955549"/>
                  <a:gd name="connsiteY6" fmla="*/ 145056 h 618782"/>
                  <a:gd name="connsiteX7" fmla="*/ 954005 w 955549"/>
                  <a:gd name="connsiteY7" fmla="*/ 405609 h 618782"/>
                  <a:gd name="connsiteX0" fmla="*/ 205095 w 955549"/>
                  <a:gd name="connsiteY0" fmla="*/ 478537 h 618782"/>
                  <a:gd name="connsiteX1" fmla="*/ 446317 w 955549"/>
                  <a:gd name="connsiteY1" fmla="*/ 341097 h 618782"/>
                  <a:gd name="connsiteX2" fmla="*/ 538879 w 955549"/>
                  <a:gd name="connsiteY2" fmla="*/ 618782 h 618782"/>
                  <a:gd name="connsiteX3" fmla="*/ 44809 w 955549"/>
                  <a:gd name="connsiteY3" fmla="*/ 450488 h 618782"/>
                  <a:gd name="connsiteX4" fmla="*/ 261852 w 955549"/>
                  <a:gd name="connsiteY4" fmla="*/ 1703 h 618782"/>
                  <a:gd name="connsiteX5" fmla="*/ 513888 w 955549"/>
                  <a:gd name="connsiteY5" fmla="*/ 245577 h 618782"/>
                  <a:gd name="connsiteX6" fmla="*/ 805041 w 955549"/>
                  <a:gd name="connsiteY6" fmla="*/ 145056 h 618782"/>
                  <a:gd name="connsiteX7" fmla="*/ 954005 w 955549"/>
                  <a:gd name="connsiteY7" fmla="*/ 405609 h 618782"/>
                  <a:gd name="connsiteX0" fmla="*/ 205095 w 955549"/>
                  <a:gd name="connsiteY0" fmla="*/ 478537 h 607765"/>
                  <a:gd name="connsiteX1" fmla="*/ 446317 w 955549"/>
                  <a:gd name="connsiteY1" fmla="*/ 341097 h 607765"/>
                  <a:gd name="connsiteX2" fmla="*/ 527862 w 955549"/>
                  <a:gd name="connsiteY2" fmla="*/ 607765 h 607765"/>
                  <a:gd name="connsiteX3" fmla="*/ 44809 w 955549"/>
                  <a:gd name="connsiteY3" fmla="*/ 450488 h 607765"/>
                  <a:gd name="connsiteX4" fmla="*/ 261852 w 955549"/>
                  <a:gd name="connsiteY4" fmla="*/ 1703 h 607765"/>
                  <a:gd name="connsiteX5" fmla="*/ 513888 w 955549"/>
                  <a:gd name="connsiteY5" fmla="*/ 245577 h 607765"/>
                  <a:gd name="connsiteX6" fmla="*/ 805041 w 955549"/>
                  <a:gd name="connsiteY6" fmla="*/ 145056 h 607765"/>
                  <a:gd name="connsiteX7" fmla="*/ 954005 w 955549"/>
                  <a:gd name="connsiteY7" fmla="*/ 405609 h 607765"/>
                  <a:gd name="connsiteX0" fmla="*/ 205095 w 955549"/>
                  <a:gd name="connsiteY0" fmla="*/ 478537 h 664635"/>
                  <a:gd name="connsiteX1" fmla="*/ 446317 w 955549"/>
                  <a:gd name="connsiteY1" fmla="*/ 34109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478537 h 664635"/>
                  <a:gd name="connsiteX1" fmla="*/ 446317 w 955549"/>
                  <a:gd name="connsiteY1" fmla="*/ 34109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478537 h 664635"/>
                  <a:gd name="connsiteX1" fmla="*/ 402249 w 955549"/>
                  <a:gd name="connsiteY1" fmla="*/ 352114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478537 h 664635"/>
                  <a:gd name="connsiteX1" fmla="*/ 402249 w 955549"/>
                  <a:gd name="connsiteY1" fmla="*/ 352114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478537 h 664635"/>
                  <a:gd name="connsiteX1" fmla="*/ 402249 w 955549"/>
                  <a:gd name="connsiteY1" fmla="*/ 352114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511587 h 664635"/>
                  <a:gd name="connsiteX1" fmla="*/ 402249 w 955549"/>
                  <a:gd name="connsiteY1" fmla="*/ 352114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511587 h 664635"/>
                  <a:gd name="connsiteX1" fmla="*/ 402249 w 955549"/>
                  <a:gd name="connsiteY1" fmla="*/ 352114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511587 h 664635"/>
                  <a:gd name="connsiteX1" fmla="*/ 396740 w 955549"/>
                  <a:gd name="connsiteY1" fmla="*/ 32732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05095 w 955549"/>
                  <a:gd name="connsiteY0" fmla="*/ 511587 h 664635"/>
                  <a:gd name="connsiteX1" fmla="*/ 396740 w 955549"/>
                  <a:gd name="connsiteY1" fmla="*/ 32732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21620 w 955549"/>
                  <a:gd name="connsiteY0" fmla="*/ 500570 h 664635"/>
                  <a:gd name="connsiteX1" fmla="*/ 396740 w 955549"/>
                  <a:gd name="connsiteY1" fmla="*/ 32732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21620 w 955549"/>
                  <a:gd name="connsiteY0" fmla="*/ 500570 h 664635"/>
                  <a:gd name="connsiteX1" fmla="*/ 396740 w 955549"/>
                  <a:gd name="connsiteY1" fmla="*/ 32732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21620 w 955549"/>
                  <a:gd name="connsiteY0" fmla="*/ 500570 h 664635"/>
                  <a:gd name="connsiteX1" fmla="*/ 396740 w 955549"/>
                  <a:gd name="connsiteY1" fmla="*/ 327327 h 664635"/>
                  <a:gd name="connsiteX2" fmla="*/ 527862 w 955549"/>
                  <a:gd name="connsiteY2" fmla="*/ 607765 h 664635"/>
                  <a:gd name="connsiteX3" fmla="*/ 44809 w 955549"/>
                  <a:gd name="connsiteY3" fmla="*/ 450488 h 664635"/>
                  <a:gd name="connsiteX4" fmla="*/ 261852 w 955549"/>
                  <a:gd name="connsiteY4" fmla="*/ 1703 h 664635"/>
                  <a:gd name="connsiteX5" fmla="*/ 513888 w 955549"/>
                  <a:gd name="connsiteY5" fmla="*/ 245577 h 664635"/>
                  <a:gd name="connsiteX6" fmla="*/ 805041 w 955549"/>
                  <a:gd name="connsiteY6" fmla="*/ 145056 h 664635"/>
                  <a:gd name="connsiteX7" fmla="*/ 954005 w 955549"/>
                  <a:gd name="connsiteY7" fmla="*/ 405609 h 664635"/>
                  <a:gd name="connsiteX0" fmla="*/ 221620 w 955549"/>
                  <a:gd name="connsiteY0" fmla="*/ 500570 h 666793"/>
                  <a:gd name="connsiteX1" fmla="*/ 396740 w 955549"/>
                  <a:gd name="connsiteY1" fmla="*/ 327327 h 666793"/>
                  <a:gd name="connsiteX2" fmla="*/ 478286 w 955549"/>
                  <a:gd name="connsiteY2" fmla="*/ 610520 h 666793"/>
                  <a:gd name="connsiteX3" fmla="*/ 44809 w 955549"/>
                  <a:gd name="connsiteY3" fmla="*/ 450488 h 666793"/>
                  <a:gd name="connsiteX4" fmla="*/ 261852 w 955549"/>
                  <a:gd name="connsiteY4" fmla="*/ 1703 h 666793"/>
                  <a:gd name="connsiteX5" fmla="*/ 513888 w 955549"/>
                  <a:gd name="connsiteY5" fmla="*/ 245577 h 666793"/>
                  <a:gd name="connsiteX6" fmla="*/ 805041 w 955549"/>
                  <a:gd name="connsiteY6" fmla="*/ 145056 h 666793"/>
                  <a:gd name="connsiteX7" fmla="*/ 954005 w 955549"/>
                  <a:gd name="connsiteY7" fmla="*/ 405609 h 666793"/>
                  <a:gd name="connsiteX0" fmla="*/ 221620 w 955549"/>
                  <a:gd name="connsiteY0" fmla="*/ 500570 h 666793"/>
                  <a:gd name="connsiteX1" fmla="*/ 396740 w 955549"/>
                  <a:gd name="connsiteY1" fmla="*/ 327327 h 666793"/>
                  <a:gd name="connsiteX2" fmla="*/ 478286 w 955549"/>
                  <a:gd name="connsiteY2" fmla="*/ 610520 h 666793"/>
                  <a:gd name="connsiteX3" fmla="*/ 44809 w 955549"/>
                  <a:gd name="connsiteY3" fmla="*/ 450488 h 666793"/>
                  <a:gd name="connsiteX4" fmla="*/ 261852 w 955549"/>
                  <a:gd name="connsiteY4" fmla="*/ 1703 h 666793"/>
                  <a:gd name="connsiteX5" fmla="*/ 513888 w 955549"/>
                  <a:gd name="connsiteY5" fmla="*/ 245577 h 666793"/>
                  <a:gd name="connsiteX6" fmla="*/ 805041 w 955549"/>
                  <a:gd name="connsiteY6" fmla="*/ 145056 h 666793"/>
                  <a:gd name="connsiteX7" fmla="*/ 954005 w 955549"/>
                  <a:gd name="connsiteY7" fmla="*/ 405609 h 666793"/>
                  <a:gd name="connsiteX0" fmla="*/ 228696 w 962625"/>
                  <a:gd name="connsiteY0" fmla="*/ 500570 h 673975"/>
                  <a:gd name="connsiteX1" fmla="*/ 403816 w 962625"/>
                  <a:gd name="connsiteY1" fmla="*/ 327327 h 673975"/>
                  <a:gd name="connsiteX2" fmla="*/ 485362 w 962625"/>
                  <a:gd name="connsiteY2" fmla="*/ 610520 h 673975"/>
                  <a:gd name="connsiteX3" fmla="*/ 43623 w 962625"/>
                  <a:gd name="connsiteY3" fmla="*/ 480784 h 673975"/>
                  <a:gd name="connsiteX4" fmla="*/ 268928 w 962625"/>
                  <a:gd name="connsiteY4" fmla="*/ 1703 h 673975"/>
                  <a:gd name="connsiteX5" fmla="*/ 520964 w 962625"/>
                  <a:gd name="connsiteY5" fmla="*/ 245577 h 673975"/>
                  <a:gd name="connsiteX6" fmla="*/ 812117 w 962625"/>
                  <a:gd name="connsiteY6" fmla="*/ 145056 h 673975"/>
                  <a:gd name="connsiteX7" fmla="*/ 961081 w 962625"/>
                  <a:gd name="connsiteY7" fmla="*/ 405609 h 673975"/>
                  <a:gd name="connsiteX0" fmla="*/ 238218 w 972147"/>
                  <a:gd name="connsiteY0" fmla="*/ 500570 h 681004"/>
                  <a:gd name="connsiteX1" fmla="*/ 413338 w 972147"/>
                  <a:gd name="connsiteY1" fmla="*/ 327327 h 681004"/>
                  <a:gd name="connsiteX2" fmla="*/ 494884 w 972147"/>
                  <a:gd name="connsiteY2" fmla="*/ 610520 h 681004"/>
                  <a:gd name="connsiteX3" fmla="*/ 42128 w 972147"/>
                  <a:gd name="connsiteY3" fmla="*/ 505572 h 681004"/>
                  <a:gd name="connsiteX4" fmla="*/ 278450 w 972147"/>
                  <a:gd name="connsiteY4" fmla="*/ 1703 h 681004"/>
                  <a:gd name="connsiteX5" fmla="*/ 530486 w 972147"/>
                  <a:gd name="connsiteY5" fmla="*/ 245577 h 681004"/>
                  <a:gd name="connsiteX6" fmla="*/ 821639 w 972147"/>
                  <a:gd name="connsiteY6" fmla="*/ 145056 h 681004"/>
                  <a:gd name="connsiteX7" fmla="*/ 970603 w 972147"/>
                  <a:gd name="connsiteY7" fmla="*/ 405609 h 681004"/>
                  <a:gd name="connsiteX0" fmla="*/ 238218 w 972147"/>
                  <a:gd name="connsiteY0" fmla="*/ 500570 h 684851"/>
                  <a:gd name="connsiteX1" fmla="*/ 413338 w 972147"/>
                  <a:gd name="connsiteY1" fmla="*/ 327327 h 684851"/>
                  <a:gd name="connsiteX2" fmla="*/ 483867 w 972147"/>
                  <a:gd name="connsiteY2" fmla="*/ 616028 h 684851"/>
                  <a:gd name="connsiteX3" fmla="*/ 42128 w 972147"/>
                  <a:gd name="connsiteY3" fmla="*/ 505572 h 684851"/>
                  <a:gd name="connsiteX4" fmla="*/ 278450 w 972147"/>
                  <a:gd name="connsiteY4" fmla="*/ 1703 h 684851"/>
                  <a:gd name="connsiteX5" fmla="*/ 530486 w 972147"/>
                  <a:gd name="connsiteY5" fmla="*/ 245577 h 684851"/>
                  <a:gd name="connsiteX6" fmla="*/ 821639 w 972147"/>
                  <a:gd name="connsiteY6" fmla="*/ 145056 h 684851"/>
                  <a:gd name="connsiteX7" fmla="*/ 970603 w 972147"/>
                  <a:gd name="connsiteY7" fmla="*/ 405609 h 684851"/>
                  <a:gd name="connsiteX0" fmla="*/ 238218 w 972147"/>
                  <a:gd name="connsiteY0" fmla="*/ 500570 h 678763"/>
                  <a:gd name="connsiteX1" fmla="*/ 413338 w 972147"/>
                  <a:gd name="connsiteY1" fmla="*/ 327327 h 678763"/>
                  <a:gd name="connsiteX2" fmla="*/ 483867 w 972147"/>
                  <a:gd name="connsiteY2" fmla="*/ 616028 h 678763"/>
                  <a:gd name="connsiteX3" fmla="*/ 42128 w 972147"/>
                  <a:gd name="connsiteY3" fmla="*/ 505572 h 678763"/>
                  <a:gd name="connsiteX4" fmla="*/ 278450 w 972147"/>
                  <a:gd name="connsiteY4" fmla="*/ 1703 h 678763"/>
                  <a:gd name="connsiteX5" fmla="*/ 530486 w 972147"/>
                  <a:gd name="connsiteY5" fmla="*/ 245577 h 678763"/>
                  <a:gd name="connsiteX6" fmla="*/ 821639 w 972147"/>
                  <a:gd name="connsiteY6" fmla="*/ 145056 h 678763"/>
                  <a:gd name="connsiteX7" fmla="*/ 970603 w 972147"/>
                  <a:gd name="connsiteY7" fmla="*/ 405609 h 678763"/>
                  <a:gd name="connsiteX0" fmla="*/ 238218 w 972147"/>
                  <a:gd name="connsiteY0" fmla="*/ 501130 h 679323"/>
                  <a:gd name="connsiteX1" fmla="*/ 413338 w 972147"/>
                  <a:gd name="connsiteY1" fmla="*/ 327887 h 679323"/>
                  <a:gd name="connsiteX2" fmla="*/ 483867 w 972147"/>
                  <a:gd name="connsiteY2" fmla="*/ 616588 h 679323"/>
                  <a:gd name="connsiteX3" fmla="*/ 42128 w 972147"/>
                  <a:gd name="connsiteY3" fmla="*/ 506132 h 679323"/>
                  <a:gd name="connsiteX4" fmla="*/ 278450 w 972147"/>
                  <a:gd name="connsiteY4" fmla="*/ 2263 h 679323"/>
                  <a:gd name="connsiteX5" fmla="*/ 535994 w 972147"/>
                  <a:gd name="connsiteY5" fmla="*/ 210332 h 679323"/>
                  <a:gd name="connsiteX6" fmla="*/ 821639 w 972147"/>
                  <a:gd name="connsiteY6" fmla="*/ 145616 h 679323"/>
                  <a:gd name="connsiteX7" fmla="*/ 970603 w 972147"/>
                  <a:gd name="connsiteY7" fmla="*/ 406169 h 679323"/>
                  <a:gd name="connsiteX0" fmla="*/ 238218 w 972147"/>
                  <a:gd name="connsiteY0" fmla="*/ 501130 h 679323"/>
                  <a:gd name="connsiteX1" fmla="*/ 413338 w 972147"/>
                  <a:gd name="connsiteY1" fmla="*/ 327887 h 679323"/>
                  <a:gd name="connsiteX2" fmla="*/ 483867 w 972147"/>
                  <a:gd name="connsiteY2" fmla="*/ 616588 h 679323"/>
                  <a:gd name="connsiteX3" fmla="*/ 42128 w 972147"/>
                  <a:gd name="connsiteY3" fmla="*/ 506132 h 679323"/>
                  <a:gd name="connsiteX4" fmla="*/ 278450 w 972147"/>
                  <a:gd name="connsiteY4" fmla="*/ 2263 h 679323"/>
                  <a:gd name="connsiteX5" fmla="*/ 535994 w 972147"/>
                  <a:gd name="connsiteY5" fmla="*/ 210332 h 679323"/>
                  <a:gd name="connsiteX6" fmla="*/ 821639 w 972147"/>
                  <a:gd name="connsiteY6" fmla="*/ 145616 h 679323"/>
                  <a:gd name="connsiteX7" fmla="*/ 970603 w 972147"/>
                  <a:gd name="connsiteY7" fmla="*/ 406169 h 679323"/>
                  <a:gd name="connsiteX0" fmla="*/ 238218 w 972147"/>
                  <a:gd name="connsiteY0" fmla="*/ 501584 h 679777"/>
                  <a:gd name="connsiteX1" fmla="*/ 413338 w 972147"/>
                  <a:gd name="connsiteY1" fmla="*/ 328341 h 679777"/>
                  <a:gd name="connsiteX2" fmla="*/ 483867 w 972147"/>
                  <a:gd name="connsiteY2" fmla="*/ 617042 h 679777"/>
                  <a:gd name="connsiteX3" fmla="*/ 42128 w 972147"/>
                  <a:gd name="connsiteY3" fmla="*/ 506586 h 679777"/>
                  <a:gd name="connsiteX4" fmla="*/ 278450 w 972147"/>
                  <a:gd name="connsiteY4" fmla="*/ 2717 h 679777"/>
                  <a:gd name="connsiteX5" fmla="*/ 535994 w 972147"/>
                  <a:gd name="connsiteY5" fmla="*/ 210786 h 679777"/>
                  <a:gd name="connsiteX6" fmla="*/ 821639 w 972147"/>
                  <a:gd name="connsiteY6" fmla="*/ 146070 h 679777"/>
                  <a:gd name="connsiteX7" fmla="*/ 970603 w 972147"/>
                  <a:gd name="connsiteY7" fmla="*/ 406623 h 679777"/>
                  <a:gd name="connsiteX0" fmla="*/ 238218 w 972147"/>
                  <a:gd name="connsiteY0" fmla="*/ 501584 h 679777"/>
                  <a:gd name="connsiteX1" fmla="*/ 413338 w 972147"/>
                  <a:gd name="connsiteY1" fmla="*/ 328341 h 679777"/>
                  <a:gd name="connsiteX2" fmla="*/ 483867 w 972147"/>
                  <a:gd name="connsiteY2" fmla="*/ 617042 h 679777"/>
                  <a:gd name="connsiteX3" fmla="*/ 42128 w 972147"/>
                  <a:gd name="connsiteY3" fmla="*/ 506586 h 679777"/>
                  <a:gd name="connsiteX4" fmla="*/ 278450 w 972147"/>
                  <a:gd name="connsiteY4" fmla="*/ 2717 h 679777"/>
                  <a:gd name="connsiteX5" fmla="*/ 535994 w 972147"/>
                  <a:gd name="connsiteY5" fmla="*/ 210786 h 679777"/>
                  <a:gd name="connsiteX6" fmla="*/ 821639 w 972147"/>
                  <a:gd name="connsiteY6" fmla="*/ 146070 h 679777"/>
                  <a:gd name="connsiteX7" fmla="*/ 970603 w 972147"/>
                  <a:gd name="connsiteY7" fmla="*/ 406623 h 679777"/>
                  <a:gd name="connsiteX0" fmla="*/ 238218 w 972147"/>
                  <a:gd name="connsiteY0" fmla="*/ 501584 h 679777"/>
                  <a:gd name="connsiteX1" fmla="*/ 413338 w 972147"/>
                  <a:gd name="connsiteY1" fmla="*/ 328341 h 679777"/>
                  <a:gd name="connsiteX2" fmla="*/ 483867 w 972147"/>
                  <a:gd name="connsiteY2" fmla="*/ 617042 h 679777"/>
                  <a:gd name="connsiteX3" fmla="*/ 42128 w 972147"/>
                  <a:gd name="connsiteY3" fmla="*/ 506586 h 679777"/>
                  <a:gd name="connsiteX4" fmla="*/ 278450 w 972147"/>
                  <a:gd name="connsiteY4" fmla="*/ 2717 h 679777"/>
                  <a:gd name="connsiteX5" fmla="*/ 535994 w 972147"/>
                  <a:gd name="connsiteY5" fmla="*/ 210786 h 679777"/>
                  <a:gd name="connsiteX6" fmla="*/ 821639 w 972147"/>
                  <a:gd name="connsiteY6" fmla="*/ 146070 h 679777"/>
                  <a:gd name="connsiteX7" fmla="*/ 970603 w 972147"/>
                  <a:gd name="connsiteY7" fmla="*/ 406623 h 679777"/>
                  <a:gd name="connsiteX0" fmla="*/ 238218 w 972147"/>
                  <a:gd name="connsiteY0" fmla="*/ 502590 h 680783"/>
                  <a:gd name="connsiteX1" fmla="*/ 413338 w 972147"/>
                  <a:gd name="connsiteY1" fmla="*/ 329347 h 680783"/>
                  <a:gd name="connsiteX2" fmla="*/ 483867 w 972147"/>
                  <a:gd name="connsiteY2" fmla="*/ 618048 h 680783"/>
                  <a:gd name="connsiteX3" fmla="*/ 42128 w 972147"/>
                  <a:gd name="connsiteY3" fmla="*/ 507592 h 680783"/>
                  <a:gd name="connsiteX4" fmla="*/ 278450 w 972147"/>
                  <a:gd name="connsiteY4" fmla="*/ 3723 h 680783"/>
                  <a:gd name="connsiteX5" fmla="*/ 535994 w 972147"/>
                  <a:gd name="connsiteY5" fmla="*/ 211792 h 680783"/>
                  <a:gd name="connsiteX6" fmla="*/ 821639 w 972147"/>
                  <a:gd name="connsiteY6" fmla="*/ 147076 h 680783"/>
                  <a:gd name="connsiteX7" fmla="*/ 970603 w 972147"/>
                  <a:gd name="connsiteY7" fmla="*/ 407629 h 680783"/>
                  <a:gd name="connsiteX0" fmla="*/ 238218 w 972381"/>
                  <a:gd name="connsiteY0" fmla="*/ 502590 h 680783"/>
                  <a:gd name="connsiteX1" fmla="*/ 413338 w 972381"/>
                  <a:gd name="connsiteY1" fmla="*/ 329347 h 680783"/>
                  <a:gd name="connsiteX2" fmla="*/ 483867 w 972381"/>
                  <a:gd name="connsiteY2" fmla="*/ 618048 h 680783"/>
                  <a:gd name="connsiteX3" fmla="*/ 42128 w 972381"/>
                  <a:gd name="connsiteY3" fmla="*/ 507592 h 680783"/>
                  <a:gd name="connsiteX4" fmla="*/ 278450 w 972381"/>
                  <a:gd name="connsiteY4" fmla="*/ 3723 h 680783"/>
                  <a:gd name="connsiteX5" fmla="*/ 535994 w 972381"/>
                  <a:gd name="connsiteY5" fmla="*/ 211792 h 680783"/>
                  <a:gd name="connsiteX6" fmla="*/ 829902 w 972381"/>
                  <a:gd name="connsiteY6" fmla="*/ 119534 h 680783"/>
                  <a:gd name="connsiteX7" fmla="*/ 970603 w 972381"/>
                  <a:gd name="connsiteY7" fmla="*/ 407629 h 680783"/>
                  <a:gd name="connsiteX0" fmla="*/ 238218 w 972381"/>
                  <a:gd name="connsiteY0" fmla="*/ 502590 h 680783"/>
                  <a:gd name="connsiteX1" fmla="*/ 413338 w 972381"/>
                  <a:gd name="connsiteY1" fmla="*/ 329347 h 680783"/>
                  <a:gd name="connsiteX2" fmla="*/ 483867 w 972381"/>
                  <a:gd name="connsiteY2" fmla="*/ 618048 h 680783"/>
                  <a:gd name="connsiteX3" fmla="*/ 42128 w 972381"/>
                  <a:gd name="connsiteY3" fmla="*/ 507592 h 680783"/>
                  <a:gd name="connsiteX4" fmla="*/ 278450 w 972381"/>
                  <a:gd name="connsiteY4" fmla="*/ 3723 h 680783"/>
                  <a:gd name="connsiteX5" fmla="*/ 535994 w 972381"/>
                  <a:gd name="connsiteY5" fmla="*/ 211792 h 680783"/>
                  <a:gd name="connsiteX6" fmla="*/ 829902 w 972381"/>
                  <a:gd name="connsiteY6" fmla="*/ 119534 h 680783"/>
                  <a:gd name="connsiteX7" fmla="*/ 970603 w 972381"/>
                  <a:gd name="connsiteY7" fmla="*/ 407629 h 680783"/>
                  <a:gd name="connsiteX0" fmla="*/ 238218 w 973905"/>
                  <a:gd name="connsiteY0" fmla="*/ 502590 h 680783"/>
                  <a:gd name="connsiteX1" fmla="*/ 413338 w 973905"/>
                  <a:gd name="connsiteY1" fmla="*/ 329347 h 680783"/>
                  <a:gd name="connsiteX2" fmla="*/ 483867 w 973905"/>
                  <a:gd name="connsiteY2" fmla="*/ 618048 h 680783"/>
                  <a:gd name="connsiteX3" fmla="*/ 42128 w 973905"/>
                  <a:gd name="connsiteY3" fmla="*/ 507592 h 680783"/>
                  <a:gd name="connsiteX4" fmla="*/ 278450 w 973905"/>
                  <a:gd name="connsiteY4" fmla="*/ 3723 h 680783"/>
                  <a:gd name="connsiteX5" fmla="*/ 535994 w 973905"/>
                  <a:gd name="connsiteY5" fmla="*/ 211792 h 680783"/>
                  <a:gd name="connsiteX6" fmla="*/ 857444 w 973905"/>
                  <a:gd name="connsiteY6" fmla="*/ 144322 h 680783"/>
                  <a:gd name="connsiteX7" fmla="*/ 970603 w 973905"/>
                  <a:gd name="connsiteY7" fmla="*/ 407629 h 680783"/>
                  <a:gd name="connsiteX0" fmla="*/ 238218 w 973905"/>
                  <a:gd name="connsiteY0" fmla="*/ 502590 h 680783"/>
                  <a:gd name="connsiteX1" fmla="*/ 413338 w 973905"/>
                  <a:gd name="connsiteY1" fmla="*/ 329347 h 680783"/>
                  <a:gd name="connsiteX2" fmla="*/ 483867 w 973905"/>
                  <a:gd name="connsiteY2" fmla="*/ 618048 h 680783"/>
                  <a:gd name="connsiteX3" fmla="*/ 42128 w 973905"/>
                  <a:gd name="connsiteY3" fmla="*/ 507592 h 680783"/>
                  <a:gd name="connsiteX4" fmla="*/ 278450 w 973905"/>
                  <a:gd name="connsiteY4" fmla="*/ 3723 h 680783"/>
                  <a:gd name="connsiteX5" fmla="*/ 535994 w 973905"/>
                  <a:gd name="connsiteY5" fmla="*/ 211792 h 680783"/>
                  <a:gd name="connsiteX6" fmla="*/ 857444 w 973905"/>
                  <a:gd name="connsiteY6" fmla="*/ 144322 h 680783"/>
                  <a:gd name="connsiteX7" fmla="*/ 970603 w 973905"/>
                  <a:gd name="connsiteY7" fmla="*/ 407629 h 680783"/>
                  <a:gd name="connsiteX0" fmla="*/ 238218 w 975028"/>
                  <a:gd name="connsiteY0" fmla="*/ 502590 h 680783"/>
                  <a:gd name="connsiteX1" fmla="*/ 413338 w 975028"/>
                  <a:gd name="connsiteY1" fmla="*/ 329347 h 680783"/>
                  <a:gd name="connsiteX2" fmla="*/ 483867 w 975028"/>
                  <a:gd name="connsiteY2" fmla="*/ 618048 h 680783"/>
                  <a:gd name="connsiteX3" fmla="*/ 42128 w 975028"/>
                  <a:gd name="connsiteY3" fmla="*/ 507592 h 680783"/>
                  <a:gd name="connsiteX4" fmla="*/ 278450 w 975028"/>
                  <a:gd name="connsiteY4" fmla="*/ 3723 h 680783"/>
                  <a:gd name="connsiteX5" fmla="*/ 535994 w 975028"/>
                  <a:gd name="connsiteY5" fmla="*/ 211792 h 680783"/>
                  <a:gd name="connsiteX6" fmla="*/ 857444 w 975028"/>
                  <a:gd name="connsiteY6" fmla="*/ 144322 h 680783"/>
                  <a:gd name="connsiteX7" fmla="*/ 970603 w 975028"/>
                  <a:gd name="connsiteY7" fmla="*/ 407629 h 680783"/>
                  <a:gd name="connsiteX0" fmla="*/ 238218 w 975028"/>
                  <a:gd name="connsiteY0" fmla="*/ 502590 h 680783"/>
                  <a:gd name="connsiteX1" fmla="*/ 413338 w 975028"/>
                  <a:gd name="connsiteY1" fmla="*/ 329347 h 680783"/>
                  <a:gd name="connsiteX2" fmla="*/ 483867 w 975028"/>
                  <a:gd name="connsiteY2" fmla="*/ 618048 h 680783"/>
                  <a:gd name="connsiteX3" fmla="*/ 42128 w 975028"/>
                  <a:gd name="connsiteY3" fmla="*/ 507592 h 680783"/>
                  <a:gd name="connsiteX4" fmla="*/ 278450 w 975028"/>
                  <a:gd name="connsiteY4" fmla="*/ 3723 h 680783"/>
                  <a:gd name="connsiteX5" fmla="*/ 535994 w 975028"/>
                  <a:gd name="connsiteY5" fmla="*/ 211792 h 680783"/>
                  <a:gd name="connsiteX6" fmla="*/ 857444 w 975028"/>
                  <a:gd name="connsiteY6" fmla="*/ 144322 h 680783"/>
                  <a:gd name="connsiteX7" fmla="*/ 970603 w 975028"/>
                  <a:gd name="connsiteY7" fmla="*/ 407629 h 680783"/>
                  <a:gd name="connsiteX0" fmla="*/ 238218 w 975375"/>
                  <a:gd name="connsiteY0" fmla="*/ 502590 h 680783"/>
                  <a:gd name="connsiteX1" fmla="*/ 413338 w 975375"/>
                  <a:gd name="connsiteY1" fmla="*/ 329347 h 680783"/>
                  <a:gd name="connsiteX2" fmla="*/ 483867 w 975375"/>
                  <a:gd name="connsiteY2" fmla="*/ 618048 h 680783"/>
                  <a:gd name="connsiteX3" fmla="*/ 42128 w 975375"/>
                  <a:gd name="connsiteY3" fmla="*/ 507592 h 680783"/>
                  <a:gd name="connsiteX4" fmla="*/ 278450 w 975375"/>
                  <a:gd name="connsiteY4" fmla="*/ 3723 h 680783"/>
                  <a:gd name="connsiteX5" fmla="*/ 535994 w 975375"/>
                  <a:gd name="connsiteY5" fmla="*/ 211792 h 680783"/>
                  <a:gd name="connsiteX6" fmla="*/ 857444 w 975375"/>
                  <a:gd name="connsiteY6" fmla="*/ 144322 h 680783"/>
                  <a:gd name="connsiteX7" fmla="*/ 970603 w 975375"/>
                  <a:gd name="connsiteY7" fmla="*/ 407629 h 680783"/>
                  <a:gd name="connsiteX0" fmla="*/ 238218 w 975375"/>
                  <a:gd name="connsiteY0" fmla="*/ 502590 h 680783"/>
                  <a:gd name="connsiteX1" fmla="*/ 413338 w 975375"/>
                  <a:gd name="connsiteY1" fmla="*/ 329347 h 680783"/>
                  <a:gd name="connsiteX2" fmla="*/ 483867 w 975375"/>
                  <a:gd name="connsiteY2" fmla="*/ 618048 h 680783"/>
                  <a:gd name="connsiteX3" fmla="*/ 42128 w 975375"/>
                  <a:gd name="connsiteY3" fmla="*/ 507592 h 680783"/>
                  <a:gd name="connsiteX4" fmla="*/ 278450 w 975375"/>
                  <a:gd name="connsiteY4" fmla="*/ 3723 h 680783"/>
                  <a:gd name="connsiteX5" fmla="*/ 535994 w 975375"/>
                  <a:gd name="connsiteY5" fmla="*/ 211792 h 680783"/>
                  <a:gd name="connsiteX6" fmla="*/ 857444 w 975375"/>
                  <a:gd name="connsiteY6" fmla="*/ 144322 h 680783"/>
                  <a:gd name="connsiteX7" fmla="*/ 970603 w 975375"/>
                  <a:gd name="connsiteY7" fmla="*/ 407629 h 680783"/>
                  <a:gd name="connsiteX0" fmla="*/ 238218 w 973301"/>
                  <a:gd name="connsiteY0" fmla="*/ 502590 h 680783"/>
                  <a:gd name="connsiteX1" fmla="*/ 413338 w 973301"/>
                  <a:gd name="connsiteY1" fmla="*/ 329347 h 680783"/>
                  <a:gd name="connsiteX2" fmla="*/ 483867 w 973301"/>
                  <a:gd name="connsiteY2" fmla="*/ 618048 h 680783"/>
                  <a:gd name="connsiteX3" fmla="*/ 42128 w 973301"/>
                  <a:gd name="connsiteY3" fmla="*/ 507592 h 680783"/>
                  <a:gd name="connsiteX4" fmla="*/ 278450 w 973301"/>
                  <a:gd name="connsiteY4" fmla="*/ 3723 h 680783"/>
                  <a:gd name="connsiteX5" fmla="*/ 535994 w 973301"/>
                  <a:gd name="connsiteY5" fmla="*/ 211792 h 680783"/>
                  <a:gd name="connsiteX6" fmla="*/ 857444 w 973301"/>
                  <a:gd name="connsiteY6" fmla="*/ 144322 h 680783"/>
                  <a:gd name="connsiteX7" fmla="*/ 970603 w 973301"/>
                  <a:gd name="connsiteY7" fmla="*/ 407629 h 680783"/>
                  <a:gd name="connsiteX0" fmla="*/ 238218 w 973301"/>
                  <a:gd name="connsiteY0" fmla="*/ 502590 h 680783"/>
                  <a:gd name="connsiteX1" fmla="*/ 413338 w 973301"/>
                  <a:gd name="connsiteY1" fmla="*/ 329347 h 680783"/>
                  <a:gd name="connsiteX2" fmla="*/ 483867 w 973301"/>
                  <a:gd name="connsiteY2" fmla="*/ 618048 h 680783"/>
                  <a:gd name="connsiteX3" fmla="*/ 42128 w 973301"/>
                  <a:gd name="connsiteY3" fmla="*/ 507592 h 680783"/>
                  <a:gd name="connsiteX4" fmla="*/ 278450 w 973301"/>
                  <a:gd name="connsiteY4" fmla="*/ 3723 h 680783"/>
                  <a:gd name="connsiteX5" fmla="*/ 535994 w 973301"/>
                  <a:gd name="connsiteY5" fmla="*/ 211792 h 680783"/>
                  <a:gd name="connsiteX6" fmla="*/ 857444 w 973301"/>
                  <a:gd name="connsiteY6" fmla="*/ 144322 h 680783"/>
                  <a:gd name="connsiteX7" fmla="*/ 970603 w 973301"/>
                  <a:gd name="connsiteY7" fmla="*/ 407629 h 680783"/>
                  <a:gd name="connsiteX0" fmla="*/ 238218 w 973301"/>
                  <a:gd name="connsiteY0" fmla="*/ 502590 h 680783"/>
                  <a:gd name="connsiteX1" fmla="*/ 413338 w 973301"/>
                  <a:gd name="connsiteY1" fmla="*/ 329347 h 680783"/>
                  <a:gd name="connsiteX2" fmla="*/ 483867 w 973301"/>
                  <a:gd name="connsiteY2" fmla="*/ 618048 h 680783"/>
                  <a:gd name="connsiteX3" fmla="*/ 42128 w 973301"/>
                  <a:gd name="connsiteY3" fmla="*/ 507592 h 680783"/>
                  <a:gd name="connsiteX4" fmla="*/ 278450 w 973301"/>
                  <a:gd name="connsiteY4" fmla="*/ 3723 h 680783"/>
                  <a:gd name="connsiteX5" fmla="*/ 558028 w 973301"/>
                  <a:gd name="connsiteY5" fmla="*/ 211792 h 680783"/>
                  <a:gd name="connsiteX6" fmla="*/ 857444 w 973301"/>
                  <a:gd name="connsiteY6" fmla="*/ 144322 h 680783"/>
                  <a:gd name="connsiteX7" fmla="*/ 970603 w 973301"/>
                  <a:gd name="connsiteY7" fmla="*/ 407629 h 680783"/>
                  <a:gd name="connsiteX0" fmla="*/ 238218 w 973301"/>
                  <a:gd name="connsiteY0" fmla="*/ 503717 h 681910"/>
                  <a:gd name="connsiteX1" fmla="*/ 413338 w 973301"/>
                  <a:gd name="connsiteY1" fmla="*/ 330474 h 681910"/>
                  <a:gd name="connsiteX2" fmla="*/ 483867 w 973301"/>
                  <a:gd name="connsiteY2" fmla="*/ 619175 h 681910"/>
                  <a:gd name="connsiteX3" fmla="*/ 42128 w 973301"/>
                  <a:gd name="connsiteY3" fmla="*/ 508719 h 681910"/>
                  <a:gd name="connsiteX4" fmla="*/ 278450 w 973301"/>
                  <a:gd name="connsiteY4" fmla="*/ 4850 h 681910"/>
                  <a:gd name="connsiteX5" fmla="*/ 558028 w 973301"/>
                  <a:gd name="connsiteY5" fmla="*/ 212919 h 681910"/>
                  <a:gd name="connsiteX6" fmla="*/ 857444 w 973301"/>
                  <a:gd name="connsiteY6" fmla="*/ 145449 h 681910"/>
                  <a:gd name="connsiteX7" fmla="*/ 970603 w 973301"/>
                  <a:gd name="connsiteY7" fmla="*/ 408756 h 681910"/>
                  <a:gd name="connsiteX0" fmla="*/ 238218 w 973301"/>
                  <a:gd name="connsiteY0" fmla="*/ 503717 h 681910"/>
                  <a:gd name="connsiteX1" fmla="*/ 413338 w 973301"/>
                  <a:gd name="connsiteY1" fmla="*/ 330474 h 681910"/>
                  <a:gd name="connsiteX2" fmla="*/ 483867 w 973301"/>
                  <a:gd name="connsiteY2" fmla="*/ 619175 h 681910"/>
                  <a:gd name="connsiteX3" fmla="*/ 42128 w 973301"/>
                  <a:gd name="connsiteY3" fmla="*/ 508719 h 681910"/>
                  <a:gd name="connsiteX4" fmla="*/ 278450 w 973301"/>
                  <a:gd name="connsiteY4" fmla="*/ 4850 h 681910"/>
                  <a:gd name="connsiteX5" fmla="*/ 558028 w 973301"/>
                  <a:gd name="connsiteY5" fmla="*/ 212919 h 681910"/>
                  <a:gd name="connsiteX6" fmla="*/ 857444 w 973301"/>
                  <a:gd name="connsiteY6" fmla="*/ 145449 h 681910"/>
                  <a:gd name="connsiteX7" fmla="*/ 970603 w 973301"/>
                  <a:gd name="connsiteY7" fmla="*/ 408756 h 681910"/>
                  <a:gd name="connsiteX0" fmla="*/ 238218 w 973301"/>
                  <a:gd name="connsiteY0" fmla="*/ 506290 h 684483"/>
                  <a:gd name="connsiteX1" fmla="*/ 413338 w 973301"/>
                  <a:gd name="connsiteY1" fmla="*/ 333047 h 684483"/>
                  <a:gd name="connsiteX2" fmla="*/ 483867 w 973301"/>
                  <a:gd name="connsiteY2" fmla="*/ 621748 h 684483"/>
                  <a:gd name="connsiteX3" fmla="*/ 42128 w 973301"/>
                  <a:gd name="connsiteY3" fmla="*/ 511292 h 684483"/>
                  <a:gd name="connsiteX4" fmla="*/ 278450 w 973301"/>
                  <a:gd name="connsiteY4" fmla="*/ 7423 h 684483"/>
                  <a:gd name="connsiteX5" fmla="*/ 549765 w 973301"/>
                  <a:gd name="connsiteY5" fmla="*/ 190704 h 684483"/>
                  <a:gd name="connsiteX6" fmla="*/ 857444 w 973301"/>
                  <a:gd name="connsiteY6" fmla="*/ 148022 h 684483"/>
                  <a:gd name="connsiteX7" fmla="*/ 970603 w 973301"/>
                  <a:gd name="connsiteY7" fmla="*/ 411329 h 684483"/>
                  <a:gd name="connsiteX0" fmla="*/ 238218 w 973301"/>
                  <a:gd name="connsiteY0" fmla="*/ 503104 h 681297"/>
                  <a:gd name="connsiteX1" fmla="*/ 413338 w 973301"/>
                  <a:gd name="connsiteY1" fmla="*/ 329861 h 681297"/>
                  <a:gd name="connsiteX2" fmla="*/ 483867 w 973301"/>
                  <a:gd name="connsiteY2" fmla="*/ 618562 h 681297"/>
                  <a:gd name="connsiteX3" fmla="*/ 42128 w 973301"/>
                  <a:gd name="connsiteY3" fmla="*/ 508106 h 681297"/>
                  <a:gd name="connsiteX4" fmla="*/ 278450 w 973301"/>
                  <a:gd name="connsiteY4" fmla="*/ 4237 h 681297"/>
                  <a:gd name="connsiteX5" fmla="*/ 549765 w 973301"/>
                  <a:gd name="connsiteY5" fmla="*/ 187518 h 681297"/>
                  <a:gd name="connsiteX6" fmla="*/ 857444 w 973301"/>
                  <a:gd name="connsiteY6" fmla="*/ 144836 h 681297"/>
                  <a:gd name="connsiteX7" fmla="*/ 970603 w 973301"/>
                  <a:gd name="connsiteY7" fmla="*/ 408143 h 681297"/>
                  <a:gd name="connsiteX0" fmla="*/ 238218 w 973301"/>
                  <a:gd name="connsiteY0" fmla="*/ 503104 h 681297"/>
                  <a:gd name="connsiteX1" fmla="*/ 413338 w 973301"/>
                  <a:gd name="connsiteY1" fmla="*/ 329861 h 681297"/>
                  <a:gd name="connsiteX2" fmla="*/ 483867 w 973301"/>
                  <a:gd name="connsiteY2" fmla="*/ 618562 h 681297"/>
                  <a:gd name="connsiteX3" fmla="*/ 42128 w 973301"/>
                  <a:gd name="connsiteY3" fmla="*/ 508106 h 681297"/>
                  <a:gd name="connsiteX4" fmla="*/ 278450 w 973301"/>
                  <a:gd name="connsiteY4" fmla="*/ 4237 h 681297"/>
                  <a:gd name="connsiteX5" fmla="*/ 549765 w 973301"/>
                  <a:gd name="connsiteY5" fmla="*/ 187518 h 681297"/>
                  <a:gd name="connsiteX6" fmla="*/ 857444 w 973301"/>
                  <a:gd name="connsiteY6" fmla="*/ 144836 h 681297"/>
                  <a:gd name="connsiteX7" fmla="*/ 970603 w 973301"/>
                  <a:gd name="connsiteY7" fmla="*/ 408143 h 681297"/>
                  <a:gd name="connsiteX0" fmla="*/ 238218 w 973301"/>
                  <a:gd name="connsiteY0" fmla="*/ 503104 h 681297"/>
                  <a:gd name="connsiteX1" fmla="*/ 413338 w 973301"/>
                  <a:gd name="connsiteY1" fmla="*/ 329861 h 681297"/>
                  <a:gd name="connsiteX2" fmla="*/ 483867 w 973301"/>
                  <a:gd name="connsiteY2" fmla="*/ 618562 h 681297"/>
                  <a:gd name="connsiteX3" fmla="*/ 42128 w 973301"/>
                  <a:gd name="connsiteY3" fmla="*/ 508106 h 681297"/>
                  <a:gd name="connsiteX4" fmla="*/ 278450 w 973301"/>
                  <a:gd name="connsiteY4" fmla="*/ 4237 h 681297"/>
                  <a:gd name="connsiteX5" fmla="*/ 549765 w 973301"/>
                  <a:gd name="connsiteY5" fmla="*/ 187518 h 681297"/>
                  <a:gd name="connsiteX6" fmla="*/ 857444 w 973301"/>
                  <a:gd name="connsiteY6" fmla="*/ 144836 h 681297"/>
                  <a:gd name="connsiteX7" fmla="*/ 970603 w 973301"/>
                  <a:gd name="connsiteY7" fmla="*/ 408143 h 681297"/>
                  <a:gd name="connsiteX0" fmla="*/ 238218 w 973301"/>
                  <a:gd name="connsiteY0" fmla="*/ 501535 h 679728"/>
                  <a:gd name="connsiteX1" fmla="*/ 413338 w 973301"/>
                  <a:gd name="connsiteY1" fmla="*/ 328292 h 679728"/>
                  <a:gd name="connsiteX2" fmla="*/ 483867 w 973301"/>
                  <a:gd name="connsiteY2" fmla="*/ 616993 h 679728"/>
                  <a:gd name="connsiteX3" fmla="*/ 42128 w 973301"/>
                  <a:gd name="connsiteY3" fmla="*/ 506537 h 679728"/>
                  <a:gd name="connsiteX4" fmla="*/ 278450 w 973301"/>
                  <a:gd name="connsiteY4" fmla="*/ 2668 h 679728"/>
                  <a:gd name="connsiteX5" fmla="*/ 549765 w 973301"/>
                  <a:gd name="connsiteY5" fmla="*/ 185949 h 679728"/>
                  <a:gd name="connsiteX6" fmla="*/ 857444 w 973301"/>
                  <a:gd name="connsiteY6" fmla="*/ 143267 h 679728"/>
                  <a:gd name="connsiteX7" fmla="*/ 970603 w 973301"/>
                  <a:gd name="connsiteY7" fmla="*/ 406574 h 679728"/>
                  <a:gd name="connsiteX0" fmla="*/ 239713 w 974796"/>
                  <a:gd name="connsiteY0" fmla="*/ 509581 h 687774"/>
                  <a:gd name="connsiteX1" fmla="*/ 414833 w 974796"/>
                  <a:gd name="connsiteY1" fmla="*/ 336338 h 687774"/>
                  <a:gd name="connsiteX2" fmla="*/ 485362 w 974796"/>
                  <a:gd name="connsiteY2" fmla="*/ 625039 h 687774"/>
                  <a:gd name="connsiteX3" fmla="*/ 43623 w 974796"/>
                  <a:gd name="connsiteY3" fmla="*/ 514583 h 687774"/>
                  <a:gd name="connsiteX4" fmla="*/ 268928 w 974796"/>
                  <a:gd name="connsiteY4" fmla="*/ 2452 h 687774"/>
                  <a:gd name="connsiteX5" fmla="*/ 551260 w 974796"/>
                  <a:gd name="connsiteY5" fmla="*/ 193995 h 687774"/>
                  <a:gd name="connsiteX6" fmla="*/ 858939 w 974796"/>
                  <a:gd name="connsiteY6" fmla="*/ 151313 h 687774"/>
                  <a:gd name="connsiteX7" fmla="*/ 972098 w 974796"/>
                  <a:gd name="connsiteY7" fmla="*/ 414620 h 687774"/>
                  <a:gd name="connsiteX0" fmla="*/ 239713 w 974796"/>
                  <a:gd name="connsiteY0" fmla="*/ 508440 h 686633"/>
                  <a:gd name="connsiteX1" fmla="*/ 414833 w 974796"/>
                  <a:gd name="connsiteY1" fmla="*/ 335197 h 686633"/>
                  <a:gd name="connsiteX2" fmla="*/ 485362 w 974796"/>
                  <a:gd name="connsiteY2" fmla="*/ 623898 h 686633"/>
                  <a:gd name="connsiteX3" fmla="*/ 43623 w 974796"/>
                  <a:gd name="connsiteY3" fmla="*/ 513442 h 686633"/>
                  <a:gd name="connsiteX4" fmla="*/ 268928 w 974796"/>
                  <a:gd name="connsiteY4" fmla="*/ 1311 h 686633"/>
                  <a:gd name="connsiteX5" fmla="*/ 551260 w 974796"/>
                  <a:gd name="connsiteY5" fmla="*/ 192854 h 686633"/>
                  <a:gd name="connsiteX6" fmla="*/ 858939 w 974796"/>
                  <a:gd name="connsiteY6" fmla="*/ 150172 h 686633"/>
                  <a:gd name="connsiteX7" fmla="*/ 972098 w 974796"/>
                  <a:gd name="connsiteY7" fmla="*/ 413479 h 68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796" h="686633">
                    <a:moveTo>
                      <a:pt x="239713" y="508440"/>
                    </a:moveTo>
                    <a:cubicBezTo>
                      <a:pt x="220051" y="400199"/>
                      <a:pt x="313311" y="308483"/>
                      <a:pt x="414833" y="335197"/>
                    </a:cubicBezTo>
                    <a:cubicBezTo>
                      <a:pt x="568709" y="355231"/>
                      <a:pt x="571103" y="526747"/>
                      <a:pt x="485362" y="623898"/>
                    </a:cubicBezTo>
                    <a:cubicBezTo>
                      <a:pt x="359231" y="741315"/>
                      <a:pt x="103653" y="687971"/>
                      <a:pt x="43623" y="513442"/>
                    </a:cubicBezTo>
                    <a:cubicBezTo>
                      <a:pt x="-86006" y="165544"/>
                      <a:pt x="98347" y="15949"/>
                      <a:pt x="268928" y="1311"/>
                    </a:cubicBezTo>
                    <a:cubicBezTo>
                      <a:pt x="423631" y="-11041"/>
                      <a:pt x="534267" y="64743"/>
                      <a:pt x="551260" y="192854"/>
                    </a:cubicBezTo>
                    <a:cubicBezTo>
                      <a:pt x="632704" y="84983"/>
                      <a:pt x="783005" y="98296"/>
                      <a:pt x="858939" y="150172"/>
                    </a:cubicBezTo>
                    <a:cubicBezTo>
                      <a:pt x="963678" y="201219"/>
                      <a:pt x="983037" y="310103"/>
                      <a:pt x="972098" y="413479"/>
                    </a:cubicBezTo>
                  </a:path>
                </a:pathLst>
              </a:custGeom>
              <a:noFill/>
              <a:ln w="50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45" name="자유형: 도형 69">
                <a:extLst>
                  <a:ext uri="{FF2B5EF4-FFF2-40B4-BE49-F238E27FC236}">
                    <a16:creationId xmlns="" xmlns:a16="http://schemas.microsoft.com/office/drawing/2014/main" id="{9EE9C70F-BE88-4A6C-B419-5AEB70A23FA2}"/>
                  </a:ext>
                </a:extLst>
              </p:cNvPr>
              <p:cNvSpPr/>
              <p:nvPr/>
            </p:nvSpPr>
            <p:spPr>
              <a:xfrm>
                <a:off x="6646452" y="3560646"/>
                <a:ext cx="483425" cy="783120"/>
              </a:xfrm>
              <a:custGeom>
                <a:avLst/>
                <a:gdLst>
                  <a:gd name="connsiteX0" fmla="*/ 0 w 647934"/>
                  <a:gd name="connsiteY0" fmla="*/ 277685 h 1051840"/>
                  <a:gd name="connsiteX1" fmla="*/ 330979 w 647934"/>
                  <a:gd name="connsiteY1" fmla="*/ 0 h 1051840"/>
                  <a:gd name="connsiteX2" fmla="*/ 560982 w 647934"/>
                  <a:gd name="connsiteY2" fmla="*/ 171099 h 1051840"/>
                  <a:gd name="connsiteX3" fmla="*/ 468420 w 647934"/>
                  <a:gd name="connsiteY3" fmla="*/ 493663 h 1051840"/>
                  <a:gd name="connsiteX4" fmla="*/ 647934 w 647934"/>
                  <a:gd name="connsiteY4" fmla="*/ 793789 h 1051840"/>
                  <a:gd name="connsiteX5" fmla="*/ 468420 w 647934"/>
                  <a:gd name="connsiteY5" fmla="*/ 1051840 h 1051840"/>
                  <a:gd name="connsiteX0" fmla="*/ 0 w 647934"/>
                  <a:gd name="connsiteY0" fmla="*/ 277685 h 1051840"/>
                  <a:gd name="connsiteX1" fmla="*/ 330979 w 647934"/>
                  <a:gd name="connsiteY1" fmla="*/ 0 h 1051840"/>
                  <a:gd name="connsiteX2" fmla="*/ 560982 w 647934"/>
                  <a:gd name="connsiteY2" fmla="*/ 171099 h 1051840"/>
                  <a:gd name="connsiteX3" fmla="*/ 468420 w 647934"/>
                  <a:gd name="connsiteY3" fmla="*/ 493663 h 1051840"/>
                  <a:gd name="connsiteX4" fmla="*/ 647934 w 647934"/>
                  <a:gd name="connsiteY4" fmla="*/ 793789 h 1051840"/>
                  <a:gd name="connsiteX5" fmla="*/ 468420 w 647934"/>
                  <a:gd name="connsiteY5" fmla="*/ 1051840 h 1051840"/>
                  <a:gd name="connsiteX0" fmla="*/ 0 w 647937"/>
                  <a:gd name="connsiteY0" fmla="*/ 277685 h 1051840"/>
                  <a:gd name="connsiteX1" fmla="*/ 330979 w 647937"/>
                  <a:gd name="connsiteY1" fmla="*/ 0 h 1051840"/>
                  <a:gd name="connsiteX2" fmla="*/ 560982 w 647937"/>
                  <a:gd name="connsiteY2" fmla="*/ 171099 h 1051840"/>
                  <a:gd name="connsiteX3" fmla="*/ 468420 w 647937"/>
                  <a:gd name="connsiteY3" fmla="*/ 493663 h 1051840"/>
                  <a:gd name="connsiteX4" fmla="*/ 647934 w 647937"/>
                  <a:gd name="connsiteY4" fmla="*/ 793789 h 1051840"/>
                  <a:gd name="connsiteX5" fmla="*/ 468420 w 647937"/>
                  <a:gd name="connsiteY5" fmla="*/ 1051840 h 1051840"/>
                  <a:gd name="connsiteX0" fmla="*/ 0 w 647937"/>
                  <a:gd name="connsiteY0" fmla="*/ 277685 h 1051840"/>
                  <a:gd name="connsiteX1" fmla="*/ 330979 w 647937"/>
                  <a:gd name="connsiteY1" fmla="*/ 0 h 1051840"/>
                  <a:gd name="connsiteX2" fmla="*/ 560982 w 647937"/>
                  <a:gd name="connsiteY2" fmla="*/ 171099 h 1051840"/>
                  <a:gd name="connsiteX3" fmla="*/ 468420 w 647937"/>
                  <a:gd name="connsiteY3" fmla="*/ 493663 h 1051840"/>
                  <a:gd name="connsiteX4" fmla="*/ 647934 w 647937"/>
                  <a:gd name="connsiteY4" fmla="*/ 793789 h 1051840"/>
                  <a:gd name="connsiteX5" fmla="*/ 468420 w 647937"/>
                  <a:gd name="connsiteY5" fmla="*/ 1051840 h 1051840"/>
                  <a:gd name="connsiteX0" fmla="*/ 0 w 647937"/>
                  <a:gd name="connsiteY0" fmla="*/ 277685 h 1035314"/>
                  <a:gd name="connsiteX1" fmla="*/ 330979 w 647937"/>
                  <a:gd name="connsiteY1" fmla="*/ 0 h 1035314"/>
                  <a:gd name="connsiteX2" fmla="*/ 560982 w 647937"/>
                  <a:gd name="connsiteY2" fmla="*/ 171099 h 1035314"/>
                  <a:gd name="connsiteX3" fmla="*/ 468420 w 647937"/>
                  <a:gd name="connsiteY3" fmla="*/ 493663 h 1035314"/>
                  <a:gd name="connsiteX4" fmla="*/ 647934 w 647937"/>
                  <a:gd name="connsiteY4" fmla="*/ 793789 h 1035314"/>
                  <a:gd name="connsiteX5" fmla="*/ 465665 w 647937"/>
                  <a:gd name="connsiteY5" fmla="*/ 1035314 h 1035314"/>
                  <a:gd name="connsiteX0" fmla="*/ 0 w 642428"/>
                  <a:gd name="connsiteY0" fmla="*/ 277685 h 1035314"/>
                  <a:gd name="connsiteX1" fmla="*/ 330979 w 642428"/>
                  <a:gd name="connsiteY1" fmla="*/ 0 h 1035314"/>
                  <a:gd name="connsiteX2" fmla="*/ 560982 w 642428"/>
                  <a:gd name="connsiteY2" fmla="*/ 171099 h 1035314"/>
                  <a:gd name="connsiteX3" fmla="*/ 468420 w 642428"/>
                  <a:gd name="connsiteY3" fmla="*/ 493663 h 1035314"/>
                  <a:gd name="connsiteX4" fmla="*/ 642425 w 642428"/>
                  <a:gd name="connsiteY4" fmla="*/ 769001 h 1035314"/>
                  <a:gd name="connsiteX5" fmla="*/ 465665 w 642428"/>
                  <a:gd name="connsiteY5" fmla="*/ 1035314 h 1035314"/>
                  <a:gd name="connsiteX0" fmla="*/ 0 w 642428"/>
                  <a:gd name="connsiteY0" fmla="*/ 277685 h 1035314"/>
                  <a:gd name="connsiteX1" fmla="*/ 330979 w 642428"/>
                  <a:gd name="connsiteY1" fmla="*/ 0 h 1035314"/>
                  <a:gd name="connsiteX2" fmla="*/ 560982 w 642428"/>
                  <a:gd name="connsiteY2" fmla="*/ 171099 h 1035314"/>
                  <a:gd name="connsiteX3" fmla="*/ 468420 w 642428"/>
                  <a:gd name="connsiteY3" fmla="*/ 493663 h 1035314"/>
                  <a:gd name="connsiteX4" fmla="*/ 642425 w 642428"/>
                  <a:gd name="connsiteY4" fmla="*/ 769001 h 1035314"/>
                  <a:gd name="connsiteX5" fmla="*/ 465665 w 642428"/>
                  <a:gd name="connsiteY5" fmla="*/ 1035314 h 1035314"/>
                  <a:gd name="connsiteX0" fmla="*/ 0 w 642501"/>
                  <a:gd name="connsiteY0" fmla="*/ 277685 h 1035314"/>
                  <a:gd name="connsiteX1" fmla="*/ 330979 w 642501"/>
                  <a:gd name="connsiteY1" fmla="*/ 0 h 1035314"/>
                  <a:gd name="connsiteX2" fmla="*/ 560982 w 642501"/>
                  <a:gd name="connsiteY2" fmla="*/ 171099 h 1035314"/>
                  <a:gd name="connsiteX3" fmla="*/ 468420 w 642501"/>
                  <a:gd name="connsiteY3" fmla="*/ 493663 h 1035314"/>
                  <a:gd name="connsiteX4" fmla="*/ 642425 w 642501"/>
                  <a:gd name="connsiteY4" fmla="*/ 769001 h 1035314"/>
                  <a:gd name="connsiteX5" fmla="*/ 465665 w 642501"/>
                  <a:gd name="connsiteY5" fmla="*/ 1035314 h 1035314"/>
                  <a:gd name="connsiteX0" fmla="*/ 0 w 642501"/>
                  <a:gd name="connsiteY0" fmla="*/ 277685 h 1035314"/>
                  <a:gd name="connsiteX1" fmla="*/ 330979 w 642501"/>
                  <a:gd name="connsiteY1" fmla="*/ 0 h 1035314"/>
                  <a:gd name="connsiteX2" fmla="*/ 560982 w 642501"/>
                  <a:gd name="connsiteY2" fmla="*/ 171099 h 1035314"/>
                  <a:gd name="connsiteX3" fmla="*/ 468420 w 642501"/>
                  <a:gd name="connsiteY3" fmla="*/ 493663 h 1035314"/>
                  <a:gd name="connsiteX4" fmla="*/ 642425 w 642501"/>
                  <a:gd name="connsiteY4" fmla="*/ 769001 h 1035314"/>
                  <a:gd name="connsiteX5" fmla="*/ 465665 w 642501"/>
                  <a:gd name="connsiteY5" fmla="*/ 1035314 h 1035314"/>
                  <a:gd name="connsiteX0" fmla="*/ 0 w 642501"/>
                  <a:gd name="connsiteY0" fmla="*/ 277685 h 1035314"/>
                  <a:gd name="connsiteX1" fmla="*/ 330979 w 642501"/>
                  <a:gd name="connsiteY1" fmla="*/ 0 h 1035314"/>
                  <a:gd name="connsiteX2" fmla="*/ 560982 w 642501"/>
                  <a:gd name="connsiteY2" fmla="*/ 171099 h 1035314"/>
                  <a:gd name="connsiteX3" fmla="*/ 468420 w 642501"/>
                  <a:gd name="connsiteY3" fmla="*/ 493663 h 1035314"/>
                  <a:gd name="connsiteX4" fmla="*/ 642425 w 642501"/>
                  <a:gd name="connsiteY4" fmla="*/ 769001 h 1035314"/>
                  <a:gd name="connsiteX5" fmla="*/ 465665 w 642501"/>
                  <a:gd name="connsiteY5" fmla="*/ 1035314 h 1035314"/>
                  <a:gd name="connsiteX0" fmla="*/ 0 w 642489"/>
                  <a:gd name="connsiteY0" fmla="*/ 277685 h 1035314"/>
                  <a:gd name="connsiteX1" fmla="*/ 330979 w 642489"/>
                  <a:gd name="connsiteY1" fmla="*/ 0 h 1035314"/>
                  <a:gd name="connsiteX2" fmla="*/ 560982 w 642489"/>
                  <a:gd name="connsiteY2" fmla="*/ 171099 h 1035314"/>
                  <a:gd name="connsiteX3" fmla="*/ 446386 w 642489"/>
                  <a:gd name="connsiteY3" fmla="*/ 490909 h 1035314"/>
                  <a:gd name="connsiteX4" fmla="*/ 642425 w 642489"/>
                  <a:gd name="connsiteY4" fmla="*/ 769001 h 1035314"/>
                  <a:gd name="connsiteX5" fmla="*/ 465665 w 642489"/>
                  <a:gd name="connsiteY5" fmla="*/ 1035314 h 1035314"/>
                  <a:gd name="connsiteX0" fmla="*/ 0 w 642733"/>
                  <a:gd name="connsiteY0" fmla="*/ 277685 h 1035314"/>
                  <a:gd name="connsiteX1" fmla="*/ 330979 w 642733"/>
                  <a:gd name="connsiteY1" fmla="*/ 0 h 1035314"/>
                  <a:gd name="connsiteX2" fmla="*/ 560982 w 642733"/>
                  <a:gd name="connsiteY2" fmla="*/ 171099 h 1035314"/>
                  <a:gd name="connsiteX3" fmla="*/ 446386 w 642733"/>
                  <a:gd name="connsiteY3" fmla="*/ 490909 h 1035314"/>
                  <a:gd name="connsiteX4" fmla="*/ 642425 w 642733"/>
                  <a:gd name="connsiteY4" fmla="*/ 769001 h 1035314"/>
                  <a:gd name="connsiteX5" fmla="*/ 465665 w 642733"/>
                  <a:gd name="connsiteY5" fmla="*/ 1035314 h 1035314"/>
                  <a:gd name="connsiteX0" fmla="*/ 0 w 642733"/>
                  <a:gd name="connsiteY0" fmla="*/ 277685 h 1035314"/>
                  <a:gd name="connsiteX1" fmla="*/ 330979 w 642733"/>
                  <a:gd name="connsiteY1" fmla="*/ 0 h 1035314"/>
                  <a:gd name="connsiteX2" fmla="*/ 560982 w 642733"/>
                  <a:gd name="connsiteY2" fmla="*/ 171099 h 1035314"/>
                  <a:gd name="connsiteX3" fmla="*/ 446386 w 642733"/>
                  <a:gd name="connsiteY3" fmla="*/ 490909 h 1035314"/>
                  <a:gd name="connsiteX4" fmla="*/ 642425 w 642733"/>
                  <a:gd name="connsiteY4" fmla="*/ 769001 h 1035314"/>
                  <a:gd name="connsiteX5" fmla="*/ 465665 w 642733"/>
                  <a:gd name="connsiteY5" fmla="*/ 1035314 h 1035314"/>
                  <a:gd name="connsiteX0" fmla="*/ 0 w 642564"/>
                  <a:gd name="connsiteY0" fmla="*/ 277685 h 1035314"/>
                  <a:gd name="connsiteX1" fmla="*/ 330979 w 642564"/>
                  <a:gd name="connsiteY1" fmla="*/ 0 h 1035314"/>
                  <a:gd name="connsiteX2" fmla="*/ 560982 w 642564"/>
                  <a:gd name="connsiteY2" fmla="*/ 171099 h 1035314"/>
                  <a:gd name="connsiteX3" fmla="*/ 446386 w 642564"/>
                  <a:gd name="connsiteY3" fmla="*/ 490909 h 1035314"/>
                  <a:gd name="connsiteX4" fmla="*/ 642425 w 642564"/>
                  <a:gd name="connsiteY4" fmla="*/ 769001 h 1035314"/>
                  <a:gd name="connsiteX5" fmla="*/ 465665 w 642564"/>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77685 h 1035314"/>
                  <a:gd name="connsiteX1" fmla="*/ 330979 w 639815"/>
                  <a:gd name="connsiteY1" fmla="*/ 0 h 1035314"/>
                  <a:gd name="connsiteX2" fmla="*/ 560982 w 639815"/>
                  <a:gd name="connsiteY2" fmla="*/ 171099 h 1035314"/>
                  <a:gd name="connsiteX3" fmla="*/ 446386 w 639815"/>
                  <a:gd name="connsiteY3" fmla="*/ 490909 h 1035314"/>
                  <a:gd name="connsiteX4" fmla="*/ 639670 w 639815"/>
                  <a:gd name="connsiteY4" fmla="*/ 760738 h 1035314"/>
                  <a:gd name="connsiteX5" fmla="*/ 465665 w 639815"/>
                  <a:gd name="connsiteY5" fmla="*/ 1035314 h 1035314"/>
                  <a:gd name="connsiteX0" fmla="*/ 0 w 639815"/>
                  <a:gd name="connsiteY0" fmla="*/ 280359 h 1037988"/>
                  <a:gd name="connsiteX1" fmla="*/ 330979 w 639815"/>
                  <a:gd name="connsiteY1" fmla="*/ 2674 h 1037988"/>
                  <a:gd name="connsiteX2" fmla="*/ 560982 w 639815"/>
                  <a:gd name="connsiteY2" fmla="*/ 173773 h 1037988"/>
                  <a:gd name="connsiteX3" fmla="*/ 446386 w 639815"/>
                  <a:gd name="connsiteY3" fmla="*/ 493583 h 1037988"/>
                  <a:gd name="connsiteX4" fmla="*/ 639670 w 639815"/>
                  <a:gd name="connsiteY4" fmla="*/ 763412 h 1037988"/>
                  <a:gd name="connsiteX5" fmla="*/ 465665 w 639815"/>
                  <a:gd name="connsiteY5" fmla="*/ 1037988 h 1037988"/>
                  <a:gd name="connsiteX0" fmla="*/ 0 w 639815"/>
                  <a:gd name="connsiteY0" fmla="*/ 284735 h 1042364"/>
                  <a:gd name="connsiteX1" fmla="*/ 330979 w 639815"/>
                  <a:gd name="connsiteY1" fmla="*/ 7050 h 1042364"/>
                  <a:gd name="connsiteX2" fmla="*/ 560982 w 639815"/>
                  <a:gd name="connsiteY2" fmla="*/ 178149 h 1042364"/>
                  <a:gd name="connsiteX3" fmla="*/ 446386 w 639815"/>
                  <a:gd name="connsiteY3" fmla="*/ 497959 h 1042364"/>
                  <a:gd name="connsiteX4" fmla="*/ 639670 w 639815"/>
                  <a:gd name="connsiteY4" fmla="*/ 767788 h 1042364"/>
                  <a:gd name="connsiteX5" fmla="*/ 465665 w 639815"/>
                  <a:gd name="connsiteY5" fmla="*/ 1042364 h 1042364"/>
                  <a:gd name="connsiteX0" fmla="*/ 0 w 639815"/>
                  <a:gd name="connsiteY0" fmla="*/ 284735 h 1042364"/>
                  <a:gd name="connsiteX1" fmla="*/ 330979 w 639815"/>
                  <a:gd name="connsiteY1" fmla="*/ 7050 h 1042364"/>
                  <a:gd name="connsiteX2" fmla="*/ 560982 w 639815"/>
                  <a:gd name="connsiteY2" fmla="*/ 178149 h 1042364"/>
                  <a:gd name="connsiteX3" fmla="*/ 446386 w 639815"/>
                  <a:gd name="connsiteY3" fmla="*/ 497959 h 1042364"/>
                  <a:gd name="connsiteX4" fmla="*/ 639670 w 639815"/>
                  <a:gd name="connsiteY4" fmla="*/ 767788 h 1042364"/>
                  <a:gd name="connsiteX5" fmla="*/ 465665 w 639815"/>
                  <a:gd name="connsiteY5" fmla="*/ 1042364 h 1042364"/>
                  <a:gd name="connsiteX0" fmla="*/ 0 w 639815"/>
                  <a:gd name="connsiteY0" fmla="*/ 278763 h 1036392"/>
                  <a:gd name="connsiteX1" fmla="*/ 330979 w 639815"/>
                  <a:gd name="connsiteY1" fmla="*/ 1078 h 1036392"/>
                  <a:gd name="connsiteX2" fmla="*/ 560982 w 639815"/>
                  <a:gd name="connsiteY2" fmla="*/ 172177 h 1036392"/>
                  <a:gd name="connsiteX3" fmla="*/ 446386 w 639815"/>
                  <a:gd name="connsiteY3" fmla="*/ 491987 h 1036392"/>
                  <a:gd name="connsiteX4" fmla="*/ 639670 w 639815"/>
                  <a:gd name="connsiteY4" fmla="*/ 761816 h 1036392"/>
                  <a:gd name="connsiteX5" fmla="*/ 465665 w 639815"/>
                  <a:gd name="connsiteY5" fmla="*/ 1036392 h 1036392"/>
                  <a:gd name="connsiteX0" fmla="*/ 0 w 639815"/>
                  <a:gd name="connsiteY0" fmla="*/ 280192 h 1037821"/>
                  <a:gd name="connsiteX1" fmla="*/ 330979 w 639815"/>
                  <a:gd name="connsiteY1" fmla="*/ 2507 h 1037821"/>
                  <a:gd name="connsiteX2" fmla="*/ 560982 w 639815"/>
                  <a:gd name="connsiteY2" fmla="*/ 173606 h 1037821"/>
                  <a:gd name="connsiteX3" fmla="*/ 446386 w 639815"/>
                  <a:gd name="connsiteY3" fmla="*/ 493416 h 1037821"/>
                  <a:gd name="connsiteX4" fmla="*/ 639670 w 639815"/>
                  <a:gd name="connsiteY4" fmla="*/ 763245 h 1037821"/>
                  <a:gd name="connsiteX5" fmla="*/ 465665 w 639815"/>
                  <a:gd name="connsiteY5" fmla="*/ 1037821 h 1037821"/>
                  <a:gd name="connsiteX0" fmla="*/ 32 w 639847"/>
                  <a:gd name="connsiteY0" fmla="*/ 279537 h 1037166"/>
                  <a:gd name="connsiteX1" fmla="*/ 331011 w 639847"/>
                  <a:gd name="connsiteY1" fmla="*/ 1852 h 1037166"/>
                  <a:gd name="connsiteX2" fmla="*/ 561014 w 639847"/>
                  <a:gd name="connsiteY2" fmla="*/ 172951 h 1037166"/>
                  <a:gd name="connsiteX3" fmla="*/ 446418 w 639847"/>
                  <a:gd name="connsiteY3" fmla="*/ 492761 h 1037166"/>
                  <a:gd name="connsiteX4" fmla="*/ 639702 w 639847"/>
                  <a:gd name="connsiteY4" fmla="*/ 762590 h 1037166"/>
                  <a:gd name="connsiteX5" fmla="*/ 465697 w 639847"/>
                  <a:gd name="connsiteY5" fmla="*/ 1037166 h 1037166"/>
                  <a:gd name="connsiteX0" fmla="*/ 32 w 639847"/>
                  <a:gd name="connsiteY0" fmla="*/ 279537 h 1037166"/>
                  <a:gd name="connsiteX1" fmla="*/ 331011 w 639847"/>
                  <a:gd name="connsiteY1" fmla="*/ 1852 h 1037166"/>
                  <a:gd name="connsiteX2" fmla="*/ 561014 w 639847"/>
                  <a:gd name="connsiteY2" fmla="*/ 172951 h 1037166"/>
                  <a:gd name="connsiteX3" fmla="*/ 446418 w 639847"/>
                  <a:gd name="connsiteY3" fmla="*/ 492761 h 1037166"/>
                  <a:gd name="connsiteX4" fmla="*/ 639702 w 639847"/>
                  <a:gd name="connsiteY4" fmla="*/ 762590 h 1037166"/>
                  <a:gd name="connsiteX5" fmla="*/ 465697 w 639847"/>
                  <a:gd name="connsiteY5" fmla="*/ 1037166 h 1037166"/>
                  <a:gd name="connsiteX0" fmla="*/ 32 w 639847"/>
                  <a:gd name="connsiteY0" fmla="*/ 279537 h 1037166"/>
                  <a:gd name="connsiteX1" fmla="*/ 331011 w 639847"/>
                  <a:gd name="connsiteY1" fmla="*/ 1852 h 1037166"/>
                  <a:gd name="connsiteX2" fmla="*/ 561014 w 639847"/>
                  <a:gd name="connsiteY2" fmla="*/ 172951 h 1037166"/>
                  <a:gd name="connsiteX3" fmla="*/ 446418 w 639847"/>
                  <a:gd name="connsiteY3" fmla="*/ 492761 h 1037166"/>
                  <a:gd name="connsiteX4" fmla="*/ 639702 w 639847"/>
                  <a:gd name="connsiteY4" fmla="*/ 762590 h 1037166"/>
                  <a:gd name="connsiteX5" fmla="*/ 465697 w 639847"/>
                  <a:gd name="connsiteY5" fmla="*/ 1037166 h 1037166"/>
                  <a:gd name="connsiteX0" fmla="*/ 26 w 639841"/>
                  <a:gd name="connsiteY0" fmla="*/ 279060 h 1036689"/>
                  <a:gd name="connsiteX1" fmla="*/ 331005 w 639841"/>
                  <a:gd name="connsiteY1" fmla="*/ 1375 h 1036689"/>
                  <a:gd name="connsiteX2" fmla="*/ 561008 w 639841"/>
                  <a:gd name="connsiteY2" fmla="*/ 172474 h 1036689"/>
                  <a:gd name="connsiteX3" fmla="*/ 446412 w 639841"/>
                  <a:gd name="connsiteY3" fmla="*/ 492284 h 1036689"/>
                  <a:gd name="connsiteX4" fmla="*/ 639696 w 639841"/>
                  <a:gd name="connsiteY4" fmla="*/ 762113 h 1036689"/>
                  <a:gd name="connsiteX5" fmla="*/ 465691 w 639841"/>
                  <a:gd name="connsiteY5" fmla="*/ 1036689 h 1036689"/>
                  <a:gd name="connsiteX0" fmla="*/ 26 w 639841"/>
                  <a:gd name="connsiteY0" fmla="*/ 279103 h 1036732"/>
                  <a:gd name="connsiteX1" fmla="*/ 331005 w 639841"/>
                  <a:gd name="connsiteY1" fmla="*/ 1418 h 1036732"/>
                  <a:gd name="connsiteX2" fmla="*/ 561008 w 639841"/>
                  <a:gd name="connsiteY2" fmla="*/ 172517 h 1036732"/>
                  <a:gd name="connsiteX3" fmla="*/ 446412 w 639841"/>
                  <a:gd name="connsiteY3" fmla="*/ 492327 h 1036732"/>
                  <a:gd name="connsiteX4" fmla="*/ 639696 w 639841"/>
                  <a:gd name="connsiteY4" fmla="*/ 762156 h 1036732"/>
                  <a:gd name="connsiteX5" fmla="*/ 465691 w 639841"/>
                  <a:gd name="connsiteY5" fmla="*/ 1036732 h 1036732"/>
                  <a:gd name="connsiteX0" fmla="*/ 26 w 639841"/>
                  <a:gd name="connsiteY0" fmla="*/ 279060 h 1036689"/>
                  <a:gd name="connsiteX1" fmla="*/ 331005 w 639841"/>
                  <a:gd name="connsiteY1" fmla="*/ 1375 h 1036689"/>
                  <a:gd name="connsiteX2" fmla="*/ 561008 w 639841"/>
                  <a:gd name="connsiteY2" fmla="*/ 172474 h 1036689"/>
                  <a:gd name="connsiteX3" fmla="*/ 446412 w 639841"/>
                  <a:gd name="connsiteY3" fmla="*/ 492284 h 1036689"/>
                  <a:gd name="connsiteX4" fmla="*/ 639696 w 639841"/>
                  <a:gd name="connsiteY4" fmla="*/ 762113 h 1036689"/>
                  <a:gd name="connsiteX5" fmla="*/ 465691 w 639841"/>
                  <a:gd name="connsiteY5" fmla="*/ 1036689 h 1036689"/>
                  <a:gd name="connsiteX0" fmla="*/ 34 w 639849"/>
                  <a:gd name="connsiteY0" fmla="*/ 280063 h 1037692"/>
                  <a:gd name="connsiteX1" fmla="*/ 331013 w 639849"/>
                  <a:gd name="connsiteY1" fmla="*/ 2378 h 1037692"/>
                  <a:gd name="connsiteX2" fmla="*/ 561016 w 639849"/>
                  <a:gd name="connsiteY2" fmla="*/ 173477 h 1037692"/>
                  <a:gd name="connsiteX3" fmla="*/ 446420 w 639849"/>
                  <a:gd name="connsiteY3" fmla="*/ 493287 h 1037692"/>
                  <a:gd name="connsiteX4" fmla="*/ 639704 w 639849"/>
                  <a:gd name="connsiteY4" fmla="*/ 763116 h 1037692"/>
                  <a:gd name="connsiteX5" fmla="*/ 465699 w 639849"/>
                  <a:gd name="connsiteY5" fmla="*/ 1037692 h 1037692"/>
                  <a:gd name="connsiteX0" fmla="*/ 34 w 639849"/>
                  <a:gd name="connsiteY0" fmla="*/ 280063 h 1037692"/>
                  <a:gd name="connsiteX1" fmla="*/ 331013 w 639849"/>
                  <a:gd name="connsiteY1" fmla="*/ 2378 h 1037692"/>
                  <a:gd name="connsiteX2" fmla="*/ 561016 w 639849"/>
                  <a:gd name="connsiteY2" fmla="*/ 173477 h 1037692"/>
                  <a:gd name="connsiteX3" fmla="*/ 446420 w 639849"/>
                  <a:gd name="connsiteY3" fmla="*/ 493287 h 1037692"/>
                  <a:gd name="connsiteX4" fmla="*/ 639704 w 639849"/>
                  <a:gd name="connsiteY4" fmla="*/ 763116 h 1037692"/>
                  <a:gd name="connsiteX5" fmla="*/ 465699 w 639849"/>
                  <a:gd name="connsiteY5" fmla="*/ 1037692 h 1037692"/>
                  <a:gd name="connsiteX0" fmla="*/ 34 w 639849"/>
                  <a:gd name="connsiteY0" fmla="*/ 280063 h 1037692"/>
                  <a:gd name="connsiteX1" fmla="*/ 331013 w 639849"/>
                  <a:gd name="connsiteY1" fmla="*/ 2378 h 1037692"/>
                  <a:gd name="connsiteX2" fmla="*/ 561016 w 639849"/>
                  <a:gd name="connsiteY2" fmla="*/ 173477 h 1037692"/>
                  <a:gd name="connsiteX3" fmla="*/ 446420 w 639849"/>
                  <a:gd name="connsiteY3" fmla="*/ 493287 h 1037692"/>
                  <a:gd name="connsiteX4" fmla="*/ 639704 w 639849"/>
                  <a:gd name="connsiteY4" fmla="*/ 763116 h 1037692"/>
                  <a:gd name="connsiteX5" fmla="*/ 465699 w 639849"/>
                  <a:gd name="connsiteY5" fmla="*/ 1037692 h 1037692"/>
                  <a:gd name="connsiteX0" fmla="*/ 34 w 639849"/>
                  <a:gd name="connsiteY0" fmla="*/ 280063 h 1037692"/>
                  <a:gd name="connsiteX1" fmla="*/ 331013 w 639849"/>
                  <a:gd name="connsiteY1" fmla="*/ 2378 h 1037692"/>
                  <a:gd name="connsiteX2" fmla="*/ 561016 w 639849"/>
                  <a:gd name="connsiteY2" fmla="*/ 173477 h 1037692"/>
                  <a:gd name="connsiteX3" fmla="*/ 446420 w 639849"/>
                  <a:gd name="connsiteY3" fmla="*/ 493287 h 1037692"/>
                  <a:gd name="connsiteX4" fmla="*/ 639704 w 639849"/>
                  <a:gd name="connsiteY4" fmla="*/ 763116 h 1037692"/>
                  <a:gd name="connsiteX5" fmla="*/ 465699 w 639849"/>
                  <a:gd name="connsiteY5" fmla="*/ 1037692 h 1037692"/>
                  <a:gd name="connsiteX0" fmla="*/ 40 w 620576"/>
                  <a:gd name="connsiteY0" fmla="*/ 296331 h 1037435"/>
                  <a:gd name="connsiteX1" fmla="*/ 311740 w 620576"/>
                  <a:gd name="connsiteY1" fmla="*/ 2121 h 1037435"/>
                  <a:gd name="connsiteX2" fmla="*/ 541743 w 620576"/>
                  <a:gd name="connsiteY2" fmla="*/ 173220 h 1037435"/>
                  <a:gd name="connsiteX3" fmla="*/ 427147 w 620576"/>
                  <a:gd name="connsiteY3" fmla="*/ 493030 h 1037435"/>
                  <a:gd name="connsiteX4" fmla="*/ 620431 w 620576"/>
                  <a:gd name="connsiteY4" fmla="*/ 762859 h 1037435"/>
                  <a:gd name="connsiteX5" fmla="*/ 446426 w 620576"/>
                  <a:gd name="connsiteY5" fmla="*/ 1037435 h 1037435"/>
                  <a:gd name="connsiteX0" fmla="*/ 5008 w 625544"/>
                  <a:gd name="connsiteY0" fmla="*/ 297012 h 1038116"/>
                  <a:gd name="connsiteX1" fmla="*/ 316708 w 625544"/>
                  <a:gd name="connsiteY1" fmla="*/ 2802 h 1038116"/>
                  <a:gd name="connsiteX2" fmla="*/ 546711 w 625544"/>
                  <a:gd name="connsiteY2" fmla="*/ 173901 h 1038116"/>
                  <a:gd name="connsiteX3" fmla="*/ 432115 w 625544"/>
                  <a:gd name="connsiteY3" fmla="*/ 493711 h 1038116"/>
                  <a:gd name="connsiteX4" fmla="*/ 625399 w 625544"/>
                  <a:gd name="connsiteY4" fmla="*/ 763540 h 1038116"/>
                  <a:gd name="connsiteX5" fmla="*/ 451394 w 625544"/>
                  <a:gd name="connsiteY5" fmla="*/ 1038116 h 1038116"/>
                  <a:gd name="connsiteX0" fmla="*/ 5008 w 625544"/>
                  <a:gd name="connsiteY0" fmla="*/ 299704 h 1040808"/>
                  <a:gd name="connsiteX1" fmla="*/ 316708 w 625544"/>
                  <a:gd name="connsiteY1" fmla="*/ 2739 h 1040808"/>
                  <a:gd name="connsiteX2" fmla="*/ 546711 w 625544"/>
                  <a:gd name="connsiteY2" fmla="*/ 176593 h 1040808"/>
                  <a:gd name="connsiteX3" fmla="*/ 432115 w 625544"/>
                  <a:gd name="connsiteY3" fmla="*/ 496403 h 1040808"/>
                  <a:gd name="connsiteX4" fmla="*/ 625399 w 625544"/>
                  <a:gd name="connsiteY4" fmla="*/ 766232 h 1040808"/>
                  <a:gd name="connsiteX5" fmla="*/ 451394 w 625544"/>
                  <a:gd name="connsiteY5" fmla="*/ 1040808 h 1040808"/>
                  <a:gd name="connsiteX0" fmla="*/ 4206 w 624742"/>
                  <a:gd name="connsiteY0" fmla="*/ 298093 h 1039197"/>
                  <a:gd name="connsiteX1" fmla="*/ 315906 w 624742"/>
                  <a:gd name="connsiteY1" fmla="*/ 1128 h 1039197"/>
                  <a:gd name="connsiteX2" fmla="*/ 545909 w 624742"/>
                  <a:gd name="connsiteY2" fmla="*/ 174982 h 1039197"/>
                  <a:gd name="connsiteX3" fmla="*/ 431313 w 624742"/>
                  <a:gd name="connsiteY3" fmla="*/ 494792 h 1039197"/>
                  <a:gd name="connsiteX4" fmla="*/ 624597 w 624742"/>
                  <a:gd name="connsiteY4" fmla="*/ 764621 h 1039197"/>
                  <a:gd name="connsiteX5" fmla="*/ 450592 w 624742"/>
                  <a:gd name="connsiteY5" fmla="*/ 1039197 h 1039197"/>
                  <a:gd name="connsiteX0" fmla="*/ 4206 w 624742"/>
                  <a:gd name="connsiteY0" fmla="*/ 298093 h 1039197"/>
                  <a:gd name="connsiteX1" fmla="*/ 315906 w 624742"/>
                  <a:gd name="connsiteY1" fmla="*/ 1128 h 1039197"/>
                  <a:gd name="connsiteX2" fmla="*/ 545909 w 624742"/>
                  <a:gd name="connsiteY2" fmla="*/ 174982 h 1039197"/>
                  <a:gd name="connsiteX3" fmla="*/ 431313 w 624742"/>
                  <a:gd name="connsiteY3" fmla="*/ 494792 h 1039197"/>
                  <a:gd name="connsiteX4" fmla="*/ 624597 w 624742"/>
                  <a:gd name="connsiteY4" fmla="*/ 764621 h 1039197"/>
                  <a:gd name="connsiteX5" fmla="*/ 450592 w 624742"/>
                  <a:gd name="connsiteY5" fmla="*/ 1039197 h 1039197"/>
                  <a:gd name="connsiteX0" fmla="*/ 4206 w 625023"/>
                  <a:gd name="connsiteY0" fmla="*/ 298093 h 1039197"/>
                  <a:gd name="connsiteX1" fmla="*/ 315906 w 625023"/>
                  <a:gd name="connsiteY1" fmla="*/ 1128 h 1039197"/>
                  <a:gd name="connsiteX2" fmla="*/ 545909 w 625023"/>
                  <a:gd name="connsiteY2" fmla="*/ 174982 h 1039197"/>
                  <a:gd name="connsiteX3" fmla="*/ 431313 w 625023"/>
                  <a:gd name="connsiteY3" fmla="*/ 494792 h 1039197"/>
                  <a:gd name="connsiteX4" fmla="*/ 624597 w 625023"/>
                  <a:gd name="connsiteY4" fmla="*/ 764621 h 1039197"/>
                  <a:gd name="connsiteX5" fmla="*/ 450592 w 625023"/>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50592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50592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25804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17542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17542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17542 w 641467"/>
                  <a:gd name="connsiteY5" fmla="*/ 1039197 h 1039197"/>
                  <a:gd name="connsiteX0" fmla="*/ 4206 w 641467"/>
                  <a:gd name="connsiteY0" fmla="*/ 298093 h 1039197"/>
                  <a:gd name="connsiteX1" fmla="*/ 315906 w 641467"/>
                  <a:gd name="connsiteY1" fmla="*/ 1128 h 1039197"/>
                  <a:gd name="connsiteX2" fmla="*/ 545909 w 641467"/>
                  <a:gd name="connsiteY2" fmla="*/ 174982 h 1039197"/>
                  <a:gd name="connsiteX3" fmla="*/ 431313 w 641467"/>
                  <a:gd name="connsiteY3" fmla="*/ 494792 h 1039197"/>
                  <a:gd name="connsiteX4" fmla="*/ 641122 w 641467"/>
                  <a:gd name="connsiteY4" fmla="*/ 764621 h 1039197"/>
                  <a:gd name="connsiteX5" fmla="*/ 417542 w 641467"/>
                  <a:gd name="connsiteY5" fmla="*/ 1039197 h 1039197"/>
                  <a:gd name="connsiteX0" fmla="*/ 4206 w 641503"/>
                  <a:gd name="connsiteY0" fmla="*/ 298093 h 1039197"/>
                  <a:gd name="connsiteX1" fmla="*/ 315906 w 641503"/>
                  <a:gd name="connsiteY1" fmla="*/ 1128 h 1039197"/>
                  <a:gd name="connsiteX2" fmla="*/ 545909 w 641503"/>
                  <a:gd name="connsiteY2" fmla="*/ 174982 h 1039197"/>
                  <a:gd name="connsiteX3" fmla="*/ 431313 w 641503"/>
                  <a:gd name="connsiteY3" fmla="*/ 494792 h 1039197"/>
                  <a:gd name="connsiteX4" fmla="*/ 641122 w 641503"/>
                  <a:gd name="connsiteY4" fmla="*/ 764621 h 1039197"/>
                  <a:gd name="connsiteX5" fmla="*/ 417542 w 641503"/>
                  <a:gd name="connsiteY5" fmla="*/ 1039197 h 1039197"/>
                  <a:gd name="connsiteX0" fmla="*/ 4206 w 641503"/>
                  <a:gd name="connsiteY0" fmla="*/ 298093 h 1039197"/>
                  <a:gd name="connsiteX1" fmla="*/ 315906 w 641503"/>
                  <a:gd name="connsiteY1" fmla="*/ 1128 h 1039197"/>
                  <a:gd name="connsiteX2" fmla="*/ 545909 w 641503"/>
                  <a:gd name="connsiteY2" fmla="*/ 174982 h 1039197"/>
                  <a:gd name="connsiteX3" fmla="*/ 431313 w 641503"/>
                  <a:gd name="connsiteY3" fmla="*/ 494792 h 1039197"/>
                  <a:gd name="connsiteX4" fmla="*/ 641122 w 641503"/>
                  <a:gd name="connsiteY4" fmla="*/ 764621 h 1039197"/>
                  <a:gd name="connsiteX5" fmla="*/ 417542 w 641503"/>
                  <a:gd name="connsiteY5" fmla="*/ 1039197 h 1039197"/>
                  <a:gd name="connsiteX0" fmla="*/ 4206 w 641503"/>
                  <a:gd name="connsiteY0" fmla="*/ 298093 h 1039197"/>
                  <a:gd name="connsiteX1" fmla="*/ 315906 w 641503"/>
                  <a:gd name="connsiteY1" fmla="*/ 1128 h 1039197"/>
                  <a:gd name="connsiteX2" fmla="*/ 545909 w 641503"/>
                  <a:gd name="connsiteY2" fmla="*/ 174982 h 1039197"/>
                  <a:gd name="connsiteX3" fmla="*/ 431313 w 641503"/>
                  <a:gd name="connsiteY3" fmla="*/ 494792 h 1039197"/>
                  <a:gd name="connsiteX4" fmla="*/ 641122 w 641503"/>
                  <a:gd name="connsiteY4" fmla="*/ 764621 h 1039197"/>
                  <a:gd name="connsiteX5" fmla="*/ 399268 w 641503"/>
                  <a:gd name="connsiteY5" fmla="*/ 1039197 h 1039197"/>
                  <a:gd name="connsiteX0" fmla="*/ 4206 w 641503"/>
                  <a:gd name="connsiteY0" fmla="*/ 298093 h 1039197"/>
                  <a:gd name="connsiteX1" fmla="*/ 315906 w 641503"/>
                  <a:gd name="connsiteY1" fmla="*/ 1128 h 1039197"/>
                  <a:gd name="connsiteX2" fmla="*/ 545909 w 641503"/>
                  <a:gd name="connsiteY2" fmla="*/ 174982 h 1039197"/>
                  <a:gd name="connsiteX3" fmla="*/ 431313 w 641503"/>
                  <a:gd name="connsiteY3" fmla="*/ 494792 h 1039197"/>
                  <a:gd name="connsiteX4" fmla="*/ 641122 w 641503"/>
                  <a:gd name="connsiteY4" fmla="*/ 764621 h 1039197"/>
                  <a:gd name="connsiteX5" fmla="*/ 399268 w 641503"/>
                  <a:gd name="connsiteY5" fmla="*/ 1039197 h 10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503" h="1039197">
                    <a:moveTo>
                      <a:pt x="4206" y="298093"/>
                    </a:moveTo>
                    <a:cubicBezTo>
                      <a:pt x="-31441" y="73328"/>
                      <a:pt x="167021" y="-10969"/>
                      <a:pt x="315906" y="1128"/>
                    </a:cubicBezTo>
                    <a:cubicBezTo>
                      <a:pt x="428380" y="8585"/>
                      <a:pt x="527080" y="95916"/>
                      <a:pt x="545909" y="174982"/>
                    </a:cubicBezTo>
                    <a:cubicBezTo>
                      <a:pt x="579319" y="262305"/>
                      <a:pt x="557648" y="418486"/>
                      <a:pt x="431313" y="494792"/>
                    </a:cubicBezTo>
                    <a:cubicBezTo>
                      <a:pt x="576532" y="548013"/>
                      <a:pt x="647384" y="650808"/>
                      <a:pt x="641122" y="764621"/>
                    </a:cubicBezTo>
                    <a:cubicBezTo>
                      <a:pt x="633615" y="919493"/>
                      <a:pt x="546235" y="1010014"/>
                      <a:pt x="399268" y="1039197"/>
                    </a:cubicBezTo>
                  </a:path>
                </a:pathLst>
              </a:custGeom>
              <a:noFill/>
              <a:ln w="50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46" name="자유형: 도형 70">
                <a:extLst>
                  <a:ext uri="{FF2B5EF4-FFF2-40B4-BE49-F238E27FC236}">
                    <a16:creationId xmlns="" xmlns:a16="http://schemas.microsoft.com/office/drawing/2014/main" id="{0D592488-C8FF-4C53-A3A2-1C43BF2D7D66}"/>
                  </a:ext>
                </a:extLst>
              </p:cNvPr>
              <p:cNvSpPr/>
              <p:nvPr/>
            </p:nvSpPr>
            <p:spPr>
              <a:xfrm>
                <a:off x="6153240" y="3948272"/>
                <a:ext cx="785355" cy="780891"/>
              </a:xfrm>
              <a:custGeom>
                <a:avLst/>
                <a:gdLst>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25244 w 970498"/>
                  <a:gd name="connsiteY6" fmla="*/ 384272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25244 w 970498"/>
                  <a:gd name="connsiteY6" fmla="*/ 384272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25244 w 970498"/>
                  <a:gd name="connsiteY6" fmla="*/ 384272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41769 w 970498"/>
                  <a:gd name="connsiteY6" fmla="*/ 395289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41769 w 970498"/>
                  <a:gd name="connsiteY6" fmla="*/ 395289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41769 w 970498"/>
                  <a:gd name="connsiteY6" fmla="*/ 395289 h 925619"/>
                  <a:gd name="connsiteX7" fmla="*/ 415126 w 970498"/>
                  <a:gd name="connsiteY7" fmla="*/ 56659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41769 w 970498"/>
                  <a:gd name="connsiteY6" fmla="*/ 395289 h 925619"/>
                  <a:gd name="connsiteX7" fmla="*/ 379321 w 970498"/>
                  <a:gd name="connsiteY7" fmla="*/ 599641 h 925619"/>
                  <a:gd name="connsiteX0" fmla="*/ 283295 w 970498"/>
                  <a:gd name="connsiteY0" fmla="*/ 213173 h 925619"/>
                  <a:gd name="connsiteX1" fmla="*/ 471224 w 970498"/>
                  <a:gd name="connsiteY1" fmla="*/ 0 h 925619"/>
                  <a:gd name="connsiteX2" fmla="*/ 611469 w 970498"/>
                  <a:gd name="connsiteY2" fmla="*/ 311345 h 925619"/>
                  <a:gd name="connsiteX3" fmla="*/ 970498 w 970498"/>
                  <a:gd name="connsiteY3" fmla="*/ 535737 h 925619"/>
                  <a:gd name="connsiteX4" fmla="*/ 538542 w 970498"/>
                  <a:gd name="connsiteY4" fmla="*/ 925619 h 925619"/>
                  <a:gd name="connsiteX5" fmla="*/ 0 w 970498"/>
                  <a:gd name="connsiteY5" fmla="*/ 852692 h 925619"/>
                  <a:gd name="connsiteX6" fmla="*/ 41769 w 970498"/>
                  <a:gd name="connsiteY6" fmla="*/ 395289 h 925619"/>
                  <a:gd name="connsiteX7" fmla="*/ 379321 w 970498"/>
                  <a:gd name="connsiteY7" fmla="*/ 599641 h 925619"/>
                  <a:gd name="connsiteX0" fmla="*/ 344345 w 1031548"/>
                  <a:gd name="connsiteY0" fmla="*/ 213173 h 925619"/>
                  <a:gd name="connsiteX1" fmla="*/ 532274 w 1031548"/>
                  <a:gd name="connsiteY1" fmla="*/ 0 h 925619"/>
                  <a:gd name="connsiteX2" fmla="*/ 672519 w 1031548"/>
                  <a:gd name="connsiteY2" fmla="*/ 311345 h 925619"/>
                  <a:gd name="connsiteX3" fmla="*/ 1031548 w 1031548"/>
                  <a:gd name="connsiteY3" fmla="*/ 535737 h 925619"/>
                  <a:gd name="connsiteX4" fmla="*/ 599592 w 1031548"/>
                  <a:gd name="connsiteY4" fmla="*/ 925619 h 925619"/>
                  <a:gd name="connsiteX5" fmla="*/ 61050 w 1031548"/>
                  <a:gd name="connsiteY5" fmla="*/ 852692 h 925619"/>
                  <a:gd name="connsiteX6" fmla="*/ 102819 w 1031548"/>
                  <a:gd name="connsiteY6" fmla="*/ 395289 h 925619"/>
                  <a:gd name="connsiteX7" fmla="*/ 440371 w 1031548"/>
                  <a:gd name="connsiteY7" fmla="*/ 599641 h 925619"/>
                  <a:gd name="connsiteX0" fmla="*/ 344345 w 1031548"/>
                  <a:gd name="connsiteY0" fmla="*/ 213173 h 925619"/>
                  <a:gd name="connsiteX1" fmla="*/ 532274 w 1031548"/>
                  <a:gd name="connsiteY1" fmla="*/ 0 h 925619"/>
                  <a:gd name="connsiteX2" fmla="*/ 672519 w 1031548"/>
                  <a:gd name="connsiteY2" fmla="*/ 311345 h 925619"/>
                  <a:gd name="connsiteX3" fmla="*/ 1031548 w 1031548"/>
                  <a:gd name="connsiteY3" fmla="*/ 535737 h 925619"/>
                  <a:gd name="connsiteX4" fmla="*/ 599592 w 1031548"/>
                  <a:gd name="connsiteY4" fmla="*/ 925619 h 925619"/>
                  <a:gd name="connsiteX5" fmla="*/ 61050 w 1031548"/>
                  <a:gd name="connsiteY5" fmla="*/ 852692 h 925619"/>
                  <a:gd name="connsiteX6" fmla="*/ 102819 w 1031548"/>
                  <a:gd name="connsiteY6" fmla="*/ 395289 h 925619"/>
                  <a:gd name="connsiteX7" fmla="*/ 440371 w 1031548"/>
                  <a:gd name="connsiteY7" fmla="*/ 599641 h 925619"/>
                  <a:gd name="connsiteX0" fmla="*/ 347877 w 1035080"/>
                  <a:gd name="connsiteY0" fmla="*/ 213173 h 925619"/>
                  <a:gd name="connsiteX1" fmla="*/ 535806 w 1035080"/>
                  <a:gd name="connsiteY1" fmla="*/ 0 h 925619"/>
                  <a:gd name="connsiteX2" fmla="*/ 676051 w 1035080"/>
                  <a:gd name="connsiteY2" fmla="*/ 311345 h 925619"/>
                  <a:gd name="connsiteX3" fmla="*/ 1035080 w 1035080"/>
                  <a:gd name="connsiteY3" fmla="*/ 535737 h 925619"/>
                  <a:gd name="connsiteX4" fmla="*/ 603124 w 1035080"/>
                  <a:gd name="connsiteY4" fmla="*/ 925619 h 925619"/>
                  <a:gd name="connsiteX5" fmla="*/ 53565 w 1035080"/>
                  <a:gd name="connsiteY5" fmla="*/ 871971 h 925619"/>
                  <a:gd name="connsiteX6" fmla="*/ 106351 w 1035080"/>
                  <a:gd name="connsiteY6" fmla="*/ 395289 h 925619"/>
                  <a:gd name="connsiteX7" fmla="*/ 443903 w 1035080"/>
                  <a:gd name="connsiteY7" fmla="*/ 599641 h 925619"/>
                  <a:gd name="connsiteX0" fmla="*/ 375671 w 1062874"/>
                  <a:gd name="connsiteY0" fmla="*/ 213173 h 925619"/>
                  <a:gd name="connsiteX1" fmla="*/ 563600 w 1062874"/>
                  <a:gd name="connsiteY1" fmla="*/ 0 h 925619"/>
                  <a:gd name="connsiteX2" fmla="*/ 703845 w 1062874"/>
                  <a:gd name="connsiteY2" fmla="*/ 311345 h 925619"/>
                  <a:gd name="connsiteX3" fmla="*/ 1062874 w 1062874"/>
                  <a:gd name="connsiteY3" fmla="*/ 535737 h 925619"/>
                  <a:gd name="connsiteX4" fmla="*/ 630918 w 1062874"/>
                  <a:gd name="connsiteY4" fmla="*/ 925619 h 925619"/>
                  <a:gd name="connsiteX5" fmla="*/ 81359 w 1062874"/>
                  <a:gd name="connsiteY5" fmla="*/ 871971 h 925619"/>
                  <a:gd name="connsiteX6" fmla="*/ 134145 w 1062874"/>
                  <a:gd name="connsiteY6" fmla="*/ 395289 h 925619"/>
                  <a:gd name="connsiteX7" fmla="*/ 471697 w 1062874"/>
                  <a:gd name="connsiteY7" fmla="*/ 599641 h 925619"/>
                  <a:gd name="connsiteX0" fmla="*/ 375671 w 1062874"/>
                  <a:gd name="connsiteY0" fmla="*/ 213173 h 973239"/>
                  <a:gd name="connsiteX1" fmla="*/ 563600 w 1062874"/>
                  <a:gd name="connsiteY1" fmla="*/ 0 h 973239"/>
                  <a:gd name="connsiteX2" fmla="*/ 703845 w 1062874"/>
                  <a:gd name="connsiteY2" fmla="*/ 311345 h 973239"/>
                  <a:gd name="connsiteX3" fmla="*/ 1062874 w 1062874"/>
                  <a:gd name="connsiteY3" fmla="*/ 535737 h 973239"/>
                  <a:gd name="connsiteX4" fmla="*/ 630918 w 1062874"/>
                  <a:gd name="connsiteY4" fmla="*/ 925619 h 973239"/>
                  <a:gd name="connsiteX5" fmla="*/ 81359 w 1062874"/>
                  <a:gd name="connsiteY5" fmla="*/ 871971 h 973239"/>
                  <a:gd name="connsiteX6" fmla="*/ 134145 w 1062874"/>
                  <a:gd name="connsiteY6" fmla="*/ 395289 h 973239"/>
                  <a:gd name="connsiteX7" fmla="*/ 471697 w 1062874"/>
                  <a:gd name="connsiteY7" fmla="*/ 599641 h 973239"/>
                  <a:gd name="connsiteX0" fmla="*/ 375671 w 1062874"/>
                  <a:gd name="connsiteY0" fmla="*/ 213173 h 973239"/>
                  <a:gd name="connsiteX1" fmla="*/ 563600 w 1062874"/>
                  <a:gd name="connsiteY1" fmla="*/ 0 h 973239"/>
                  <a:gd name="connsiteX2" fmla="*/ 703845 w 1062874"/>
                  <a:gd name="connsiteY2" fmla="*/ 311345 h 973239"/>
                  <a:gd name="connsiteX3" fmla="*/ 1062874 w 1062874"/>
                  <a:gd name="connsiteY3" fmla="*/ 535737 h 973239"/>
                  <a:gd name="connsiteX4" fmla="*/ 606130 w 1062874"/>
                  <a:gd name="connsiteY4" fmla="*/ 925619 h 973239"/>
                  <a:gd name="connsiteX5" fmla="*/ 81359 w 1062874"/>
                  <a:gd name="connsiteY5" fmla="*/ 871971 h 973239"/>
                  <a:gd name="connsiteX6" fmla="*/ 134145 w 1062874"/>
                  <a:gd name="connsiteY6" fmla="*/ 395289 h 973239"/>
                  <a:gd name="connsiteX7" fmla="*/ 471697 w 1062874"/>
                  <a:gd name="connsiteY7" fmla="*/ 599641 h 973239"/>
                  <a:gd name="connsiteX0" fmla="*/ 375671 w 1062874"/>
                  <a:gd name="connsiteY0" fmla="*/ 213173 h 979036"/>
                  <a:gd name="connsiteX1" fmla="*/ 563600 w 1062874"/>
                  <a:gd name="connsiteY1" fmla="*/ 0 h 979036"/>
                  <a:gd name="connsiteX2" fmla="*/ 703845 w 1062874"/>
                  <a:gd name="connsiteY2" fmla="*/ 311345 h 979036"/>
                  <a:gd name="connsiteX3" fmla="*/ 1062874 w 1062874"/>
                  <a:gd name="connsiteY3" fmla="*/ 535737 h 979036"/>
                  <a:gd name="connsiteX4" fmla="*/ 597867 w 1062874"/>
                  <a:gd name="connsiteY4" fmla="*/ 942144 h 979036"/>
                  <a:gd name="connsiteX5" fmla="*/ 81359 w 1062874"/>
                  <a:gd name="connsiteY5" fmla="*/ 871971 h 979036"/>
                  <a:gd name="connsiteX6" fmla="*/ 134145 w 1062874"/>
                  <a:gd name="connsiteY6" fmla="*/ 395289 h 979036"/>
                  <a:gd name="connsiteX7" fmla="*/ 471697 w 1062874"/>
                  <a:gd name="connsiteY7" fmla="*/ 599641 h 979036"/>
                  <a:gd name="connsiteX0" fmla="*/ 375671 w 1062874"/>
                  <a:gd name="connsiteY0" fmla="*/ 213173 h 1049379"/>
                  <a:gd name="connsiteX1" fmla="*/ 563600 w 1062874"/>
                  <a:gd name="connsiteY1" fmla="*/ 0 h 1049379"/>
                  <a:gd name="connsiteX2" fmla="*/ 703845 w 1062874"/>
                  <a:gd name="connsiteY2" fmla="*/ 311345 h 1049379"/>
                  <a:gd name="connsiteX3" fmla="*/ 1062874 w 1062874"/>
                  <a:gd name="connsiteY3" fmla="*/ 535737 h 1049379"/>
                  <a:gd name="connsiteX4" fmla="*/ 597867 w 1062874"/>
                  <a:gd name="connsiteY4" fmla="*/ 942144 h 1049379"/>
                  <a:gd name="connsiteX5" fmla="*/ 81359 w 1062874"/>
                  <a:gd name="connsiteY5" fmla="*/ 871971 h 1049379"/>
                  <a:gd name="connsiteX6" fmla="*/ 134145 w 1062874"/>
                  <a:gd name="connsiteY6" fmla="*/ 395289 h 1049379"/>
                  <a:gd name="connsiteX7" fmla="*/ 471697 w 1062874"/>
                  <a:gd name="connsiteY7" fmla="*/ 599641 h 1049379"/>
                  <a:gd name="connsiteX0" fmla="*/ 375671 w 1062874"/>
                  <a:gd name="connsiteY0" fmla="*/ 213173 h 1049379"/>
                  <a:gd name="connsiteX1" fmla="*/ 563600 w 1062874"/>
                  <a:gd name="connsiteY1" fmla="*/ 0 h 1049379"/>
                  <a:gd name="connsiteX2" fmla="*/ 703845 w 1062874"/>
                  <a:gd name="connsiteY2" fmla="*/ 311345 h 1049379"/>
                  <a:gd name="connsiteX3" fmla="*/ 1062874 w 1062874"/>
                  <a:gd name="connsiteY3" fmla="*/ 535737 h 1049379"/>
                  <a:gd name="connsiteX4" fmla="*/ 597867 w 1062874"/>
                  <a:gd name="connsiteY4" fmla="*/ 942144 h 1049379"/>
                  <a:gd name="connsiteX5" fmla="*/ 81359 w 1062874"/>
                  <a:gd name="connsiteY5" fmla="*/ 871971 h 1049379"/>
                  <a:gd name="connsiteX6" fmla="*/ 134145 w 1062874"/>
                  <a:gd name="connsiteY6" fmla="*/ 395289 h 1049379"/>
                  <a:gd name="connsiteX7" fmla="*/ 471697 w 1062874"/>
                  <a:gd name="connsiteY7" fmla="*/ 599641 h 1049379"/>
                  <a:gd name="connsiteX0" fmla="*/ 375671 w 1062874"/>
                  <a:gd name="connsiteY0" fmla="*/ 213173 h 1049379"/>
                  <a:gd name="connsiteX1" fmla="*/ 563600 w 1062874"/>
                  <a:gd name="connsiteY1" fmla="*/ 0 h 1049379"/>
                  <a:gd name="connsiteX2" fmla="*/ 703845 w 1062874"/>
                  <a:gd name="connsiteY2" fmla="*/ 311345 h 1049379"/>
                  <a:gd name="connsiteX3" fmla="*/ 1062874 w 1062874"/>
                  <a:gd name="connsiteY3" fmla="*/ 535737 h 1049379"/>
                  <a:gd name="connsiteX4" fmla="*/ 597867 w 1062874"/>
                  <a:gd name="connsiteY4" fmla="*/ 942144 h 1049379"/>
                  <a:gd name="connsiteX5" fmla="*/ 81359 w 1062874"/>
                  <a:gd name="connsiteY5" fmla="*/ 871971 h 1049379"/>
                  <a:gd name="connsiteX6" fmla="*/ 134145 w 1062874"/>
                  <a:gd name="connsiteY6" fmla="*/ 395289 h 1049379"/>
                  <a:gd name="connsiteX7" fmla="*/ 471697 w 1062874"/>
                  <a:gd name="connsiteY7" fmla="*/ 599641 h 1049379"/>
                  <a:gd name="connsiteX0" fmla="*/ 375671 w 1062874"/>
                  <a:gd name="connsiteY0" fmla="*/ 213173 h 1033999"/>
                  <a:gd name="connsiteX1" fmla="*/ 563600 w 1062874"/>
                  <a:gd name="connsiteY1" fmla="*/ 0 h 1033999"/>
                  <a:gd name="connsiteX2" fmla="*/ 703845 w 1062874"/>
                  <a:gd name="connsiteY2" fmla="*/ 311345 h 1033999"/>
                  <a:gd name="connsiteX3" fmla="*/ 1062874 w 1062874"/>
                  <a:gd name="connsiteY3" fmla="*/ 535737 h 1033999"/>
                  <a:gd name="connsiteX4" fmla="*/ 597867 w 1062874"/>
                  <a:gd name="connsiteY4" fmla="*/ 942144 h 1033999"/>
                  <a:gd name="connsiteX5" fmla="*/ 81359 w 1062874"/>
                  <a:gd name="connsiteY5" fmla="*/ 871971 h 1033999"/>
                  <a:gd name="connsiteX6" fmla="*/ 134145 w 1062874"/>
                  <a:gd name="connsiteY6" fmla="*/ 395289 h 1033999"/>
                  <a:gd name="connsiteX7" fmla="*/ 471697 w 1062874"/>
                  <a:gd name="connsiteY7" fmla="*/ 599641 h 1033999"/>
                  <a:gd name="connsiteX0" fmla="*/ 363975 w 1051178"/>
                  <a:gd name="connsiteY0" fmla="*/ 213173 h 1033999"/>
                  <a:gd name="connsiteX1" fmla="*/ 551904 w 1051178"/>
                  <a:gd name="connsiteY1" fmla="*/ 0 h 1033999"/>
                  <a:gd name="connsiteX2" fmla="*/ 692149 w 1051178"/>
                  <a:gd name="connsiteY2" fmla="*/ 311345 h 1033999"/>
                  <a:gd name="connsiteX3" fmla="*/ 1051178 w 1051178"/>
                  <a:gd name="connsiteY3" fmla="*/ 535737 h 1033999"/>
                  <a:gd name="connsiteX4" fmla="*/ 586171 w 1051178"/>
                  <a:gd name="connsiteY4" fmla="*/ 942144 h 1033999"/>
                  <a:gd name="connsiteX5" fmla="*/ 69663 w 1051178"/>
                  <a:gd name="connsiteY5" fmla="*/ 871971 h 1033999"/>
                  <a:gd name="connsiteX6" fmla="*/ 122449 w 1051178"/>
                  <a:gd name="connsiteY6" fmla="*/ 395289 h 1033999"/>
                  <a:gd name="connsiteX7" fmla="*/ 460001 w 1051178"/>
                  <a:gd name="connsiteY7" fmla="*/ 599641 h 1033999"/>
                  <a:gd name="connsiteX0" fmla="*/ 363975 w 1051178"/>
                  <a:gd name="connsiteY0" fmla="*/ 213173 h 1030327"/>
                  <a:gd name="connsiteX1" fmla="*/ 551904 w 1051178"/>
                  <a:gd name="connsiteY1" fmla="*/ 0 h 1030327"/>
                  <a:gd name="connsiteX2" fmla="*/ 692149 w 1051178"/>
                  <a:gd name="connsiteY2" fmla="*/ 311345 h 1030327"/>
                  <a:gd name="connsiteX3" fmla="*/ 1051178 w 1051178"/>
                  <a:gd name="connsiteY3" fmla="*/ 535737 h 1030327"/>
                  <a:gd name="connsiteX4" fmla="*/ 613713 w 1051178"/>
                  <a:gd name="connsiteY4" fmla="*/ 936636 h 1030327"/>
                  <a:gd name="connsiteX5" fmla="*/ 69663 w 1051178"/>
                  <a:gd name="connsiteY5" fmla="*/ 871971 h 1030327"/>
                  <a:gd name="connsiteX6" fmla="*/ 122449 w 1051178"/>
                  <a:gd name="connsiteY6" fmla="*/ 395289 h 1030327"/>
                  <a:gd name="connsiteX7" fmla="*/ 460001 w 1051178"/>
                  <a:gd name="connsiteY7" fmla="*/ 599641 h 1030327"/>
                  <a:gd name="connsiteX0" fmla="*/ 363975 w 1051178"/>
                  <a:gd name="connsiteY0" fmla="*/ 213173 h 1030327"/>
                  <a:gd name="connsiteX1" fmla="*/ 551904 w 1051178"/>
                  <a:gd name="connsiteY1" fmla="*/ 0 h 1030327"/>
                  <a:gd name="connsiteX2" fmla="*/ 692149 w 1051178"/>
                  <a:gd name="connsiteY2" fmla="*/ 311345 h 1030327"/>
                  <a:gd name="connsiteX3" fmla="*/ 1051178 w 1051178"/>
                  <a:gd name="connsiteY3" fmla="*/ 535737 h 1030327"/>
                  <a:gd name="connsiteX4" fmla="*/ 613713 w 1051178"/>
                  <a:gd name="connsiteY4" fmla="*/ 936636 h 1030327"/>
                  <a:gd name="connsiteX5" fmla="*/ 69663 w 1051178"/>
                  <a:gd name="connsiteY5" fmla="*/ 871971 h 1030327"/>
                  <a:gd name="connsiteX6" fmla="*/ 122449 w 1051178"/>
                  <a:gd name="connsiteY6" fmla="*/ 395289 h 1030327"/>
                  <a:gd name="connsiteX7" fmla="*/ 460001 w 1051178"/>
                  <a:gd name="connsiteY7" fmla="*/ 599641 h 1030327"/>
                  <a:gd name="connsiteX0" fmla="*/ 363975 w 1034653"/>
                  <a:gd name="connsiteY0" fmla="*/ 213173 h 1030327"/>
                  <a:gd name="connsiteX1" fmla="*/ 551904 w 1034653"/>
                  <a:gd name="connsiteY1" fmla="*/ 0 h 1030327"/>
                  <a:gd name="connsiteX2" fmla="*/ 692149 w 1034653"/>
                  <a:gd name="connsiteY2" fmla="*/ 311345 h 1030327"/>
                  <a:gd name="connsiteX3" fmla="*/ 1034653 w 1034653"/>
                  <a:gd name="connsiteY3" fmla="*/ 538491 h 1030327"/>
                  <a:gd name="connsiteX4" fmla="*/ 613713 w 1034653"/>
                  <a:gd name="connsiteY4" fmla="*/ 936636 h 1030327"/>
                  <a:gd name="connsiteX5" fmla="*/ 69663 w 1034653"/>
                  <a:gd name="connsiteY5" fmla="*/ 871971 h 1030327"/>
                  <a:gd name="connsiteX6" fmla="*/ 122449 w 1034653"/>
                  <a:gd name="connsiteY6" fmla="*/ 395289 h 1030327"/>
                  <a:gd name="connsiteX7" fmla="*/ 460001 w 1034653"/>
                  <a:gd name="connsiteY7" fmla="*/ 599641 h 1030327"/>
                  <a:gd name="connsiteX0" fmla="*/ 363975 w 1037690"/>
                  <a:gd name="connsiteY0" fmla="*/ 213173 h 1030327"/>
                  <a:gd name="connsiteX1" fmla="*/ 551904 w 1037690"/>
                  <a:gd name="connsiteY1" fmla="*/ 0 h 1030327"/>
                  <a:gd name="connsiteX2" fmla="*/ 692149 w 1037690"/>
                  <a:gd name="connsiteY2" fmla="*/ 311345 h 1030327"/>
                  <a:gd name="connsiteX3" fmla="*/ 1034653 w 1037690"/>
                  <a:gd name="connsiteY3" fmla="*/ 538491 h 1030327"/>
                  <a:gd name="connsiteX4" fmla="*/ 613713 w 1037690"/>
                  <a:gd name="connsiteY4" fmla="*/ 936636 h 1030327"/>
                  <a:gd name="connsiteX5" fmla="*/ 69663 w 1037690"/>
                  <a:gd name="connsiteY5" fmla="*/ 871971 h 1030327"/>
                  <a:gd name="connsiteX6" fmla="*/ 122449 w 1037690"/>
                  <a:gd name="connsiteY6" fmla="*/ 395289 h 1030327"/>
                  <a:gd name="connsiteX7" fmla="*/ 460001 w 1037690"/>
                  <a:gd name="connsiteY7" fmla="*/ 599641 h 1030327"/>
                  <a:gd name="connsiteX0" fmla="*/ 363975 w 1037917"/>
                  <a:gd name="connsiteY0" fmla="*/ 213173 h 1030327"/>
                  <a:gd name="connsiteX1" fmla="*/ 551904 w 1037917"/>
                  <a:gd name="connsiteY1" fmla="*/ 0 h 1030327"/>
                  <a:gd name="connsiteX2" fmla="*/ 692149 w 1037917"/>
                  <a:gd name="connsiteY2" fmla="*/ 311345 h 1030327"/>
                  <a:gd name="connsiteX3" fmla="*/ 1034653 w 1037917"/>
                  <a:gd name="connsiteY3" fmla="*/ 538491 h 1030327"/>
                  <a:gd name="connsiteX4" fmla="*/ 613713 w 1037917"/>
                  <a:gd name="connsiteY4" fmla="*/ 936636 h 1030327"/>
                  <a:gd name="connsiteX5" fmla="*/ 69663 w 1037917"/>
                  <a:gd name="connsiteY5" fmla="*/ 871971 h 1030327"/>
                  <a:gd name="connsiteX6" fmla="*/ 122449 w 1037917"/>
                  <a:gd name="connsiteY6" fmla="*/ 395289 h 1030327"/>
                  <a:gd name="connsiteX7" fmla="*/ 460001 w 1037917"/>
                  <a:gd name="connsiteY7" fmla="*/ 599641 h 1030327"/>
                  <a:gd name="connsiteX0" fmla="*/ 363975 w 1046257"/>
                  <a:gd name="connsiteY0" fmla="*/ 213173 h 1030327"/>
                  <a:gd name="connsiteX1" fmla="*/ 551904 w 1046257"/>
                  <a:gd name="connsiteY1" fmla="*/ 0 h 1030327"/>
                  <a:gd name="connsiteX2" fmla="*/ 692149 w 1046257"/>
                  <a:gd name="connsiteY2" fmla="*/ 311345 h 1030327"/>
                  <a:gd name="connsiteX3" fmla="*/ 1034653 w 1046257"/>
                  <a:gd name="connsiteY3" fmla="*/ 538491 h 1030327"/>
                  <a:gd name="connsiteX4" fmla="*/ 613713 w 1046257"/>
                  <a:gd name="connsiteY4" fmla="*/ 936636 h 1030327"/>
                  <a:gd name="connsiteX5" fmla="*/ 69663 w 1046257"/>
                  <a:gd name="connsiteY5" fmla="*/ 871971 h 1030327"/>
                  <a:gd name="connsiteX6" fmla="*/ 122449 w 1046257"/>
                  <a:gd name="connsiteY6" fmla="*/ 395289 h 1030327"/>
                  <a:gd name="connsiteX7" fmla="*/ 460001 w 1046257"/>
                  <a:gd name="connsiteY7" fmla="*/ 599641 h 1030327"/>
                  <a:gd name="connsiteX0" fmla="*/ 363975 w 1046257"/>
                  <a:gd name="connsiteY0" fmla="*/ 213173 h 1030327"/>
                  <a:gd name="connsiteX1" fmla="*/ 551904 w 1046257"/>
                  <a:gd name="connsiteY1" fmla="*/ 0 h 1030327"/>
                  <a:gd name="connsiteX2" fmla="*/ 692149 w 1046257"/>
                  <a:gd name="connsiteY2" fmla="*/ 311345 h 1030327"/>
                  <a:gd name="connsiteX3" fmla="*/ 1034653 w 1046257"/>
                  <a:gd name="connsiteY3" fmla="*/ 538491 h 1030327"/>
                  <a:gd name="connsiteX4" fmla="*/ 613713 w 1046257"/>
                  <a:gd name="connsiteY4" fmla="*/ 936636 h 1030327"/>
                  <a:gd name="connsiteX5" fmla="*/ 69663 w 1046257"/>
                  <a:gd name="connsiteY5" fmla="*/ 871971 h 1030327"/>
                  <a:gd name="connsiteX6" fmla="*/ 122449 w 1046257"/>
                  <a:gd name="connsiteY6" fmla="*/ 395289 h 1030327"/>
                  <a:gd name="connsiteX7" fmla="*/ 460001 w 1046257"/>
                  <a:gd name="connsiteY7" fmla="*/ 599641 h 1030327"/>
                  <a:gd name="connsiteX0" fmla="*/ 363975 w 1041370"/>
                  <a:gd name="connsiteY0" fmla="*/ 213173 h 1030327"/>
                  <a:gd name="connsiteX1" fmla="*/ 551904 w 1041370"/>
                  <a:gd name="connsiteY1" fmla="*/ 0 h 1030327"/>
                  <a:gd name="connsiteX2" fmla="*/ 692149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92149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2870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2870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2870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2870 w 1041370"/>
                  <a:gd name="connsiteY2" fmla="*/ 311345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830 h 1030984"/>
                  <a:gd name="connsiteX1" fmla="*/ 551904 w 1041370"/>
                  <a:gd name="connsiteY1" fmla="*/ 657 h 1030984"/>
                  <a:gd name="connsiteX2" fmla="*/ 675624 w 1041370"/>
                  <a:gd name="connsiteY2" fmla="*/ 300985 h 1030984"/>
                  <a:gd name="connsiteX3" fmla="*/ 1034653 w 1041370"/>
                  <a:gd name="connsiteY3" fmla="*/ 539148 h 1030984"/>
                  <a:gd name="connsiteX4" fmla="*/ 613713 w 1041370"/>
                  <a:gd name="connsiteY4" fmla="*/ 937293 h 1030984"/>
                  <a:gd name="connsiteX5" fmla="*/ 69663 w 1041370"/>
                  <a:gd name="connsiteY5" fmla="*/ 872628 h 1030984"/>
                  <a:gd name="connsiteX6" fmla="*/ 122449 w 1041370"/>
                  <a:gd name="connsiteY6" fmla="*/ 395946 h 1030984"/>
                  <a:gd name="connsiteX7" fmla="*/ 460001 w 1041370"/>
                  <a:gd name="connsiteY7" fmla="*/ 600298 h 1030984"/>
                  <a:gd name="connsiteX0" fmla="*/ 363975 w 1041370"/>
                  <a:gd name="connsiteY0" fmla="*/ 213830 h 1030984"/>
                  <a:gd name="connsiteX1" fmla="*/ 551904 w 1041370"/>
                  <a:gd name="connsiteY1" fmla="*/ 657 h 1030984"/>
                  <a:gd name="connsiteX2" fmla="*/ 675624 w 1041370"/>
                  <a:gd name="connsiteY2" fmla="*/ 300985 h 1030984"/>
                  <a:gd name="connsiteX3" fmla="*/ 1034653 w 1041370"/>
                  <a:gd name="connsiteY3" fmla="*/ 539148 h 1030984"/>
                  <a:gd name="connsiteX4" fmla="*/ 613713 w 1041370"/>
                  <a:gd name="connsiteY4" fmla="*/ 937293 h 1030984"/>
                  <a:gd name="connsiteX5" fmla="*/ 69663 w 1041370"/>
                  <a:gd name="connsiteY5" fmla="*/ 872628 h 1030984"/>
                  <a:gd name="connsiteX6" fmla="*/ 122449 w 1041370"/>
                  <a:gd name="connsiteY6" fmla="*/ 395946 h 1030984"/>
                  <a:gd name="connsiteX7" fmla="*/ 460001 w 1041370"/>
                  <a:gd name="connsiteY7" fmla="*/ 600298 h 1030984"/>
                  <a:gd name="connsiteX0" fmla="*/ 363975 w 1041370"/>
                  <a:gd name="connsiteY0" fmla="*/ 213830 h 1030984"/>
                  <a:gd name="connsiteX1" fmla="*/ 551904 w 1041370"/>
                  <a:gd name="connsiteY1" fmla="*/ 657 h 1030984"/>
                  <a:gd name="connsiteX2" fmla="*/ 675624 w 1041370"/>
                  <a:gd name="connsiteY2" fmla="*/ 300985 h 1030984"/>
                  <a:gd name="connsiteX3" fmla="*/ 1034653 w 1041370"/>
                  <a:gd name="connsiteY3" fmla="*/ 539148 h 1030984"/>
                  <a:gd name="connsiteX4" fmla="*/ 613713 w 1041370"/>
                  <a:gd name="connsiteY4" fmla="*/ 937293 h 1030984"/>
                  <a:gd name="connsiteX5" fmla="*/ 69663 w 1041370"/>
                  <a:gd name="connsiteY5" fmla="*/ 872628 h 1030984"/>
                  <a:gd name="connsiteX6" fmla="*/ 122449 w 1041370"/>
                  <a:gd name="connsiteY6" fmla="*/ 395946 h 1030984"/>
                  <a:gd name="connsiteX7" fmla="*/ 460001 w 1041370"/>
                  <a:gd name="connsiteY7" fmla="*/ 600298 h 1030984"/>
                  <a:gd name="connsiteX0" fmla="*/ 363975 w 1041370"/>
                  <a:gd name="connsiteY0" fmla="*/ 213270 h 1030424"/>
                  <a:gd name="connsiteX1" fmla="*/ 551904 w 1041370"/>
                  <a:gd name="connsiteY1" fmla="*/ 97 h 1030424"/>
                  <a:gd name="connsiteX2" fmla="*/ 675624 w 1041370"/>
                  <a:gd name="connsiteY2" fmla="*/ 300425 h 1030424"/>
                  <a:gd name="connsiteX3" fmla="*/ 1034653 w 1041370"/>
                  <a:gd name="connsiteY3" fmla="*/ 538588 h 1030424"/>
                  <a:gd name="connsiteX4" fmla="*/ 613713 w 1041370"/>
                  <a:gd name="connsiteY4" fmla="*/ 936733 h 1030424"/>
                  <a:gd name="connsiteX5" fmla="*/ 69663 w 1041370"/>
                  <a:gd name="connsiteY5" fmla="*/ 872068 h 1030424"/>
                  <a:gd name="connsiteX6" fmla="*/ 122449 w 1041370"/>
                  <a:gd name="connsiteY6" fmla="*/ 395386 h 1030424"/>
                  <a:gd name="connsiteX7" fmla="*/ 460001 w 1041370"/>
                  <a:gd name="connsiteY7" fmla="*/ 599738 h 1030424"/>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363975 w 1041370"/>
                  <a:gd name="connsiteY0" fmla="*/ 213173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60001 w 1041370"/>
                  <a:gd name="connsiteY7" fmla="*/ 599641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15934 w 1041370"/>
                  <a:gd name="connsiteY7" fmla="*/ 693285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15934 w 1041370"/>
                  <a:gd name="connsiteY7" fmla="*/ 693285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15934 w 1041370"/>
                  <a:gd name="connsiteY7" fmla="*/ 693285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07671 w 1041370"/>
                  <a:gd name="connsiteY7" fmla="*/ 709810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07671 w 1041370"/>
                  <a:gd name="connsiteY7" fmla="*/ 709810 h 1030327"/>
                  <a:gd name="connsiteX0" fmla="*/ 408043 w 1041370"/>
                  <a:gd name="connsiteY0" fmla="*/ 237961 h 1030327"/>
                  <a:gd name="connsiteX1" fmla="*/ 551904 w 1041370"/>
                  <a:gd name="connsiteY1" fmla="*/ 0 h 1030327"/>
                  <a:gd name="connsiteX2" fmla="*/ 675624 w 1041370"/>
                  <a:gd name="connsiteY2" fmla="*/ 300328 h 1030327"/>
                  <a:gd name="connsiteX3" fmla="*/ 1034653 w 1041370"/>
                  <a:gd name="connsiteY3" fmla="*/ 538491 h 1030327"/>
                  <a:gd name="connsiteX4" fmla="*/ 613713 w 1041370"/>
                  <a:gd name="connsiteY4" fmla="*/ 936636 h 1030327"/>
                  <a:gd name="connsiteX5" fmla="*/ 69663 w 1041370"/>
                  <a:gd name="connsiteY5" fmla="*/ 871971 h 1030327"/>
                  <a:gd name="connsiteX6" fmla="*/ 122449 w 1041370"/>
                  <a:gd name="connsiteY6" fmla="*/ 395289 h 1030327"/>
                  <a:gd name="connsiteX7" fmla="*/ 407671 w 1041370"/>
                  <a:gd name="connsiteY7" fmla="*/ 709810 h 1030327"/>
                  <a:gd name="connsiteX0" fmla="*/ 408043 w 1041266"/>
                  <a:gd name="connsiteY0" fmla="*/ 237961 h 1016230"/>
                  <a:gd name="connsiteX1" fmla="*/ 551904 w 1041266"/>
                  <a:gd name="connsiteY1" fmla="*/ 0 h 1016230"/>
                  <a:gd name="connsiteX2" fmla="*/ 675624 w 1041266"/>
                  <a:gd name="connsiteY2" fmla="*/ 300328 h 1016230"/>
                  <a:gd name="connsiteX3" fmla="*/ 1034653 w 1041266"/>
                  <a:gd name="connsiteY3" fmla="*/ 538491 h 1016230"/>
                  <a:gd name="connsiteX4" fmla="*/ 610959 w 1041266"/>
                  <a:gd name="connsiteY4" fmla="*/ 914602 h 1016230"/>
                  <a:gd name="connsiteX5" fmla="*/ 69663 w 1041266"/>
                  <a:gd name="connsiteY5" fmla="*/ 871971 h 1016230"/>
                  <a:gd name="connsiteX6" fmla="*/ 122449 w 1041266"/>
                  <a:gd name="connsiteY6" fmla="*/ 395289 h 1016230"/>
                  <a:gd name="connsiteX7" fmla="*/ 407671 w 1041266"/>
                  <a:gd name="connsiteY7" fmla="*/ 709810 h 1016230"/>
                  <a:gd name="connsiteX0" fmla="*/ 408043 w 1042386"/>
                  <a:gd name="connsiteY0" fmla="*/ 237961 h 1016230"/>
                  <a:gd name="connsiteX1" fmla="*/ 551904 w 1042386"/>
                  <a:gd name="connsiteY1" fmla="*/ 0 h 1016230"/>
                  <a:gd name="connsiteX2" fmla="*/ 675624 w 1042386"/>
                  <a:gd name="connsiteY2" fmla="*/ 300328 h 1016230"/>
                  <a:gd name="connsiteX3" fmla="*/ 1034653 w 1042386"/>
                  <a:gd name="connsiteY3" fmla="*/ 538491 h 1016230"/>
                  <a:gd name="connsiteX4" fmla="*/ 610959 w 1042386"/>
                  <a:gd name="connsiteY4" fmla="*/ 914602 h 1016230"/>
                  <a:gd name="connsiteX5" fmla="*/ 69663 w 1042386"/>
                  <a:gd name="connsiteY5" fmla="*/ 871971 h 1016230"/>
                  <a:gd name="connsiteX6" fmla="*/ 122449 w 1042386"/>
                  <a:gd name="connsiteY6" fmla="*/ 395289 h 1016230"/>
                  <a:gd name="connsiteX7" fmla="*/ 407671 w 1042386"/>
                  <a:gd name="connsiteY7" fmla="*/ 709810 h 1016230"/>
                  <a:gd name="connsiteX0" fmla="*/ 408043 w 1042386"/>
                  <a:gd name="connsiteY0" fmla="*/ 237961 h 1031503"/>
                  <a:gd name="connsiteX1" fmla="*/ 551904 w 1042386"/>
                  <a:gd name="connsiteY1" fmla="*/ 0 h 1031503"/>
                  <a:gd name="connsiteX2" fmla="*/ 675624 w 1042386"/>
                  <a:gd name="connsiteY2" fmla="*/ 300328 h 1031503"/>
                  <a:gd name="connsiteX3" fmla="*/ 1034653 w 1042386"/>
                  <a:gd name="connsiteY3" fmla="*/ 538491 h 1031503"/>
                  <a:gd name="connsiteX4" fmla="*/ 610959 w 1042386"/>
                  <a:gd name="connsiteY4" fmla="*/ 914602 h 1031503"/>
                  <a:gd name="connsiteX5" fmla="*/ 69663 w 1042386"/>
                  <a:gd name="connsiteY5" fmla="*/ 871971 h 1031503"/>
                  <a:gd name="connsiteX6" fmla="*/ 122449 w 1042386"/>
                  <a:gd name="connsiteY6" fmla="*/ 395289 h 1031503"/>
                  <a:gd name="connsiteX7" fmla="*/ 407671 w 1042386"/>
                  <a:gd name="connsiteY7" fmla="*/ 709810 h 1031503"/>
                  <a:gd name="connsiteX0" fmla="*/ 408043 w 1040983"/>
                  <a:gd name="connsiteY0" fmla="*/ 237961 h 1031503"/>
                  <a:gd name="connsiteX1" fmla="*/ 551904 w 1040983"/>
                  <a:gd name="connsiteY1" fmla="*/ 0 h 1031503"/>
                  <a:gd name="connsiteX2" fmla="*/ 675624 w 1040983"/>
                  <a:gd name="connsiteY2" fmla="*/ 300328 h 1031503"/>
                  <a:gd name="connsiteX3" fmla="*/ 1034653 w 1040983"/>
                  <a:gd name="connsiteY3" fmla="*/ 538491 h 1031503"/>
                  <a:gd name="connsiteX4" fmla="*/ 610959 w 1040983"/>
                  <a:gd name="connsiteY4" fmla="*/ 914602 h 1031503"/>
                  <a:gd name="connsiteX5" fmla="*/ 69663 w 1040983"/>
                  <a:gd name="connsiteY5" fmla="*/ 871971 h 1031503"/>
                  <a:gd name="connsiteX6" fmla="*/ 122449 w 1040983"/>
                  <a:gd name="connsiteY6" fmla="*/ 395289 h 1031503"/>
                  <a:gd name="connsiteX7" fmla="*/ 407671 w 1040983"/>
                  <a:gd name="connsiteY7" fmla="*/ 709810 h 1031503"/>
                  <a:gd name="connsiteX0" fmla="*/ 408043 w 1040983"/>
                  <a:gd name="connsiteY0" fmla="*/ 237961 h 1036239"/>
                  <a:gd name="connsiteX1" fmla="*/ 551904 w 1040983"/>
                  <a:gd name="connsiteY1" fmla="*/ 0 h 1036239"/>
                  <a:gd name="connsiteX2" fmla="*/ 675624 w 1040983"/>
                  <a:gd name="connsiteY2" fmla="*/ 300328 h 1036239"/>
                  <a:gd name="connsiteX3" fmla="*/ 1034653 w 1040983"/>
                  <a:gd name="connsiteY3" fmla="*/ 538491 h 1036239"/>
                  <a:gd name="connsiteX4" fmla="*/ 610959 w 1040983"/>
                  <a:gd name="connsiteY4" fmla="*/ 914602 h 1036239"/>
                  <a:gd name="connsiteX5" fmla="*/ 69663 w 1040983"/>
                  <a:gd name="connsiteY5" fmla="*/ 871971 h 1036239"/>
                  <a:gd name="connsiteX6" fmla="*/ 122449 w 1040983"/>
                  <a:gd name="connsiteY6" fmla="*/ 395289 h 1036239"/>
                  <a:gd name="connsiteX7" fmla="*/ 407671 w 1040983"/>
                  <a:gd name="connsiteY7" fmla="*/ 709810 h 1036239"/>
                  <a:gd name="connsiteX0" fmla="*/ 408043 w 1040106"/>
                  <a:gd name="connsiteY0" fmla="*/ 237961 h 1036239"/>
                  <a:gd name="connsiteX1" fmla="*/ 551904 w 1040106"/>
                  <a:gd name="connsiteY1" fmla="*/ 0 h 1036239"/>
                  <a:gd name="connsiteX2" fmla="*/ 675624 w 1040106"/>
                  <a:gd name="connsiteY2" fmla="*/ 300328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0106"/>
                  <a:gd name="connsiteY0" fmla="*/ 237961 h 1036239"/>
                  <a:gd name="connsiteX1" fmla="*/ 551904 w 1040106"/>
                  <a:gd name="connsiteY1" fmla="*/ 0 h 1036239"/>
                  <a:gd name="connsiteX2" fmla="*/ 694904 w 1040106"/>
                  <a:gd name="connsiteY2" fmla="*/ 308591 h 1036239"/>
                  <a:gd name="connsiteX3" fmla="*/ 1034653 w 1040106"/>
                  <a:gd name="connsiteY3" fmla="*/ 538491 h 1036239"/>
                  <a:gd name="connsiteX4" fmla="*/ 610959 w 1040106"/>
                  <a:gd name="connsiteY4" fmla="*/ 914602 h 1036239"/>
                  <a:gd name="connsiteX5" fmla="*/ 69663 w 1040106"/>
                  <a:gd name="connsiteY5" fmla="*/ 871971 h 1036239"/>
                  <a:gd name="connsiteX6" fmla="*/ 122449 w 1040106"/>
                  <a:gd name="connsiteY6" fmla="*/ 395289 h 1036239"/>
                  <a:gd name="connsiteX7" fmla="*/ 407671 w 1040106"/>
                  <a:gd name="connsiteY7" fmla="*/ 709810 h 1036239"/>
                  <a:gd name="connsiteX0" fmla="*/ 408043 w 1042163"/>
                  <a:gd name="connsiteY0" fmla="*/ 237961 h 1036239"/>
                  <a:gd name="connsiteX1" fmla="*/ 551904 w 1042163"/>
                  <a:gd name="connsiteY1" fmla="*/ 0 h 1036239"/>
                  <a:gd name="connsiteX2" fmla="*/ 694904 w 1042163"/>
                  <a:gd name="connsiteY2" fmla="*/ 308591 h 1036239"/>
                  <a:gd name="connsiteX3" fmla="*/ 1034653 w 1042163"/>
                  <a:gd name="connsiteY3" fmla="*/ 538491 h 1036239"/>
                  <a:gd name="connsiteX4" fmla="*/ 610959 w 1042163"/>
                  <a:gd name="connsiteY4" fmla="*/ 914602 h 1036239"/>
                  <a:gd name="connsiteX5" fmla="*/ 69663 w 1042163"/>
                  <a:gd name="connsiteY5" fmla="*/ 871971 h 1036239"/>
                  <a:gd name="connsiteX6" fmla="*/ 122449 w 1042163"/>
                  <a:gd name="connsiteY6" fmla="*/ 395289 h 1036239"/>
                  <a:gd name="connsiteX7" fmla="*/ 407671 w 1042163"/>
                  <a:gd name="connsiteY7" fmla="*/ 709810 h 1036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2163" h="1036239">
                    <a:moveTo>
                      <a:pt x="408043" y="237961"/>
                    </a:moveTo>
                    <a:cubicBezTo>
                      <a:pt x="343992" y="128344"/>
                      <a:pt x="425913" y="2202"/>
                      <a:pt x="551904" y="0"/>
                    </a:cubicBezTo>
                    <a:cubicBezTo>
                      <a:pt x="692297" y="9220"/>
                      <a:pt x="799637" y="145134"/>
                      <a:pt x="694904" y="308591"/>
                    </a:cubicBezTo>
                    <a:cubicBezTo>
                      <a:pt x="913733" y="254856"/>
                      <a:pt x="1005866" y="388412"/>
                      <a:pt x="1034653" y="538491"/>
                    </a:cubicBezTo>
                    <a:cubicBezTo>
                      <a:pt x="1080710" y="748323"/>
                      <a:pt x="911934" y="1029765"/>
                      <a:pt x="610959" y="914602"/>
                    </a:cubicBezTo>
                    <a:cubicBezTo>
                      <a:pt x="529678" y="1130828"/>
                      <a:pt x="156451" y="1022057"/>
                      <a:pt x="69663" y="871971"/>
                    </a:cubicBezTo>
                    <a:cubicBezTo>
                      <a:pt x="-4549" y="766325"/>
                      <a:pt x="-59482" y="489919"/>
                      <a:pt x="122449" y="395289"/>
                    </a:cubicBezTo>
                    <a:cubicBezTo>
                      <a:pt x="315758" y="274283"/>
                      <a:pt x="605462" y="514080"/>
                      <a:pt x="407671" y="709810"/>
                    </a:cubicBezTo>
                  </a:path>
                </a:pathLst>
              </a:custGeom>
              <a:noFill/>
              <a:ln w="50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47" name="자유형: 도형 71">
                <a:extLst>
                  <a:ext uri="{FF2B5EF4-FFF2-40B4-BE49-F238E27FC236}">
                    <a16:creationId xmlns="" xmlns:a16="http://schemas.microsoft.com/office/drawing/2014/main" id="{703B15DD-E311-426D-9802-8B6C51BBC393}"/>
                  </a:ext>
                </a:extLst>
              </p:cNvPr>
              <p:cNvSpPr/>
              <p:nvPr/>
            </p:nvSpPr>
            <p:spPr>
              <a:xfrm>
                <a:off x="6150565" y="3902140"/>
                <a:ext cx="223711" cy="335071"/>
              </a:xfrm>
              <a:custGeom>
                <a:avLst/>
                <a:gdLst>
                  <a:gd name="connsiteX0" fmla="*/ 0 w 210368"/>
                  <a:gd name="connsiteY0" fmla="*/ 692812 h 692812"/>
                  <a:gd name="connsiteX1" fmla="*/ 145855 w 210368"/>
                  <a:gd name="connsiteY1" fmla="*/ 0 h 692812"/>
                  <a:gd name="connsiteX2" fmla="*/ 210368 w 210368"/>
                  <a:gd name="connsiteY2" fmla="*/ 350614 h 692812"/>
                  <a:gd name="connsiteX0" fmla="*/ 0 w 204758"/>
                  <a:gd name="connsiteY0" fmla="*/ 692812 h 692812"/>
                  <a:gd name="connsiteX1" fmla="*/ 145855 w 204758"/>
                  <a:gd name="connsiteY1" fmla="*/ 0 h 692812"/>
                  <a:gd name="connsiteX2" fmla="*/ 204758 w 204758"/>
                  <a:gd name="connsiteY2" fmla="*/ 350614 h 692812"/>
                  <a:gd name="connsiteX0" fmla="*/ 0 w 259110"/>
                  <a:gd name="connsiteY0" fmla="*/ 692812 h 692812"/>
                  <a:gd name="connsiteX1" fmla="*/ 145855 w 259110"/>
                  <a:gd name="connsiteY1" fmla="*/ 0 h 692812"/>
                  <a:gd name="connsiteX2" fmla="*/ 204758 w 259110"/>
                  <a:gd name="connsiteY2" fmla="*/ 350614 h 692812"/>
                  <a:gd name="connsiteX0" fmla="*/ 0 w 259110"/>
                  <a:gd name="connsiteY0" fmla="*/ 670372 h 670372"/>
                  <a:gd name="connsiteX1" fmla="*/ 145855 w 259110"/>
                  <a:gd name="connsiteY1" fmla="*/ 0 h 670372"/>
                  <a:gd name="connsiteX2" fmla="*/ 204758 w 259110"/>
                  <a:gd name="connsiteY2" fmla="*/ 328174 h 670372"/>
                  <a:gd name="connsiteX0" fmla="*/ 0 w 276458"/>
                  <a:gd name="connsiteY0" fmla="*/ 670372 h 670372"/>
                  <a:gd name="connsiteX1" fmla="*/ 145855 w 276458"/>
                  <a:gd name="connsiteY1" fmla="*/ 0 h 670372"/>
                  <a:gd name="connsiteX2" fmla="*/ 204758 w 276458"/>
                  <a:gd name="connsiteY2" fmla="*/ 328174 h 670372"/>
                  <a:gd name="connsiteX0" fmla="*/ 0 w 276458"/>
                  <a:gd name="connsiteY0" fmla="*/ 670381 h 670381"/>
                  <a:gd name="connsiteX1" fmla="*/ 145855 w 276458"/>
                  <a:gd name="connsiteY1" fmla="*/ 9 h 670381"/>
                  <a:gd name="connsiteX2" fmla="*/ 204758 w 276458"/>
                  <a:gd name="connsiteY2" fmla="*/ 328183 h 670381"/>
                  <a:gd name="connsiteX0" fmla="*/ 17567 w 294025"/>
                  <a:gd name="connsiteY0" fmla="*/ 670381 h 670381"/>
                  <a:gd name="connsiteX1" fmla="*/ 163422 w 294025"/>
                  <a:gd name="connsiteY1" fmla="*/ 9 h 670381"/>
                  <a:gd name="connsiteX2" fmla="*/ 222325 w 294025"/>
                  <a:gd name="connsiteY2" fmla="*/ 328183 h 670381"/>
                  <a:gd name="connsiteX0" fmla="*/ 17567 w 327330"/>
                  <a:gd name="connsiteY0" fmla="*/ 671068 h 671068"/>
                  <a:gd name="connsiteX1" fmla="*/ 163422 w 327330"/>
                  <a:gd name="connsiteY1" fmla="*/ 696 h 671068"/>
                  <a:gd name="connsiteX2" fmla="*/ 222325 w 327330"/>
                  <a:gd name="connsiteY2" fmla="*/ 328870 h 671068"/>
                  <a:gd name="connsiteX0" fmla="*/ 17567 w 321664"/>
                  <a:gd name="connsiteY0" fmla="*/ 671068 h 671068"/>
                  <a:gd name="connsiteX1" fmla="*/ 163422 w 321664"/>
                  <a:gd name="connsiteY1" fmla="*/ 696 h 671068"/>
                  <a:gd name="connsiteX2" fmla="*/ 222325 w 321664"/>
                  <a:gd name="connsiteY2" fmla="*/ 328870 h 671068"/>
                  <a:gd name="connsiteX0" fmla="*/ 18431 w 322528"/>
                  <a:gd name="connsiteY0" fmla="*/ 671068 h 671068"/>
                  <a:gd name="connsiteX1" fmla="*/ 164286 w 322528"/>
                  <a:gd name="connsiteY1" fmla="*/ 696 h 671068"/>
                  <a:gd name="connsiteX2" fmla="*/ 223189 w 322528"/>
                  <a:gd name="connsiteY2" fmla="*/ 328870 h 671068"/>
                  <a:gd name="connsiteX0" fmla="*/ 18431 w 311947"/>
                  <a:gd name="connsiteY0" fmla="*/ 671151 h 671151"/>
                  <a:gd name="connsiteX1" fmla="*/ 164286 w 311947"/>
                  <a:gd name="connsiteY1" fmla="*/ 779 h 671151"/>
                  <a:gd name="connsiteX2" fmla="*/ 203910 w 311947"/>
                  <a:gd name="connsiteY2" fmla="*/ 312427 h 671151"/>
                  <a:gd name="connsiteX0" fmla="*/ 18431 w 319515"/>
                  <a:gd name="connsiteY0" fmla="*/ 670768 h 670768"/>
                  <a:gd name="connsiteX1" fmla="*/ 164286 w 319515"/>
                  <a:gd name="connsiteY1" fmla="*/ 396 h 670768"/>
                  <a:gd name="connsiteX2" fmla="*/ 203910 w 319515"/>
                  <a:gd name="connsiteY2" fmla="*/ 312044 h 670768"/>
                  <a:gd name="connsiteX0" fmla="*/ 16717 w 317801"/>
                  <a:gd name="connsiteY0" fmla="*/ 670768 h 670768"/>
                  <a:gd name="connsiteX1" fmla="*/ 162572 w 317801"/>
                  <a:gd name="connsiteY1" fmla="*/ 396 h 670768"/>
                  <a:gd name="connsiteX2" fmla="*/ 202196 w 317801"/>
                  <a:gd name="connsiteY2" fmla="*/ 312044 h 670768"/>
                  <a:gd name="connsiteX0" fmla="*/ 16717 w 320719"/>
                  <a:gd name="connsiteY0" fmla="*/ 670412 h 670412"/>
                  <a:gd name="connsiteX1" fmla="*/ 162572 w 320719"/>
                  <a:gd name="connsiteY1" fmla="*/ 40 h 670412"/>
                  <a:gd name="connsiteX2" fmla="*/ 202196 w 320719"/>
                  <a:gd name="connsiteY2" fmla="*/ 311688 h 670412"/>
                  <a:gd name="connsiteX0" fmla="*/ 16717 w 314294"/>
                  <a:gd name="connsiteY0" fmla="*/ 670412 h 670412"/>
                  <a:gd name="connsiteX1" fmla="*/ 162572 w 314294"/>
                  <a:gd name="connsiteY1" fmla="*/ 40 h 670412"/>
                  <a:gd name="connsiteX2" fmla="*/ 202196 w 314294"/>
                  <a:gd name="connsiteY2" fmla="*/ 311688 h 670412"/>
                  <a:gd name="connsiteX0" fmla="*/ 20002 w 313692"/>
                  <a:gd name="connsiteY0" fmla="*/ 684181 h 684181"/>
                  <a:gd name="connsiteX1" fmla="*/ 157594 w 313692"/>
                  <a:gd name="connsiteY1" fmla="*/ 38 h 684181"/>
                  <a:gd name="connsiteX2" fmla="*/ 205481 w 313692"/>
                  <a:gd name="connsiteY2" fmla="*/ 325457 h 684181"/>
                  <a:gd name="connsiteX0" fmla="*/ 20002 w 335146"/>
                  <a:gd name="connsiteY0" fmla="*/ 684143 h 684143"/>
                  <a:gd name="connsiteX1" fmla="*/ 157594 w 335146"/>
                  <a:gd name="connsiteY1" fmla="*/ 0 h 684143"/>
                  <a:gd name="connsiteX2" fmla="*/ 205481 w 335146"/>
                  <a:gd name="connsiteY2" fmla="*/ 325419 h 684143"/>
                  <a:gd name="connsiteX0" fmla="*/ 20002 w 322593"/>
                  <a:gd name="connsiteY0" fmla="*/ 684143 h 684143"/>
                  <a:gd name="connsiteX1" fmla="*/ 157594 w 322593"/>
                  <a:gd name="connsiteY1" fmla="*/ 0 h 684143"/>
                  <a:gd name="connsiteX2" fmla="*/ 177939 w 322593"/>
                  <a:gd name="connsiteY2" fmla="*/ 275843 h 684143"/>
                  <a:gd name="connsiteX0" fmla="*/ 20002 w 322593"/>
                  <a:gd name="connsiteY0" fmla="*/ 684143 h 684143"/>
                  <a:gd name="connsiteX1" fmla="*/ 157594 w 322593"/>
                  <a:gd name="connsiteY1" fmla="*/ 0 h 684143"/>
                  <a:gd name="connsiteX2" fmla="*/ 177939 w 322593"/>
                  <a:gd name="connsiteY2" fmla="*/ 275843 h 684143"/>
                  <a:gd name="connsiteX0" fmla="*/ 20002 w 305016"/>
                  <a:gd name="connsiteY0" fmla="*/ 684145 h 684145"/>
                  <a:gd name="connsiteX1" fmla="*/ 157594 w 305016"/>
                  <a:gd name="connsiteY1" fmla="*/ 2 h 684145"/>
                  <a:gd name="connsiteX2" fmla="*/ 177939 w 305016"/>
                  <a:gd name="connsiteY2" fmla="*/ 275845 h 684145"/>
                  <a:gd name="connsiteX0" fmla="*/ 20002 w 305016"/>
                  <a:gd name="connsiteY0" fmla="*/ 684145 h 684145"/>
                  <a:gd name="connsiteX1" fmla="*/ 157594 w 305016"/>
                  <a:gd name="connsiteY1" fmla="*/ 2 h 684145"/>
                  <a:gd name="connsiteX2" fmla="*/ 177939 w 305016"/>
                  <a:gd name="connsiteY2" fmla="*/ 275845 h 684145"/>
                  <a:gd name="connsiteX0" fmla="*/ 11876 w 318923"/>
                  <a:gd name="connsiteY0" fmla="*/ 463808 h 463808"/>
                  <a:gd name="connsiteX1" fmla="*/ 171501 w 318923"/>
                  <a:gd name="connsiteY1" fmla="*/ 2 h 463808"/>
                  <a:gd name="connsiteX2" fmla="*/ 191846 w 318923"/>
                  <a:gd name="connsiteY2" fmla="*/ 275845 h 463808"/>
                  <a:gd name="connsiteX0" fmla="*/ 11876 w 318923"/>
                  <a:gd name="connsiteY0" fmla="*/ 444528 h 444528"/>
                  <a:gd name="connsiteX1" fmla="*/ 171501 w 318923"/>
                  <a:gd name="connsiteY1" fmla="*/ 2 h 444528"/>
                  <a:gd name="connsiteX2" fmla="*/ 191846 w 318923"/>
                  <a:gd name="connsiteY2" fmla="*/ 275845 h 444528"/>
                  <a:gd name="connsiteX0" fmla="*/ 1452 w 308499"/>
                  <a:gd name="connsiteY0" fmla="*/ 444528 h 444528"/>
                  <a:gd name="connsiteX1" fmla="*/ 161077 w 308499"/>
                  <a:gd name="connsiteY1" fmla="*/ 2 h 444528"/>
                  <a:gd name="connsiteX2" fmla="*/ 181422 w 308499"/>
                  <a:gd name="connsiteY2" fmla="*/ 275845 h 444528"/>
                  <a:gd name="connsiteX0" fmla="*/ 1452 w 296864"/>
                  <a:gd name="connsiteY0" fmla="*/ 444638 h 444638"/>
                  <a:gd name="connsiteX1" fmla="*/ 161077 w 296864"/>
                  <a:gd name="connsiteY1" fmla="*/ 112 h 444638"/>
                  <a:gd name="connsiteX2" fmla="*/ 181422 w 296864"/>
                  <a:gd name="connsiteY2" fmla="*/ 275955 h 444638"/>
                </a:gdLst>
                <a:ahLst/>
                <a:cxnLst>
                  <a:cxn ang="0">
                    <a:pos x="connsiteX0" y="connsiteY0"/>
                  </a:cxn>
                  <a:cxn ang="0">
                    <a:pos x="connsiteX1" y="connsiteY1"/>
                  </a:cxn>
                  <a:cxn ang="0">
                    <a:pos x="connsiteX2" y="connsiteY2"/>
                  </a:cxn>
                </a:cxnLst>
                <a:rect l="l" t="t" r="r" b="b"/>
                <a:pathLst>
                  <a:path w="296864" h="444638">
                    <a:moveTo>
                      <a:pt x="1452" y="444638"/>
                    </a:moveTo>
                    <a:cubicBezTo>
                      <a:pt x="-2260" y="204656"/>
                      <a:pt x="-11482" y="8739"/>
                      <a:pt x="161077" y="112"/>
                    </a:cubicBezTo>
                    <a:cubicBezTo>
                      <a:pt x="350238" y="-6281"/>
                      <a:pt x="327228" y="262274"/>
                      <a:pt x="181422" y="275955"/>
                    </a:cubicBezTo>
                  </a:path>
                </a:pathLst>
              </a:custGeom>
              <a:noFill/>
              <a:ln w="50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cxnSp>
            <p:nvCxnSpPr>
              <p:cNvPr id="148" name="직선 연결선 72">
                <a:extLst>
                  <a:ext uri="{FF2B5EF4-FFF2-40B4-BE49-F238E27FC236}">
                    <a16:creationId xmlns="" xmlns:a16="http://schemas.microsoft.com/office/drawing/2014/main" id="{96446FFE-0DED-42EA-91AF-BB33CCBCE977}"/>
                  </a:ext>
                </a:extLst>
              </p:cNvPr>
              <p:cNvCxnSpPr>
                <a:cxnSpLocks/>
              </p:cNvCxnSpPr>
              <p:nvPr/>
            </p:nvCxnSpPr>
            <p:spPr>
              <a:xfrm flipH="1">
                <a:off x="6152008" y="3476077"/>
                <a:ext cx="1188" cy="974737"/>
              </a:xfrm>
              <a:prstGeom prst="line">
                <a:avLst/>
              </a:prstGeom>
              <a:ln w="508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54" name="그룹 31">
            <a:extLst>
              <a:ext uri="{FF2B5EF4-FFF2-40B4-BE49-F238E27FC236}">
                <a16:creationId xmlns="" xmlns:a16="http://schemas.microsoft.com/office/drawing/2014/main" id="{70B94C9C-1BFA-42AD-BB25-2FD3247E9E60}"/>
              </a:ext>
            </a:extLst>
          </p:cNvPr>
          <p:cNvGrpSpPr/>
          <p:nvPr userDrawn="1"/>
        </p:nvGrpSpPr>
        <p:grpSpPr>
          <a:xfrm>
            <a:off x="2428634" y="1526497"/>
            <a:ext cx="1809131" cy="1850987"/>
            <a:chOff x="9087273" y="2875432"/>
            <a:chExt cx="2303626" cy="2356921"/>
          </a:xfrm>
          <a:solidFill>
            <a:schemeClr val="accent1"/>
          </a:solidFill>
        </p:grpSpPr>
        <p:sp>
          <p:nvSpPr>
            <p:cNvPr id="155" name="Rounded Rectangle 7">
              <a:extLst>
                <a:ext uri="{FF2B5EF4-FFF2-40B4-BE49-F238E27FC236}">
                  <a16:creationId xmlns="" xmlns:a16="http://schemas.microsoft.com/office/drawing/2014/main" id="{A860B3D6-AC1E-4EA6-BAE1-9A4E1D3DBFE5}"/>
                </a:ext>
              </a:extLst>
            </p:cNvPr>
            <p:cNvSpPr/>
            <p:nvPr/>
          </p:nvSpPr>
          <p:spPr>
            <a:xfrm>
              <a:off x="10019157" y="4810446"/>
              <a:ext cx="433068" cy="74049"/>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56" name="Rounded Rectangle 8">
              <a:extLst>
                <a:ext uri="{FF2B5EF4-FFF2-40B4-BE49-F238E27FC236}">
                  <a16:creationId xmlns="" xmlns:a16="http://schemas.microsoft.com/office/drawing/2014/main" id="{9A276E63-440D-41A6-A1AA-4D796B22C38D}"/>
                </a:ext>
              </a:extLst>
            </p:cNvPr>
            <p:cNvSpPr/>
            <p:nvPr/>
          </p:nvSpPr>
          <p:spPr>
            <a:xfrm>
              <a:off x="10019157" y="4908581"/>
              <a:ext cx="433068" cy="74049"/>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57" name="Rounded Rectangle 9">
              <a:extLst>
                <a:ext uri="{FF2B5EF4-FFF2-40B4-BE49-F238E27FC236}">
                  <a16:creationId xmlns="" xmlns:a16="http://schemas.microsoft.com/office/drawing/2014/main" id="{FDF88A8B-376D-43C9-876A-8CA79C18B290}"/>
                </a:ext>
              </a:extLst>
            </p:cNvPr>
            <p:cNvSpPr/>
            <p:nvPr/>
          </p:nvSpPr>
          <p:spPr>
            <a:xfrm>
              <a:off x="10019157" y="5006715"/>
              <a:ext cx="433068" cy="74049"/>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58" name="Chord 8">
              <a:extLst>
                <a:ext uri="{FF2B5EF4-FFF2-40B4-BE49-F238E27FC236}">
                  <a16:creationId xmlns="" xmlns:a16="http://schemas.microsoft.com/office/drawing/2014/main" id="{D5441F95-7B59-4C91-8036-58C15482EADA}"/>
                </a:ext>
              </a:extLst>
            </p:cNvPr>
            <p:cNvSpPr/>
            <p:nvPr/>
          </p:nvSpPr>
          <p:spPr>
            <a:xfrm rot="19366553">
              <a:off x="10104241" y="5001620"/>
              <a:ext cx="279977" cy="230733"/>
            </a:xfrm>
            <a:custGeom>
              <a:avLst/>
              <a:gdLst/>
              <a:ahLst/>
              <a:cxnLst/>
              <a:rect l="l" t="t" r="r" b="b"/>
              <a:pathLst>
                <a:path w="808567" h="666352">
                  <a:moveTo>
                    <a:pt x="11238" y="0"/>
                  </a:moveTo>
                  <a:lnTo>
                    <a:pt x="808567" y="605735"/>
                  </a:lnTo>
                  <a:cubicBezTo>
                    <a:pt x="631295" y="696452"/>
                    <a:pt x="413578" y="686352"/>
                    <a:pt x="241904" y="568647"/>
                  </a:cubicBezTo>
                  <a:cubicBezTo>
                    <a:pt x="54716" y="440307"/>
                    <a:pt x="-32876" y="214793"/>
                    <a:pt x="11238"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59" name="Freeform 19">
              <a:extLst>
                <a:ext uri="{FF2B5EF4-FFF2-40B4-BE49-F238E27FC236}">
                  <a16:creationId xmlns="" xmlns:a16="http://schemas.microsoft.com/office/drawing/2014/main" id="{290AD40C-74DF-4429-9256-2FAECC8EEB73}"/>
                </a:ext>
              </a:extLst>
            </p:cNvPr>
            <p:cNvSpPr>
              <a:spLocks/>
            </p:cNvSpPr>
            <p:nvPr/>
          </p:nvSpPr>
          <p:spPr bwMode="auto">
            <a:xfrm>
              <a:off x="9715953" y="3562517"/>
              <a:ext cx="1039477" cy="1222505"/>
            </a:xfrm>
            <a:custGeom>
              <a:avLst/>
              <a:gdLst>
                <a:gd name="T0" fmla="*/ 1239 w 2141"/>
                <a:gd name="T1" fmla="*/ 16 h 2665"/>
                <a:gd name="T2" fmla="*/ 1465 w 2141"/>
                <a:gd name="T3" fmla="*/ 82 h 2665"/>
                <a:gd name="T4" fmla="*/ 1673 w 2141"/>
                <a:gd name="T5" fmla="*/ 194 h 2665"/>
                <a:gd name="T6" fmla="*/ 1855 w 2141"/>
                <a:gd name="T7" fmla="*/ 349 h 2665"/>
                <a:gd name="T8" fmla="*/ 2000 w 2141"/>
                <a:gd name="T9" fmla="*/ 546 h 2665"/>
                <a:gd name="T10" fmla="*/ 2099 w 2141"/>
                <a:gd name="T11" fmla="*/ 777 h 2665"/>
                <a:gd name="T12" fmla="*/ 2141 w 2141"/>
                <a:gd name="T13" fmla="*/ 1039 h 2665"/>
                <a:gd name="T14" fmla="*/ 2119 w 2141"/>
                <a:gd name="T15" fmla="*/ 1331 h 2665"/>
                <a:gd name="T16" fmla="*/ 2051 w 2141"/>
                <a:gd name="T17" fmla="*/ 1562 h 2665"/>
                <a:gd name="T18" fmla="*/ 1959 w 2141"/>
                <a:gd name="T19" fmla="*/ 1722 h 2665"/>
                <a:gd name="T20" fmla="*/ 1853 w 2141"/>
                <a:gd name="T21" fmla="*/ 1859 h 2665"/>
                <a:gd name="T22" fmla="*/ 1743 w 2141"/>
                <a:gd name="T23" fmla="*/ 1990 h 2665"/>
                <a:gd name="T24" fmla="*/ 1644 w 2141"/>
                <a:gd name="T25" fmla="*/ 2133 h 2665"/>
                <a:gd name="T26" fmla="*/ 1578 w 2141"/>
                <a:gd name="T27" fmla="*/ 2265 h 2665"/>
                <a:gd name="T28" fmla="*/ 1542 w 2141"/>
                <a:gd name="T29" fmla="*/ 2384 h 2665"/>
                <a:gd name="T30" fmla="*/ 1535 w 2141"/>
                <a:gd name="T31" fmla="*/ 2512 h 2665"/>
                <a:gd name="T32" fmla="*/ 1495 w 2141"/>
                <a:gd name="T33" fmla="*/ 2608 h 2665"/>
                <a:gd name="T34" fmla="*/ 1430 w 2141"/>
                <a:gd name="T35" fmla="*/ 2661 h 2665"/>
                <a:gd name="T36" fmla="*/ 1302 w 2141"/>
                <a:gd name="T37" fmla="*/ 2665 h 2665"/>
                <a:gd name="T38" fmla="*/ 1103 w 2141"/>
                <a:gd name="T39" fmla="*/ 2664 h 2665"/>
                <a:gd name="T40" fmla="*/ 893 w 2141"/>
                <a:gd name="T41" fmla="*/ 2664 h 2665"/>
                <a:gd name="T42" fmla="*/ 736 w 2141"/>
                <a:gd name="T43" fmla="*/ 2664 h 2665"/>
                <a:gd name="T44" fmla="*/ 668 w 2141"/>
                <a:gd name="T45" fmla="*/ 2629 h 2665"/>
                <a:gd name="T46" fmla="*/ 633 w 2141"/>
                <a:gd name="T47" fmla="*/ 2573 h 2665"/>
                <a:gd name="T48" fmla="*/ 621 w 2141"/>
                <a:gd name="T49" fmla="*/ 2514 h 2665"/>
                <a:gd name="T50" fmla="*/ 621 w 2141"/>
                <a:gd name="T51" fmla="*/ 2441 h 2665"/>
                <a:gd name="T52" fmla="*/ 615 w 2141"/>
                <a:gd name="T53" fmla="*/ 2358 h 2665"/>
                <a:gd name="T54" fmla="*/ 589 w 2141"/>
                <a:gd name="T55" fmla="*/ 2258 h 2665"/>
                <a:gd name="T56" fmla="*/ 522 w 2141"/>
                <a:gd name="T57" fmla="*/ 2136 h 2665"/>
                <a:gd name="T58" fmla="*/ 429 w 2141"/>
                <a:gd name="T59" fmla="*/ 2015 h 2665"/>
                <a:gd name="T60" fmla="*/ 351 w 2141"/>
                <a:gd name="T61" fmla="*/ 1917 h 2665"/>
                <a:gd name="T62" fmla="*/ 250 w 2141"/>
                <a:gd name="T63" fmla="*/ 1794 h 2665"/>
                <a:gd name="T64" fmla="*/ 145 w 2141"/>
                <a:gd name="T65" fmla="*/ 1641 h 2665"/>
                <a:gd name="T66" fmla="*/ 58 w 2141"/>
                <a:gd name="T67" fmla="*/ 1458 h 2665"/>
                <a:gd name="T68" fmla="*/ 6 w 2141"/>
                <a:gd name="T69" fmla="*/ 1244 h 2665"/>
                <a:gd name="T70" fmla="*/ 7 w 2141"/>
                <a:gd name="T71" fmla="*/ 988 h 2665"/>
                <a:gd name="T72" fmla="*/ 58 w 2141"/>
                <a:gd name="T73" fmla="*/ 742 h 2665"/>
                <a:gd name="T74" fmla="*/ 145 w 2141"/>
                <a:gd name="T75" fmla="*/ 540 h 2665"/>
                <a:gd name="T76" fmla="*/ 260 w 2141"/>
                <a:gd name="T77" fmla="*/ 376 h 2665"/>
                <a:gd name="T78" fmla="*/ 394 w 2141"/>
                <a:gd name="T79" fmla="*/ 249 h 2665"/>
                <a:gd name="T80" fmla="*/ 537 w 2141"/>
                <a:gd name="T81" fmla="*/ 152 h 2665"/>
                <a:gd name="T82" fmla="*/ 679 w 2141"/>
                <a:gd name="T83" fmla="*/ 83 h 2665"/>
                <a:gd name="T84" fmla="*/ 813 w 2141"/>
                <a:gd name="T85" fmla="*/ 37 h 2665"/>
                <a:gd name="T86" fmla="*/ 928 w 2141"/>
                <a:gd name="T87" fmla="*/ 9 h 2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41" h="2665">
                  <a:moveTo>
                    <a:pt x="1084" y="0"/>
                  </a:moveTo>
                  <a:lnTo>
                    <a:pt x="1162" y="6"/>
                  </a:lnTo>
                  <a:lnTo>
                    <a:pt x="1239" y="16"/>
                  </a:lnTo>
                  <a:lnTo>
                    <a:pt x="1316" y="32"/>
                  </a:lnTo>
                  <a:lnTo>
                    <a:pt x="1391" y="54"/>
                  </a:lnTo>
                  <a:lnTo>
                    <a:pt x="1465" y="82"/>
                  </a:lnTo>
                  <a:lnTo>
                    <a:pt x="1537" y="114"/>
                  </a:lnTo>
                  <a:lnTo>
                    <a:pt x="1606" y="152"/>
                  </a:lnTo>
                  <a:lnTo>
                    <a:pt x="1673" y="194"/>
                  </a:lnTo>
                  <a:lnTo>
                    <a:pt x="1737" y="242"/>
                  </a:lnTo>
                  <a:lnTo>
                    <a:pt x="1798" y="293"/>
                  </a:lnTo>
                  <a:lnTo>
                    <a:pt x="1855" y="349"/>
                  </a:lnTo>
                  <a:lnTo>
                    <a:pt x="1907" y="410"/>
                  </a:lnTo>
                  <a:lnTo>
                    <a:pt x="1956" y="476"/>
                  </a:lnTo>
                  <a:lnTo>
                    <a:pt x="2000" y="546"/>
                  </a:lnTo>
                  <a:lnTo>
                    <a:pt x="2038" y="618"/>
                  </a:lnTo>
                  <a:lnTo>
                    <a:pt x="2071" y="696"/>
                  </a:lnTo>
                  <a:lnTo>
                    <a:pt x="2099" y="777"/>
                  </a:lnTo>
                  <a:lnTo>
                    <a:pt x="2119" y="861"/>
                  </a:lnTo>
                  <a:lnTo>
                    <a:pt x="2134" y="949"/>
                  </a:lnTo>
                  <a:lnTo>
                    <a:pt x="2141" y="1039"/>
                  </a:lnTo>
                  <a:lnTo>
                    <a:pt x="2141" y="1133"/>
                  </a:lnTo>
                  <a:lnTo>
                    <a:pt x="2135" y="1231"/>
                  </a:lnTo>
                  <a:lnTo>
                    <a:pt x="2119" y="1331"/>
                  </a:lnTo>
                  <a:lnTo>
                    <a:pt x="2096" y="1433"/>
                  </a:lnTo>
                  <a:lnTo>
                    <a:pt x="2076" y="1500"/>
                  </a:lnTo>
                  <a:lnTo>
                    <a:pt x="2051" y="1562"/>
                  </a:lnTo>
                  <a:lnTo>
                    <a:pt x="2023" y="1619"/>
                  </a:lnTo>
                  <a:lnTo>
                    <a:pt x="1993" y="1672"/>
                  </a:lnTo>
                  <a:lnTo>
                    <a:pt x="1959" y="1722"/>
                  </a:lnTo>
                  <a:lnTo>
                    <a:pt x="1926" y="1769"/>
                  </a:lnTo>
                  <a:lnTo>
                    <a:pt x="1889" y="1816"/>
                  </a:lnTo>
                  <a:lnTo>
                    <a:pt x="1853" y="1859"/>
                  </a:lnTo>
                  <a:lnTo>
                    <a:pt x="1815" y="1903"/>
                  </a:lnTo>
                  <a:lnTo>
                    <a:pt x="1779" y="1945"/>
                  </a:lnTo>
                  <a:lnTo>
                    <a:pt x="1743" y="1990"/>
                  </a:lnTo>
                  <a:lnTo>
                    <a:pt x="1708" y="2035"/>
                  </a:lnTo>
                  <a:lnTo>
                    <a:pt x="1676" y="2082"/>
                  </a:lnTo>
                  <a:lnTo>
                    <a:pt x="1644" y="2133"/>
                  </a:lnTo>
                  <a:lnTo>
                    <a:pt x="1616" y="2185"/>
                  </a:lnTo>
                  <a:lnTo>
                    <a:pt x="1597" y="2226"/>
                  </a:lnTo>
                  <a:lnTo>
                    <a:pt x="1578" y="2265"/>
                  </a:lnTo>
                  <a:lnTo>
                    <a:pt x="1564" y="2304"/>
                  </a:lnTo>
                  <a:lnTo>
                    <a:pt x="1551" y="2344"/>
                  </a:lnTo>
                  <a:lnTo>
                    <a:pt x="1542" y="2384"/>
                  </a:lnTo>
                  <a:lnTo>
                    <a:pt x="1536" y="2428"/>
                  </a:lnTo>
                  <a:lnTo>
                    <a:pt x="1536" y="2473"/>
                  </a:lnTo>
                  <a:lnTo>
                    <a:pt x="1535" y="2512"/>
                  </a:lnTo>
                  <a:lnTo>
                    <a:pt x="1526" y="2549"/>
                  </a:lnTo>
                  <a:lnTo>
                    <a:pt x="1513" y="2581"/>
                  </a:lnTo>
                  <a:lnTo>
                    <a:pt x="1495" y="2608"/>
                  </a:lnTo>
                  <a:lnTo>
                    <a:pt x="1475" y="2632"/>
                  </a:lnTo>
                  <a:lnTo>
                    <a:pt x="1453" y="2649"/>
                  </a:lnTo>
                  <a:lnTo>
                    <a:pt x="1430" y="2661"/>
                  </a:lnTo>
                  <a:lnTo>
                    <a:pt x="1408" y="2665"/>
                  </a:lnTo>
                  <a:lnTo>
                    <a:pt x="1359" y="2665"/>
                  </a:lnTo>
                  <a:lnTo>
                    <a:pt x="1302" y="2665"/>
                  </a:lnTo>
                  <a:lnTo>
                    <a:pt x="1239" y="2665"/>
                  </a:lnTo>
                  <a:lnTo>
                    <a:pt x="1172" y="2665"/>
                  </a:lnTo>
                  <a:lnTo>
                    <a:pt x="1103" y="2664"/>
                  </a:lnTo>
                  <a:lnTo>
                    <a:pt x="1031" y="2664"/>
                  </a:lnTo>
                  <a:lnTo>
                    <a:pt x="961" y="2664"/>
                  </a:lnTo>
                  <a:lnTo>
                    <a:pt x="893" y="2664"/>
                  </a:lnTo>
                  <a:lnTo>
                    <a:pt x="828" y="2664"/>
                  </a:lnTo>
                  <a:lnTo>
                    <a:pt x="768" y="2665"/>
                  </a:lnTo>
                  <a:lnTo>
                    <a:pt x="736" y="2664"/>
                  </a:lnTo>
                  <a:lnTo>
                    <a:pt x="708" y="2656"/>
                  </a:lnTo>
                  <a:lnTo>
                    <a:pt x="687" y="2645"/>
                  </a:lnTo>
                  <a:lnTo>
                    <a:pt x="668" y="2629"/>
                  </a:lnTo>
                  <a:lnTo>
                    <a:pt x="652" y="2611"/>
                  </a:lnTo>
                  <a:lnTo>
                    <a:pt x="640" y="2592"/>
                  </a:lnTo>
                  <a:lnTo>
                    <a:pt x="633" y="2573"/>
                  </a:lnTo>
                  <a:lnTo>
                    <a:pt x="627" y="2554"/>
                  </a:lnTo>
                  <a:lnTo>
                    <a:pt x="624" y="2537"/>
                  </a:lnTo>
                  <a:lnTo>
                    <a:pt x="621" y="2514"/>
                  </a:lnTo>
                  <a:lnTo>
                    <a:pt x="621" y="2490"/>
                  </a:lnTo>
                  <a:lnTo>
                    <a:pt x="621" y="2467"/>
                  </a:lnTo>
                  <a:lnTo>
                    <a:pt x="621" y="2441"/>
                  </a:lnTo>
                  <a:lnTo>
                    <a:pt x="621" y="2415"/>
                  </a:lnTo>
                  <a:lnTo>
                    <a:pt x="620" y="2387"/>
                  </a:lnTo>
                  <a:lnTo>
                    <a:pt x="615" y="2358"/>
                  </a:lnTo>
                  <a:lnTo>
                    <a:pt x="609" y="2326"/>
                  </a:lnTo>
                  <a:lnTo>
                    <a:pt x="601" y="2293"/>
                  </a:lnTo>
                  <a:lnTo>
                    <a:pt x="589" y="2258"/>
                  </a:lnTo>
                  <a:lnTo>
                    <a:pt x="572" y="2220"/>
                  </a:lnTo>
                  <a:lnTo>
                    <a:pt x="550" y="2179"/>
                  </a:lnTo>
                  <a:lnTo>
                    <a:pt x="522" y="2136"/>
                  </a:lnTo>
                  <a:lnTo>
                    <a:pt x="489" y="2090"/>
                  </a:lnTo>
                  <a:lnTo>
                    <a:pt x="448" y="2041"/>
                  </a:lnTo>
                  <a:lnTo>
                    <a:pt x="429" y="2015"/>
                  </a:lnTo>
                  <a:lnTo>
                    <a:pt x="407" y="1984"/>
                  </a:lnTo>
                  <a:lnTo>
                    <a:pt x="380" y="1952"/>
                  </a:lnTo>
                  <a:lnTo>
                    <a:pt x="351" y="1917"/>
                  </a:lnTo>
                  <a:lnTo>
                    <a:pt x="319" y="1878"/>
                  </a:lnTo>
                  <a:lnTo>
                    <a:pt x="285" y="1837"/>
                  </a:lnTo>
                  <a:lnTo>
                    <a:pt x="250" y="1794"/>
                  </a:lnTo>
                  <a:lnTo>
                    <a:pt x="214" y="1746"/>
                  </a:lnTo>
                  <a:lnTo>
                    <a:pt x="179" y="1695"/>
                  </a:lnTo>
                  <a:lnTo>
                    <a:pt x="145" y="1641"/>
                  </a:lnTo>
                  <a:lnTo>
                    <a:pt x="113" y="1583"/>
                  </a:lnTo>
                  <a:lnTo>
                    <a:pt x="84" y="1523"/>
                  </a:lnTo>
                  <a:lnTo>
                    <a:pt x="58" y="1458"/>
                  </a:lnTo>
                  <a:lnTo>
                    <a:pt x="36" y="1391"/>
                  </a:lnTo>
                  <a:lnTo>
                    <a:pt x="19" y="1318"/>
                  </a:lnTo>
                  <a:lnTo>
                    <a:pt x="6" y="1244"/>
                  </a:lnTo>
                  <a:lnTo>
                    <a:pt x="0" y="1164"/>
                  </a:lnTo>
                  <a:lnTo>
                    <a:pt x="0" y="1081"/>
                  </a:lnTo>
                  <a:lnTo>
                    <a:pt x="7" y="988"/>
                  </a:lnTo>
                  <a:lnTo>
                    <a:pt x="19" y="901"/>
                  </a:lnTo>
                  <a:lnTo>
                    <a:pt x="36" y="819"/>
                  </a:lnTo>
                  <a:lnTo>
                    <a:pt x="58" y="742"/>
                  </a:lnTo>
                  <a:lnTo>
                    <a:pt x="83" y="669"/>
                  </a:lnTo>
                  <a:lnTo>
                    <a:pt x="112" y="602"/>
                  </a:lnTo>
                  <a:lnTo>
                    <a:pt x="145" y="540"/>
                  </a:lnTo>
                  <a:lnTo>
                    <a:pt x="180" y="480"/>
                  </a:lnTo>
                  <a:lnTo>
                    <a:pt x="220" y="426"/>
                  </a:lnTo>
                  <a:lnTo>
                    <a:pt x="260" y="376"/>
                  </a:lnTo>
                  <a:lnTo>
                    <a:pt x="304" y="330"/>
                  </a:lnTo>
                  <a:lnTo>
                    <a:pt x="348" y="287"/>
                  </a:lnTo>
                  <a:lnTo>
                    <a:pt x="394" y="249"/>
                  </a:lnTo>
                  <a:lnTo>
                    <a:pt x="441" y="213"/>
                  </a:lnTo>
                  <a:lnTo>
                    <a:pt x="489" y="181"/>
                  </a:lnTo>
                  <a:lnTo>
                    <a:pt x="537" y="152"/>
                  </a:lnTo>
                  <a:lnTo>
                    <a:pt x="585" y="125"/>
                  </a:lnTo>
                  <a:lnTo>
                    <a:pt x="633" y="104"/>
                  </a:lnTo>
                  <a:lnTo>
                    <a:pt x="679" y="83"/>
                  </a:lnTo>
                  <a:lnTo>
                    <a:pt x="726" y="64"/>
                  </a:lnTo>
                  <a:lnTo>
                    <a:pt x="769" y="50"/>
                  </a:lnTo>
                  <a:lnTo>
                    <a:pt x="813" y="37"/>
                  </a:lnTo>
                  <a:lnTo>
                    <a:pt x="854" y="25"/>
                  </a:lnTo>
                  <a:lnTo>
                    <a:pt x="892" y="16"/>
                  </a:lnTo>
                  <a:lnTo>
                    <a:pt x="928" y="9"/>
                  </a:lnTo>
                  <a:lnTo>
                    <a:pt x="1007" y="2"/>
                  </a:lnTo>
                  <a:lnTo>
                    <a:pt x="1084"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ko-KR" altLang="en-US" sz="2701"/>
            </a:p>
          </p:txBody>
        </p:sp>
        <p:sp>
          <p:nvSpPr>
            <p:cNvPr id="160" name="Rectangle 204">
              <a:extLst>
                <a:ext uri="{FF2B5EF4-FFF2-40B4-BE49-F238E27FC236}">
                  <a16:creationId xmlns="" xmlns:a16="http://schemas.microsoft.com/office/drawing/2014/main" id="{AF1BDA5C-5A65-423D-8868-569AF0116A19}"/>
                </a:ext>
              </a:extLst>
            </p:cNvPr>
            <p:cNvSpPr/>
            <p:nvPr/>
          </p:nvSpPr>
          <p:spPr>
            <a:xfrm>
              <a:off x="10199168" y="2875432"/>
              <a:ext cx="73047" cy="48698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61" name="Rectangle 205">
              <a:extLst>
                <a:ext uri="{FF2B5EF4-FFF2-40B4-BE49-F238E27FC236}">
                  <a16:creationId xmlns="" xmlns:a16="http://schemas.microsoft.com/office/drawing/2014/main" id="{9610FA19-3F25-4EAF-81B9-C9C926400559}"/>
                </a:ext>
              </a:extLst>
            </p:cNvPr>
            <p:cNvSpPr/>
            <p:nvPr/>
          </p:nvSpPr>
          <p:spPr>
            <a:xfrm rot="8100000">
              <a:off x="9613374" y="3081280"/>
              <a:ext cx="73047" cy="48698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62" name="Rectangle 206">
              <a:extLst>
                <a:ext uri="{FF2B5EF4-FFF2-40B4-BE49-F238E27FC236}">
                  <a16:creationId xmlns="" xmlns:a16="http://schemas.microsoft.com/office/drawing/2014/main" id="{383E7C6D-1D8A-43B4-BFD9-361088C04A43}"/>
                </a:ext>
              </a:extLst>
            </p:cNvPr>
            <p:cNvSpPr/>
            <p:nvPr/>
          </p:nvSpPr>
          <p:spPr>
            <a:xfrm rot="16800000">
              <a:off x="9294239" y="3582372"/>
              <a:ext cx="73047" cy="48698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63" name="Freeform 4103">
              <a:extLst>
                <a:ext uri="{FF2B5EF4-FFF2-40B4-BE49-F238E27FC236}">
                  <a16:creationId xmlns="" xmlns:a16="http://schemas.microsoft.com/office/drawing/2014/main" id="{A2831EBE-1B1F-4CCF-98F4-F22AF50C6EA3}"/>
                </a:ext>
              </a:extLst>
            </p:cNvPr>
            <p:cNvSpPr/>
            <p:nvPr/>
          </p:nvSpPr>
          <p:spPr>
            <a:xfrm rot="18900000" flipV="1">
              <a:off x="10108452" y="4097750"/>
              <a:ext cx="475605" cy="267050"/>
            </a:xfrm>
            <a:custGeom>
              <a:avLst/>
              <a:gdLst>
                <a:gd name="connsiteX0" fmla="*/ 447675 w 447675"/>
                <a:gd name="connsiteY0" fmla="*/ 266700 h 266700"/>
                <a:gd name="connsiteX1" fmla="*/ 0 w 447675"/>
                <a:gd name="connsiteY1" fmla="*/ 171450 h 266700"/>
                <a:gd name="connsiteX2" fmla="*/ 342900 w 447675"/>
                <a:gd name="connsiteY2" fmla="*/ 0 h 266700"/>
                <a:gd name="connsiteX3" fmla="*/ 447675 w 447675"/>
                <a:gd name="connsiteY3" fmla="*/ 266700 h 266700"/>
                <a:gd name="connsiteX0" fmla="*/ 447675 w 464732"/>
                <a:gd name="connsiteY0" fmla="*/ 266700 h 266700"/>
                <a:gd name="connsiteX1" fmla="*/ 0 w 464732"/>
                <a:gd name="connsiteY1" fmla="*/ 171450 h 266700"/>
                <a:gd name="connsiteX2" fmla="*/ 342900 w 464732"/>
                <a:gd name="connsiteY2" fmla="*/ 0 h 266700"/>
                <a:gd name="connsiteX3" fmla="*/ 447675 w 464732"/>
                <a:gd name="connsiteY3" fmla="*/ 266700 h 266700"/>
                <a:gd name="connsiteX0" fmla="*/ 447675 w 492584"/>
                <a:gd name="connsiteY0" fmla="*/ 266700 h 266700"/>
                <a:gd name="connsiteX1" fmla="*/ 0 w 492584"/>
                <a:gd name="connsiteY1" fmla="*/ 171450 h 266700"/>
                <a:gd name="connsiteX2" fmla="*/ 342900 w 492584"/>
                <a:gd name="connsiteY2" fmla="*/ 0 h 266700"/>
                <a:gd name="connsiteX3" fmla="*/ 447675 w 492584"/>
                <a:gd name="connsiteY3" fmla="*/ 266700 h 266700"/>
                <a:gd name="connsiteX0" fmla="*/ 447675 w 492584"/>
                <a:gd name="connsiteY0" fmla="*/ 266700 h 267320"/>
                <a:gd name="connsiteX1" fmla="*/ 0 w 492584"/>
                <a:gd name="connsiteY1" fmla="*/ 171450 h 267320"/>
                <a:gd name="connsiteX2" fmla="*/ 342900 w 492584"/>
                <a:gd name="connsiteY2" fmla="*/ 0 h 267320"/>
                <a:gd name="connsiteX3" fmla="*/ 447675 w 492584"/>
                <a:gd name="connsiteY3" fmla="*/ 266700 h 267320"/>
                <a:gd name="connsiteX0" fmla="*/ 447675 w 492584"/>
                <a:gd name="connsiteY0" fmla="*/ 266700 h 268027"/>
                <a:gd name="connsiteX1" fmla="*/ 0 w 492584"/>
                <a:gd name="connsiteY1" fmla="*/ 171450 h 268027"/>
                <a:gd name="connsiteX2" fmla="*/ 342900 w 492584"/>
                <a:gd name="connsiteY2" fmla="*/ 0 h 268027"/>
                <a:gd name="connsiteX3" fmla="*/ 447675 w 492584"/>
                <a:gd name="connsiteY3" fmla="*/ 266700 h 268027"/>
                <a:gd name="connsiteX0" fmla="*/ 447675 w 492584"/>
                <a:gd name="connsiteY0" fmla="*/ 266700 h 268027"/>
                <a:gd name="connsiteX1" fmla="*/ 0 w 492584"/>
                <a:gd name="connsiteY1" fmla="*/ 171450 h 268027"/>
                <a:gd name="connsiteX2" fmla="*/ 342900 w 492584"/>
                <a:gd name="connsiteY2" fmla="*/ 0 h 268027"/>
                <a:gd name="connsiteX3" fmla="*/ 447675 w 492584"/>
                <a:gd name="connsiteY3" fmla="*/ 266700 h 268027"/>
                <a:gd name="connsiteX0" fmla="*/ 447675 w 492584"/>
                <a:gd name="connsiteY0" fmla="*/ 268433 h 269760"/>
                <a:gd name="connsiteX1" fmla="*/ 0 w 492584"/>
                <a:gd name="connsiteY1" fmla="*/ 173183 h 269760"/>
                <a:gd name="connsiteX2" fmla="*/ 342900 w 492584"/>
                <a:gd name="connsiteY2" fmla="*/ 1733 h 269760"/>
                <a:gd name="connsiteX3" fmla="*/ 447675 w 492584"/>
                <a:gd name="connsiteY3" fmla="*/ 268433 h 269760"/>
                <a:gd name="connsiteX0" fmla="*/ 447675 w 475131"/>
                <a:gd name="connsiteY0" fmla="*/ 268433 h 269760"/>
                <a:gd name="connsiteX1" fmla="*/ 0 w 475131"/>
                <a:gd name="connsiteY1" fmla="*/ 173183 h 269760"/>
                <a:gd name="connsiteX2" fmla="*/ 342900 w 475131"/>
                <a:gd name="connsiteY2" fmla="*/ 1733 h 269760"/>
                <a:gd name="connsiteX3" fmla="*/ 447675 w 475131"/>
                <a:gd name="connsiteY3" fmla="*/ 268433 h 269760"/>
                <a:gd name="connsiteX0" fmla="*/ 447675 w 496136"/>
                <a:gd name="connsiteY0" fmla="*/ 268433 h 269760"/>
                <a:gd name="connsiteX1" fmla="*/ 0 w 496136"/>
                <a:gd name="connsiteY1" fmla="*/ 173183 h 269760"/>
                <a:gd name="connsiteX2" fmla="*/ 342900 w 496136"/>
                <a:gd name="connsiteY2" fmla="*/ 1733 h 269760"/>
                <a:gd name="connsiteX3" fmla="*/ 447675 w 496136"/>
                <a:gd name="connsiteY3" fmla="*/ 268433 h 269760"/>
                <a:gd name="connsiteX0" fmla="*/ 447675 w 496136"/>
                <a:gd name="connsiteY0" fmla="*/ 268433 h 282774"/>
                <a:gd name="connsiteX1" fmla="*/ 0 w 496136"/>
                <a:gd name="connsiteY1" fmla="*/ 173183 h 282774"/>
                <a:gd name="connsiteX2" fmla="*/ 342900 w 496136"/>
                <a:gd name="connsiteY2" fmla="*/ 1733 h 282774"/>
                <a:gd name="connsiteX3" fmla="*/ 447675 w 496136"/>
                <a:gd name="connsiteY3" fmla="*/ 268433 h 282774"/>
                <a:gd name="connsiteX0" fmla="*/ 566944 w 615405"/>
                <a:gd name="connsiteY0" fmla="*/ 269154 h 280541"/>
                <a:gd name="connsiteX1" fmla="*/ 0 w 615405"/>
                <a:gd name="connsiteY1" fmla="*/ 146074 h 280541"/>
                <a:gd name="connsiteX2" fmla="*/ 462169 w 615405"/>
                <a:gd name="connsiteY2" fmla="*/ 2454 h 280541"/>
                <a:gd name="connsiteX3" fmla="*/ 566944 w 615405"/>
                <a:gd name="connsiteY3" fmla="*/ 269154 h 280541"/>
                <a:gd name="connsiteX0" fmla="*/ 566944 w 615405"/>
                <a:gd name="connsiteY0" fmla="*/ 268907 h 280294"/>
                <a:gd name="connsiteX1" fmla="*/ 0 w 615405"/>
                <a:gd name="connsiteY1" fmla="*/ 145827 h 280294"/>
                <a:gd name="connsiteX2" fmla="*/ 462169 w 615405"/>
                <a:gd name="connsiteY2" fmla="*/ 2207 h 280294"/>
                <a:gd name="connsiteX3" fmla="*/ 566944 w 615405"/>
                <a:gd name="connsiteY3" fmla="*/ 268907 h 280294"/>
                <a:gd name="connsiteX0" fmla="*/ 586822 w 629800"/>
                <a:gd name="connsiteY0" fmla="*/ 316615 h 324962"/>
                <a:gd name="connsiteX1" fmla="*/ 0 w 629800"/>
                <a:gd name="connsiteY1" fmla="*/ 145827 h 324962"/>
                <a:gd name="connsiteX2" fmla="*/ 462169 w 629800"/>
                <a:gd name="connsiteY2" fmla="*/ 2207 h 324962"/>
                <a:gd name="connsiteX3" fmla="*/ 586822 w 629800"/>
                <a:gd name="connsiteY3" fmla="*/ 316615 h 324962"/>
                <a:gd name="connsiteX0" fmla="*/ 586822 w 635283"/>
                <a:gd name="connsiteY0" fmla="*/ 282677 h 291024"/>
                <a:gd name="connsiteX1" fmla="*/ 0 w 635283"/>
                <a:gd name="connsiteY1" fmla="*/ 111889 h 291024"/>
                <a:gd name="connsiteX2" fmla="*/ 482047 w 635283"/>
                <a:gd name="connsiteY2" fmla="*/ 4050 h 291024"/>
                <a:gd name="connsiteX3" fmla="*/ 586822 w 635283"/>
                <a:gd name="connsiteY3" fmla="*/ 282677 h 291024"/>
                <a:gd name="connsiteX0" fmla="*/ 622603 w 661839"/>
                <a:gd name="connsiteY0" fmla="*/ 342312 h 348542"/>
                <a:gd name="connsiteX1" fmla="*/ 0 w 661839"/>
                <a:gd name="connsiteY1" fmla="*/ 111889 h 348542"/>
                <a:gd name="connsiteX2" fmla="*/ 482047 w 661839"/>
                <a:gd name="connsiteY2" fmla="*/ 4050 h 348542"/>
                <a:gd name="connsiteX3" fmla="*/ 622603 w 661839"/>
                <a:gd name="connsiteY3" fmla="*/ 342312 h 348542"/>
                <a:gd name="connsiteX0" fmla="*/ 622603 w 639127"/>
                <a:gd name="connsiteY0" fmla="*/ 342312 h 348542"/>
                <a:gd name="connsiteX1" fmla="*/ 0 w 639127"/>
                <a:gd name="connsiteY1" fmla="*/ 111889 h 348542"/>
                <a:gd name="connsiteX2" fmla="*/ 482047 w 639127"/>
                <a:gd name="connsiteY2" fmla="*/ 4050 h 348542"/>
                <a:gd name="connsiteX3" fmla="*/ 622603 w 639127"/>
                <a:gd name="connsiteY3" fmla="*/ 342312 h 348542"/>
                <a:gd name="connsiteX0" fmla="*/ 622603 w 639127"/>
                <a:gd name="connsiteY0" fmla="*/ 342312 h 342312"/>
                <a:gd name="connsiteX1" fmla="*/ 0 w 639127"/>
                <a:gd name="connsiteY1" fmla="*/ 111889 h 342312"/>
                <a:gd name="connsiteX2" fmla="*/ 482047 w 639127"/>
                <a:gd name="connsiteY2" fmla="*/ 4050 h 342312"/>
                <a:gd name="connsiteX3" fmla="*/ 622603 w 639127"/>
                <a:gd name="connsiteY3" fmla="*/ 342312 h 342312"/>
                <a:gd name="connsiteX0" fmla="*/ 622603 w 639127"/>
                <a:gd name="connsiteY0" fmla="*/ 342312 h 342312"/>
                <a:gd name="connsiteX1" fmla="*/ 0 w 639127"/>
                <a:gd name="connsiteY1" fmla="*/ 111889 h 342312"/>
                <a:gd name="connsiteX2" fmla="*/ 482047 w 639127"/>
                <a:gd name="connsiteY2" fmla="*/ 4050 h 342312"/>
                <a:gd name="connsiteX3" fmla="*/ 622603 w 639127"/>
                <a:gd name="connsiteY3" fmla="*/ 342312 h 342312"/>
                <a:gd name="connsiteX0" fmla="*/ 622603 w 639127"/>
                <a:gd name="connsiteY0" fmla="*/ 342312 h 355031"/>
                <a:gd name="connsiteX1" fmla="*/ 0 w 639127"/>
                <a:gd name="connsiteY1" fmla="*/ 111889 h 355031"/>
                <a:gd name="connsiteX2" fmla="*/ 482047 w 639127"/>
                <a:gd name="connsiteY2" fmla="*/ 4050 h 355031"/>
                <a:gd name="connsiteX3" fmla="*/ 622603 w 639127"/>
                <a:gd name="connsiteY3" fmla="*/ 342312 h 355031"/>
                <a:gd name="connsiteX0" fmla="*/ 622603 w 644668"/>
                <a:gd name="connsiteY0" fmla="*/ 342312 h 355031"/>
                <a:gd name="connsiteX1" fmla="*/ 0 w 644668"/>
                <a:gd name="connsiteY1" fmla="*/ 111889 h 355031"/>
                <a:gd name="connsiteX2" fmla="*/ 482047 w 644668"/>
                <a:gd name="connsiteY2" fmla="*/ 4050 h 355031"/>
                <a:gd name="connsiteX3" fmla="*/ 622603 w 644668"/>
                <a:gd name="connsiteY3" fmla="*/ 342312 h 355031"/>
                <a:gd name="connsiteX0" fmla="*/ 622603 w 644668"/>
                <a:gd name="connsiteY0" fmla="*/ 342312 h 355031"/>
                <a:gd name="connsiteX1" fmla="*/ 0 w 644668"/>
                <a:gd name="connsiteY1" fmla="*/ 111889 h 355031"/>
                <a:gd name="connsiteX2" fmla="*/ 482047 w 644668"/>
                <a:gd name="connsiteY2" fmla="*/ 4050 h 355031"/>
                <a:gd name="connsiteX3" fmla="*/ 622603 w 644668"/>
                <a:gd name="connsiteY3" fmla="*/ 342312 h 355031"/>
                <a:gd name="connsiteX0" fmla="*/ 622603 w 642663"/>
                <a:gd name="connsiteY0" fmla="*/ 328262 h 340981"/>
                <a:gd name="connsiteX1" fmla="*/ 0 w 642663"/>
                <a:gd name="connsiteY1" fmla="*/ 97839 h 340981"/>
                <a:gd name="connsiteX2" fmla="*/ 474095 w 642663"/>
                <a:gd name="connsiteY2" fmla="*/ 5903 h 340981"/>
                <a:gd name="connsiteX3" fmla="*/ 622603 w 642663"/>
                <a:gd name="connsiteY3" fmla="*/ 328262 h 340981"/>
                <a:gd name="connsiteX0" fmla="*/ 622603 w 642663"/>
                <a:gd name="connsiteY0" fmla="*/ 341991 h 354710"/>
                <a:gd name="connsiteX1" fmla="*/ 0 w 642663"/>
                <a:gd name="connsiteY1" fmla="*/ 111568 h 354710"/>
                <a:gd name="connsiteX2" fmla="*/ 474095 w 642663"/>
                <a:gd name="connsiteY2" fmla="*/ 19632 h 354710"/>
                <a:gd name="connsiteX3" fmla="*/ 622603 w 642663"/>
                <a:gd name="connsiteY3" fmla="*/ 341991 h 354710"/>
                <a:gd name="connsiteX0" fmla="*/ 622603 w 631721"/>
                <a:gd name="connsiteY0" fmla="*/ 341991 h 354710"/>
                <a:gd name="connsiteX1" fmla="*/ 0 w 631721"/>
                <a:gd name="connsiteY1" fmla="*/ 111568 h 354710"/>
                <a:gd name="connsiteX2" fmla="*/ 474095 w 631721"/>
                <a:gd name="connsiteY2" fmla="*/ 19632 h 354710"/>
                <a:gd name="connsiteX3" fmla="*/ 622603 w 631721"/>
                <a:gd name="connsiteY3" fmla="*/ 341991 h 354710"/>
              </a:gdLst>
              <a:ahLst/>
              <a:cxnLst>
                <a:cxn ang="0">
                  <a:pos x="connsiteX0" y="connsiteY0"/>
                </a:cxn>
                <a:cxn ang="0">
                  <a:pos x="connsiteX1" y="connsiteY1"/>
                </a:cxn>
                <a:cxn ang="0">
                  <a:pos x="connsiteX2" y="connsiteY2"/>
                </a:cxn>
                <a:cxn ang="0">
                  <a:pos x="connsiteX3" y="connsiteY3"/>
                </a:cxn>
              </a:cxnLst>
              <a:rect l="l" t="t" r="r" b="b"/>
              <a:pathLst>
                <a:path w="631721" h="354710">
                  <a:moveTo>
                    <a:pt x="622603" y="341991"/>
                  </a:moveTo>
                  <a:cubicBezTo>
                    <a:pt x="453500" y="405656"/>
                    <a:pt x="248616" y="214880"/>
                    <a:pt x="0" y="111568"/>
                  </a:cubicBezTo>
                  <a:cubicBezTo>
                    <a:pt x="213691" y="10686"/>
                    <a:pt x="395576" y="-26586"/>
                    <a:pt x="474095" y="19632"/>
                  </a:cubicBezTo>
                  <a:cubicBezTo>
                    <a:pt x="580581" y="68776"/>
                    <a:pt x="659239" y="241164"/>
                    <a:pt x="622603" y="341991"/>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64" name="Freeform 123">
              <a:extLst>
                <a:ext uri="{FF2B5EF4-FFF2-40B4-BE49-F238E27FC236}">
                  <a16:creationId xmlns="" xmlns:a16="http://schemas.microsoft.com/office/drawing/2014/main" id="{270141F2-AC2E-4370-A986-A0BE0D4E69AB}"/>
                </a:ext>
              </a:extLst>
            </p:cNvPr>
            <p:cNvSpPr/>
            <p:nvPr/>
          </p:nvSpPr>
          <p:spPr>
            <a:xfrm rot="13284775">
              <a:off x="9960891" y="4191599"/>
              <a:ext cx="350851" cy="197003"/>
            </a:xfrm>
            <a:custGeom>
              <a:avLst/>
              <a:gdLst>
                <a:gd name="connsiteX0" fmla="*/ 447675 w 447675"/>
                <a:gd name="connsiteY0" fmla="*/ 266700 h 266700"/>
                <a:gd name="connsiteX1" fmla="*/ 0 w 447675"/>
                <a:gd name="connsiteY1" fmla="*/ 171450 h 266700"/>
                <a:gd name="connsiteX2" fmla="*/ 342900 w 447675"/>
                <a:gd name="connsiteY2" fmla="*/ 0 h 266700"/>
                <a:gd name="connsiteX3" fmla="*/ 447675 w 447675"/>
                <a:gd name="connsiteY3" fmla="*/ 266700 h 266700"/>
                <a:gd name="connsiteX0" fmla="*/ 447675 w 464732"/>
                <a:gd name="connsiteY0" fmla="*/ 266700 h 266700"/>
                <a:gd name="connsiteX1" fmla="*/ 0 w 464732"/>
                <a:gd name="connsiteY1" fmla="*/ 171450 h 266700"/>
                <a:gd name="connsiteX2" fmla="*/ 342900 w 464732"/>
                <a:gd name="connsiteY2" fmla="*/ 0 h 266700"/>
                <a:gd name="connsiteX3" fmla="*/ 447675 w 464732"/>
                <a:gd name="connsiteY3" fmla="*/ 266700 h 266700"/>
                <a:gd name="connsiteX0" fmla="*/ 447675 w 492584"/>
                <a:gd name="connsiteY0" fmla="*/ 266700 h 266700"/>
                <a:gd name="connsiteX1" fmla="*/ 0 w 492584"/>
                <a:gd name="connsiteY1" fmla="*/ 171450 h 266700"/>
                <a:gd name="connsiteX2" fmla="*/ 342900 w 492584"/>
                <a:gd name="connsiteY2" fmla="*/ 0 h 266700"/>
                <a:gd name="connsiteX3" fmla="*/ 447675 w 492584"/>
                <a:gd name="connsiteY3" fmla="*/ 266700 h 266700"/>
                <a:gd name="connsiteX0" fmla="*/ 447675 w 492584"/>
                <a:gd name="connsiteY0" fmla="*/ 266700 h 267320"/>
                <a:gd name="connsiteX1" fmla="*/ 0 w 492584"/>
                <a:gd name="connsiteY1" fmla="*/ 171450 h 267320"/>
                <a:gd name="connsiteX2" fmla="*/ 342900 w 492584"/>
                <a:gd name="connsiteY2" fmla="*/ 0 h 267320"/>
                <a:gd name="connsiteX3" fmla="*/ 447675 w 492584"/>
                <a:gd name="connsiteY3" fmla="*/ 266700 h 267320"/>
                <a:gd name="connsiteX0" fmla="*/ 447675 w 492584"/>
                <a:gd name="connsiteY0" fmla="*/ 266700 h 268027"/>
                <a:gd name="connsiteX1" fmla="*/ 0 w 492584"/>
                <a:gd name="connsiteY1" fmla="*/ 171450 h 268027"/>
                <a:gd name="connsiteX2" fmla="*/ 342900 w 492584"/>
                <a:gd name="connsiteY2" fmla="*/ 0 h 268027"/>
                <a:gd name="connsiteX3" fmla="*/ 447675 w 492584"/>
                <a:gd name="connsiteY3" fmla="*/ 266700 h 268027"/>
                <a:gd name="connsiteX0" fmla="*/ 447675 w 492584"/>
                <a:gd name="connsiteY0" fmla="*/ 266700 h 268027"/>
                <a:gd name="connsiteX1" fmla="*/ 0 w 492584"/>
                <a:gd name="connsiteY1" fmla="*/ 171450 h 268027"/>
                <a:gd name="connsiteX2" fmla="*/ 342900 w 492584"/>
                <a:gd name="connsiteY2" fmla="*/ 0 h 268027"/>
                <a:gd name="connsiteX3" fmla="*/ 447675 w 492584"/>
                <a:gd name="connsiteY3" fmla="*/ 266700 h 268027"/>
                <a:gd name="connsiteX0" fmla="*/ 447675 w 492584"/>
                <a:gd name="connsiteY0" fmla="*/ 268433 h 269760"/>
                <a:gd name="connsiteX1" fmla="*/ 0 w 492584"/>
                <a:gd name="connsiteY1" fmla="*/ 173183 h 269760"/>
                <a:gd name="connsiteX2" fmla="*/ 342900 w 492584"/>
                <a:gd name="connsiteY2" fmla="*/ 1733 h 269760"/>
                <a:gd name="connsiteX3" fmla="*/ 447675 w 492584"/>
                <a:gd name="connsiteY3" fmla="*/ 268433 h 269760"/>
                <a:gd name="connsiteX0" fmla="*/ 447675 w 475131"/>
                <a:gd name="connsiteY0" fmla="*/ 268433 h 269760"/>
                <a:gd name="connsiteX1" fmla="*/ 0 w 475131"/>
                <a:gd name="connsiteY1" fmla="*/ 173183 h 269760"/>
                <a:gd name="connsiteX2" fmla="*/ 342900 w 475131"/>
                <a:gd name="connsiteY2" fmla="*/ 1733 h 269760"/>
                <a:gd name="connsiteX3" fmla="*/ 447675 w 475131"/>
                <a:gd name="connsiteY3" fmla="*/ 268433 h 269760"/>
                <a:gd name="connsiteX0" fmla="*/ 447675 w 496136"/>
                <a:gd name="connsiteY0" fmla="*/ 268433 h 269760"/>
                <a:gd name="connsiteX1" fmla="*/ 0 w 496136"/>
                <a:gd name="connsiteY1" fmla="*/ 173183 h 269760"/>
                <a:gd name="connsiteX2" fmla="*/ 342900 w 496136"/>
                <a:gd name="connsiteY2" fmla="*/ 1733 h 269760"/>
                <a:gd name="connsiteX3" fmla="*/ 447675 w 496136"/>
                <a:gd name="connsiteY3" fmla="*/ 268433 h 269760"/>
                <a:gd name="connsiteX0" fmla="*/ 447675 w 496136"/>
                <a:gd name="connsiteY0" fmla="*/ 268433 h 282774"/>
                <a:gd name="connsiteX1" fmla="*/ 0 w 496136"/>
                <a:gd name="connsiteY1" fmla="*/ 173183 h 282774"/>
                <a:gd name="connsiteX2" fmla="*/ 342900 w 496136"/>
                <a:gd name="connsiteY2" fmla="*/ 1733 h 282774"/>
                <a:gd name="connsiteX3" fmla="*/ 447675 w 496136"/>
                <a:gd name="connsiteY3" fmla="*/ 268433 h 282774"/>
                <a:gd name="connsiteX0" fmla="*/ 566944 w 615405"/>
                <a:gd name="connsiteY0" fmla="*/ 269154 h 280541"/>
                <a:gd name="connsiteX1" fmla="*/ 0 w 615405"/>
                <a:gd name="connsiteY1" fmla="*/ 146074 h 280541"/>
                <a:gd name="connsiteX2" fmla="*/ 462169 w 615405"/>
                <a:gd name="connsiteY2" fmla="*/ 2454 h 280541"/>
                <a:gd name="connsiteX3" fmla="*/ 566944 w 615405"/>
                <a:gd name="connsiteY3" fmla="*/ 269154 h 280541"/>
                <a:gd name="connsiteX0" fmla="*/ 566944 w 615405"/>
                <a:gd name="connsiteY0" fmla="*/ 268907 h 280294"/>
                <a:gd name="connsiteX1" fmla="*/ 0 w 615405"/>
                <a:gd name="connsiteY1" fmla="*/ 145827 h 280294"/>
                <a:gd name="connsiteX2" fmla="*/ 462169 w 615405"/>
                <a:gd name="connsiteY2" fmla="*/ 2207 h 280294"/>
                <a:gd name="connsiteX3" fmla="*/ 566944 w 615405"/>
                <a:gd name="connsiteY3" fmla="*/ 268907 h 280294"/>
                <a:gd name="connsiteX0" fmla="*/ 586822 w 629800"/>
                <a:gd name="connsiteY0" fmla="*/ 316615 h 324962"/>
                <a:gd name="connsiteX1" fmla="*/ 0 w 629800"/>
                <a:gd name="connsiteY1" fmla="*/ 145827 h 324962"/>
                <a:gd name="connsiteX2" fmla="*/ 462169 w 629800"/>
                <a:gd name="connsiteY2" fmla="*/ 2207 h 324962"/>
                <a:gd name="connsiteX3" fmla="*/ 586822 w 629800"/>
                <a:gd name="connsiteY3" fmla="*/ 316615 h 324962"/>
                <a:gd name="connsiteX0" fmla="*/ 586822 w 635283"/>
                <a:gd name="connsiteY0" fmla="*/ 282677 h 291024"/>
                <a:gd name="connsiteX1" fmla="*/ 0 w 635283"/>
                <a:gd name="connsiteY1" fmla="*/ 111889 h 291024"/>
                <a:gd name="connsiteX2" fmla="*/ 482047 w 635283"/>
                <a:gd name="connsiteY2" fmla="*/ 4050 h 291024"/>
                <a:gd name="connsiteX3" fmla="*/ 586822 w 635283"/>
                <a:gd name="connsiteY3" fmla="*/ 282677 h 291024"/>
                <a:gd name="connsiteX0" fmla="*/ 622603 w 661839"/>
                <a:gd name="connsiteY0" fmla="*/ 342312 h 348542"/>
                <a:gd name="connsiteX1" fmla="*/ 0 w 661839"/>
                <a:gd name="connsiteY1" fmla="*/ 111889 h 348542"/>
                <a:gd name="connsiteX2" fmla="*/ 482047 w 661839"/>
                <a:gd name="connsiteY2" fmla="*/ 4050 h 348542"/>
                <a:gd name="connsiteX3" fmla="*/ 622603 w 661839"/>
                <a:gd name="connsiteY3" fmla="*/ 342312 h 348542"/>
                <a:gd name="connsiteX0" fmla="*/ 622603 w 639127"/>
                <a:gd name="connsiteY0" fmla="*/ 342312 h 348542"/>
                <a:gd name="connsiteX1" fmla="*/ 0 w 639127"/>
                <a:gd name="connsiteY1" fmla="*/ 111889 h 348542"/>
                <a:gd name="connsiteX2" fmla="*/ 482047 w 639127"/>
                <a:gd name="connsiteY2" fmla="*/ 4050 h 348542"/>
                <a:gd name="connsiteX3" fmla="*/ 622603 w 639127"/>
                <a:gd name="connsiteY3" fmla="*/ 342312 h 348542"/>
                <a:gd name="connsiteX0" fmla="*/ 622603 w 639127"/>
                <a:gd name="connsiteY0" fmla="*/ 342312 h 342312"/>
                <a:gd name="connsiteX1" fmla="*/ 0 w 639127"/>
                <a:gd name="connsiteY1" fmla="*/ 111889 h 342312"/>
                <a:gd name="connsiteX2" fmla="*/ 482047 w 639127"/>
                <a:gd name="connsiteY2" fmla="*/ 4050 h 342312"/>
                <a:gd name="connsiteX3" fmla="*/ 622603 w 639127"/>
                <a:gd name="connsiteY3" fmla="*/ 342312 h 342312"/>
                <a:gd name="connsiteX0" fmla="*/ 622603 w 639127"/>
                <a:gd name="connsiteY0" fmla="*/ 342312 h 342312"/>
                <a:gd name="connsiteX1" fmla="*/ 0 w 639127"/>
                <a:gd name="connsiteY1" fmla="*/ 111889 h 342312"/>
                <a:gd name="connsiteX2" fmla="*/ 482047 w 639127"/>
                <a:gd name="connsiteY2" fmla="*/ 4050 h 342312"/>
                <a:gd name="connsiteX3" fmla="*/ 622603 w 639127"/>
                <a:gd name="connsiteY3" fmla="*/ 342312 h 342312"/>
                <a:gd name="connsiteX0" fmla="*/ 622603 w 639127"/>
                <a:gd name="connsiteY0" fmla="*/ 342312 h 355031"/>
                <a:gd name="connsiteX1" fmla="*/ 0 w 639127"/>
                <a:gd name="connsiteY1" fmla="*/ 111889 h 355031"/>
                <a:gd name="connsiteX2" fmla="*/ 482047 w 639127"/>
                <a:gd name="connsiteY2" fmla="*/ 4050 h 355031"/>
                <a:gd name="connsiteX3" fmla="*/ 622603 w 639127"/>
                <a:gd name="connsiteY3" fmla="*/ 342312 h 355031"/>
                <a:gd name="connsiteX0" fmla="*/ 622603 w 644668"/>
                <a:gd name="connsiteY0" fmla="*/ 342312 h 355031"/>
                <a:gd name="connsiteX1" fmla="*/ 0 w 644668"/>
                <a:gd name="connsiteY1" fmla="*/ 111889 h 355031"/>
                <a:gd name="connsiteX2" fmla="*/ 482047 w 644668"/>
                <a:gd name="connsiteY2" fmla="*/ 4050 h 355031"/>
                <a:gd name="connsiteX3" fmla="*/ 622603 w 644668"/>
                <a:gd name="connsiteY3" fmla="*/ 342312 h 355031"/>
                <a:gd name="connsiteX0" fmla="*/ 622603 w 644668"/>
                <a:gd name="connsiteY0" fmla="*/ 342312 h 355031"/>
                <a:gd name="connsiteX1" fmla="*/ 0 w 644668"/>
                <a:gd name="connsiteY1" fmla="*/ 111889 h 355031"/>
                <a:gd name="connsiteX2" fmla="*/ 482047 w 644668"/>
                <a:gd name="connsiteY2" fmla="*/ 4050 h 355031"/>
                <a:gd name="connsiteX3" fmla="*/ 622603 w 644668"/>
                <a:gd name="connsiteY3" fmla="*/ 342312 h 355031"/>
                <a:gd name="connsiteX0" fmla="*/ 622603 w 642663"/>
                <a:gd name="connsiteY0" fmla="*/ 328262 h 340981"/>
                <a:gd name="connsiteX1" fmla="*/ 0 w 642663"/>
                <a:gd name="connsiteY1" fmla="*/ 97839 h 340981"/>
                <a:gd name="connsiteX2" fmla="*/ 474095 w 642663"/>
                <a:gd name="connsiteY2" fmla="*/ 5903 h 340981"/>
                <a:gd name="connsiteX3" fmla="*/ 622603 w 642663"/>
                <a:gd name="connsiteY3" fmla="*/ 328262 h 340981"/>
                <a:gd name="connsiteX0" fmla="*/ 622603 w 642663"/>
                <a:gd name="connsiteY0" fmla="*/ 341991 h 354710"/>
                <a:gd name="connsiteX1" fmla="*/ 0 w 642663"/>
                <a:gd name="connsiteY1" fmla="*/ 111568 h 354710"/>
                <a:gd name="connsiteX2" fmla="*/ 474095 w 642663"/>
                <a:gd name="connsiteY2" fmla="*/ 19632 h 354710"/>
                <a:gd name="connsiteX3" fmla="*/ 622603 w 642663"/>
                <a:gd name="connsiteY3" fmla="*/ 341991 h 354710"/>
                <a:gd name="connsiteX0" fmla="*/ 622603 w 631721"/>
                <a:gd name="connsiteY0" fmla="*/ 341991 h 354710"/>
                <a:gd name="connsiteX1" fmla="*/ 0 w 631721"/>
                <a:gd name="connsiteY1" fmla="*/ 111568 h 354710"/>
                <a:gd name="connsiteX2" fmla="*/ 474095 w 631721"/>
                <a:gd name="connsiteY2" fmla="*/ 19632 h 354710"/>
                <a:gd name="connsiteX3" fmla="*/ 622603 w 631721"/>
                <a:gd name="connsiteY3" fmla="*/ 341991 h 354710"/>
              </a:gdLst>
              <a:ahLst/>
              <a:cxnLst>
                <a:cxn ang="0">
                  <a:pos x="connsiteX0" y="connsiteY0"/>
                </a:cxn>
                <a:cxn ang="0">
                  <a:pos x="connsiteX1" y="connsiteY1"/>
                </a:cxn>
                <a:cxn ang="0">
                  <a:pos x="connsiteX2" y="connsiteY2"/>
                </a:cxn>
                <a:cxn ang="0">
                  <a:pos x="connsiteX3" y="connsiteY3"/>
                </a:cxn>
              </a:cxnLst>
              <a:rect l="l" t="t" r="r" b="b"/>
              <a:pathLst>
                <a:path w="631721" h="354710">
                  <a:moveTo>
                    <a:pt x="622603" y="341991"/>
                  </a:moveTo>
                  <a:cubicBezTo>
                    <a:pt x="453500" y="405656"/>
                    <a:pt x="248616" y="214880"/>
                    <a:pt x="0" y="111568"/>
                  </a:cubicBezTo>
                  <a:cubicBezTo>
                    <a:pt x="213691" y="10686"/>
                    <a:pt x="395576" y="-26586"/>
                    <a:pt x="474095" y="19632"/>
                  </a:cubicBezTo>
                  <a:cubicBezTo>
                    <a:pt x="580581" y="68776"/>
                    <a:pt x="659239" y="241164"/>
                    <a:pt x="622603" y="341991"/>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65" name="Rectangle 209">
              <a:extLst>
                <a:ext uri="{FF2B5EF4-FFF2-40B4-BE49-F238E27FC236}">
                  <a16:creationId xmlns="" xmlns:a16="http://schemas.microsoft.com/office/drawing/2014/main" id="{230F18DF-074D-443F-8D7F-58FFDFEF195D}"/>
                </a:ext>
              </a:extLst>
            </p:cNvPr>
            <p:cNvSpPr/>
            <p:nvPr/>
          </p:nvSpPr>
          <p:spPr>
            <a:xfrm>
              <a:off x="10201256" y="4404900"/>
              <a:ext cx="61845" cy="292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66" name="Rectangle 116">
              <a:extLst>
                <a:ext uri="{FF2B5EF4-FFF2-40B4-BE49-F238E27FC236}">
                  <a16:creationId xmlns="" xmlns:a16="http://schemas.microsoft.com/office/drawing/2014/main" id="{74D23FF7-2662-45EE-86DB-35498C819492}"/>
                </a:ext>
              </a:extLst>
            </p:cNvPr>
            <p:cNvSpPr/>
            <p:nvPr/>
          </p:nvSpPr>
          <p:spPr>
            <a:xfrm rot="13500000" flipH="1">
              <a:off x="10791750" y="3081280"/>
              <a:ext cx="73047" cy="48698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67" name="Rectangle 118">
              <a:extLst>
                <a:ext uri="{FF2B5EF4-FFF2-40B4-BE49-F238E27FC236}">
                  <a16:creationId xmlns="" xmlns:a16="http://schemas.microsoft.com/office/drawing/2014/main" id="{2C0C3276-47F4-4491-9C61-0A943DD3165A}"/>
                </a:ext>
              </a:extLst>
            </p:cNvPr>
            <p:cNvSpPr/>
            <p:nvPr/>
          </p:nvSpPr>
          <p:spPr>
            <a:xfrm rot="4800000" flipH="1">
              <a:off x="11110885" y="3582372"/>
              <a:ext cx="73047" cy="48698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grpSp>
        <p:nvGrpSpPr>
          <p:cNvPr id="168" name="Group 226">
            <a:extLst>
              <a:ext uri="{FF2B5EF4-FFF2-40B4-BE49-F238E27FC236}">
                <a16:creationId xmlns="" xmlns:a16="http://schemas.microsoft.com/office/drawing/2014/main" id="{39751AC7-D3EE-45EC-9ECA-9F952FE78495}"/>
              </a:ext>
            </a:extLst>
          </p:cNvPr>
          <p:cNvGrpSpPr/>
          <p:nvPr userDrawn="1"/>
        </p:nvGrpSpPr>
        <p:grpSpPr>
          <a:xfrm>
            <a:off x="4552001" y="1665550"/>
            <a:ext cx="2563070" cy="2046102"/>
            <a:chOff x="481157" y="2167303"/>
            <a:chExt cx="4949776" cy="3951413"/>
          </a:xfrm>
        </p:grpSpPr>
        <p:sp>
          <p:nvSpPr>
            <p:cNvPr id="169" name="Freeform 2">
              <a:extLst>
                <a:ext uri="{FF2B5EF4-FFF2-40B4-BE49-F238E27FC236}">
                  <a16:creationId xmlns="" xmlns:a16="http://schemas.microsoft.com/office/drawing/2014/main" id="{A16B4080-862E-4117-82A4-6BD59AD3FC9E}"/>
                </a:ext>
              </a:extLst>
            </p:cNvPr>
            <p:cNvSpPr/>
            <p:nvPr/>
          </p:nvSpPr>
          <p:spPr>
            <a:xfrm>
              <a:off x="1904423" y="2721764"/>
              <a:ext cx="3526510" cy="2462068"/>
            </a:xfrm>
            <a:custGeom>
              <a:avLst/>
              <a:gdLst>
                <a:gd name="connsiteX0" fmla="*/ 0 w 4637314"/>
                <a:gd name="connsiteY0" fmla="*/ 468086 h 2906486"/>
                <a:gd name="connsiteX1" fmla="*/ 65314 w 4637314"/>
                <a:gd name="connsiteY1" fmla="*/ 2906486 h 2906486"/>
                <a:gd name="connsiteX2" fmla="*/ 4637314 w 4637314"/>
                <a:gd name="connsiteY2" fmla="*/ 2862943 h 2906486"/>
                <a:gd name="connsiteX3" fmla="*/ 729343 w 4637314"/>
                <a:gd name="connsiteY3" fmla="*/ 0 h 2906486"/>
                <a:gd name="connsiteX4" fmla="*/ 141514 w 4637314"/>
                <a:gd name="connsiteY4" fmla="*/ 304800 h 2906486"/>
                <a:gd name="connsiteX5" fmla="*/ 0 w 4637314"/>
                <a:gd name="connsiteY5" fmla="*/ 468086 h 2906486"/>
                <a:gd name="connsiteX0" fmla="*/ 0 w 4637314"/>
                <a:gd name="connsiteY0" fmla="*/ 468086 h 2906486"/>
                <a:gd name="connsiteX1" fmla="*/ 65314 w 4637314"/>
                <a:gd name="connsiteY1" fmla="*/ 2906486 h 2906486"/>
                <a:gd name="connsiteX2" fmla="*/ 4637314 w 4637314"/>
                <a:gd name="connsiteY2" fmla="*/ 2862943 h 2906486"/>
                <a:gd name="connsiteX3" fmla="*/ 729343 w 4637314"/>
                <a:gd name="connsiteY3" fmla="*/ 0 h 2906486"/>
                <a:gd name="connsiteX4" fmla="*/ 0 w 4637314"/>
                <a:gd name="connsiteY4" fmla="*/ 468086 h 2906486"/>
                <a:gd name="connsiteX0" fmla="*/ 0 w 4637314"/>
                <a:gd name="connsiteY0" fmla="*/ 468086 h 2906486"/>
                <a:gd name="connsiteX1" fmla="*/ 13507 w 4637314"/>
                <a:gd name="connsiteY1" fmla="*/ 2906486 h 2906486"/>
                <a:gd name="connsiteX2" fmla="*/ 4637314 w 4637314"/>
                <a:gd name="connsiteY2" fmla="*/ 2862943 h 2906486"/>
                <a:gd name="connsiteX3" fmla="*/ 729343 w 4637314"/>
                <a:gd name="connsiteY3" fmla="*/ 0 h 2906486"/>
                <a:gd name="connsiteX4" fmla="*/ 0 w 4637314"/>
                <a:gd name="connsiteY4" fmla="*/ 468086 h 2906486"/>
                <a:gd name="connsiteX0" fmla="*/ 13023 w 4650337"/>
                <a:gd name="connsiteY0" fmla="*/ 468086 h 2915120"/>
                <a:gd name="connsiteX1" fmla="*/ 626 w 4650337"/>
                <a:gd name="connsiteY1" fmla="*/ 2915120 h 2915120"/>
                <a:gd name="connsiteX2" fmla="*/ 4650337 w 4650337"/>
                <a:gd name="connsiteY2" fmla="*/ 2862943 h 2915120"/>
                <a:gd name="connsiteX3" fmla="*/ 742366 w 4650337"/>
                <a:gd name="connsiteY3" fmla="*/ 0 h 2915120"/>
                <a:gd name="connsiteX4" fmla="*/ 13023 w 4650337"/>
                <a:gd name="connsiteY4" fmla="*/ 468086 h 2915120"/>
                <a:gd name="connsiteX0" fmla="*/ 13023 w 4417204"/>
                <a:gd name="connsiteY0" fmla="*/ 468086 h 2915120"/>
                <a:gd name="connsiteX1" fmla="*/ 626 w 4417204"/>
                <a:gd name="connsiteY1" fmla="*/ 2915120 h 2915120"/>
                <a:gd name="connsiteX2" fmla="*/ 4417204 w 4417204"/>
                <a:gd name="connsiteY2" fmla="*/ 2871577 h 2915120"/>
                <a:gd name="connsiteX3" fmla="*/ 742366 w 4417204"/>
                <a:gd name="connsiteY3" fmla="*/ 0 h 2915120"/>
                <a:gd name="connsiteX4" fmla="*/ 13023 w 4417204"/>
                <a:gd name="connsiteY4" fmla="*/ 468086 h 2915120"/>
                <a:gd name="connsiteX0" fmla="*/ 13023 w 4175437"/>
                <a:gd name="connsiteY0" fmla="*/ 468086 h 2915120"/>
                <a:gd name="connsiteX1" fmla="*/ 626 w 4175437"/>
                <a:gd name="connsiteY1" fmla="*/ 2915120 h 2915120"/>
                <a:gd name="connsiteX2" fmla="*/ 4175437 w 4175437"/>
                <a:gd name="connsiteY2" fmla="*/ 2897481 h 2915120"/>
                <a:gd name="connsiteX3" fmla="*/ 742366 w 4175437"/>
                <a:gd name="connsiteY3" fmla="*/ 0 h 2915120"/>
                <a:gd name="connsiteX4" fmla="*/ 13023 w 4175437"/>
                <a:gd name="connsiteY4" fmla="*/ 468086 h 2915120"/>
                <a:gd name="connsiteX0" fmla="*/ 13023 w 4175437"/>
                <a:gd name="connsiteY0" fmla="*/ 468086 h 2915120"/>
                <a:gd name="connsiteX1" fmla="*/ 626 w 4175437"/>
                <a:gd name="connsiteY1" fmla="*/ 2915120 h 2915120"/>
                <a:gd name="connsiteX2" fmla="*/ 4175437 w 4175437"/>
                <a:gd name="connsiteY2" fmla="*/ 2897481 h 2915120"/>
                <a:gd name="connsiteX3" fmla="*/ 742366 w 4175437"/>
                <a:gd name="connsiteY3" fmla="*/ 0 h 2915120"/>
                <a:gd name="connsiteX4" fmla="*/ 13023 w 4175437"/>
                <a:gd name="connsiteY4" fmla="*/ 468086 h 2915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5437" h="2915120">
                  <a:moveTo>
                    <a:pt x="13023" y="468086"/>
                  </a:moveTo>
                  <a:cubicBezTo>
                    <a:pt x="17525" y="1280886"/>
                    <a:pt x="-3876" y="2102320"/>
                    <a:pt x="626" y="2915120"/>
                  </a:cubicBezTo>
                  <a:lnTo>
                    <a:pt x="4175437" y="2897481"/>
                  </a:lnTo>
                  <a:lnTo>
                    <a:pt x="742366" y="0"/>
                  </a:lnTo>
                  <a:lnTo>
                    <a:pt x="13023" y="468086"/>
                  </a:lnTo>
                  <a:close/>
                </a:path>
              </a:pathLst>
            </a:custGeom>
            <a:gradFill>
              <a:gsLst>
                <a:gs pos="0">
                  <a:schemeClr val="bg1">
                    <a:alpha val="20000"/>
                  </a:schemeClr>
                </a:gs>
                <a:gs pos="27000">
                  <a:schemeClr val="bg1">
                    <a:alpha val="80000"/>
                  </a:schemeClr>
                </a:gs>
                <a:gs pos="100000">
                  <a:schemeClr val="accent6">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nvGrpSpPr>
            <p:cNvPr id="170" name="Group 228">
              <a:extLst>
                <a:ext uri="{FF2B5EF4-FFF2-40B4-BE49-F238E27FC236}">
                  <a16:creationId xmlns="" xmlns:a16="http://schemas.microsoft.com/office/drawing/2014/main" id="{B453DC68-036A-493B-BCFF-326C1A620FC2}"/>
                </a:ext>
              </a:extLst>
            </p:cNvPr>
            <p:cNvGrpSpPr/>
            <p:nvPr/>
          </p:nvGrpSpPr>
          <p:grpSpPr>
            <a:xfrm rot="2664022">
              <a:off x="1392551" y="2167303"/>
              <a:ext cx="160620" cy="1522482"/>
              <a:chOff x="1039691" y="2468855"/>
              <a:chExt cx="190176" cy="1802639"/>
            </a:xfrm>
          </p:grpSpPr>
          <p:sp>
            <p:nvSpPr>
              <p:cNvPr id="179" name="Rectangle 237">
                <a:extLst>
                  <a:ext uri="{FF2B5EF4-FFF2-40B4-BE49-F238E27FC236}">
                    <a16:creationId xmlns="" xmlns:a16="http://schemas.microsoft.com/office/drawing/2014/main" id="{E7C88B34-4F74-4FA4-8F2A-9168B14CFEA9}"/>
                  </a:ext>
                </a:extLst>
              </p:cNvPr>
              <p:cNvSpPr/>
              <p:nvPr/>
            </p:nvSpPr>
            <p:spPr>
              <a:xfrm>
                <a:off x="1039691" y="2471295"/>
                <a:ext cx="72008" cy="1800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80" name="Rectangle 238">
                <a:extLst>
                  <a:ext uri="{FF2B5EF4-FFF2-40B4-BE49-F238E27FC236}">
                    <a16:creationId xmlns="" xmlns:a16="http://schemas.microsoft.com/office/drawing/2014/main" id="{00618638-83B7-4BFD-AD2F-909FCD4A6792}"/>
                  </a:ext>
                </a:extLst>
              </p:cNvPr>
              <p:cNvSpPr/>
              <p:nvPr/>
            </p:nvSpPr>
            <p:spPr>
              <a:xfrm>
                <a:off x="1157859" y="2468855"/>
                <a:ext cx="72008" cy="1800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grpSp>
          <p:nvGrpSpPr>
            <p:cNvPr id="171" name="Group 229">
              <a:extLst>
                <a:ext uri="{FF2B5EF4-FFF2-40B4-BE49-F238E27FC236}">
                  <a16:creationId xmlns="" xmlns:a16="http://schemas.microsoft.com/office/drawing/2014/main" id="{314D5BB6-C315-4903-9F30-103985729878}"/>
                </a:ext>
              </a:extLst>
            </p:cNvPr>
            <p:cNvGrpSpPr/>
            <p:nvPr/>
          </p:nvGrpSpPr>
          <p:grpSpPr>
            <a:xfrm>
              <a:off x="830015" y="3642996"/>
              <a:ext cx="194605" cy="1727022"/>
              <a:chOff x="1093356" y="2490394"/>
              <a:chExt cx="230413" cy="1802702"/>
            </a:xfrm>
          </p:grpSpPr>
          <p:sp>
            <p:nvSpPr>
              <p:cNvPr id="177" name="Rectangle 235">
                <a:extLst>
                  <a:ext uri="{FF2B5EF4-FFF2-40B4-BE49-F238E27FC236}">
                    <a16:creationId xmlns="" xmlns:a16="http://schemas.microsoft.com/office/drawing/2014/main" id="{525AF3B4-405C-43AA-9201-AB16EE282DE0}"/>
                  </a:ext>
                </a:extLst>
              </p:cNvPr>
              <p:cNvSpPr/>
              <p:nvPr/>
            </p:nvSpPr>
            <p:spPr>
              <a:xfrm>
                <a:off x="1093356" y="2492897"/>
                <a:ext cx="72008" cy="1800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78" name="Rectangle 236">
                <a:extLst>
                  <a:ext uri="{FF2B5EF4-FFF2-40B4-BE49-F238E27FC236}">
                    <a16:creationId xmlns="" xmlns:a16="http://schemas.microsoft.com/office/drawing/2014/main" id="{83EE8C98-B9D4-4368-A1EE-37197C71EE0C}"/>
                  </a:ext>
                </a:extLst>
              </p:cNvPr>
              <p:cNvSpPr/>
              <p:nvPr/>
            </p:nvSpPr>
            <p:spPr>
              <a:xfrm>
                <a:off x="1251762" y="2490394"/>
                <a:ext cx="72007" cy="1800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grpSp>
          <p:nvGrpSpPr>
            <p:cNvPr id="172" name="Group 230">
              <a:extLst>
                <a:ext uri="{FF2B5EF4-FFF2-40B4-BE49-F238E27FC236}">
                  <a16:creationId xmlns="" xmlns:a16="http://schemas.microsoft.com/office/drawing/2014/main" id="{442768FE-3477-4922-83AB-5BCCDE170C70}"/>
                </a:ext>
              </a:extLst>
            </p:cNvPr>
            <p:cNvGrpSpPr/>
            <p:nvPr/>
          </p:nvGrpSpPr>
          <p:grpSpPr>
            <a:xfrm>
              <a:off x="727959" y="3322360"/>
              <a:ext cx="399622" cy="399622"/>
              <a:chOff x="3275856" y="4077072"/>
              <a:chExt cx="504056" cy="504056"/>
            </a:xfrm>
          </p:grpSpPr>
          <p:sp>
            <p:nvSpPr>
              <p:cNvPr id="175" name="Oval 233">
                <a:extLst>
                  <a:ext uri="{FF2B5EF4-FFF2-40B4-BE49-F238E27FC236}">
                    <a16:creationId xmlns="" xmlns:a16="http://schemas.microsoft.com/office/drawing/2014/main" id="{A5623F15-7120-4715-8B17-B14754AAA3EA}"/>
                  </a:ext>
                </a:extLst>
              </p:cNvPr>
              <p:cNvSpPr/>
              <p:nvPr/>
            </p:nvSpPr>
            <p:spPr>
              <a:xfrm>
                <a:off x="3275856" y="4077072"/>
                <a:ext cx="504056" cy="50405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76" name="Oval 234">
                <a:extLst>
                  <a:ext uri="{FF2B5EF4-FFF2-40B4-BE49-F238E27FC236}">
                    <a16:creationId xmlns="" xmlns:a16="http://schemas.microsoft.com/office/drawing/2014/main" id="{BB67F4C5-E342-4933-A25E-AF5FD7ECFE43}"/>
                  </a:ext>
                </a:extLst>
              </p:cNvPr>
              <p:cNvSpPr/>
              <p:nvPr/>
            </p:nvSpPr>
            <p:spPr>
              <a:xfrm>
                <a:off x="3375484" y="4176700"/>
                <a:ext cx="304800" cy="304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sp>
          <p:nvSpPr>
            <p:cNvPr id="173" name="Rounded Rectangle 14">
              <a:extLst>
                <a:ext uri="{FF2B5EF4-FFF2-40B4-BE49-F238E27FC236}">
                  <a16:creationId xmlns="" xmlns:a16="http://schemas.microsoft.com/office/drawing/2014/main" id="{39CDED29-610D-4F6D-8771-1A04A5BF36C5}"/>
                </a:ext>
              </a:extLst>
            </p:cNvPr>
            <p:cNvSpPr/>
            <p:nvPr/>
          </p:nvSpPr>
          <p:spPr>
            <a:xfrm rot="19957432">
              <a:off x="1660321" y="2205562"/>
              <a:ext cx="855933" cy="812432"/>
            </a:xfrm>
            <a:custGeom>
              <a:avLst/>
              <a:gdLst>
                <a:gd name="connsiteX0" fmla="*/ 298603 w 598917"/>
                <a:gd name="connsiteY0" fmla="*/ 2 h 568478"/>
                <a:gd name="connsiteX1" fmla="*/ 373918 w 598917"/>
                <a:gd name="connsiteY1" fmla="*/ 19676 h 568478"/>
                <a:gd name="connsiteX2" fmla="*/ 448829 w 598917"/>
                <a:gd name="connsiteY2" fmla="*/ 150752 h 568478"/>
                <a:gd name="connsiteX3" fmla="*/ 446328 w 598917"/>
                <a:gd name="connsiteY3" fmla="*/ 150767 h 568478"/>
                <a:gd name="connsiteX4" fmla="*/ 446328 w 598917"/>
                <a:gd name="connsiteY4" fmla="*/ 252762 h 568478"/>
                <a:gd name="connsiteX5" fmla="*/ 446478 w 598917"/>
                <a:gd name="connsiteY5" fmla="*/ 252762 h 568478"/>
                <a:gd name="connsiteX6" fmla="*/ 598917 w 598917"/>
                <a:gd name="connsiteY6" fmla="*/ 565068 h 568478"/>
                <a:gd name="connsiteX7" fmla="*/ 0 w 598917"/>
                <a:gd name="connsiteY7" fmla="*/ 568478 h 568478"/>
                <a:gd name="connsiteX8" fmla="*/ 142510 w 598917"/>
                <a:gd name="connsiteY8" fmla="*/ 252762 h 568478"/>
                <a:gd name="connsiteX9" fmla="*/ 143217 w 598917"/>
                <a:gd name="connsiteY9" fmla="*/ 252762 h 568478"/>
                <a:gd name="connsiteX10" fmla="*/ 143217 w 598917"/>
                <a:gd name="connsiteY10" fmla="*/ 134244 h 568478"/>
                <a:gd name="connsiteX11" fmla="*/ 223520 w 598917"/>
                <a:gd name="connsiteY11" fmla="*/ 20528 h 568478"/>
                <a:gd name="connsiteX12" fmla="*/ 298603 w 598917"/>
                <a:gd name="connsiteY12" fmla="*/ 2 h 568478"/>
                <a:gd name="connsiteX0" fmla="*/ 298603 w 598917"/>
                <a:gd name="connsiteY0" fmla="*/ 2 h 568478"/>
                <a:gd name="connsiteX1" fmla="*/ 373918 w 598917"/>
                <a:gd name="connsiteY1" fmla="*/ 19676 h 568478"/>
                <a:gd name="connsiteX2" fmla="*/ 448829 w 598917"/>
                <a:gd name="connsiteY2" fmla="*/ 150752 h 568478"/>
                <a:gd name="connsiteX3" fmla="*/ 446328 w 598917"/>
                <a:gd name="connsiteY3" fmla="*/ 150767 h 568478"/>
                <a:gd name="connsiteX4" fmla="*/ 446328 w 598917"/>
                <a:gd name="connsiteY4" fmla="*/ 252762 h 568478"/>
                <a:gd name="connsiteX5" fmla="*/ 446478 w 598917"/>
                <a:gd name="connsiteY5" fmla="*/ 252762 h 568478"/>
                <a:gd name="connsiteX6" fmla="*/ 598917 w 598917"/>
                <a:gd name="connsiteY6" fmla="*/ 565068 h 568478"/>
                <a:gd name="connsiteX7" fmla="*/ 0 w 598917"/>
                <a:gd name="connsiteY7" fmla="*/ 568478 h 568478"/>
                <a:gd name="connsiteX8" fmla="*/ 142510 w 598917"/>
                <a:gd name="connsiteY8" fmla="*/ 252762 h 568478"/>
                <a:gd name="connsiteX9" fmla="*/ 143217 w 598917"/>
                <a:gd name="connsiteY9" fmla="*/ 252762 h 568478"/>
                <a:gd name="connsiteX10" fmla="*/ 143217 w 598917"/>
                <a:gd name="connsiteY10" fmla="*/ 134244 h 568478"/>
                <a:gd name="connsiteX11" fmla="*/ 223520 w 598917"/>
                <a:gd name="connsiteY11" fmla="*/ 20528 h 568478"/>
                <a:gd name="connsiteX12" fmla="*/ 298603 w 598917"/>
                <a:gd name="connsiteY12" fmla="*/ 2 h 568478"/>
                <a:gd name="connsiteX0" fmla="*/ 298603 w 598917"/>
                <a:gd name="connsiteY0" fmla="*/ 2 h 568478"/>
                <a:gd name="connsiteX1" fmla="*/ 373918 w 598917"/>
                <a:gd name="connsiteY1" fmla="*/ 19676 h 568478"/>
                <a:gd name="connsiteX2" fmla="*/ 448829 w 598917"/>
                <a:gd name="connsiteY2" fmla="*/ 150752 h 568478"/>
                <a:gd name="connsiteX3" fmla="*/ 446328 w 598917"/>
                <a:gd name="connsiteY3" fmla="*/ 150767 h 568478"/>
                <a:gd name="connsiteX4" fmla="*/ 446328 w 598917"/>
                <a:gd name="connsiteY4" fmla="*/ 252762 h 568478"/>
                <a:gd name="connsiteX5" fmla="*/ 446478 w 598917"/>
                <a:gd name="connsiteY5" fmla="*/ 252762 h 568478"/>
                <a:gd name="connsiteX6" fmla="*/ 598917 w 598917"/>
                <a:gd name="connsiteY6" fmla="*/ 565068 h 568478"/>
                <a:gd name="connsiteX7" fmla="*/ 0 w 598917"/>
                <a:gd name="connsiteY7" fmla="*/ 568478 h 568478"/>
                <a:gd name="connsiteX8" fmla="*/ 142510 w 598917"/>
                <a:gd name="connsiteY8" fmla="*/ 252762 h 568478"/>
                <a:gd name="connsiteX9" fmla="*/ 143217 w 598917"/>
                <a:gd name="connsiteY9" fmla="*/ 252762 h 568478"/>
                <a:gd name="connsiteX10" fmla="*/ 143217 w 598917"/>
                <a:gd name="connsiteY10" fmla="*/ 134244 h 568478"/>
                <a:gd name="connsiteX11" fmla="*/ 223520 w 598917"/>
                <a:gd name="connsiteY11" fmla="*/ 20528 h 568478"/>
                <a:gd name="connsiteX12" fmla="*/ 298603 w 598917"/>
                <a:gd name="connsiteY12" fmla="*/ 2 h 568478"/>
                <a:gd name="connsiteX0" fmla="*/ 298603 w 598917"/>
                <a:gd name="connsiteY0" fmla="*/ 2 h 568478"/>
                <a:gd name="connsiteX1" fmla="*/ 373918 w 598917"/>
                <a:gd name="connsiteY1" fmla="*/ 19676 h 568478"/>
                <a:gd name="connsiteX2" fmla="*/ 448829 w 598917"/>
                <a:gd name="connsiteY2" fmla="*/ 150752 h 568478"/>
                <a:gd name="connsiteX3" fmla="*/ 446328 w 598917"/>
                <a:gd name="connsiteY3" fmla="*/ 150767 h 568478"/>
                <a:gd name="connsiteX4" fmla="*/ 446328 w 598917"/>
                <a:gd name="connsiteY4" fmla="*/ 252762 h 568478"/>
                <a:gd name="connsiteX5" fmla="*/ 446478 w 598917"/>
                <a:gd name="connsiteY5" fmla="*/ 252762 h 568478"/>
                <a:gd name="connsiteX6" fmla="*/ 598917 w 598917"/>
                <a:gd name="connsiteY6" fmla="*/ 565068 h 568478"/>
                <a:gd name="connsiteX7" fmla="*/ 0 w 598917"/>
                <a:gd name="connsiteY7" fmla="*/ 568478 h 568478"/>
                <a:gd name="connsiteX8" fmla="*/ 142510 w 598917"/>
                <a:gd name="connsiteY8" fmla="*/ 252762 h 568478"/>
                <a:gd name="connsiteX9" fmla="*/ 143217 w 598917"/>
                <a:gd name="connsiteY9" fmla="*/ 252762 h 568478"/>
                <a:gd name="connsiteX10" fmla="*/ 143217 w 598917"/>
                <a:gd name="connsiteY10" fmla="*/ 134244 h 568478"/>
                <a:gd name="connsiteX11" fmla="*/ 223520 w 598917"/>
                <a:gd name="connsiteY11" fmla="*/ 20528 h 568478"/>
                <a:gd name="connsiteX12" fmla="*/ 298603 w 598917"/>
                <a:gd name="connsiteY12" fmla="*/ 2 h 568478"/>
                <a:gd name="connsiteX0" fmla="*/ 298603 w 598917"/>
                <a:gd name="connsiteY0" fmla="*/ 2 h 568478"/>
                <a:gd name="connsiteX1" fmla="*/ 373918 w 598917"/>
                <a:gd name="connsiteY1" fmla="*/ 19676 h 568478"/>
                <a:gd name="connsiteX2" fmla="*/ 448829 w 598917"/>
                <a:gd name="connsiteY2" fmla="*/ 150752 h 568478"/>
                <a:gd name="connsiteX3" fmla="*/ 446328 w 598917"/>
                <a:gd name="connsiteY3" fmla="*/ 150767 h 568478"/>
                <a:gd name="connsiteX4" fmla="*/ 446328 w 598917"/>
                <a:gd name="connsiteY4" fmla="*/ 252762 h 568478"/>
                <a:gd name="connsiteX5" fmla="*/ 446478 w 598917"/>
                <a:gd name="connsiteY5" fmla="*/ 252762 h 568478"/>
                <a:gd name="connsiteX6" fmla="*/ 598917 w 598917"/>
                <a:gd name="connsiteY6" fmla="*/ 565068 h 568478"/>
                <a:gd name="connsiteX7" fmla="*/ 0 w 598917"/>
                <a:gd name="connsiteY7" fmla="*/ 568478 h 568478"/>
                <a:gd name="connsiteX8" fmla="*/ 142510 w 598917"/>
                <a:gd name="connsiteY8" fmla="*/ 252762 h 568478"/>
                <a:gd name="connsiteX9" fmla="*/ 143217 w 598917"/>
                <a:gd name="connsiteY9" fmla="*/ 252762 h 568478"/>
                <a:gd name="connsiteX10" fmla="*/ 143217 w 598917"/>
                <a:gd name="connsiteY10" fmla="*/ 134244 h 568478"/>
                <a:gd name="connsiteX11" fmla="*/ 223520 w 598917"/>
                <a:gd name="connsiteY11" fmla="*/ 20528 h 568478"/>
                <a:gd name="connsiteX12" fmla="*/ 298603 w 598917"/>
                <a:gd name="connsiteY12" fmla="*/ 2 h 568478"/>
                <a:gd name="connsiteX0" fmla="*/ 298603 w 598917"/>
                <a:gd name="connsiteY0" fmla="*/ 2 h 568478"/>
                <a:gd name="connsiteX1" fmla="*/ 373918 w 598917"/>
                <a:gd name="connsiteY1" fmla="*/ 19676 h 568478"/>
                <a:gd name="connsiteX2" fmla="*/ 448829 w 598917"/>
                <a:gd name="connsiteY2" fmla="*/ 150752 h 568478"/>
                <a:gd name="connsiteX3" fmla="*/ 446328 w 598917"/>
                <a:gd name="connsiteY3" fmla="*/ 150767 h 568478"/>
                <a:gd name="connsiteX4" fmla="*/ 446328 w 598917"/>
                <a:gd name="connsiteY4" fmla="*/ 252762 h 568478"/>
                <a:gd name="connsiteX5" fmla="*/ 446478 w 598917"/>
                <a:gd name="connsiteY5" fmla="*/ 252762 h 568478"/>
                <a:gd name="connsiteX6" fmla="*/ 598917 w 598917"/>
                <a:gd name="connsiteY6" fmla="*/ 565068 h 568478"/>
                <a:gd name="connsiteX7" fmla="*/ 0 w 598917"/>
                <a:gd name="connsiteY7" fmla="*/ 568478 h 568478"/>
                <a:gd name="connsiteX8" fmla="*/ 142510 w 598917"/>
                <a:gd name="connsiteY8" fmla="*/ 252762 h 568478"/>
                <a:gd name="connsiteX9" fmla="*/ 143217 w 598917"/>
                <a:gd name="connsiteY9" fmla="*/ 252762 h 568478"/>
                <a:gd name="connsiteX10" fmla="*/ 143217 w 598917"/>
                <a:gd name="connsiteY10" fmla="*/ 134244 h 568478"/>
                <a:gd name="connsiteX11" fmla="*/ 223520 w 598917"/>
                <a:gd name="connsiteY11" fmla="*/ 20528 h 568478"/>
                <a:gd name="connsiteX12" fmla="*/ 298603 w 598917"/>
                <a:gd name="connsiteY12" fmla="*/ 2 h 56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8917" h="568478">
                  <a:moveTo>
                    <a:pt x="298603" y="2"/>
                  </a:moveTo>
                  <a:cubicBezTo>
                    <a:pt x="324583" y="-145"/>
                    <a:pt x="350602" y="6408"/>
                    <a:pt x="373918" y="19676"/>
                  </a:cubicBezTo>
                  <a:cubicBezTo>
                    <a:pt x="421176" y="46569"/>
                    <a:pt x="449886" y="96804"/>
                    <a:pt x="448829" y="150752"/>
                  </a:cubicBezTo>
                  <a:lnTo>
                    <a:pt x="446328" y="150767"/>
                  </a:lnTo>
                  <a:lnTo>
                    <a:pt x="446328" y="252762"/>
                  </a:lnTo>
                  <a:lnTo>
                    <a:pt x="446478" y="252762"/>
                  </a:lnTo>
                  <a:lnTo>
                    <a:pt x="598917" y="565068"/>
                  </a:lnTo>
                  <a:lnTo>
                    <a:pt x="0" y="568478"/>
                  </a:lnTo>
                  <a:lnTo>
                    <a:pt x="142510" y="252762"/>
                  </a:lnTo>
                  <a:lnTo>
                    <a:pt x="143217" y="252762"/>
                  </a:lnTo>
                  <a:lnTo>
                    <a:pt x="143217" y="134244"/>
                  </a:lnTo>
                  <a:cubicBezTo>
                    <a:pt x="143445" y="138297"/>
                    <a:pt x="164730" y="39613"/>
                    <a:pt x="223520" y="20528"/>
                  </a:cubicBezTo>
                  <a:cubicBezTo>
                    <a:pt x="249418" y="-1846"/>
                    <a:pt x="272623" y="149"/>
                    <a:pt x="298603" y="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174" name="Diagonal Stripe 232">
              <a:extLst>
                <a:ext uri="{FF2B5EF4-FFF2-40B4-BE49-F238E27FC236}">
                  <a16:creationId xmlns="" xmlns:a16="http://schemas.microsoft.com/office/drawing/2014/main" id="{9AF225B1-5E63-43BD-A960-17370EC9AD1E}"/>
                </a:ext>
              </a:extLst>
            </p:cNvPr>
            <p:cNvSpPr/>
            <p:nvPr/>
          </p:nvSpPr>
          <p:spPr>
            <a:xfrm rot="2700000">
              <a:off x="481157" y="5226394"/>
              <a:ext cx="892322" cy="892322"/>
            </a:xfrm>
            <a:prstGeom prst="diagStrip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grpSp>
        <p:nvGrpSpPr>
          <p:cNvPr id="181" name="Group 260">
            <a:extLst>
              <a:ext uri="{FF2B5EF4-FFF2-40B4-BE49-F238E27FC236}">
                <a16:creationId xmlns="" xmlns:a16="http://schemas.microsoft.com/office/drawing/2014/main" id="{114AE347-1B56-442B-A95E-E71649EC5BD1}"/>
              </a:ext>
            </a:extLst>
          </p:cNvPr>
          <p:cNvGrpSpPr/>
          <p:nvPr userDrawn="1"/>
        </p:nvGrpSpPr>
        <p:grpSpPr>
          <a:xfrm>
            <a:off x="6778910" y="1328535"/>
            <a:ext cx="1954036" cy="2400980"/>
            <a:chOff x="5094895" y="2639865"/>
            <a:chExt cx="2149967" cy="2641726"/>
          </a:xfrm>
        </p:grpSpPr>
        <p:grpSp>
          <p:nvGrpSpPr>
            <p:cNvPr id="182" name="Group 261">
              <a:extLst>
                <a:ext uri="{FF2B5EF4-FFF2-40B4-BE49-F238E27FC236}">
                  <a16:creationId xmlns="" xmlns:a16="http://schemas.microsoft.com/office/drawing/2014/main" id="{8DF46A6A-8C1F-4BE5-83E6-C31611F74668}"/>
                </a:ext>
              </a:extLst>
            </p:cNvPr>
            <p:cNvGrpSpPr/>
            <p:nvPr/>
          </p:nvGrpSpPr>
          <p:grpSpPr>
            <a:xfrm>
              <a:off x="5094895" y="3711725"/>
              <a:ext cx="2113260" cy="1375670"/>
              <a:chOff x="5094895" y="3711725"/>
              <a:chExt cx="2113260" cy="1375670"/>
            </a:xfrm>
          </p:grpSpPr>
          <p:grpSp>
            <p:nvGrpSpPr>
              <p:cNvPr id="196" name="Group 275">
                <a:extLst>
                  <a:ext uri="{FF2B5EF4-FFF2-40B4-BE49-F238E27FC236}">
                    <a16:creationId xmlns="" xmlns:a16="http://schemas.microsoft.com/office/drawing/2014/main" id="{07EAB79F-881C-4F7A-B3A4-1D77F512361F}"/>
                  </a:ext>
                </a:extLst>
              </p:cNvPr>
              <p:cNvGrpSpPr/>
              <p:nvPr/>
            </p:nvGrpSpPr>
            <p:grpSpPr>
              <a:xfrm>
                <a:off x="5094895" y="3711725"/>
                <a:ext cx="2113260" cy="628134"/>
                <a:chOff x="5094895" y="3711725"/>
                <a:chExt cx="2113260" cy="628134"/>
              </a:xfrm>
            </p:grpSpPr>
            <p:sp>
              <p:nvSpPr>
                <p:cNvPr id="199" name="Freeform: Shape 278">
                  <a:extLst>
                    <a:ext uri="{FF2B5EF4-FFF2-40B4-BE49-F238E27FC236}">
                      <a16:creationId xmlns="" xmlns:a16="http://schemas.microsoft.com/office/drawing/2014/main" id="{38F308D6-829A-4988-89DE-515752294D01}"/>
                    </a:ext>
                  </a:extLst>
                </p:cNvPr>
                <p:cNvSpPr/>
                <p:nvPr/>
              </p:nvSpPr>
              <p:spPr>
                <a:xfrm>
                  <a:off x="5094895" y="3863696"/>
                  <a:ext cx="336036" cy="476163"/>
                </a:xfrm>
                <a:custGeom>
                  <a:avLst/>
                  <a:gdLst>
                    <a:gd name="connsiteX0" fmla="*/ 218675 w 336036"/>
                    <a:gd name="connsiteY0" fmla="*/ 0 h 476163"/>
                    <a:gd name="connsiteX1" fmla="*/ 336036 w 336036"/>
                    <a:gd name="connsiteY1" fmla="*/ 0 h 476163"/>
                    <a:gd name="connsiteX2" fmla="*/ 336036 w 336036"/>
                    <a:gd name="connsiteY2" fmla="*/ 476163 h 476163"/>
                    <a:gd name="connsiteX3" fmla="*/ 218675 w 336036"/>
                    <a:gd name="connsiteY3" fmla="*/ 476163 h 476163"/>
                    <a:gd name="connsiteX4" fmla="*/ 218675 w 336036"/>
                    <a:gd name="connsiteY4" fmla="*/ 375461 h 476163"/>
                    <a:gd name="connsiteX5" fmla="*/ 0 w 336036"/>
                    <a:gd name="connsiteY5" fmla="*/ 375461 h 476163"/>
                    <a:gd name="connsiteX6" fmla="*/ 0 w 336036"/>
                    <a:gd name="connsiteY6" fmla="*/ 96603 h 476163"/>
                    <a:gd name="connsiteX7" fmla="*/ 218675 w 336036"/>
                    <a:gd name="connsiteY7" fmla="*/ 96603 h 47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036" h="476163">
                      <a:moveTo>
                        <a:pt x="218675" y="0"/>
                      </a:moveTo>
                      <a:lnTo>
                        <a:pt x="336036" y="0"/>
                      </a:lnTo>
                      <a:lnTo>
                        <a:pt x="336036" y="476163"/>
                      </a:lnTo>
                      <a:lnTo>
                        <a:pt x="218675" y="476163"/>
                      </a:lnTo>
                      <a:lnTo>
                        <a:pt x="218675" y="375461"/>
                      </a:lnTo>
                      <a:lnTo>
                        <a:pt x="0" y="375461"/>
                      </a:lnTo>
                      <a:lnTo>
                        <a:pt x="0" y="96603"/>
                      </a:lnTo>
                      <a:lnTo>
                        <a:pt x="218675" y="96603"/>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0" name="Rectangle 279">
                  <a:extLst>
                    <a:ext uri="{FF2B5EF4-FFF2-40B4-BE49-F238E27FC236}">
                      <a16:creationId xmlns="" xmlns:a16="http://schemas.microsoft.com/office/drawing/2014/main" id="{3A98F069-CC5E-404D-8D17-140C555648C0}"/>
                    </a:ext>
                  </a:extLst>
                </p:cNvPr>
                <p:cNvSpPr/>
                <p:nvPr/>
              </p:nvSpPr>
              <p:spPr>
                <a:xfrm>
                  <a:off x="5477203" y="3837325"/>
                  <a:ext cx="1730952"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Freeform: Shape 280">
                  <a:extLst>
                    <a:ext uri="{FF2B5EF4-FFF2-40B4-BE49-F238E27FC236}">
                      <a16:creationId xmlns="" xmlns:a16="http://schemas.microsoft.com/office/drawing/2014/main" id="{5F82051F-7696-40EE-9C5E-43A88B3CCE3F}"/>
                    </a:ext>
                  </a:extLst>
                </p:cNvPr>
                <p:cNvSpPr/>
                <p:nvPr/>
              </p:nvSpPr>
              <p:spPr>
                <a:xfrm>
                  <a:off x="6157841" y="3711725"/>
                  <a:ext cx="300038" cy="442408"/>
                </a:xfrm>
                <a:custGeom>
                  <a:avLst/>
                  <a:gdLst>
                    <a:gd name="connsiteX0" fmla="*/ 53611 w 300038"/>
                    <a:gd name="connsiteY0" fmla="*/ 0 h 442408"/>
                    <a:gd name="connsiteX1" fmla="*/ 246428 w 300038"/>
                    <a:gd name="connsiteY1" fmla="*/ 0 h 442408"/>
                    <a:gd name="connsiteX2" fmla="*/ 246428 w 300038"/>
                    <a:gd name="connsiteY2" fmla="*/ 239398 h 442408"/>
                    <a:gd name="connsiteX3" fmla="*/ 248641 w 300038"/>
                    <a:gd name="connsiteY3" fmla="*/ 239398 h 442408"/>
                    <a:gd name="connsiteX4" fmla="*/ 300038 w 300038"/>
                    <a:gd name="connsiteY4" fmla="*/ 391590 h 442408"/>
                    <a:gd name="connsiteX5" fmla="*/ 201048 w 300038"/>
                    <a:gd name="connsiteY5" fmla="*/ 391590 h 442408"/>
                    <a:gd name="connsiteX6" fmla="*/ 201048 w 300038"/>
                    <a:gd name="connsiteY6" fmla="*/ 408574 h 442408"/>
                    <a:gd name="connsiteX7" fmla="*/ 167214 w 300038"/>
                    <a:gd name="connsiteY7" fmla="*/ 442408 h 442408"/>
                    <a:gd name="connsiteX8" fmla="*/ 132826 w 300038"/>
                    <a:gd name="connsiteY8" fmla="*/ 442408 h 442408"/>
                    <a:gd name="connsiteX9" fmla="*/ 98992 w 300038"/>
                    <a:gd name="connsiteY9" fmla="*/ 408574 h 442408"/>
                    <a:gd name="connsiteX10" fmla="*/ 98992 w 300038"/>
                    <a:gd name="connsiteY10" fmla="*/ 391590 h 442408"/>
                    <a:gd name="connsiteX11" fmla="*/ 0 w 300038"/>
                    <a:gd name="connsiteY11" fmla="*/ 391590 h 442408"/>
                    <a:gd name="connsiteX12" fmla="*/ 51397 w 300038"/>
                    <a:gd name="connsiteY12" fmla="*/ 239398 h 442408"/>
                    <a:gd name="connsiteX13" fmla="*/ 53611 w 300038"/>
                    <a:gd name="connsiteY13" fmla="*/ 239398 h 442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0038" h="442408">
                      <a:moveTo>
                        <a:pt x="53611" y="0"/>
                      </a:moveTo>
                      <a:lnTo>
                        <a:pt x="246428" y="0"/>
                      </a:lnTo>
                      <a:lnTo>
                        <a:pt x="246428" y="239398"/>
                      </a:lnTo>
                      <a:lnTo>
                        <a:pt x="248641" y="239398"/>
                      </a:lnTo>
                      <a:lnTo>
                        <a:pt x="300038" y="391590"/>
                      </a:lnTo>
                      <a:lnTo>
                        <a:pt x="201048" y="391590"/>
                      </a:lnTo>
                      <a:lnTo>
                        <a:pt x="201048" y="408574"/>
                      </a:lnTo>
                      <a:cubicBezTo>
                        <a:pt x="201048" y="427260"/>
                        <a:pt x="185900" y="442408"/>
                        <a:pt x="167214" y="442408"/>
                      </a:cubicBezTo>
                      <a:lnTo>
                        <a:pt x="132826" y="442408"/>
                      </a:lnTo>
                      <a:cubicBezTo>
                        <a:pt x="114140" y="442408"/>
                        <a:pt x="98992" y="427260"/>
                        <a:pt x="98992" y="408574"/>
                      </a:cubicBezTo>
                      <a:lnTo>
                        <a:pt x="98992" y="391590"/>
                      </a:lnTo>
                      <a:lnTo>
                        <a:pt x="0" y="391590"/>
                      </a:lnTo>
                      <a:lnTo>
                        <a:pt x="51397" y="239398"/>
                      </a:lnTo>
                      <a:lnTo>
                        <a:pt x="53611" y="239398"/>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7" name="Rectangle: Top Corners Rounded 276">
                <a:extLst>
                  <a:ext uri="{FF2B5EF4-FFF2-40B4-BE49-F238E27FC236}">
                    <a16:creationId xmlns="" xmlns:a16="http://schemas.microsoft.com/office/drawing/2014/main" id="{622C4369-75DB-44FF-B177-A185BD6F96AF}"/>
                  </a:ext>
                </a:extLst>
              </p:cNvPr>
              <p:cNvSpPr/>
              <p:nvPr/>
            </p:nvSpPr>
            <p:spPr>
              <a:xfrm rot="10800000">
                <a:off x="5773715" y="4944366"/>
                <a:ext cx="1128366" cy="45719"/>
              </a:xfrm>
              <a:prstGeom prst="round2SameRect">
                <a:avLst>
                  <a:gd name="adj1" fmla="val 33152"/>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8" name="Rectangle 277">
                <a:extLst>
                  <a:ext uri="{FF2B5EF4-FFF2-40B4-BE49-F238E27FC236}">
                    <a16:creationId xmlns="" xmlns:a16="http://schemas.microsoft.com/office/drawing/2014/main" id="{D59FD6CA-3C9E-45CC-BB6C-9C3E1BBEF80C}"/>
                  </a:ext>
                </a:extLst>
              </p:cNvPr>
              <p:cNvSpPr/>
              <p:nvPr/>
            </p:nvSpPr>
            <p:spPr>
              <a:xfrm>
                <a:off x="6164691" y="4965793"/>
                <a:ext cx="346413" cy="1216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183" name="Group 262">
              <a:extLst>
                <a:ext uri="{FF2B5EF4-FFF2-40B4-BE49-F238E27FC236}">
                  <a16:creationId xmlns="" xmlns:a16="http://schemas.microsoft.com/office/drawing/2014/main" id="{54CF2C5C-7E14-4EBB-A7DA-5C6F4B24BA05}"/>
                </a:ext>
              </a:extLst>
            </p:cNvPr>
            <p:cNvGrpSpPr/>
            <p:nvPr/>
          </p:nvGrpSpPr>
          <p:grpSpPr>
            <a:xfrm>
              <a:off x="5176309" y="2639865"/>
              <a:ext cx="1156513" cy="1833233"/>
              <a:chOff x="5176309" y="2639865"/>
              <a:chExt cx="1156513" cy="1833233"/>
            </a:xfrm>
          </p:grpSpPr>
          <p:sp>
            <p:nvSpPr>
              <p:cNvPr id="192" name="Rectangle 271">
                <a:extLst>
                  <a:ext uri="{FF2B5EF4-FFF2-40B4-BE49-F238E27FC236}">
                    <a16:creationId xmlns="" xmlns:a16="http://schemas.microsoft.com/office/drawing/2014/main" id="{125F9235-1DDA-4038-AABC-4E88A9283FC1}"/>
                  </a:ext>
                </a:extLst>
              </p:cNvPr>
              <p:cNvSpPr/>
              <p:nvPr/>
            </p:nvSpPr>
            <p:spPr>
              <a:xfrm>
                <a:off x="5176309" y="3763758"/>
                <a:ext cx="194549" cy="7093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Block Arc 272">
                <a:extLst>
                  <a:ext uri="{FF2B5EF4-FFF2-40B4-BE49-F238E27FC236}">
                    <a16:creationId xmlns="" xmlns:a16="http://schemas.microsoft.com/office/drawing/2014/main" id="{7DBB10BC-931C-42E9-81AD-772C83D68FF9}"/>
                  </a:ext>
                </a:extLst>
              </p:cNvPr>
              <p:cNvSpPr/>
              <p:nvPr/>
            </p:nvSpPr>
            <p:spPr>
              <a:xfrm>
                <a:off x="5333128" y="2639865"/>
                <a:ext cx="999694" cy="999694"/>
              </a:xfrm>
              <a:prstGeom prst="blockArc">
                <a:avLst>
                  <a:gd name="adj1" fmla="val 10800000"/>
                  <a:gd name="adj2" fmla="val 21545197"/>
                  <a:gd name="adj3" fmla="val 366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4" name="Rectangle 273">
                <a:extLst>
                  <a:ext uri="{FF2B5EF4-FFF2-40B4-BE49-F238E27FC236}">
                    <a16:creationId xmlns="" xmlns:a16="http://schemas.microsoft.com/office/drawing/2014/main" id="{178E7152-D22A-4693-BF79-05C0D71F69A5}"/>
                  </a:ext>
                </a:extLst>
              </p:cNvPr>
              <p:cNvSpPr/>
              <p:nvPr/>
            </p:nvSpPr>
            <p:spPr>
              <a:xfrm>
                <a:off x="5334282" y="3118735"/>
                <a:ext cx="36576" cy="7093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Rectangle 274">
                <a:extLst>
                  <a:ext uri="{FF2B5EF4-FFF2-40B4-BE49-F238E27FC236}">
                    <a16:creationId xmlns="" xmlns:a16="http://schemas.microsoft.com/office/drawing/2014/main" id="{17342F94-198D-4944-BE2B-F89CB216ECDA}"/>
                  </a:ext>
                </a:extLst>
              </p:cNvPr>
              <p:cNvSpPr/>
              <p:nvPr/>
            </p:nvSpPr>
            <p:spPr>
              <a:xfrm>
                <a:off x="6296246" y="3118317"/>
                <a:ext cx="36576" cy="6155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4" name="Group 263">
              <a:extLst>
                <a:ext uri="{FF2B5EF4-FFF2-40B4-BE49-F238E27FC236}">
                  <a16:creationId xmlns="" xmlns:a16="http://schemas.microsoft.com/office/drawing/2014/main" id="{E53F5F8C-0B97-4BB2-9922-5291F05CA273}"/>
                </a:ext>
              </a:extLst>
            </p:cNvPr>
            <p:cNvGrpSpPr/>
            <p:nvPr/>
          </p:nvGrpSpPr>
          <p:grpSpPr>
            <a:xfrm>
              <a:off x="5981094" y="4134870"/>
              <a:ext cx="733628" cy="784146"/>
              <a:chOff x="5724251" y="3033712"/>
              <a:chExt cx="733628" cy="784146"/>
            </a:xfrm>
            <a:solidFill>
              <a:schemeClr val="accent4"/>
            </a:solidFill>
          </p:grpSpPr>
          <p:sp>
            <p:nvSpPr>
              <p:cNvPr id="189" name="Freeform: Shape 268">
                <a:extLst>
                  <a:ext uri="{FF2B5EF4-FFF2-40B4-BE49-F238E27FC236}">
                    <a16:creationId xmlns="" xmlns:a16="http://schemas.microsoft.com/office/drawing/2014/main" id="{69CBFB8A-8A12-4FFE-88BB-AB499BFCA18F}"/>
                  </a:ext>
                </a:extLst>
              </p:cNvPr>
              <p:cNvSpPr/>
              <p:nvPr/>
            </p:nvSpPr>
            <p:spPr>
              <a:xfrm>
                <a:off x="5731996" y="3033712"/>
                <a:ext cx="600075" cy="342900"/>
              </a:xfrm>
              <a:custGeom>
                <a:avLst/>
                <a:gdLst>
                  <a:gd name="connsiteX0" fmla="*/ 562124 w 600075"/>
                  <a:gd name="connsiteY0" fmla="*/ 244793 h 342900"/>
                  <a:gd name="connsiteX1" fmla="*/ 503069 w 600075"/>
                  <a:gd name="connsiteY1" fmla="*/ 225743 h 342900"/>
                  <a:gd name="connsiteX2" fmla="*/ 55394 w 600075"/>
                  <a:gd name="connsiteY2" fmla="*/ 226695 h 342900"/>
                  <a:gd name="connsiteX3" fmla="*/ 149 w 600075"/>
                  <a:gd name="connsiteY3" fmla="*/ 173355 h 342900"/>
                  <a:gd name="connsiteX4" fmla="*/ 81112 w 600075"/>
                  <a:gd name="connsiteY4" fmla="*/ 93345 h 342900"/>
                  <a:gd name="connsiteX5" fmla="*/ 252562 w 600075"/>
                  <a:gd name="connsiteY5" fmla="*/ 94298 h 342900"/>
                  <a:gd name="connsiteX6" fmla="*/ 290662 w 600075"/>
                  <a:gd name="connsiteY6" fmla="*/ 57150 h 342900"/>
                  <a:gd name="connsiteX7" fmla="*/ 290662 w 600075"/>
                  <a:gd name="connsiteY7" fmla="*/ 28575 h 342900"/>
                  <a:gd name="connsiteX8" fmla="*/ 317332 w 600075"/>
                  <a:gd name="connsiteY8" fmla="*/ 0 h 342900"/>
                  <a:gd name="connsiteX9" fmla="*/ 343049 w 600075"/>
                  <a:gd name="connsiteY9" fmla="*/ 28575 h 342900"/>
                  <a:gd name="connsiteX10" fmla="*/ 343049 w 600075"/>
                  <a:gd name="connsiteY10" fmla="*/ 114300 h 342900"/>
                  <a:gd name="connsiteX11" fmla="*/ 294472 w 600075"/>
                  <a:gd name="connsiteY11" fmla="*/ 146685 h 342900"/>
                  <a:gd name="connsiteX12" fmla="*/ 84922 w 600075"/>
                  <a:gd name="connsiteY12" fmla="*/ 146685 h 342900"/>
                  <a:gd name="connsiteX13" fmla="*/ 52537 w 600075"/>
                  <a:gd name="connsiteY13" fmla="*/ 161925 h 342900"/>
                  <a:gd name="connsiteX14" fmla="*/ 85874 w 600075"/>
                  <a:gd name="connsiteY14" fmla="*/ 176213 h 342900"/>
                  <a:gd name="connsiteX15" fmla="*/ 547837 w 600075"/>
                  <a:gd name="connsiteY15" fmla="*/ 175260 h 342900"/>
                  <a:gd name="connsiteX16" fmla="*/ 604987 w 600075"/>
                  <a:gd name="connsiteY16" fmla="*/ 232410 h 342900"/>
                  <a:gd name="connsiteX17" fmla="*/ 548789 w 600075"/>
                  <a:gd name="connsiteY17" fmla="*/ 294323 h 342900"/>
                  <a:gd name="connsiteX18" fmla="*/ 467827 w 600075"/>
                  <a:gd name="connsiteY18" fmla="*/ 293370 h 342900"/>
                  <a:gd name="connsiteX19" fmla="*/ 409724 w 600075"/>
                  <a:gd name="connsiteY19" fmla="*/ 331470 h 342900"/>
                  <a:gd name="connsiteX20" fmla="*/ 372577 w 600075"/>
                  <a:gd name="connsiteY20" fmla="*/ 343853 h 342900"/>
                  <a:gd name="connsiteX21" fmla="*/ 364957 w 600075"/>
                  <a:gd name="connsiteY21" fmla="*/ 266700 h 342900"/>
                  <a:gd name="connsiteX22" fmla="*/ 404962 w 600075"/>
                  <a:gd name="connsiteY22" fmla="*/ 243840 h 342900"/>
                  <a:gd name="connsiteX23" fmla="*/ 562124 w 600075"/>
                  <a:gd name="connsiteY23" fmla="*/ 24479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0075" h="342900">
                    <a:moveTo>
                      <a:pt x="562124" y="244793"/>
                    </a:moveTo>
                    <a:cubicBezTo>
                      <a:pt x="537359" y="219075"/>
                      <a:pt x="519262" y="226695"/>
                      <a:pt x="503069" y="225743"/>
                    </a:cubicBezTo>
                    <a:cubicBezTo>
                      <a:pt x="353527" y="224790"/>
                      <a:pt x="204937" y="223838"/>
                      <a:pt x="55394" y="226695"/>
                    </a:cubicBezTo>
                    <a:cubicBezTo>
                      <a:pt x="14437" y="227648"/>
                      <a:pt x="-1756" y="216218"/>
                      <a:pt x="149" y="173355"/>
                    </a:cubicBezTo>
                    <a:cubicBezTo>
                      <a:pt x="2054" y="93345"/>
                      <a:pt x="149" y="93345"/>
                      <a:pt x="81112" y="93345"/>
                    </a:cubicBezTo>
                    <a:cubicBezTo>
                      <a:pt x="138262" y="93345"/>
                      <a:pt x="195412" y="92393"/>
                      <a:pt x="252562" y="94298"/>
                    </a:cubicBezTo>
                    <a:cubicBezTo>
                      <a:pt x="280184" y="95250"/>
                      <a:pt x="295424" y="88583"/>
                      <a:pt x="290662" y="57150"/>
                    </a:cubicBezTo>
                    <a:cubicBezTo>
                      <a:pt x="289709" y="47625"/>
                      <a:pt x="289709" y="38100"/>
                      <a:pt x="290662" y="28575"/>
                    </a:cubicBezTo>
                    <a:cubicBezTo>
                      <a:pt x="292567" y="12383"/>
                      <a:pt x="300187" y="0"/>
                      <a:pt x="317332" y="0"/>
                    </a:cubicBezTo>
                    <a:cubicBezTo>
                      <a:pt x="334477" y="0"/>
                      <a:pt x="343049" y="13335"/>
                      <a:pt x="343049" y="28575"/>
                    </a:cubicBezTo>
                    <a:cubicBezTo>
                      <a:pt x="344002" y="57150"/>
                      <a:pt x="344954" y="85725"/>
                      <a:pt x="343049" y="114300"/>
                    </a:cubicBezTo>
                    <a:cubicBezTo>
                      <a:pt x="341144" y="143828"/>
                      <a:pt x="318284" y="146685"/>
                      <a:pt x="294472" y="146685"/>
                    </a:cubicBezTo>
                    <a:cubicBezTo>
                      <a:pt x="224939" y="146685"/>
                      <a:pt x="154454" y="146685"/>
                      <a:pt x="84922" y="146685"/>
                    </a:cubicBezTo>
                    <a:cubicBezTo>
                      <a:pt x="72539" y="146685"/>
                      <a:pt x="51584" y="140018"/>
                      <a:pt x="52537" y="161925"/>
                    </a:cubicBezTo>
                    <a:cubicBezTo>
                      <a:pt x="53489" y="183833"/>
                      <a:pt x="73492" y="176213"/>
                      <a:pt x="85874" y="176213"/>
                    </a:cubicBezTo>
                    <a:cubicBezTo>
                      <a:pt x="240179" y="177165"/>
                      <a:pt x="393532" y="178118"/>
                      <a:pt x="547837" y="175260"/>
                    </a:cubicBezTo>
                    <a:cubicBezTo>
                      <a:pt x="592604" y="174308"/>
                      <a:pt x="605939" y="188595"/>
                      <a:pt x="604987" y="232410"/>
                    </a:cubicBezTo>
                    <a:cubicBezTo>
                      <a:pt x="604034" y="274320"/>
                      <a:pt x="598319" y="300038"/>
                      <a:pt x="548789" y="294323"/>
                    </a:cubicBezTo>
                    <a:cubicBezTo>
                      <a:pt x="522119" y="291465"/>
                      <a:pt x="494497" y="294323"/>
                      <a:pt x="467827" y="293370"/>
                    </a:cubicBezTo>
                    <a:cubicBezTo>
                      <a:pt x="440204" y="293370"/>
                      <a:pt x="410677" y="285750"/>
                      <a:pt x="409724" y="331470"/>
                    </a:cubicBezTo>
                    <a:cubicBezTo>
                      <a:pt x="409724" y="349568"/>
                      <a:pt x="384959" y="356235"/>
                      <a:pt x="372577" y="343853"/>
                    </a:cubicBezTo>
                    <a:cubicBezTo>
                      <a:pt x="352574" y="321945"/>
                      <a:pt x="362099" y="292418"/>
                      <a:pt x="364957" y="266700"/>
                    </a:cubicBezTo>
                    <a:cubicBezTo>
                      <a:pt x="366862" y="242888"/>
                      <a:pt x="387817" y="243840"/>
                      <a:pt x="404962" y="243840"/>
                    </a:cubicBezTo>
                    <a:cubicBezTo>
                      <a:pt x="454492" y="244793"/>
                      <a:pt x="503069" y="244793"/>
                      <a:pt x="562124" y="244793"/>
                    </a:cubicBezTo>
                    <a:close/>
                  </a:path>
                </a:pathLst>
              </a:custGeom>
              <a:solidFill>
                <a:schemeClr val="bg1">
                  <a:lumMod val="65000"/>
                </a:schemeClr>
              </a:solidFill>
              <a:ln w="9525" cap="flat">
                <a:noFill/>
                <a:prstDash val="solid"/>
                <a:miter/>
              </a:ln>
            </p:spPr>
            <p:txBody>
              <a:bodyPr rtlCol="0" anchor="ctr"/>
              <a:lstStyle/>
              <a:p>
                <a:endParaRPr lang="en-US"/>
              </a:p>
            </p:txBody>
          </p:sp>
          <p:sp>
            <p:nvSpPr>
              <p:cNvPr id="190" name="Freeform: Shape 269">
                <a:extLst>
                  <a:ext uri="{FF2B5EF4-FFF2-40B4-BE49-F238E27FC236}">
                    <a16:creationId xmlns="" xmlns:a16="http://schemas.microsoft.com/office/drawing/2014/main" id="{67D1F54E-AA46-4DA9-A152-5982055C36A9}"/>
                  </a:ext>
                </a:extLst>
              </p:cNvPr>
              <p:cNvSpPr/>
              <p:nvPr/>
            </p:nvSpPr>
            <p:spPr>
              <a:xfrm>
                <a:off x="5724251" y="3427333"/>
                <a:ext cx="285750" cy="390525"/>
              </a:xfrm>
              <a:custGeom>
                <a:avLst/>
                <a:gdLst>
                  <a:gd name="connsiteX0" fmla="*/ 2179 w 285750"/>
                  <a:gd name="connsiteY0" fmla="*/ 302657 h 390525"/>
                  <a:gd name="connsiteX1" fmla="*/ 126004 w 285750"/>
                  <a:gd name="connsiteY1" fmla="*/ 326469 h 390525"/>
                  <a:gd name="connsiteX2" fmla="*/ 190774 w 285750"/>
                  <a:gd name="connsiteY2" fmla="*/ 276939 h 390525"/>
                  <a:gd name="connsiteX3" fmla="*/ 130767 w 285750"/>
                  <a:gd name="connsiteY3" fmla="*/ 222647 h 390525"/>
                  <a:gd name="connsiteX4" fmla="*/ 92667 w 285750"/>
                  <a:gd name="connsiteY4" fmla="*/ 221694 h 390525"/>
                  <a:gd name="connsiteX5" fmla="*/ 67902 w 285750"/>
                  <a:gd name="connsiteY5" fmla="*/ 192167 h 390525"/>
                  <a:gd name="connsiteX6" fmla="*/ 92667 w 285750"/>
                  <a:gd name="connsiteY6" fmla="*/ 156924 h 390525"/>
                  <a:gd name="connsiteX7" fmla="*/ 140292 w 285750"/>
                  <a:gd name="connsiteY7" fmla="*/ 155019 h 390525"/>
                  <a:gd name="connsiteX8" fmla="*/ 182202 w 285750"/>
                  <a:gd name="connsiteY8" fmla="*/ 112157 h 390525"/>
                  <a:gd name="connsiteX9" fmla="*/ 141244 w 285750"/>
                  <a:gd name="connsiteY9" fmla="*/ 68342 h 390525"/>
                  <a:gd name="connsiteX10" fmla="*/ 25039 w 285750"/>
                  <a:gd name="connsiteY10" fmla="*/ 81677 h 390525"/>
                  <a:gd name="connsiteX11" fmla="*/ 84094 w 285750"/>
                  <a:gd name="connsiteY11" fmla="*/ 1667 h 390525"/>
                  <a:gd name="connsiteX12" fmla="*/ 187917 w 285750"/>
                  <a:gd name="connsiteY12" fmla="*/ 2619 h 390525"/>
                  <a:gd name="connsiteX13" fmla="*/ 277452 w 285750"/>
                  <a:gd name="connsiteY13" fmla="*/ 73104 h 390525"/>
                  <a:gd name="connsiteX14" fmla="*/ 221254 w 285750"/>
                  <a:gd name="connsiteY14" fmla="*/ 178832 h 390525"/>
                  <a:gd name="connsiteX15" fmla="*/ 285072 w 285750"/>
                  <a:gd name="connsiteY15" fmla="*/ 245507 h 390525"/>
                  <a:gd name="connsiteX16" fmla="*/ 216492 w 285750"/>
                  <a:gd name="connsiteY16" fmla="*/ 378857 h 390525"/>
                  <a:gd name="connsiteX17" fmla="*/ 25039 w 285750"/>
                  <a:gd name="connsiteY17" fmla="*/ 380762 h 390525"/>
                  <a:gd name="connsiteX18" fmla="*/ 2179 w 285750"/>
                  <a:gd name="connsiteY18" fmla="*/ 302657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5750" h="390525">
                    <a:moveTo>
                      <a:pt x="2179" y="302657"/>
                    </a:moveTo>
                    <a:cubicBezTo>
                      <a:pt x="45994" y="316944"/>
                      <a:pt x="84094" y="331232"/>
                      <a:pt x="126004" y="326469"/>
                    </a:cubicBezTo>
                    <a:cubicBezTo>
                      <a:pt x="157437" y="322659"/>
                      <a:pt x="187917" y="315039"/>
                      <a:pt x="190774" y="276939"/>
                    </a:cubicBezTo>
                    <a:cubicBezTo>
                      <a:pt x="193632" y="236934"/>
                      <a:pt x="160294" y="229314"/>
                      <a:pt x="130767" y="222647"/>
                    </a:cubicBezTo>
                    <a:cubicBezTo>
                      <a:pt x="118384" y="219789"/>
                      <a:pt x="105049" y="220742"/>
                      <a:pt x="92667" y="221694"/>
                    </a:cubicBezTo>
                    <a:cubicBezTo>
                      <a:pt x="69807" y="223599"/>
                      <a:pt x="66949" y="210264"/>
                      <a:pt x="67902" y="192167"/>
                    </a:cubicBezTo>
                    <a:cubicBezTo>
                      <a:pt x="68854" y="175022"/>
                      <a:pt x="64092" y="155972"/>
                      <a:pt x="92667" y="156924"/>
                    </a:cubicBezTo>
                    <a:cubicBezTo>
                      <a:pt x="108859" y="157877"/>
                      <a:pt x="124099" y="156924"/>
                      <a:pt x="140292" y="155019"/>
                    </a:cubicBezTo>
                    <a:cubicBezTo>
                      <a:pt x="165057" y="152162"/>
                      <a:pt x="182202" y="139779"/>
                      <a:pt x="182202" y="112157"/>
                    </a:cubicBezTo>
                    <a:cubicBezTo>
                      <a:pt x="182202" y="85487"/>
                      <a:pt x="166009" y="72152"/>
                      <a:pt x="141244" y="68342"/>
                    </a:cubicBezTo>
                    <a:cubicBezTo>
                      <a:pt x="101239" y="61674"/>
                      <a:pt x="63139" y="71199"/>
                      <a:pt x="25039" y="81677"/>
                    </a:cubicBezTo>
                    <a:cubicBezTo>
                      <a:pt x="14562" y="9287"/>
                      <a:pt x="16467" y="6429"/>
                      <a:pt x="84094" y="1667"/>
                    </a:cubicBezTo>
                    <a:cubicBezTo>
                      <a:pt x="118384" y="-238"/>
                      <a:pt x="153627" y="-1191"/>
                      <a:pt x="187917" y="2619"/>
                    </a:cubicBezTo>
                    <a:cubicBezTo>
                      <a:pt x="230779" y="7382"/>
                      <a:pt x="267927" y="24527"/>
                      <a:pt x="277452" y="73104"/>
                    </a:cubicBezTo>
                    <a:cubicBezTo>
                      <a:pt x="286977" y="122634"/>
                      <a:pt x="273642" y="148352"/>
                      <a:pt x="221254" y="178832"/>
                    </a:cubicBezTo>
                    <a:cubicBezTo>
                      <a:pt x="248877" y="195977"/>
                      <a:pt x="275547" y="212169"/>
                      <a:pt x="285072" y="245507"/>
                    </a:cubicBezTo>
                    <a:cubicBezTo>
                      <a:pt x="301264" y="303609"/>
                      <a:pt x="274594" y="358854"/>
                      <a:pt x="216492" y="378857"/>
                    </a:cubicBezTo>
                    <a:cubicBezTo>
                      <a:pt x="152674" y="400764"/>
                      <a:pt x="87904" y="397907"/>
                      <a:pt x="25039" y="380762"/>
                    </a:cubicBezTo>
                    <a:cubicBezTo>
                      <a:pt x="-17823" y="369332"/>
                      <a:pt x="8847" y="332184"/>
                      <a:pt x="2179" y="302657"/>
                    </a:cubicBezTo>
                    <a:close/>
                  </a:path>
                </a:pathLst>
              </a:custGeom>
              <a:solidFill>
                <a:schemeClr val="bg1">
                  <a:lumMod val="65000"/>
                </a:schemeClr>
              </a:solidFill>
              <a:ln w="9525" cap="flat">
                <a:noFill/>
                <a:prstDash val="solid"/>
                <a:miter/>
              </a:ln>
            </p:spPr>
            <p:txBody>
              <a:bodyPr rtlCol="0" anchor="ctr"/>
              <a:lstStyle/>
              <a:p>
                <a:endParaRPr lang="en-US"/>
              </a:p>
            </p:txBody>
          </p:sp>
          <p:sp>
            <p:nvSpPr>
              <p:cNvPr id="191" name="Freeform: Shape 270">
                <a:extLst>
                  <a:ext uri="{FF2B5EF4-FFF2-40B4-BE49-F238E27FC236}">
                    <a16:creationId xmlns="" xmlns:a16="http://schemas.microsoft.com/office/drawing/2014/main" id="{A19EA87B-11F5-468A-8DFD-9978D5A71A9C}"/>
                  </a:ext>
                </a:extLst>
              </p:cNvPr>
              <p:cNvSpPr/>
              <p:nvPr/>
            </p:nvSpPr>
            <p:spPr>
              <a:xfrm>
                <a:off x="6105454" y="3430840"/>
                <a:ext cx="352425" cy="381000"/>
              </a:xfrm>
              <a:custGeom>
                <a:avLst/>
                <a:gdLst>
                  <a:gd name="connsiteX0" fmla="*/ 199143 w 352425"/>
                  <a:gd name="connsiteY0" fmla="*/ 7684 h 381000"/>
                  <a:gd name="connsiteX1" fmla="*/ 32456 w 352425"/>
                  <a:gd name="connsiteY1" fmla="*/ 65 h 381000"/>
                  <a:gd name="connsiteX2" fmla="*/ 71 w 352425"/>
                  <a:gd name="connsiteY2" fmla="*/ 33402 h 381000"/>
                  <a:gd name="connsiteX3" fmla="*/ 71 w 352425"/>
                  <a:gd name="connsiteY3" fmla="*/ 190565 h 381000"/>
                  <a:gd name="connsiteX4" fmla="*/ 71 w 352425"/>
                  <a:gd name="connsiteY4" fmla="*/ 352489 h 381000"/>
                  <a:gd name="connsiteX5" fmla="*/ 30551 w 352425"/>
                  <a:gd name="connsiteY5" fmla="*/ 382970 h 381000"/>
                  <a:gd name="connsiteX6" fmla="*/ 192476 w 352425"/>
                  <a:gd name="connsiteY6" fmla="*/ 379160 h 381000"/>
                  <a:gd name="connsiteX7" fmla="*/ 358211 w 352425"/>
                  <a:gd name="connsiteY7" fmla="*/ 199137 h 381000"/>
                  <a:gd name="connsiteX8" fmla="*/ 199143 w 352425"/>
                  <a:gd name="connsiteY8" fmla="*/ 7684 h 381000"/>
                  <a:gd name="connsiteX9" fmla="*/ 257246 w 352425"/>
                  <a:gd name="connsiteY9" fmla="*/ 210567 h 381000"/>
                  <a:gd name="connsiteX10" fmla="*/ 119133 w 352425"/>
                  <a:gd name="connsiteY10" fmla="*/ 307722 h 381000"/>
                  <a:gd name="connsiteX11" fmla="*/ 96273 w 352425"/>
                  <a:gd name="connsiteY11" fmla="*/ 279147 h 381000"/>
                  <a:gd name="connsiteX12" fmla="*/ 96273 w 352425"/>
                  <a:gd name="connsiteY12" fmla="*/ 189612 h 381000"/>
                  <a:gd name="connsiteX13" fmla="*/ 95321 w 352425"/>
                  <a:gd name="connsiteY13" fmla="*/ 127699 h 381000"/>
                  <a:gd name="connsiteX14" fmla="*/ 150566 w 352425"/>
                  <a:gd name="connsiteY14" fmla="*/ 75312 h 381000"/>
                  <a:gd name="connsiteX15" fmla="*/ 257246 w 352425"/>
                  <a:gd name="connsiteY15" fmla="*/ 210567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2425" h="381000">
                    <a:moveTo>
                      <a:pt x="199143" y="7684"/>
                    </a:moveTo>
                    <a:cubicBezTo>
                      <a:pt x="143898" y="-888"/>
                      <a:pt x="88653" y="1970"/>
                      <a:pt x="32456" y="65"/>
                    </a:cubicBezTo>
                    <a:cubicBezTo>
                      <a:pt x="7691" y="-888"/>
                      <a:pt x="-882" y="8637"/>
                      <a:pt x="71" y="33402"/>
                    </a:cubicBezTo>
                    <a:cubicBezTo>
                      <a:pt x="1023" y="85790"/>
                      <a:pt x="71" y="138177"/>
                      <a:pt x="71" y="190565"/>
                    </a:cubicBezTo>
                    <a:cubicBezTo>
                      <a:pt x="71" y="244857"/>
                      <a:pt x="1023" y="298197"/>
                      <a:pt x="71" y="352489"/>
                    </a:cubicBezTo>
                    <a:cubicBezTo>
                      <a:pt x="71" y="374397"/>
                      <a:pt x="7691" y="383922"/>
                      <a:pt x="30551" y="382970"/>
                    </a:cubicBezTo>
                    <a:cubicBezTo>
                      <a:pt x="84843" y="381064"/>
                      <a:pt x="139136" y="383922"/>
                      <a:pt x="192476" y="379160"/>
                    </a:cubicBezTo>
                    <a:cubicBezTo>
                      <a:pt x="293441" y="370587"/>
                      <a:pt x="356306" y="300102"/>
                      <a:pt x="358211" y="199137"/>
                    </a:cubicBezTo>
                    <a:cubicBezTo>
                      <a:pt x="359163" y="90552"/>
                      <a:pt x="302013" y="23877"/>
                      <a:pt x="199143" y="7684"/>
                    </a:cubicBezTo>
                    <a:close/>
                    <a:moveTo>
                      <a:pt x="257246" y="210567"/>
                    </a:moveTo>
                    <a:cubicBezTo>
                      <a:pt x="248673" y="278195"/>
                      <a:pt x="190571" y="318199"/>
                      <a:pt x="119133" y="307722"/>
                    </a:cubicBezTo>
                    <a:cubicBezTo>
                      <a:pt x="100083" y="304864"/>
                      <a:pt x="96273" y="295339"/>
                      <a:pt x="96273" y="279147"/>
                    </a:cubicBezTo>
                    <a:cubicBezTo>
                      <a:pt x="96273" y="249620"/>
                      <a:pt x="96273" y="219139"/>
                      <a:pt x="96273" y="189612"/>
                    </a:cubicBezTo>
                    <a:cubicBezTo>
                      <a:pt x="96273" y="168657"/>
                      <a:pt x="99131" y="148654"/>
                      <a:pt x="95321" y="127699"/>
                    </a:cubicBezTo>
                    <a:cubicBezTo>
                      <a:pt x="88653" y="81979"/>
                      <a:pt x="108656" y="70549"/>
                      <a:pt x="150566" y="75312"/>
                    </a:cubicBezTo>
                    <a:cubicBezTo>
                      <a:pt x="224861" y="84837"/>
                      <a:pt x="266771" y="136272"/>
                      <a:pt x="257246" y="210567"/>
                    </a:cubicBezTo>
                    <a:close/>
                  </a:path>
                </a:pathLst>
              </a:custGeom>
              <a:solidFill>
                <a:schemeClr val="bg1">
                  <a:lumMod val="65000"/>
                </a:schemeClr>
              </a:solidFill>
              <a:ln w="9525" cap="flat">
                <a:noFill/>
                <a:prstDash val="solid"/>
                <a:miter/>
              </a:ln>
            </p:spPr>
            <p:txBody>
              <a:bodyPr rtlCol="0" anchor="ctr"/>
              <a:lstStyle/>
              <a:p>
                <a:endParaRPr lang="en-US"/>
              </a:p>
            </p:txBody>
          </p:sp>
        </p:grpSp>
        <p:grpSp>
          <p:nvGrpSpPr>
            <p:cNvPr id="185" name="Group 264">
              <a:extLst>
                <a:ext uri="{FF2B5EF4-FFF2-40B4-BE49-F238E27FC236}">
                  <a16:creationId xmlns="" xmlns:a16="http://schemas.microsoft.com/office/drawing/2014/main" id="{4793FEF3-5C53-4C5E-BD3F-AA16B001BF69}"/>
                </a:ext>
              </a:extLst>
            </p:cNvPr>
            <p:cNvGrpSpPr/>
            <p:nvPr/>
          </p:nvGrpSpPr>
          <p:grpSpPr>
            <a:xfrm>
              <a:off x="5430933" y="3429000"/>
              <a:ext cx="1813929" cy="1852591"/>
              <a:chOff x="5430933" y="3429000"/>
              <a:chExt cx="1813929" cy="1852591"/>
            </a:xfrm>
          </p:grpSpPr>
          <p:sp>
            <p:nvSpPr>
              <p:cNvPr id="186" name="Frame 265">
                <a:extLst>
                  <a:ext uri="{FF2B5EF4-FFF2-40B4-BE49-F238E27FC236}">
                    <a16:creationId xmlns="" xmlns:a16="http://schemas.microsoft.com/office/drawing/2014/main" id="{71152C4E-D4DD-4F33-B5E8-259A5946E0EA}"/>
                  </a:ext>
                </a:extLst>
              </p:cNvPr>
              <p:cNvSpPr/>
              <p:nvPr/>
            </p:nvSpPr>
            <p:spPr>
              <a:xfrm>
                <a:off x="5430933" y="3429000"/>
                <a:ext cx="1813929" cy="1752653"/>
              </a:xfrm>
              <a:prstGeom prst="frame">
                <a:avLst>
                  <a:gd name="adj1" fmla="val 753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7" name="Rectangle 266">
                <a:extLst>
                  <a:ext uri="{FF2B5EF4-FFF2-40B4-BE49-F238E27FC236}">
                    <a16:creationId xmlns="" xmlns:a16="http://schemas.microsoft.com/office/drawing/2014/main" id="{0907C9E8-94ED-4DD2-905A-FF92FFDB55F6}"/>
                  </a:ext>
                </a:extLst>
              </p:cNvPr>
              <p:cNvSpPr/>
              <p:nvPr/>
            </p:nvSpPr>
            <p:spPr>
              <a:xfrm>
                <a:off x="5430933" y="5181653"/>
                <a:ext cx="225668" cy="9993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Rectangle 267">
                <a:extLst>
                  <a:ext uri="{FF2B5EF4-FFF2-40B4-BE49-F238E27FC236}">
                    <a16:creationId xmlns="" xmlns:a16="http://schemas.microsoft.com/office/drawing/2014/main" id="{8E03E586-D078-461B-9F19-466CDB6F4DF1}"/>
                  </a:ext>
                </a:extLst>
              </p:cNvPr>
              <p:cNvSpPr/>
              <p:nvPr/>
            </p:nvSpPr>
            <p:spPr>
              <a:xfrm>
                <a:off x="7019194" y="5181653"/>
                <a:ext cx="225668" cy="9993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92230402"/>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et Forme [b]">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4C99FCB6-6034-4E63-B736-586D0A81D1DF}"/>
              </a:ext>
            </a:extLst>
          </p:cNvPr>
          <p:cNvSpPr>
            <a:spLocks noGrp="1"/>
          </p:cNvSpPr>
          <p:nvPr>
            <p:ph type="title" hasCustomPrompt="1"/>
          </p:nvPr>
        </p:nvSpPr>
        <p:spPr>
          <a:xfrm>
            <a:off x="276305" y="180000"/>
            <a:ext cx="11652170" cy="707373"/>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ct val="0"/>
              </a:spcBef>
              <a:buNone/>
              <a:defRPr sz="4400" kern="1200">
                <a:solidFill>
                  <a:schemeClr val="bg1">
                    <a:lumMod val="50000"/>
                  </a:schemeClr>
                </a:solidFill>
                <a:latin typeface="+mj-lt"/>
                <a:ea typeface="+mj-ea"/>
                <a:cs typeface="+mj-cs"/>
              </a:defRPr>
            </a:lvl1pPr>
          </a:lstStyle>
          <a:p>
            <a:r>
              <a:rPr lang="it-IT"/>
              <a:t>Forme completamente modificabili</a:t>
            </a:r>
            <a:endParaRPr lang="it-IT" dirty="0"/>
          </a:p>
        </p:txBody>
      </p:sp>
      <p:grpSp>
        <p:nvGrpSpPr>
          <p:cNvPr id="202" name="Group 34">
            <a:extLst>
              <a:ext uri="{FF2B5EF4-FFF2-40B4-BE49-F238E27FC236}">
                <a16:creationId xmlns="" xmlns:a16="http://schemas.microsoft.com/office/drawing/2014/main" id="{B97AF50E-9E6C-4B8B-A61A-6E96B4B15065}"/>
              </a:ext>
            </a:extLst>
          </p:cNvPr>
          <p:cNvGrpSpPr/>
          <p:nvPr userDrawn="1"/>
        </p:nvGrpSpPr>
        <p:grpSpPr>
          <a:xfrm>
            <a:off x="10483058" y="1702391"/>
            <a:ext cx="1087000" cy="2018714"/>
            <a:chOff x="741800" y="1570966"/>
            <a:chExt cx="2520000" cy="4680000"/>
          </a:xfrm>
        </p:grpSpPr>
        <p:grpSp>
          <p:nvGrpSpPr>
            <p:cNvPr id="203" name="Group 8">
              <a:extLst>
                <a:ext uri="{FF2B5EF4-FFF2-40B4-BE49-F238E27FC236}">
                  <a16:creationId xmlns="" xmlns:a16="http://schemas.microsoft.com/office/drawing/2014/main" id="{F64D194F-0694-4F56-94AC-5E7FF77113B0}"/>
                </a:ext>
              </a:extLst>
            </p:cNvPr>
            <p:cNvGrpSpPr/>
            <p:nvPr/>
          </p:nvGrpSpPr>
          <p:grpSpPr>
            <a:xfrm>
              <a:off x="741800" y="1570966"/>
              <a:ext cx="2520000" cy="4680000"/>
              <a:chOff x="445712" y="1449040"/>
              <a:chExt cx="2520000" cy="4680000"/>
            </a:xfrm>
          </p:grpSpPr>
          <p:sp>
            <p:nvSpPr>
              <p:cNvPr id="205" name="Rounded Rectangle 3">
                <a:extLst>
                  <a:ext uri="{FF2B5EF4-FFF2-40B4-BE49-F238E27FC236}">
                    <a16:creationId xmlns="" xmlns:a16="http://schemas.microsoft.com/office/drawing/2014/main" id="{91E6834F-96D4-4525-937D-23A3565F2B38}"/>
                  </a:ext>
                </a:extLst>
              </p:cNvPr>
              <p:cNvSpPr/>
              <p:nvPr userDrawn="1"/>
            </p:nvSpPr>
            <p:spPr>
              <a:xfrm>
                <a:off x="445712" y="1449040"/>
                <a:ext cx="2520000" cy="4680000"/>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Rectangle 5">
                <a:extLst>
                  <a:ext uri="{FF2B5EF4-FFF2-40B4-BE49-F238E27FC236}">
                    <a16:creationId xmlns="" xmlns:a16="http://schemas.microsoft.com/office/drawing/2014/main" id="{F2F7FB57-2819-424C-B0B9-0BC3F3801CD7}"/>
                  </a:ext>
                </a:extLst>
              </p:cNvPr>
              <p:cNvSpPr/>
              <p:nvPr userDrawn="1"/>
            </p:nvSpPr>
            <p:spPr>
              <a:xfrm>
                <a:off x="1597700" y="1680321"/>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07" name="Group 1">
                <a:extLst>
                  <a:ext uri="{FF2B5EF4-FFF2-40B4-BE49-F238E27FC236}">
                    <a16:creationId xmlns="" xmlns:a16="http://schemas.microsoft.com/office/drawing/2014/main" id="{4C4E5084-F78D-41CA-89AA-A97FE76AEABB}"/>
                  </a:ext>
                </a:extLst>
              </p:cNvPr>
              <p:cNvGrpSpPr/>
              <p:nvPr userDrawn="1"/>
            </p:nvGrpSpPr>
            <p:grpSpPr>
              <a:xfrm>
                <a:off x="1549420" y="5712364"/>
                <a:ext cx="312583" cy="312583"/>
                <a:chOff x="1570727" y="5532687"/>
                <a:chExt cx="312583" cy="312583"/>
              </a:xfrm>
            </p:grpSpPr>
            <p:sp>
              <p:nvSpPr>
                <p:cNvPr id="208" name="Oval 4">
                  <a:extLst>
                    <a:ext uri="{FF2B5EF4-FFF2-40B4-BE49-F238E27FC236}">
                      <a16:creationId xmlns="" xmlns:a16="http://schemas.microsoft.com/office/drawing/2014/main" id="{D6C448DA-F07D-4997-BA5D-D39B0266492F}"/>
                    </a:ext>
                  </a:extLst>
                </p:cNvPr>
                <p:cNvSpPr/>
                <p:nvPr userDrawn="1"/>
              </p:nvSpPr>
              <p:spPr>
                <a:xfrm>
                  <a:off x="1570727" y="5532687"/>
                  <a:ext cx="312583" cy="312583"/>
                </a:xfrm>
                <a:prstGeom prst="ellipse">
                  <a:avLst/>
                </a:prstGeom>
                <a:solidFill>
                  <a:schemeClr val="bg1">
                    <a:lumMod val="50000"/>
                  </a:schemeClr>
                </a:soli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9" name="Rounded Rectangle 7">
                  <a:extLst>
                    <a:ext uri="{FF2B5EF4-FFF2-40B4-BE49-F238E27FC236}">
                      <a16:creationId xmlns="" xmlns:a16="http://schemas.microsoft.com/office/drawing/2014/main" id="{48A9CAC0-C4E5-4137-9C20-331977C2FDE2}"/>
                    </a:ext>
                  </a:extLst>
                </p:cNvPr>
                <p:cNvSpPr/>
                <p:nvPr userDrawn="1"/>
              </p:nvSpPr>
              <p:spPr>
                <a:xfrm>
                  <a:off x="1655532" y="5616970"/>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204" name="Picture Placeholder 9">
              <a:extLst>
                <a:ext uri="{FF2B5EF4-FFF2-40B4-BE49-F238E27FC236}">
                  <a16:creationId xmlns="" xmlns:a16="http://schemas.microsoft.com/office/drawing/2014/main" id="{D2A1E162-68D5-4521-826B-994D2937281A}"/>
                </a:ext>
              </a:extLst>
            </p:cNvPr>
            <p:cNvSpPr txBox="1">
              <a:spLocks/>
            </p:cNvSpPr>
            <p:nvPr/>
          </p:nvSpPr>
          <p:spPr>
            <a:xfrm>
              <a:off x="921680" y="1930403"/>
              <a:ext cx="2160240" cy="3744416"/>
            </a:xfrm>
            <a:prstGeom prst="rect">
              <a:avLst/>
            </a:prstGeom>
            <a:solidFill>
              <a:schemeClr val="bg1">
                <a:lumMod val="95000"/>
              </a:schemeClr>
            </a:solidFill>
          </p:spPr>
          <p:txBody>
            <a:bodyPr anchor="ctr"/>
            <a:lstStyle>
              <a:lvl1pPr marL="0" marR="0" indent="0" algn="ctr" defTabSz="914446" rtl="0" eaLnBrk="1" fontAlgn="auto" latinLnBrk="1" hangingPunct="1">
                <a:lnSpc>
                  <a:spcPct val="100000"/>
                </a:lnSpc>
                <a:spcBef>
                  <a:spcPct val="20000"/>
                </a:spcBef>
                <a:spcAft>
                  <a:spcPts val="0"/>
                </a:spcAft>
                <a:buClrTx/>
                <a:buSzTx/>
                <a:buFont typeface="Arial" pitchFamily="34" charset="0"/>
                <a:buNone/>
                <a:tabLst/>
                <a:defRPr sz="1200" b="0" kern="1200" baseline="0">
                  <a:solidFill>
                    <a:schemeClr val="tx1">
                      <a:lumMod val="75000"/>
                      <a:lumOff val="25000"/>
                    </a:schemeClr>
                  </a:solidFill>
                  <a:latin typeface="+mn-lt"/>
                  <a:ea typeface="+mn-ea"/>
                  <a:cs typeface="Arial"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ko-KR" altLang="en-US" dirty="0"/>
            </a:p>
          </p:txBody>
        </p:sp>
      </p:grpSp>
      <p:grpSp>
        <p:nvGrpSpPr>
          <p:cNvPr id="210" name="Group 42">
            <a:extLst>
              <a:ext uri="{FF2B5EF4-FFF2-40B4-BE49-F238E27FC236}">
                <a16:creationId xmlns="" xmlns:a16="http://schemas.microsoft.com/office/drawing/2014/main" id="{11ABAC7E-BC11-42CA-829A-B0C4318442A9}"/>
              </a:ext>
            </a:extLst>
          </p:cNvPr>
          <p:cNvGrpSpPr/>
          <p:nvPr userDrawn="1"/>
        </p:nvGrpSpPr>
        <p:grpSpPr>
          <a:xfrm flipH="1">
            <a:off x="162768" y="808291"/>
            <a:ext cx="2580226" cy="3156179"/>
            <a:chOff x="6446339" y="1280897"/>
            <a:chExt cx="4320717" cy="5285178"/>
          </a:xfrm>
        </p:grpSpPr>
        <p:sp>
          <p:nvSpPr>
            <p:cNvPr id="211" name="Freeform: Shape 43">
              <a:extLst>
                <a:ext uri="{FF2B5EF4-FFF2-40B4-BE49-F238E27FC236}">
                  <a16:creationId xmlns="" xmlns:a16="http://schemas.microsoft.com/office/drawing/2014/main" id="{3EFA3547-24C0-48EB-87F3-8B1B41E2316A}"/>
                </a:ext>
              </a:extLst>
            </p:cNvPr>
            <p:cNvSpPr/>
            <p:nvPr/>
          </p:nvSpPr>
          <p:spPr>
            <a:xfrm>
              <a:off x="7360122" y="5629227"/>
              <a:ext cx="2033648" cy="936848"/>
            </a:xfrm>
            <a:custGeom>
              <a:avLst/>
              <a:gdLst>
                <a:gd name="connsiteX0" fmla="*/ 448273 w 847725"/>
                <a:gd name="connsiteY0" fmla="*/ 7144 h 390525"/>
                <a:gd name="connsiteX1" fmla="*/ 464466 w 847725"/>
                <a:gd name="connsiteY1" fmla="*/ 184309 h 390525"/>
                <a:gd name="connsiteX2" fmla="*/ 452083 w 847725"/>
                <a:gd name="connsiteY2" fmla="*/ 224314 h 390525"/>
                <a:gd name="connsiteX3" fmla="*/ 352071 w 847725"/>
                <a:gd name="connsiteY3" fmla="*/ 269081 h 390525"/>
                <a:gd name="connsiteX4" fmla="*/ 30126 w 847725"/>
                <a:gd name="connsiteY4" fmla="*/ 283369 h 390525"/>
                <a:gd name="connsiteX5" fmla="*/ 7266 w 847725"/>
                <a:gd name="connsiteY5" fmla="*/ 285274 h 390525"/>
                <a:gd name="connsiteX6" fmla="*/ 12981 w 847725"/>
                <a:gd name="connsiteY6" fmla="*/ 292894 h 390525"/>
                <a:gd name="connsiteX7" fmla="*/ 439701 w 847725"/>
                <a:gd name="connsiteY7" fmla="*/ 384334 h 390525"/>
                <a:gd name="connsiteX8" fmla="*/ 455893 w 847725"/>
                <a:gd name="connsiteY8" fmla="*/ 385286 h 390525"/>
                <a:gd name="connsiteX9" fmla="*/ 829273 w 847725"/>
                <a:gd name="connsiteY9" fmla="*/ 321469 h 390525"/>
                <a:gd name="connsiteX10" fmla="*/ 797841 w 847725"/>
                <a:gd name="connsiteY10" fmla="*/ 52864 h 390525"/>
                <a:gd name="connsiteX11" fmla="*/ 448273 w 847725"/>
                <a:gd name="connsiteY11" fmla="*/ 7144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5" h="390525">
                  <a:moveTo>
                    <a:pt x="448273" y="7144"/>
                  </a:moveTo>
                  <a:cubicBezTo>
                    <a:pt x="460656" y="89059"/>
                    <a:pt x="469228" y="136684"/>
                    <a:pt x="464466" y="184309"/>
                  </a:cubicBezTo>
                  <a:cubicBezTo>
                    <a:pt x="463513" y="196691"/>
                    <a:pt x="460656" y="208121"/>
                    <a:pt x="452083" y="224314"/>
                  </a:cubicBezTo>
                  <a:cubicBezTo>
                    <a:pt x="433033" y="261461"/>
                    <a:pt x="379693" y="268129"/>
                    <a:pt x="352071" y="269081"/>
                  </a:cubicBezTo>
                  <a:cubicBezTo>
                    <a:pt x="256821" y="270986"/>
                    <a:pt x="63463" y="282416"/>
                    <a:pt x="30126" y="283369"/>
                  </a:cubicBezTo>
                  <a:cubicBezTo>
                    <a:pt x="26316" y="283369"/>
                    <a:pt x="5361" y="283369"/>
                    <a:pt x="7266" y="285274"/>
                  </a:cubicBezTo>
                  <a:cubicBezTo>
                    <a:pt x="8218" y="286226"/>
                    <a:pt x="12981" y="292894"/>
                    <a:pt x="12981" y="292894"/>
                  </a:cubicBezTo>
                  <a:cubicBezTo>
                    <a:pt x="24411" y="308134"/>
                    <a:pt x="381598" y="373856"/>
                    <a:pt x="439701" y="384334"/>
                  </a:cubicBezTo>
                  <a:cubicBezTo>
                    <a:pt x="445416" y="385286"/>
                    <a:pt x="450178" y="385286"/>
                    <a:pt x="455893" y="385286"/>
                  </a:cubicBezTo>
                  <a:cubicBezTo>
                    <a:pt x="508281" y="381476"/>
                    <a:pt x="794983" y="355759"/>
                    <a:pt x="829273" y="321469"/>
                  </a:cubicBezTo>
                  <a:cubicBezTo>
                    <a:pt x="870231" y="279559"/>
                    <a:pt x="827368" y="142399"/>
                    <a:pt x="797841" y="52864"/>
                  </a:cubicBezTo>
                  <a:cubicBezTo>
                    <a:pt x="810223" y="42386"/>
                    <a:pt x="634963" y="21431"/>
                    <a:pt x="448273" y="7144"/>
                  </a:cubicBezTo>
                  <a:close/>
                </a:path>
              </a:pathLst>
            </a:custGeom>
            <a:solidFill>
              <a:srgbClr val="B3B3B3"/>
            </a:solidFill>
            <a:ln w="9525" cap="flat">
              <a:noFill/>
              <a:prstDash val="solid"/>
              <a:miter/>
            </a:ln>
          </p:spPr>
          <p:txBody>
            <a:bodyPr rtlCol="0" anchor="ctr"/>
            <a:lstStyle/>
            <a:p>
              <a:endParaRPr lang="en-US"/>
            </a:p>
          </p:txBody>
        </p:sp>
        <p:sp>
          <p:nvSpPr>
            <p:cNvPr id="212" name="Freeform: Shape 44">
              <a:extLst>
                <a:ext uri="{FF2B5EF4-FFF2-40B4-BE49-F238E27FC236}">
                  <a16:creationId xmlns="" xmlns:a16="http://schemas.microsoft.com/office/drawing/2014/main" id="{D8A1E364-C6D2-435E-BBA8-38CBE3D2A4F0}"/>
                </a:ext>
              </a:extLst>
            </p:cNvPr>
            <p:cNvSpPr/>
            <p:nvPr/>
          </p:nvSpPr>
          <p:spPr>
            <a:xfrm>
              <a:off x="7358820" y="5629227"/>
              <a:ext cx="1987948" cy="913998"/>
            </a:xfrm>
            <a:custGeom>
              <a:avLst/>
              <a:gdLst>
                <a:gd name="connsiteX0" fmla="*/ 436434 w 828675"/>
                <a:gd name="connsiteY0" fmla="*/ 7144 h 381000"/>
                <a:gd name="connsiteX1" fmla="*/ 452626 w 828675"/>
                <a:gd name="connsiteY1" fmla="*/ 178594 h 381000"/>
                <a:gd name="connsiteX2" fmla="*/ 440244 w 828675"/>
                <a:gd name="connsiteY2" fmla="*/ 217646 h 381000"/>
                <a:gd name="connsiteX3" fmla="*/ 342136 w 828675"/>
                <a:gd name="connsiteY3" fmla="*/ 260509 h 381000"/>
                <a:gd name="connsiteX4" fmla="*/ 11619 w 828675"/>
                <a:gd name="connsiteY4" fmla="*/ 281464 h 381000"/>
                <a:gd name="connsiteX5" fmla="*/ 428814 w 828675"/>
                <a:gd name="connsiteY5" fmla="*/ 372904 h 381000"/>
                <a:gd name="connsiteX6" fmla="*/ 444054 w 828675"/>
                <a:gd name="connsiteY6" fmla="*/ 373856 h 381000"/>
                <a:gd name="connsiteX7" fmla="*/ 813624 w 828675"/>
                <a:gd name="connsiteY7" fmla="*/ 311944 h 381000"/>
                <a:gd name="connsiteX8" fmla="*/ 782191 w 828675"/>
                <a:gd name="connsiteY8" fmla="*/ 52864 h 381000"/>
                <a:gd name="connsiteX9" fmla="*/ 436434 w 828675"/>
                <a:gd name="connsiteY9" fmla="*/ 7144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675" h="381000">
                  <a:moveTo>
                    <a:pt x="436434" y="7144"/>
                  </a:moveTo>
                  <a:cubicBezTo>
                    <a:pt x="448816" y="86201"/>
                    <a:pt x="457389" y="131921"/>
                    <a:pt x="452626" y="178594"/>
                  </a:cubicBezTo>
                  <a:cubicBezTo>
                    <a:pt x="451674" y="190976"/>
                    <a:pt x="448816" y="201454"/>
                    <a:pt x="440244" y="217646"/>
                  </a:cubicBezTo>
                  <a:cubicBezTo>
                    <a:pt x="421194" y="252889"/>
                    <a:pt x="367854" y="260509"/>
                    <a:pt x="342136" y="260509"/>
                  </a:cubicBezTo>
                  <a:cubicBezTo>
                    <a:pt x="269746" y="262414"/>
                    <a:pt x="43051" y="274796"/>
                    <a:pt x="11619" y="281464"/>
                  </a:cubicBezTo>
                  <a:cubicBezTo>
                    <a:pt x="-39816" y="292894"/>
                    <a:pt x="367854" y="362426"/>
                    <a:pt x="428814" y="372904"/>
                  </a:cubicBezTo>
                  <a:cubicBezTo>
                    <a:pt x="433576" y="373856"/>
                    <a:pt x="439291" y="373856"/>
                    <a:pt x="444054" y="373856"/>
                  </a:cubicBezTo>
                  <a:cubicBezTo>
                    <a:pt x="494536" y="370046"/>
                    <a:pt x="779334" y="346234"/>
                    <a:pt x="813624" y="311944"/>
                  </a:cubicBezTo>
                  <a:cubicBezTo>
                    <a:pt x="853629" y="271939"/>
                    <a:pt x="811719" y="139541"/>
                    <a:pt x="782191" y="52864"/>
                  </a:cubicBezTo>
                  <a:cubicBezTo>
                    <a:pt x="793621" y="41434"/>
                    <a:pt x="620266" y="20479"/>
                    <a:pt x="436434" y="7144"/>
                  </a:cubicBezTo>
                  <a:close/>
                </a:path>
              </a:pathLst>
            </a:custGeom>
            <a:solidFill>
              <a:srgbClr val="CCCCCC"/>
            </a:solidFill>
            <a:ln w="9525" cap="flat">
              <a:noFill/>
              <a:prstDash val="solid"/>
              <a:miter/>
            </a:ln>
          </p:spPr>
          <p:txBody>
            <a:bodyPr rtlCol="0" anchor="ctr"/>
            <a:lstStyle/>
            <a:p>
              <a:endParaRPr lang="en-US"/>
            </a:p>
          </p:txBody>
        </p:sp>
        <p:sp>
          <p:nvSpPr>
            <p:cNvPr id="213" name="Freeform: Shape 45">
              <a:extLst>
                <a:ext uri="{FF2B5EF4-FFF2-40B4-BE49-F238E27FC236}">
                  <a16:creationId xmlns="" xmlns:a16="http://schemas.microsoft.com/office/drawing/2014/main" id="{B11A2399-A17E-449C-9765-C734D88AAFAD}"/>
                </a:ext>
              </a:extLst>
            </p:cNvPr>
            <p:cNvSpPr/>
            <p:nvPr/>
          </p:nvSpPr>
          <p:spPr>
            <a:xfrm>
              <a:off x="6448412" y="1280897"/>
              <a:ext cx="4318644" cy="4592842"/>
            </a:xfrm>
            <a:custGeom>
              <a:avLst/>
              <a:gdLst>
                <a:gd name="connsiteX0" fmla="*/ 1610322 w 1800225"/>
                <a:gd name="connsiteY0" fmla="*/ 1912136 h 1914525"/>
                <a:gd name="connsiteX1" fmla="*/ 53937 w 1800225"/>
                <a:gd name="connsiteY1" fmla="*/ 1736876 h 1914525"/>
                <a:gd name="connsiteX2" fmla="*/ 7264 w 1800225"/>
                <a:gd name="connsiteY2" fmla="*/ 1681631 h 1914525"/>
                <a:gd name="connsiteX3" fmla="*/ 66319 w 1800225"/>
                <a:gd name="connsiteY3" fmla="*/ 529106 h 1914525"/>
                <a:gd name="connsiteX4" fmla="*/ 107277 w 1800225"/>
                <a:gd name="connsiteY4" fmla="*/ 432903 h 1914525"/>
                <a:gd name="connsiteX5" fmla="*/ 1729384 w 1800225"/>
                <a:gd name="connsiteY5" fmla="*/ 9041 h 1914525"/>
                <a:gd name="connsiteX6" fmla="*/ 1797012 w 1800225"/>
                <a:gd name="connsiteY6" fmla="*/ 63333 h 1914525"/>
                <a:gd name="connsiteX7" fmla="*/ 1691284 w 1800225"/>
                <a:gd name="connsiteY7" fmla="*/ 1844508 h 1914525"/>
                <a:gd name="connsiteX8" fmla="*/ 1610322 w 1800225"/>
                <a:gd name="connsiteY8" fmla="*/ 1912136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0225" h="1914525">
                  <a:moveTo>
                    <a:pt x="1610322" y="1912136"/>
                  </a:moveTo>
                  <a:lnTo>
                    <a:pt x="53937" y="1736876"/>
                  </a:lnTo>
                  <a:cubicBezTo>
                    <a:pt x="26314" y="1734018"/>
                    <a:pt x="5359" y="1709253"/>
                    <a:pt x="7264" y="1681631"/>
                  </a:cubicBezTo>
                  <a:lnTo>
                    <a:pt x="66319" y="529106"/>
                  </a:lnTo>
                  <a:cubicBezTo>
                    <a:pt x="68224" y="458621"/>
                    <a:pt x="84417" y="438618"/>
                    <a:pt x="107277" y="432903"/>
                  </a:cubicBezTo>
                  <a:lnTo>
                    <a:pt x="1729384" y="9041"/>
                  </a:lnTo>
                  <a:cubicBezTo>
                    <a:pt x="1764627" y="-484"/>
                    <a:pt x="1798917" y="27138"/>
                    <a:pt x="1797012" y="63333"/>
                  </a:cubicBezTo>
                  <a:lnTo>
                    <a:pt x="1691284" y="1844508"/>
                  </a:lnTo>
                  <a:cubicBezTo>
                    <a:pt x="1687474" y="1885466"/>
                    <a:pt x="1651279" y="1915946"/>
                    <a:pt x="1610322" y="1912136"/>
                  </a:cubicBezTo>
                  <a:close/>
                </a:path>
              </a:pathLst>
            </a:custGeom>
            <a:solidFill>
              <a:srgbClr val="CCCCCC"/>
            </a:solidFill>
            <a:ln w="9525" cap="flat">
              <a:noFill/>
              <a:prstDash val="solid"/>
              <a:miter/>
            </a:ln>
          </p:spPr>
          <p:txBody>
            <a:bodyPr rtlCol="0" anchor="ctr"/>
            <a:lstStyle/>
            <a:p>
              <a:endParaRPr lang="en-US"/>
            </a:p>
          </p:txBody>
        </p:sp>
        <p:sp>
          <p:nvSpPr>
            <p:cNvPr id="214" name="Freeform: Shape 46">
              <a:extLst>
                <a:ext uri="{FF2B5EF4-FFF2-40B4-BE49-F238E27FC236}">
                  <a16:creationId xmlns="" xmlns:a16="http://schemas.microsoft.com/office/drawing/2014/main" id="{AEB5E1D0-A32C-43C2-BE06-032EB16088E8}"/>
                </a:ext>
              </a:extLst>
            </p:cNvPr>
            <p:cNvSpPr/>
            <p:nvPr/>
          </p:nvSpPr>
          <p:spPr>
            <a:xfrm>
              <a:off x="6464696" y="1280897"/>
              <a:ext cx="4250094" cy="3998744"/>
            </a:xfrm>
            <a:custGeom>
              <a:avLst/>
              <a:gdLst>
                <a:gd name="connsiteX0" fmla="*/ 1678781 w 1771650"/>
                <a:gd name="connsiteY0" fmla="*/ 1664486 h 1666875"/>
                <a:gd name="connsiteX1" fmla="*/ 7144 w 1771650"/>
                <a:gd name="connsiteY1" fmla="*/ 1552091 h 1666875"/>
                <a:gd name="connsiteX2" fmla="*/ 58579 w 1771650"/>
                <a:gd name="connsiteY2" fmla="*/ 482433 h 1666875"/>
                <a:gd name="connsiteX3" fmla="*/ 98584 w 1771650"/>
                <a:gd name="connsiteY3" fmla="*/ 432903 h 1666875"/>
                <a:gd name="connsiteX4" fmla="*/ 1705451 w 1771650"/>
                <a:gd name="connsiteY4" fmla="*/ 9041 h 1666875"/>
                <a:gd name="connsiteX5" fmla="*/ 1772126 w 1771650"/>
                <a:gd name="connsiteY5" fmla="*/ 63333 h 1666875"/>
                <a:gd name="connsiteX6" fmla="*/ 1678781 w 1771650"/>
                <a:gd name="connsiteY6" fmla="*/ 1664486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1650" h="1666875">
                  <a:moveTo>
                    <a:pt x="1678781" y="1664486"/>
                  </a:moveTo>
                  <a:lnTo>
                    <a:pt x="7144" y="1552091"/>
                  </a:lnTo>
                  <a:lnTo>
                    <a:pt x="58579" y="482433"/>
                  </a:lnTo>
                  <a:cubicBezTo>
                    <a:pt x="59531" y="459573"/>
                    <a:pt x="75724" y="439571"/>
                    <a:pt x="98584" y="432903"/>
                  </a:cubicBezTo>
                  <a:lnTo>
                    <a:pt x="1705451" y="9041"/>
                  </a:lnTo>
                  <a:cubicBezTo>
                    <a:pt x="1740694" y="-484"/>
                    <a:pt x="1774984" y="27138"/>
                    <a:pt x="1772126" y="63333"/>
                  </a:cubicBezTo>
                  <a:lnTo>
                    <a:pt x="1678781" y="1664486"/>
                  </a:lnTo>
                  <a:close/>
                </a:path>
              </a:pathLst>
            </a:custGeom>
            <a:solidFill>
              <a:srgbClr val="1A1A1A"/>
            </a:solidFill>
            <a:ln w="9525" cap="flat">
              <a:noFill/>
              <a:prstDash val="solid"/>
              <a:miter/>
            </a:ln>
          </p:spPr>
          <p:txBody>
            <a:bodyPr rtlCol="0" anchor="ctr"/>
            <a:lstStyle/>
            <a:p>
              <a:endParaRPr lang="en-US"/>
            </a:p>
          </p:txBody>
        </p:sp>
        <p:sp>
          <p:nvSpPr>
            <p:cNvPr id="215" name="Freeform: Shape 47">
              <a:extLst>
                <a:ext uri="{FF2B5EF4-FFF2-40B4-BE49-F238E27FC236}">
                  <a16:creationId xmlns="" xmlns:a16="http://schemas.microsoft.com/office/drawing/2014/main" id="{847720BB-6942-47D3-8A53-8A5F45ADE6F4}"/>
                </a:ext>
              </a:extLst>
            </p:cNvPr>
            <p:cNvSpPr/>
            <p:nvPr/>
          </p:nvSpPr>
          <p:spPr>
            <a:xfrm>
              <a:off x="6572092" y="1577928"/>
              <a:ext cx="3907345" cy="3404644"/>
            </a:xfrm>
            <a:custGeom>
              <a:avLst/>
              <a:gdLst>
                <a:gd name="connsiteX0" fmla="*/ 1539716 w 1628775"/>
                <a:gd name="connsiteY0" fmla="*/ 1416844 h 1419225"/>
                <a:gd name="connsiteX1" fmla="*/ 7144 w 1628775"/>
                <a:gd name="connsiteY1" fmla="*/ 1357789 h 1419225"/>
                <a:gd name="connsiteX2" fmla="*/ 57626 w 1628775"/>
                <a:gd name="connsiteY2" fmla="*/ 363379 h 1419225"/>
                <a:gd name="connsiteX3" fmla="*/ 1628299 w 1628775"/>
                <a:gd name="connsiteY3" fmla="*/ 7144 h 1419225"/>
              </a:gdLst>
              <a:ahLst/>
              <a:cxnLst>
                <a:cxn ang="0">
                  <a:pos x="connsiteX0" y="connsiteY0"/>
                </a:cxn>
                <a:cxn ang="0">
                  <a:pos x="connsiteX1" y="connsiteY1"/>
                </a:cxn>
                <a:cxn ang="0">
                  <a:pos x="connsiteX2" y="connsiteY2"/>
                </a:cxn>
                <a:cxn ang="0">
                  <a:pos x="connsiteX3" y="connsiteY3"/>
                </a:cxn>
              </a:cxnLst>
              <a:rect l="l" t="t" r="r" b="b"/>
              <a:pathLst>
                <a:path w="1628775" h="1419225">
                  <a:moveTo>
                    <a:pt x="1539716" y="1416844"/>
                  </a:moveTo>
                  <a:lnTo>
                    <a:pt x="7144" y="1357789"/>
                  </a:lnTo>
                  <a:lnTo>
                    <a:pt x="57626" y="363379"/>
                  </a:lnTo>
                  <a:lnTo>
                    <a:pt x="1628299" y="7144"/>
                  </a:lnTo>
                  <a:close/>
                </a:path>
              </a:pathLst>
            </a:custGeom>
            <a:solidFill>
              <a:srgbClr val="E6E6E6"/>
            </a:solidFill>
            <a:ln w="9525" cap="flat">
              <a:noFill/>
              <a:prstDash val="solid"/>
              <a:miter/>
            </a:ln>
          </p:spPr>
          <p:txBody>
            <a:bodyPr rtlCol="0" anchor="ctr"/>
            <a:lstStyle/>
            <a:p>
              <a:endParaRPr lang="en-US"/>
            </a:p>
          </p:txBody>
        </p:sp>
        <p:sp>
          <p:nvSpPr>
            <p:cNvPr id="216" name="Freeform: Shape 48">
              <a:extLst>
                <a:ext uri="{FF2B5EF4-FFF2-40B4-BE49-F238E27FC236}">
                  <a16:creationId xmlns="" xmlns:a16="http://schemas.microsoft.com/office/drawing/2014/main" id="{ACB1CCA9-DB02-488B-AB0A-5BC33EEC4085}"/>
                </a:ext>
              </a:extLst>
            </p:cNvPr>
            <p:cNvSpPr/>
            <p:nvPr/>
          </p:nvSpPr>
          <p:spPr>
            <a:xfrm>
              <a:off x="6446339" y="4996281"/>
              <a:ext cx="4044444" cy="868298"/>
            </a:xfrm>
            <a:custGeom>
              <a:avLst/>
              <a:gdLst>
                <a:gd name="connsiteX0" fmla="*/ 13844 w 1685925"/>
                <a:gd name="connsiteY0" fmla="*/ 7144 h 361950"/>
                <a:gd name="connsiteX1" fmla="*/ 7176 w 1685925"/>
                <a:gd name="connsiteY1" fmla="*/ 133826 h 361950"/>
                <a:gd name="connsiteX2" fmla="*/ 53849 w 1685925"/>
                <a:gd name="connsiteY2" fmla="*/ 189071 h 361950"/>
                <a:gd name="connsiteX3" fmla="*/ 1597851 w 1685925"/>
                <a:gd name="connsiteY3" fmla="*/ 363379 h 361950"/>
                <a:gd name="connsiteX4" fmla="*/ 1675956 w 1685925"/>
                <a:gd name="connsiteY4" fmla="*/ 296704 h 361950"/>
                <a:gd name="connsiteX5" fmla="*/ 1686434 w 1685925"/>
                <a:gd name="connsiteY5" fmla="*/ 111919 h 361950"/>
                <a:gd name="connsiteX6" fmla="*/ 13844 w 1685925"/>
                <a:gd name="connsiteY6" fmla="*/ 7144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925" h="361950">
                  <a:moveTo>
                    <a:pt x="13844" y="7144"/>
                  </a:moveTo>
                  <a:lnTo>
                    <a:pt x="7176" y="133826"/>
                  </a:lnTo>
                  <a:cubicBezTo>
                    <a:pt x="6224" y="161449"/>
                    <a:pt x="26226" y="186214"/>
                    <a:pt x="53849" y="189071"/>
                  </a:cubicBezTo>
                  <a:lnTo>
                    <a:pt x="1597851" y="363379"/>
                  </a:lnTo>
                  <a:cubicBezTo>
                    <a:pt x="1637856" y="368141"/>
                    <a:pt x="1674051" y="337661"/>
                    <a:pt x="1675956" y="296704"/>
                  </a:cubicBezTo>
                  <a:lnTo>
                    <a:pt x="1686434" y="111919"/>
                  </a:lnTo>
                  <a:lnTo>
                    <a:pt x="13844" y="7144"/>
                  </a:lnTo>
                  <a:close/>
                </a:path>
              </a:pathLst>
            </a:custGeom>
            <a:solidFill>
              <a:srgbClr val="B3B3B3"/>
            </a:solidFill>
            <a:ln w="9525" cap="flat">
              <a:noFill/>
              <a:prstDash val="solid"/>
              <a:miter/>
            </a:ln>
          </p:spPr>
          <p:txBody>
            <a:bodyPr rtlCol="0" anchor="ctr"/>
            <a:lstStyle/>
            <a:p>
              <a:endParaRPr lang="en-US"/>
            </a:p>
          </p:txBody>
        </p:sp>
        <p:sp>
          <p:nvSpPr>
            <p:cNvPr id="217" name="Freeform: Shape 49">
              <a:extLst>
                <a:ext uri="{FF2B5EF4-FFF2-40B4-BE49-F238E27FC236}">
                  <a16:creationId xmlns="" xmlns:a16="http://schemas.microsoft.com/office/drawing/2014/main" id="{D86E65B7-3F26-412A-AC93-4A87ABBC573A}"/>
                </a:ext>
              </a:extLst>
            </p:cNvPr>
            <p:cNvSpPr/>
            <p:nvPr/>
          </p:nvSpPr>
          <p:spPr>
            <a:xfrm>
              <a:off x="7715310" y="1593115"/>
              <a:ext cx="2775473" cy="3394037"/>
            </a:xfrm>
            <a:custGeom>
              <a:avLst/>
              <a:gdLst>
                <a:gd name="connsiteX0" fmla="*/ 1425389 w 2775473"/>
                <a:gd name="connsiteY0" fmla="*/ 306593 h 3394037"/>
                <a:gd name="connsiteX1" fmla="*/ 2775473 w 2775473"/>
                <a:gd name="connsiteY1" fmla="*/ 0 h 3394037"/>
                <a:gd name="connsiteX2" fmla="*/ 2565699 w 2775473"/>
                <a:gd name="connsiteY2" fmla="*/ 3394037 h 3394037"/>
                <a:gd name="connsiteX3" fmla="*/ 0 w 2775473"/>
                <a:gd name="connsiteY3" fmla="*/ 3281082 h 3394037"/>
                <a:gd name="connsiteX4" fmla="*/ 1425389 w 2775473"/>
                <a:gd name="connsiteY4" fmla="*/ 306593 h 3394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473" h="3394037">
                  <a:moveTo>
                    <a:pt x="1425389" y="306593"/>
                  </a:moveTo>
                  <a:lnTo>
                    <a:pt x="2775473" y="0"/>
                  </a:lnTo>
                  <a:lnTo>
                    <a:pt x="2565699" y="3394037"/>
                  </a:lnTo>
                  <a:lnTo>
                    <a:pt x="0" y="3281082"/>
                  </a:lnTo>
                  <a:lnTo>
                    <a:pt x="1425389" y="306593"/>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grpSp>
      <p:grpSp>
        <p:nvGrpSpPr>
          <p:cNvPr id="218" name="Graphic 14">
            <a:extLst>
              <a:ext uri="{FF2B5EF4-FFF2-40B4-BE49-F238E27FC236}">
                <a16:creationId xmlns="" xmlns:a16="http://schemas.microsoft.com/office/drawing/2014/main" id="{EE4DA052-54CA-471C-B393-9B01E34B37EE}"/>
              </a:ext>
            </a:extLst>
          </p:cNvPr>
          <p:cNvGrpSpPr/>
          <p:nvPr userDrawn="1"/>
        </p:nvGrpSpPr>
        <p:grpSpPr>
          <a:xfrm>
            <a:off x="3479578" y="1592566"/>
            <a:ext cx="2724617" cy="2142959"/>
            <a:chOff x="2444748" y="555045"/>
            <a:chExt cx="7282048" cy="5727454"/>
          </a:xfrm>
        </p:grpSpPr>
        <p:sp>
          <p:nvSpPr>
            <p:cNvPr id="219" name="Freeform: Shape 61">
              <a:extLst>
                <a:ext uri="{FF2B5EF4-FFF2-40B4-BE49-F238E27FC236}">
                  <a16:creationId xmlns="" xmlns:a16="http://schemas.microsoft.com/office/drawing/2014/main" id="{FBCA1C8C-0130-4393-B3B6-807E42EDCBAA}"/>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p>
          </p:txBody>
        </p:sp>
        <p:sp>
          <p:nvSpPr>
            <p:cNvPr id="220" name="Freeform: Shape 62">
              <a:extLst>
                <a:ext uri="{FF2B5EF4-FFF2-40B4-BE49-F238E27FC236}">
                  <a16:creationId xmlns="" xmlns:a16="http://schemas.microsoft.com/office/drawing/2014/main" id="{5CA795F2-DB57-46A8-AC54-E3BCFB74D697}"/>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221" name="Freeform: Shape 63">
              <a:extLst>
                <a:ext uri="{FF2B5EF4-FFF2-40B4-BE49-F238E27FC236}">
                  <a16:creationId xmlns="" xmlns:a16="http://schemas.microsoft.com/office/drawing/2014/main" id="{23657602-9131-43D9-89D8-9629536C6859}"/>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222" name="Freeform: Shape 64">
              <a:extLst>
                <a:ext uri="{FF2B5EF4-FFF2-40B4-BE49-F238E27FC236}">
                  <a16:creationId xmlns="" xmlns:a16="http://schemas.microsoft.com/office/drawing/2014/main" id="{611A4683-F08A-4E44-A7CB-08B366E896CF}"/>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a:p>
          </p:txBody>
        </p:sp>
        <p:sp>
          <p:nvSpPr>
            <p:cNvPr id="223" name="Freeform: Shape 65">
              <a:extLst>
                <a:ext uri="{FF2B5EF4-FFF2-40B4-BE49-F238E27FC236}">
                  <a16:creationId xmlns="" xmlns:a16="http://schemas.microsoft.com/office/drawing/2014/main" id="{7038DA06-7FB0-4F6B-AE8A-F8DD9B2A9421}"/>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bg1">
                <a:lumMod val="50000"/>
              </a:schemeClr>
            </a:solidFill>
            <a:ln w="9525" cap="flat">
              <a:noFill/>
              <a:prstDash val="solid"/>
              <a:miter/>
            </a:ln>
          </p:spPr>
          <p:txBody>
            <a:bodyPr rtlCol="0" anchor="ctr"/>
            <a:lstStyle/>
            <a:p>
              <a:endParaRPr lang="en-US" dirty="0"/>
            </a:p>
          </p:txBody>
        </p:sp>
        <p:sp>
          <p:nvSpPr>
            <p:cNvPr id="224" name="Freeform: Shape 66">
              <a:extLst>
                <a:ext uri="{FF2B5EF4-FFF2-40B4-BE49-F238E27FC236}">
                  <a16:creationId xmlns="" xmlns:a16="http://schemas.microsoft.com/office/drawing/2014/main" id="{98BE3E96-1220-4E95-A287-D4BB59D2B694}"/>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225" name="Freeform: Shape 67">
              <a:extLst>
                <a:ext uri="{FF2B5EF4-FFF2-40B4-BE49-F238E27FC236}">
                  <a16:creationId xmlns="" xmlns:a16="http://schemas.microsoft.com/office/drawing/2014/main" id="{DC02CDF8-116D-49CB-9054-57949A0CF581}"/>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dirty="0"/>
            </a:p>
          </p:txBody>
        </p:sp>
        <p:sp>
          <p:nvSpPr>
            <p:cNvPr id="226" name="Freeform: Shape 68">
              <a:extLst>
                <a:ext uri="{FF2B5EF4-FFF2-40B4-BE49-F238E27FC236}">
                  <a16:creationId xmlns="" xmlns:a16="http://schemas.microsoft.com/office/drawing/2014/main" id="{46B13020-B197-43DE-A88E-08DA7C53CCC2}"/>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grpSp>
        <p:nvGrpSpPr>
          <p:cNvPr id="227" name="Group 69">
            <a:extLst>
              <a:ext uri="{FF2B5EF4-FFF2-40B4-BE49-F238E27FC236}">
                <a16:creationId xmlns="" xmlns:a16="http://schemas.microsoft.com/office/drawing/2014/main" id="{146E9D7A-D085-48E5-B074-42076DB8063E}"/>
              </a:ext>
            </a:extLst>
          </p:cNvPr>
          <p:cNvGrpSpPr/>
          <p:nvPr userDrawn="1"/>
        </p:nvGrpSpPr>
        <p:grpSpPr>
          <a:xfrm>
            <a:off x="6851877" y="1688485"/>
            <a:ext cx="3097626" cy="1701936"/>
            <a:chOff x="-548507" y="477868"/>
            <a:chExt cx="11570449" cy="6357177"/>
          </a:xfrm>
        </p:grpSpPr>
        <p:sp>
          <p:nvSpPr>
            <p:cNvPr id="228" name="Freeform: Shape 70">
              <a:extLst>
                <a:ext uri="{FF2B5EF4-FFF2-40B4-BE49-F238E27FC236}">
                  <a16:creationId xmlns="" xmlns:a16="http://schemas.microsoft.com/office/drawing/2014/main" id="{9897B797-8C01-4ED8-87CE-B853BBEB05BF}"/>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p>
          </p:txBody>
        </p:sp>
        <p:sp>
          <p:nvSpPr>
            <p:cNvPr id="229" name="Freeform: Shape 71">
              <a:extLst>
                <a:ext uri="{FF2B5EF4-FFF2-40B4-BE49-F238E27FC236}">
                  <a16:creationId xmlns="" xmlns:a16="http://schemas.microsoft.com/office/drawing/2014/main" id="{B84E81E7-B0E4-4A43-9EB1-DD429AB45B38}"/>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p>
          </p:txBody>
        </p:sp>
        <p:sp>
          <p:nvSpPr>
            <p:cNvPr id="230" name="Freeform: Shape 72">
              <a:extLst>
                <a:ext uri="{FF2B5EF4-FFF2-40B4-BE49-F238E27FC236}">
                  <a16:creationId xmlns="" xmlns:a16="http://schemas.microsoft.com/office/drawing/2014/main" id="{54968F7C-F88B-4CBA-A247-DFAF92E9C1DD}"/>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p>
          </p:txBody>
        </p:sp>
        <p:sp>
          <p:nvSpPr>
            <p:cNvPr id="231" name="Freeform: Shape 73">
              <a:extLst>
                <a:ext uri="{FF2B5EF4-FFF2-40B4-BE49-F238E27FC236}">
                  <a16:creationId xmlns="" xmlns:a16="http://schemas.microsoft.com/office/drawing/2014/main" id="{8C13E6A0-FEBF-43ED-8756-0A86291F558B}"/>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p>
          </p:txBody>
        </p:sp>
        <p:sp>
          <p:nvSpPr>
            <p:cNvPr id="232" name="Freeform: Shape 74">
              <a:extLst>
                <a:ext uri="{FF2B5EF4-FFF2-40B4-BE49-F238E27FC236}">
                  <a16:creationId xmlns="" xmlns:a16="http://schemas.microsoft.com/office/drawing/2014/main" id="{A3B00489-9875-434B-AB56-B2E46F3F1832}"/>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p>
          </p:txBody>
        </p:sp>
        <p:grpSp>
          <p:nvGrpSpPr>
            <p:cNvPr id="233" name="Group 75">
              <a:extLst>
                <a:ext uri="{FF2B5EF4-FFF2-40B4-BE49-F238E27FC236}">
                  <a16:creationId xmlns="" xmlns:a16="http://schemas.microsoft.com/office/drawing/2014/main" id="{7E889574-556C-4D72-9964-8CE0AACBA65B}"/>
                </a:ext>
              </a:extLst>
            </p:cNvPr>
            <p:cNvGrpSpPr/>
            <p:nvPr/>
          </p:nvGrpSpPr>
          <p:grpSpPr>
            <a:xfrm>
              <a:off x="1606" y="6382978"/>
              <a:ext cx="413937" cy="115242"/>
              <a:chOff x="5955" y="6353672"/>
              <a:chExt cx="413937" cy="115242"/>
            </a:xfrm>
          </p:grpSpPr>
          <p:sp>
            <p:nvSpPr>
              <p:cNvPr id="238" name="Rectangle: Rounded Corners 80">
                <a:extLst>
                  <a:ext uri="{FF2B5EF4-FFF2-40B4-BE49-F238E27FC236}">
                    <a16:creationId xmlns="" xmlns:a16="http://schemas.microsoft.com/office/drawing/2014/main" id="{7D69B0E2-6EFC-4C71-B785-0EF55590C150}"/>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 name="Rectangle: Rounded Corners 81">
                <a:extLst>
                  <a:ext uri="{FF2B5EF4-FFF2-40B4-BE49-F238E27FC236}">
                    <a16:creationId xmlns="" xmlns:a16="http://schemas.microsoft.com/office/drawing/2014/main" id="{E93140F5-DF5B-403A-9A38-0EC70C82F457}"/>
                  </a:ext>
                </a:extLst>
              </p:cNvPr>
              <p:cNvSpPr/>
              <p:nvPr/>
            </p:nvSpPr>
            <p:spPr>
              <a:xfrm>
                <a:off x="99417" y="6382279"/>
                <a:ext cx="227012" cy="55272"/>
              </a:xfrm>
              <a:prstGeom prst="roundRect">
                <a:avLst>
                  <a:gd name="adj" fmla="val 2815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4" name="Group 76">
              <a:extLst>
                <a:ext uri="{FF2B5EF4-FFF2-40B4-BE49-F238E27FC236}">
                  <a16:creationId xmlns="" xmlns:a16="http://schemas.microsoft.com/office/drawing/2014/main" id="{75E18A9E-E9FC-421B-89F1-C6F54773D5BA}"/>
                </a:ext>
              </a:extLst>
            </p:cNvPr>
            <p:cNvGrpSpPr/>
            <p:nvPr/>
          </p:nvGrpSpPr>
          <p:grpSpPr>
            <a:xfrm>
              <a:off x="9855291" y="6381600"/>
              <a:ext cx="885989" cy="115242"/>
              <a:chOff x="5955" y="6353672"/>
              <a:chExt cx="413937" cy="115242"/>
            </a:xfrm>
          </p:grpSpPr>
          <p:sp>
            <p:nvSpPr>
              <p:cNvPr id="236" name="Rectangle: Rounded Corners 78">
                <a:extLst>
                  <a:ext uri="{FF2B5EF4-FFF2-40B4-BE49-F238E27FC236}">
                    <a16:creationId xmlns="" xmlns:a16="http://schemas.microsoft.com/office/drawing/2014/main" id="{26BAD0AD-57B8-44C5-A1E3-B53A28F7A47D}"/>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 name="Rectangle: Rounded Corners 79">
                <a:extLst>
                  <a:ext uri="{FF2B5EF4-FFF2-40B4-BE49-F238E27FC236}">
                    <a16:creationId xmlns="" xmlns:a16="http://schemas.microsoft.com/office/drawing/2014/main" id="{FA16A1C5-AAEC-44BF-A4EE-EC64BB77225B}"/>
                  </a:ext>
                </a:extLst>
              </p:cNvPr>
              <p:cNvSpPr/>
              <p:nvPr/>
            </p:nvSpPr>
            <p:spPr>
              <a:xfrm>
                <a:off x="84761" y="6382279"/>
                <a:ext cx="256326" cy="55272"/>
              </a:xfrm>
              <a:prstGeom prst="roundRect">
                <a:avLst>
                  <a:gd name="adj" fmla="val 2815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35" name="Freeform: Shape 77">
              <a:extLst>
                <a:ext uri="{FF2B5EF4-FFF2-40B4-BE49-F238E27FC236}">
                  <a16:creationId xmlns="" xmlns:a16="http://schemas.microsoft.com/office/drawing/2014/main" id="{DCD062F9-641A-44D1-8BDB-1AEE9ACDFCFD}"/>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240" name="Freeform 3">
            <a:extLst>
              <a:ext uri="{FF2B5EF4-FFF2-40B4-BE49-F238E27FC236}">
                <a16:creationId xmlns="" xmlns:a16="http://schemas.microsoft.com/office/drawing/2014/main" id="{B9C00F1B-6811-41E7-A0C3-A315456497BB}"/>
              </a:ext>
            </a:extLst>
          </p:cNvPr>
          <p:cNvSpPr/>
          <p:nvPr userDrawn="1"/>
        </p:nvSpPr>
        <p:spPr>
          <a:xfrm>
            <a:off x="19049" y="3853115"/>
            <a:ext cx="12153901" cy="2635034"/>
          </a:xfrm>
          <a:custGeom>
            <a:avLst/>
            <a:gdLst>
              <a:gd name="connsiteX0" fmla="*/ 0 w 9096375"/>
              <a:gd name="connsiteY0" fmla="*/ 2457450 h 2466975"/>
              <a:gd name="connsiteX1" fmla="*/ 6610350 w 9096375"/>
              <a:gd name="connsiteY1" fmla="*/ 2457450 h 2466975"/>
              <a:gd name="connsiteX2" fmla="*/ 6591300 w 9096375"/>
              <a:gd name="connsiteY2" fmla="*/ 2219325 h 2466975"/>
              <a:gd name="connsiteX3" fmla="*/ 6000750 w 9096375"/>
              <a:gd name="connsiteY3" fmla="*/ 1152525 h 2466975"/>
              <a:gd name="connsiteX4" fmla="*/ 6124575 w 9096375"/>
              <a:gd name="connsiteY4" fmla="*/ 1009650 h 2466975"/>
              <a:gd name="connsiteX5" fmla="*/ 6619875 w 9096375"/>
              <a:gd name="connsiteY5" fmla="*/ 1466850 h 2466975"/>
              <a:gd name="connsiteX6" fmla="*/ 6562725 w 9096375"/>
              <a:gd name="connsiteY6" fmla="*/ 0 h 2466975"/>
              <a:gd name="connsiteX7" fmla="*/ 6838950 w 9096375"/>
              <a:gd name="connsiteY7" fmla="*/ 9525 h 2466975"/>
              <a:gd name="connsiteX8" fmla="*/ 6905625 w 9096375"/>
              <a:gd name="connsiteY8" fmla="*/ 981075 h 2466975"/>
              <a:gd name="connsiteX9" fmla="*/ 7239000 w 9096375"/>
              <a:gd name="connsiteY9" fmla="*/ 981075 h 2466975"/>
              <a:gd name="connsiteX10" fmla="*/ 7629525 w 9096375"/>
              <a:gd name="connsiteY10" fmla="*/ 981075 h 2466975"/>
              <a:gd name="connsiteX11" fmla="*/ 7915275 w 9096375"/>
              <a:gd name="connsiteY11" fmla="*/ 981075 h 2466975"/>
              <a:gd name="connsiteX12" fmla="*/ 7896225 w 9096375"/>
              <a:gd name="connsiteY12" fmla="*/ 1781175 h 2466975"/>
              <a:gd name="connsiteX13" fmla="*/ 7658100 w 9096375"/>
              <a:gd name="connsiteY13" fmla="*/ 2466975 h 2466975"/>
              <a:gd name="connsiteX14" fmla="*/ 9096375 w 9096375"/>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24575 w 9144000"/>
              <a:gd name="connsiteY4" fmla="*/ 1009650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24575 w 9144000"/>
              <a:gd name="connsiteY4" fmla="*/ 1009650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24575 w 9144000"/>
              <a:gd name="connsiteY4" fmla="*/ 1009650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24575 w 9144000"/>
              <a:gd name="connsiteY4" fmla="*/ 1009650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24575 w 9144000"/>
              <a:gd name="connsiteY4" fmla="*/ 1009650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57493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610350 w 9144000"/>
              <a:gd name="connsiteY1" fmla="*/ 2457450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0411 w 9144000"/>
              <a:gd name="connsiteY4" fmla="*/ 998677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7726 w 9144000"/>
              <a:gd name="connsiteY4" fmla="*/ 984046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7726 w 9144000"/>
              <a:gd name="connsiteY4" fmla="*/ 984046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7726 w 9144000"/>
              <a:gd name="connsiteY4" fmla="*/ 984046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7726 w 9144000"/>
              <a:gd name="connsiteY4" fmla="*/ 984046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7726 w 9144000"/>
              <a:gd name="connsiteY4" fmla="*/ 984046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457450 h 2466975"/>
              <a:gd name="connsiteX1" fmla="*/ 6592062 w 9144000"/>
              <a:gd name="connsiteY1" fmla="*/ 2464766 h 2466975"/>
              <a:gd name="connsiteX2" fmla="*/ 6591300 w 9144000"/>
              <a:gd name="connsiteY2" fmla="*/ 2219325 h 2466975"/>
              <a:gd name="connsiteX3" fmla="*/ 6000750 w 9144000"/>
              <a:gd name="connsiteY3" fmla="*/ 1152525 h 2466975"/>
              <a:gd name="connsiteX4" fmla="*/ 6197726 w 9144000"/>
              <a:gd name="connsiteY4" fmla="*/ 984046 h 2466975"/>
              <a:gd name="connsiteX5" fmla="*/ 6619875 w 9144000"/>
              <a:gd name="connsiteY5" fmla="*/ 1466850 h 2466975"/>
              <a:gd name="connsiteX6" fmla="*/ 6562725 w 9144000"/>
              <a:gd name="connsiteY6" fmla="*/ 0 h 2466975"/>
              <a:gd name="connsiteX7" fmla="*/ 6838950 w 9144000"/>
              <a:gd name="connsiteY7" fmla="*/ 9525 h 2466975"/>
              <a:gd name="connsiteX8" fmla="*/ 6905625 w 9144000"/>
              <a:gd name="connsiteY8" fmla="*/ 981075 h 2466975"/>
              <a:gd name="connsiteX9" fmla="*/ 7239000 w 9144000"/>
              <a:gd name="connsiteY9" fmla="*/ 981075 h 2466975"/>
              <a:gd name="connsiteX10" fmla="*/ 7629525 w 9144000"/>
              <a:gd name="connsiteY10" fmla="*/ 981075 h 2466975"/>
              <a:gd name="connsiteX11" fmla="*/ 7915275 w 9144000"/>
              <a:gd name="connsiteY11" fmla="*/ 981075 h 2466975"/>
              <a:gd name="connsiteX12" fmla="*/ 7896225 w 9144000"/>
              <a:gd name="connsiteY12" fmla="*/ 1781175 h 2466975"/>
              <a:gd name="connsiteX13" fmla="*/ 7658100 w 9144000"/>
              <a:gd name="connsiteY13" fmla="*/ 2466975 h 2466975"/>
              <a:gd name="connsiteX14" fmla="*/ 9144000 w 9144000"/>
              <a:gd name="connsiteY14" fmla="*/ 2466975 h 2466975"/>
              <a:gd name="connsiteX0" fmla="*/ 0 w 9144000"/>
              <a:gd name="connsiteY0" fmla="*/ 2553469 h 2562994"/>
              <a:gd name="connsiteX1" fmla="*/ 6592062 w 9144000"/>
              <a:gd name="connsiteY1" fmla="*/ 2560785 h 2562994"/>
              <a:gd name="connsiteX2" fmla="*/ 6591300 w 9144000"/>
              <a:gd name="connsiteY2" fmla="*/ 2315344 h 2562994"/>
              <a:gd name="connsiteX3" fmla="*/ 6000750 w 9144000"/>
              <a:gd name="connsiteY3" fmla="*/ 1248544 h 2562994"/>
              <a:gd name="connsiteX4" fmla="*/ 6197726 w 9144000"/>
              <a:gd name="connsiteY4" fmla="*/ 1080065 h 2562994"/>
              <a:gd name="connsiteX5" fmla="*/ 6619875 w 9144000"/>
              <a:gd name="connsiteY5" fmla="*/ 1562869 h 2562994"/>
              <a:gd name="connsiteX6" fmla="*/ 6562725 w 9144000"/>
              <a:gd name="connsiteY6" fmla="*/ 96019 h 2562994"/>
              <a:gd name="connsiteX7" fmla="*/ 6838950 w 9144000"/>
              <a:gd name="connsiteY7" fmla="*/ 105544 h 2562994"/>
              <a:gd name="connsiteX8" fmla="*/ 6905625 w 9144000"/>
              <a:gd name="connsiteY8" fmla="*/ 1077094 h 2562994"/>
              <a:gd name="connsiteX9" fmla="*/ 7239000 w 9144000"/>
              <a:gd name="connsiteY9" fmla="*/ 1077094 h 2562994"/>
              <a:gd name="connsiteX10" fmla="*/ 7629525 w 9144000"/>
              <a:gd name="connsiteY10" fmla="*/ 1077094 h 2562994"/>
              <a:gd name="connsiteX11" fmla="*/ 7915275 w 9144000"/>
              <a:gd name="connsiteY11" fmla="*/ 1077094 h 2562994"/>
              <a:gd name="connsiteX12" fmla="*/ 7896225 w 9144000"/>
              <a:gd name="connsiteY12" fmla="*/ 1877194 h 2562994"/>
              <a:gd name="connsiteX13" fmla="*/ 7658100 w 9144000"/>
              <a:gd name="connsiteY13" fmla="*/ 2562994 h 2562994"/>
              <a:gd name="connsiteX14" fmla="*/ 9144000 w 9144000"/>
              <a:gd name="connsiteY14" fmla="*/ 2562994 h 2562994"/>
              <a:gd name="connsiteX0" fmla="*/ 0 w 9144000"/>
              <a:gd name="connsiteY0" fmla="*/ 2613374 h 2622899"/>
              <a:gd name="connsiteX1" fmla="*/ 6592062 w 9144000"/>
              <a:gd name="connsiteY1" fmla="*/ 2620690 h 2622899"/>
              <a:gd name="connsiteX2" fmla="*/ 6591300 w 9144000"/>
              <a:gd name="connsiteY2" fmla="*/ 2375249 h 2622899"/>
              <a:gd name="connsiteX3" fmla="*/ 6000750 w 9144000"/>
              <a:gd name="connsiteY3" fmla="*/ 1308449 h 2622899"/>
              <a:gd name="connsiteX4" fmla="*/ 6197726 w 9144000"/>
              <a:gd name="connsiteY4" fmla="*/ 1139970 h 2622899"/>
              <a:gd name="connsiteX5" fmla="*/ 6619875 w 9144000"/>
              <a:gd name="connsiteY5" fmla="*/ 1622774 h 2622899"/>
              <a:gd name="connsiteX6" fmla="*/ 6562725 w 9144000"/>
              <a:gd name="connsiteY6" fmla="*/ 155924 h 2622899"/>
              <a:gd name="connsiteX7" fmla="*/ 6838950 w 9144000"/>
              <a:gd name="connsiteY7" fmla="*/ 165449 h 2622899"/>
              <a:gd name="connsiteX8" fmla="*/ 6905625 w 9144000"/>
              <a:gd name="connsiteY8" fmla="*/ 1136999 h 2622899"/>
              <a:gd name="connsiteX9" fmla="*/ 7239000 w 9144000"/>
              <a:gd name="connsiteY9" fmla="*/ 1136999 h 2622899"/>
              <a:gd name="connsiteX10" fmla="*/ 7629525 w 9144000"/>
              <a:gd name="connsiteY10" fmla="*/ 1136999 h 2622899"/>
              <a:gd name="connsiteX11" fmla="*/ 7915275 w 9144000"/>
              <a:gd name="connsiteY11" fmla="*/ 1136999 h 2622899"/>
              <a:gd name="connsiteX12" fmla="*/ 7896225 w 9144000"/>
              <a:gd name="connsiteY12" fmla="*/ 1937099 h 2622899"/>
              <a:gd name="connsiteX13" fmla="*/ 7658100 w 9144000"/>
              <a:gd name="connsiteY13" fmla="*/ 2622899 h 2622899"/>
              <a:gd name="connsiteX14" fmla="*/ 9144000 w 9144000"/>
              <a:gd name="connsiteY14" fmla="*/ 2622899 h 2622899"/>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9525 w 9144000"/>
              <a:gd name="connsiteY10" fmla="*/ 1149134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5868 w 9144000"/>
              <a:gd name="connsiteY10" fmla="*/ 1178395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5868 w 9144000"/>
              <a:gd name="connsiteY10" fmla="*/ 1178395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5868 w 9144000"/>
              <a:gd name="connsiteY10" fmla="*/ 1178395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5868 w 9144000"/>
              <a:gd name="connsiteY10" fmla="*/ 1178395 h 2635034"/>
              <a:gd name="connsiteX11" fmla="*/ 7915275 w 9144000"/>
              <a:gd name="connsiteY11" fmla="*/ 1149134 h 2635034"/>
              <a:gd name="connsiteX12" fmla="*/ 7896225 w 9144000"/>
              <a:gd name="connsiteY12" fmla="*/ 1949234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5868 w 9144000"/>
              <a:gd name="connsiteY10" fmla="*/ 1178395 h 2635034"/>
              <a:gd name="connsiteX11" fmla="*/ 7915275 w 9144000"/>
              <a:gd name="connsiteY11" fmla="*/ 1149134 h 2635034"/>
              <a:gd name="connsiteX12" fmla="*/ 7877937 w 9144000"/>
              <a:gd name="connsiteY12" fmla="*/ 1945576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5868 w 9144000"/>
              <a:gd name="connsiteY10" fmla="*/ 1178395 h 2635034"/>
              <a:gd name="connsiteX11" fmla="*/ 7915275 w 9144000"/>
              <a:gd name="connsiteY11" fmla="*/ 1149134 h 2635034"/>
              <a:gd name="connsiteX12" fmla="*/ 7877937 w 9144000"/>
              <a:gd name="connsiteY12" fmla="*/ 1945576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5868 w 9144000"/>
              <a:gd name="connsiteY10" fmla="*/ 1178395 h 2635034"/>
              <a:gd name="connsiteX11" fmla="*/ 7915275 w 9144000"/>
              <a:gd name="connsiteY11" fmla="*/ 1149134 h 2635034"/>
              <a:gd name="connsiteX12" fmla="*/ 7877937 w 9144000"/>
              <a:gd name="connsiteY12" fmla="*/ 1945576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5868 w 9144000"/>
              <a:gd name="connsiteY10" fmla="*/ 1178395 h 2635034"/>
              <a:gd name="connsiteX11" fmla="*/ 7915275 w 9144000"/>
              <a:gd name="connsiteY11" fmla="*/ 1149134 h 2635034"/>
              <a:gd name="connsiteX12" fmla="*/ 7877937 w 9144000"/>
              <a:gd name="connsiteY12" fmla="*/ 1945576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5868 w 9144000"/>
              <a:gd name="connsiteY10" fmla="*/ 1178395 h 2635034"/>
              <a:gd name="connsiteX11" fmla="*/ 7922590 w 9144000"/>
              <a:gd name="connsiteY11" fmla="*/ 1167422 h 2635034"/>
              <a:gd name="connsiteX12" fmla="*/ 7877937 w 9144000"/>
              <a:gd name="connsiteY12" fmla="*/ 1945576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5868 w 9144000"/>
              <a:gd name="connsiteY10" fmla="*/ 1178395 h 2635034"/>
              <a:gd name="connsiteX11" fmla="*/ 7922590 w 9144000"/>
              <a:gd name="connsiteY11" fmla="*/ 1167422 h 2635034"/>
              <a:gd name="connsiteX12" fmla="*/ 7877937 w 9144000"/>
              <a:gd name="connsiteY12" fmla="*/ 1945576 h 2635034"/>
              <a:gd name="connsiteX13" fmla="*/ 7658100 w 9144000"/>
              <a:gd name="connsiteY13" fmla="*/ 2635034 h 2635034"/>
              <a:gd name="connsiteX14" fmla="*/ 9144000 w 9144000"/>
              <a:gd name="connsiteY14"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625868 w 9144000"/>
              <a:gd name="connsiteY10" fmla="*/ 1178395 h 2635034"/>
              <a:gd name="connsiteX11" fmla="*/ 7732165 w 9144000"/>
              <a:gd name="connsiteY11" fmla="*/ 854927 h 2635034"/>
              <a:gd name="connsiteX12" fmla="*/ 7922590 w 9144000"/>
              <a:gd name="connsiteY12" fmla="*/ 1167422 h 2635034"/>
              <a:gd name="connsiteX13" fmla="*/ 7877937 w 9144000"/>
              <a:gd name="connsiteY13" fmla="*/ 1945576 h 2635034"/>
              <a:gd name="connsiteX14" fmla="*/ 7658100 w 9144000"/>
              <a:gd name="connsiteY14" fmla="*/ 2635034 h 2635034"/>
              <a:gd name="connsiteX15" fmla="*/ 9144000 w 9144000"/>
              <a:gd name="connsiteY15"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239000 w 9144000"/>
              <a:gd name="connsiteY9" fmla="*/ 1149134 h 2635034"/>
              <a:gd name="connsiteX10" fmla="*/ 7399324 w 9144000"/>
              <a:gd name="connsiteY10" fmla="*/ 792748 h 2635034"/>
              <a:gd name="connsiteX11" fmla="*/ 7625868 w 9144000"/>
              <a:gd name="connsiteY11" fmla="*/ 1178395 h 2635034"/>
              <a:gd name="connsiteX12" fmla="*/ 7732165 w 9144000"/>
              <a:gd name="connsiteY12" fmla="*/ 854927 h 2635034"/>
              <a:gd name="connsiteX13" fmla="*/ 7922590 w 9144000"/>
              <a:gd name="connsiteY13" fmla="*/ 1167422 h 2635034"/>
              <a:gd name="connsiteX14" fmla="*/ 7877937 w 9144000"/>
              <a:gd name="connsiteY14" fmla="*/ 1945576 h 2635034"/>
              <a:gd name="connsiteX15" fmla="*/ 7658100 w 9144000"/>
              <a:gd name="connsiteY15" fmla="*/ 2635034 h 2635034"/>
              <a:gd name="connsiteX16" fmla="*/ 9144000 w 9144000"/>
              <a:gd name="connsiteY16"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39000 w 9144000"/>
              <a:gd name="connsiteY10" fmla="*/ 1149134 h 2635034"/>
              <a:gd name="connsiteX11" fmla="*/ 7399324 w 9144000"/>
              <a:gd name="connsiteY11" fmla="*/ 792748 h 2635034"/>
              <a:gd name="connsiteX12" fmla="*/ 7625868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39000 w 9144000"/>
              <a:gd name="connsiteY10" fmla="*/ 1149134 h 2635034"/>
              <a:gd name="connsiteX11" fmla="*/ 7399324 w 9144000"/>
              <a:gd name="connsiteY11" fmla="*/ 792748 h 2635034"/>
              <a:gd name="connsiteX12" fmla="*/ 7625868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39000 w 9144000"/>
              <a:gd name="connsiteY10" fmla="*/ 1149134 h 2635034"/>
              <a:gd name="connsiteX11" fmla="*/ 7399324 w 9144000"/>
              <a:gd name="connsiteY11" fmla="*/ 792748 h 2635034"/>
              <a:gd name="connsiteX12" fmla="*/ 7625868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39000 w 9144000"/>
              <a:gd name="connsiteY10" fmla="*/ 1149134 h 2635034"/>
              <a:gd name="connsiteX11" fmla="*/ 7399324 w 9144000"/>
              <a:gd name="connsiteY11" fmla="*/ 792748 h 2635034"/>
              <a:gd name="connsiteX12" fmla="*/ 7625868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39000 w 9144000"/>
              <a:gd name="connsiteY10" fmla="*/ 1149134 h 2635034"/>
              <a:gd name="connsiteX11" fmla="*/ 7399324 w 9144000"/>
              <a:gd name="connsiteY11" fmla="*/ 792748 h 2635034"/>
              <a:gd name="connsiteX12" fmla="*/ 7625868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39000 w 9144000"/>
              <a:gd name="connsiteY10" fmla="*/ 1149134 h 2635034"/>
              <a:gd name="connsiteX11" fmla="*/ 7399324 w 9144000"/>
              <a:gd name="connsiteY11" fmla="*/ 792748 h 2635034"/>
              <a:gd name="connsiteX12" fmla="*/ 7625868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39000 w 9144000"/>
              <a:gd name="connsiteY10" fmla="*/ 1149134 h 2635034"/>
              <a:gd name="connsiteX11" fmla="*/ 7399324 w 9144000"/>
              <a:gd name="connsiteY11" fmla="*/ 792748 h 2635034"/>
              <a:gd name="connsiteX12" fmla="*/ 7625868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39000 w 9144000"/>
              <a:gd name="connsiteY10" fmla="*/ 1149134 h 2635034"/>
              <a:gd name="connsiteX11" fmla="*/ 7399324 w 9144000"/>
              <a:gd name="connsiteY11" fmla="*/ 792748 h 2635034"/>
              <a:gd name="connsiteX12" fmla="*/ 7625868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399324 w 9144000"/>
              <a:gd name="connsiteY11" fmla="*/ 792748 h 2635034"/>
              <a:gd name="connsiteX12" fmla="*/ 7625868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399324 w 9144000"/>
              <a:gd name="connsiteY11" fmla="*/ 792748 h 2635034"/>
              <a:gd name="connsiteX12" fmla="*/ 7622210 w 9144000"/>
              <a:gd name="connsiteY12" fmla="*/ 1156449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399324 w 9144000"/>
              <a:gd name="connsiteY11" fmla="*/ 792748 h 2635034"/>
              <a:gd name="connsiteX12" fmla="*/ 7622210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399324 w 9144000"/>
              <a:gd name="connsiteY11" fmla="*/ 792748 h 2635034"/>
              <a:gd name="connsiteX12" fmla="*/ 7622210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399324 w 9144000"/>
              <a:gd name="connsiteY11" fmla="*/ 792748 h 2635034"/>
              <a:gd name="connsiteX12" fmla="*/ 7622210 w 9144000"/>
              <a:gd name="connsiteY12" fmla="*/ 1178395 h 2635034"/>
              <a:gd name="connsiteX13" fmla="*/ 7732165 w 9144000"/>
              <a:gd name="connsiteY13" fmla="*/ 85492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399324 w 9144000"/>
              <a:gd name="connsiteY11" fmla="*/ 792748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399324 w 9144000"/>
              <a:gd name="connsiteY11" fmla="*/ 792748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399324 w 9144000"/>
              <a:gd name="connsiteY11" fmla="*/ 792748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399324 w 9144000"/>
              <a:gd name="connsiteY11" fmla="*/ 792748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399324 w 9144000"/>
              <a:gd name="connsiteY11" fmla="*/ 792748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399324 w 9144000"/>
              <a:gd name="connsiteY11" fmla="*/ 792748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40879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5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5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5 w 9144000"/>
              <a:gd name="connsiteY9" fmla="*/ 796405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21270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88427 w 9144000"/>
              <a:gd name="connsiteY9" fmla="*/ 730568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106715 w 9144000"/>
              <a:gd name="connsiteY9" fmla="*/ 730568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877937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914513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914513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914513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914513 w 9144000"/>
              <a:gd name="connsiteY15" fmla="*/ 1945576 h 2635034"/>
              <a:gd name="connsiteX16" fmla="*/ 7658100 w 9144000"/>
              <a:gd name="connsiteY16" fmla="*/ 2635034 h 2635034"/>
              <a:gd name="connsiteX17" fmla="*/ 9144000 w 9144000"/>
              <a:gd name="connsiteY17"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914513 w 9144000"/>
              <a:gd name="connsiteY15" fmla="*/ 1945576 h 2635034"/>
              <a:gd name="connsiteX16" fmla="*/ 7798002 w 9144000"/>
              <a:gd name="connsiteY16" fmla="*/ 2383804 h 2635034"/>
              <a:gd name="connsiteX17" fmla="*/ 7658100 w 9144000"/>
              <a:gd name="connsiteY17" fmla="*/ 2635034 h 2635034"/>
              <a:gd name="connsiteX18" fmla="*/ 9144000 w 9144000"/>
              <a:gd name="connsiteY18"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914513 w 9144000"/>
              <a:gd name="connsiteY15" fmla="*/ 1945576 h 2635034"/>
              <a:gd name="connsiteX16" fmla="*/ 7798002 w 9144000"/>
              <a:gd name="connsiteY16" fmla="*/ 2383804 h 2635034"/>
              <a:gd name="connsiteX17" fmla="*/ 7658100 w 9144000"/>
              <a:gd name="connsiteY17" fmla="*/ 2635034 h 2635034"/>
              <a:gd name="connsiteX18" fmla="*/ 9144000 w 9144000"/>
              <a:gd name="connsiteY18"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914513 w 9144000"/>
              <a:gd name="connsiteY15" fmla="*/ 1945576 h 2635034"/>
              <a:gd name="connsiteX16" fmla="*/ 7798002 w 9144000"/>
              <a:gd name="connsiteY16" fmla="*/ 2383804 h 2635034"/>
              <a:gd name="connsiteX17" fmla="*/ 7658100 w 9144000"/>
              <a:gd name="connsiteY17" fmla="*/ 2635034 h 2635034"/>
              <a:gd name="connsiteX18" fmla="*/ 9144000 w 9144000"/>
              <a:gd name="connsiteY18"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914513 w 9144000"/>
              <a:gd name="connsiteY15" fmla="*/ 1945576 h 2635034"/>
              <a:gd name="connsiteX16" fmla="*/ 7798002 w 9144000"/>
              <a:gd name="connsiteY16" fmla="*/ 2317968 h 2635034"/>
              <a:gd name="connsiteX17" fmla="*/ 7658100 w 9144000"/>
              <a:gd name="connsiteY17" fmla="*/ 2635034 h 2635034"/>
              <a:gd name="connsiteX18" fmla="*/ 9144000 w 9144000"/>
              <a:gd name="connsiteY18"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914513 w 9144000"/>
              <a:gd name="connsiteY15" fmla="*/ 1945576 h 2635034"/>
              <a:gd name="connsiteX16" fmla="*/ 7798002 w 9144000"/>
              <a:gd name="connsiteY16" fmla="*/ 2317968 h 2635034"/>
              <a:gd name="connsiteX17" fmla="*/ 7658100 w 9144000"/>
              <a:gd name="connsiteY17" fmla="*/ 2635034 h 2635034"/>
              <a:gd name="connsiteX18" fmla="*/ 9144000 w 9144000"/>
              <a:gd name="connsiteY18"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914513 w 9144000"/>
              <a:gd name="connsiteY15" fmla="*/ 1945576 h 2635034"/>
              <a:gd name="connsiteX16" fmla="*/ 7798002 w 9144000"/>
              <a:gd name="connsiteY16" fmla="*/ 2317968 h 2635034"/>
              <a:gd name="connsiteX17" fmla="*/ 7723937 w 9144000"/>
              <a:gd name="connsiteY17" fmla="*/ 2635034 h 2635034"/>
              <a:gd name="connsiteX18" fmla="*/ 9144000 w 9144000"/>
              <a:gd name="connsiteY18" fmla="*/ 2635034 h 2635034"/>
              <a:gd name="connsiteX0" fmla="*/ 0 w 9144000"/>
              <a:gd name="connsiteY0" fmla="*/ 2625509 h 2635034"/>
              <a:gd name="connsiteX1" fmla="*/ 6592062 w 9144000"/>
              <a:gd name="connsiteY1" fmla="*/ 2632825 h 2635034"/>
              <a:gd name="connsiteX2" fmla="*/ 6591300 w 9144000"/>
              <a:gd name="connsiteY2" fmla="*/ 2387384 h 2635034"/>
              <a:gd name="connsiteX3" fmla="*/ 6000750 w 9144000"/>
              <a:gd name="connsiteY3" fmla="*/ 1320584 h 2635034"/>
              <a:gd name="connsiteX4" fmla="*/ 6197726 w 9144000"/>
              <a:gd name="connsiteY4" fmla="*/ 1152105 h 2635034"/>
              <a:gd name="connsiteX5" fmla="*/ 6619875 w 9144000"/>
              <a:gd name="connsiteY5" fmla="*/ 1634909 h 2635034"/>
              <a:gd name="connsiteX6" fmla="*/ 6562725 w 9144000"/>
              <a:gd name="connsiteY6" fmla="*/ 168059 h 2635034"/>
              <a:gd name="connsiteX7" fmla="*/ 6838950 w 9144000"/>
              <a:gd name="connsiteY7" fmla="*/ 177584 h 2635034"/>
              <a:gd name="connsiteX8" fmla="*/ 6905625 w 9144000"/>
              <a:gd name="connsiteY8" fmla="*/ 1149134 h 2635034"/>
              <a:gd name="connsiteX9" fmla="*/ 7092084 w 9144000"/>
              <a:gd name="connsiteY9" fmla="*/ 723252 h 2635034"/>
              <a:gd name="connsiteX10" fmla="*/ 7260945 w 9144000"/>
              <a:gd name="connsiteY10" fmla="*/ 1152791 h 2635034"/>
              <a:gd name="connsiteX11" fmla="*/ 7446873 w 9144000"/>
              <a:gd name="connsiteY11" fmla="*/ 763487 h 2635034"/>
              <a:gd name="connsiteX12" fmla="*/ 7622210 w 9144000"/>
              <a:gd name="connsiteY12" fmla="*/ 1178395 h 2635034"/>
              <a:gd name="connsiteX13" fmla="*/ 7776056 w 9144000"/>
              <a:gd name="connsiteY13" fmla="*/ 840297 h 2635034"/>
              <a:gd name="connsiteX14" fmla="*/ 7922590 w 9144000"/>
              <a:gd name="connsiteY14" fmla="*/ 1167422 h 2635034"/>
              <a:gd name="connsiteX15" fmla="*/ 7914513 w 9144000"/>
              <a:gd name="connsiteY15" fmla="*/ 1945576 h 2635034"/>
              <a:gd name="connsiteX16" fmla="*/ 7798002 w 9144000"/>
              <a:gd name="connsiteY16" fmla="*/ 2317968 h 2635034"/>
              <a:gd name="connsiteX17" fmla="*/ 7723937 w 9144000"/>
              <a:gd name="connsiteY17" fmla="*/ 2635034 h 2635034"/>
              <a:gd name="connsiteX18" fmla="*/ 9144000 w 9144000"/>
              <a:gd name="connsiteY18" fmla="*/ 2635034 h 2635034"/>
              <a:gd name="connsiteX0" fmla="*/ 0 w 9982200"/>
              <a:gd name="connsiteY0" fmla="*/ 2625509 h 2635034"/>
              <a:gd name="connsiteX1" fmla="*/ 6592062 w 9982200"/>
              <a:gd name="connsiteY1" fmla="*/ 2632825 h 2635034"/>
              <a:gd name="connsiteX2" fmla="*/ 6591300 w 9982200"/>
              <a:gd name="connsiteY2" fmla="*/ 2387384 h 2635034"/>
              <a:gd name="connsiteX3" fmla="*/ 6000750 w 9982200"/>
              <a:gd name="connsiteY3" fmla="*/ 1320584 h 2635034"/>
              <a:gd name="connsiteX4" fmla="*/ 6197726 w 9982200"/>
              <a:gd name="connsiteY4" fmla="*/ 1152105 h 2635034"/>
              <a:gd name="connsiteX5" fmla="*/ 6619875 w 9982200"/>
              <a:gd name="connsiteY5" fmla="*/ 1634909 h 2635034"/>
              <a:gd name="connsiteX6" fmla="*/ 6562725 w 9982200"/>
              <a:gd name="connsiteY6" fmla="*/ 168059 h 2635034"/>
              <a:gd name="connsiteX7" fmla="*/ 6838950 w 9982200"/>
              <a:gd name="connsiteY7" fmla="*/ 177584 h 2635034"/>
              <a:gd name="connsiteX8" fmla="*/ 6905625 w 9982200"/>
              <a:gd name="connsiteY8" fmla="*/ 1149134 h 2635034"/>
              <a:gd name="connsiteX9" fmla="*/ 7092084 w 9982200"/>
              <a:gd name="connsiteY9" fmla="*/ 723252 h 2635034"/>
              <a:gd name="connsiteX10" fmla="*/ 7260945 w 9982200"/>
              <a:gd name="connsiteY10" fmla="*/ 1152791 h 2635034"/>
              <a:gd name="connsiteX11" fmla="*/ 7446873 w 9982200"/>
              <a:gd name="connsiteY11" fmla="*/ 763487 h 2635034"/>
              <a:gd name="connsiteX12" fmla="*/ 7622210 w 9982200"/>
              <a:gd name="connsiteY12" fmla="*/ 1178395 h 2635034"/>
              <a:gd name="connsiteX13" fmla="*/ 7776056 w 9982200"/>
              <a:gd name="connsiteY13" fmla="*/ 840297 h 2635034"/>
              <a:gd name="connsiteX14" fmla="*/ 7922590 w 9982200"/>
              <a:gd name="connsiteY14" fmla="*/ 1167422 h 2635034"/>
              <a:gd name="connsiteX15" fmla="*/ 7914513 w 9982200"/>
              <a:gd name="connsiteY15" fmla="*/ 1945576 h 2635034"/>
              <a:gd name="connsiteX16" fmla="*/ 7798002 w 9982200"/>
              <a:gd name="connsiteY16" fmla="*/ 2317968 h 2635034"/>
              <a:gd name="connsiteX17" fmla="*/ 7723937 w 9982200"/>
              <a:gd name="connsiteY17" fmla="*/ 2635034 h 2635034"/>
              <a:gd name="connsiteX18" fmla="*/ 9982200 w 9982200"/>
              <a:gd name="connsiteY18" fmla="*/ 2635034 h 2635034"/>
              <a:gd name="connsiteX0" fmla="*/ 0 w 12220575"/>
              <a:gd name="connsiteY0" fmla="*/ 2615984 h 2635034"/>
              <a:gd name="connsiteX1" fmla="*/ 8830437 w 12220575"/>
              <a:gd name="connsiteY1" fmla="*/ 2632825 h 2635034"/>
              <a:gd name="connsiteX2" fmla="*/ 8829675 w 12220575"/>
              <a:gd name="connsiteY2" fmla="*/ 2387384 h 2635034"/>
              <a:gd name="connsiteX3" fmla="*/ 8239125 w 12220575"/>
              <a:gd name="connsiteY3" fmla="*/ 1320584 h 2635034"/>
              <a:gd name="connsiteX4" fmla="*/ 8436101 w 12220575"/>
              <a:gd name="connsiteY4" fmla="*/ 1152105 h 2635034"/>
              <a:gd name="connsiteX5" fmla="*/ 8858250 w 12220575"/>
              <a:gd name="connsiteY5" fmla="*/ 1634909 h 2635034"/>
              <a:gd name="connsiteX6" fmla="*/ 8801100 w 12220575"/>
              <a:gd name="connsiteY6" fmla="*/ 168059 h 2635034"/>
              <a:gd name="connsiteX7" fmla="*/ 9077325 w 12220575"/>
              <a:gd name="connsiteY7" fmla="*/ 177584 h 2635034"/>
              <a:gd name="connsiteX8" fmla="*/ 9144000 w 12220575"/>
              <a:gd name="connsiteY8" fmla="*/ 1149134 h 2635034"/>
              <a:gd name="connsiteX9" fmla="*/ 9330459 w 12220575"/>
              <a:gd name="connsiteY9" fmla="*/ 723252 h 2635034"/>
              <a:gd name="connsiteX10" fmla="*/ 9499320 w 12220575"/>
              <a:gd name="connsiteY10" fmla="*/ 1152791 h 2635034"/>
              <a:gd name="connsiteX11" fmla="*/ 9685248 w 12220575"/>
              <a:gd name="connsiteY11" fmla="*/ 763487 h 2635034"/>
              <a:gd name="connsiteX12" fmla="*/ 9860585 w 12220575"/>
              <a:gd name="connsiteY12" fmla="*/ 1178395 h 2635034"/>
              <a:gd name="connsiteX13" fmla="*/ 10014431 w 12220575"/>
              <a:gd name="connsiteY13" fmla="*/ 840297 h 2635034"/>
              <a:gd name="connsiteX14" fmla="*/ 10160965 w 12220575"/>
              <a:gd name="connsiteY14" fmla="*/ 1167422 h 2635034"/>
              <a:gd name="connsiteX15" fmla="*/ 10152888 w 12220575"/>
              <a:gd name="connsiteY15" fmla="*/ 1945576 h 2635034"/>
              <a:gd name="connsiteX16" fmla="*/ 10036377 w 12220575"/>
              <a:gd name="connsiteY16" fmla="*/ 2317968 h 2635034"/>
              <a:gd name="connsiteX17" fmla="*/ 9962312 w 12220575"/>
              <a:gd name="connsiteY17" fmla="*/ 2635034 h 2635034"/>
              <a:gd name="connsiteX18" fmla="*/ 12220575 w 12220575"/>
              <a:gd name="connsiteY18" fmla="*/ 2635034 h 2635034"/>
              <a:gd name="connsiteX0" fmla="*/ 0 w 12153900"/>
              <a:gd name="connsiteY0" fmla="*/ 2615984 h 2635034"/>
              <a:gd name="connsiteX1" fmla="*/ 8763762 w 12153900"/>
              <a:gd name="connsiteY1" fmla="*/ 2632825 h 2635034"/>
              <a:gd name="connsiteX2" fmla="*/ 8763000 w 12153900"/>
              <a:gd name="connsiteY2" fmla="*/ 2387384 h 2635034"/>
              <a:gd name="connsiteX3" fmla="*/ 8172450 w 12153900"/>
              <a:gd name="connsiteY3" fmla="*/ 1320584 h 2635034"/>
              <a:gd name="connsiteX4" fmla="*/ 8369426 w 12153900"/>
              <a:gd name="connsiteY4" fmla="*/ 1152105 h 2635034"/>
              <a:gd name="connsiteX5" fmla="*/ 8791575 w 12153900"/>
              <a:gd name="connsiteY5" fmla="*/ 1634909 h 2635034"/>
              <a:gd name="connsiteX6" fmla="*/ 8734425 w 12153900"/>
              <a:gd name="connsiteY6" fmla="*/ 168059 h 2635034"/>
              <a:gd name="connsiteX7" fmla="*/ 9010650 w 12153900"/>
              <a:gd name="connsiteY7" fmla="*/ 177584 h 2635034"/>
              <a:gd name="connsiteX8" fmla="*/ 9077325 w 12153900"/>
              <a:gd name="connsiteY8" fmla="*/ 1149134 h 2635034"/>
              <a:gd name="connsiteX9" fmla="*/ 9263784 w 12153900"/>
              <a:gd name="connsiteY9" fmla="*/ 723252 h 2635034"/>
              <a:gd name="connsiteX10" fmla="*/ 9432645 w 12153900"/>
              <a:gd name="connsiteY10" fmla="*/ 1152791 h 2635034"/>
              <a:gd name="connsiteX11" fmla="*/ 9618573 w 12153900"/>
              <a:gd name="connsiteY11" fmla="*/ 763487 h 2635034"/>
              <a:gd name="connsiteX12" fmla="*/ 9793910 w 12153900"/>
              <a:gd name="connsiteY12" fmla="*/ 1178395 h 2635034"/>
              <a:gd name="connsiteX13" fmla="*/ 9947756 w 12153900"/>
              <a:gd name="connsiteY13" fmla="*/ 840297 h 2635034"/>
              <a:gd name="connsiteX14" fmla="*/ 10094290 w 12153900"/>
              <a:gd name="connsiteY14" fmla="*/ 1167422 h 2635034"/>
              <a:gd name="connsiteX15" fmla="*/ 10086213 w 12153900"/>
              <a:gd name="connsiteY15" fmla="*/ 1945576 h 2635034"/>
              <a:gd name="connsiteX16" fmla="*/ 9969702 w 12153900"/>
              <a:gd name="connsiteY16" fmla="*/ 2317968 h 2635034"/>
              <a:gd name="connsiteX17" fmla="*/ 9895637 w 12153900"/>
              <a:gd name="connsiteY17" fmla="*/ 2635034 h 2635034"/>
              <a:gd name="connsiteX18" fmla="*/ 12153900 w 12153900"/>
              <a:gd name="connsiteY18" fmla="*/ 2635034 h 263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53900" h="2635034">
                <a:moveTo>
                  <a:pt x="0" y="2615984"/>
                </a:moveTo>
                <a:lnTo>
                  <a:pt x="8763762" y="2632825"/>
                </a:lnTo>
                <a:cubicBezTo>
                  <a:pt x="8819592" y="2637574"/>
                  <a:pt x="8831529" y="2455787"/>
                  <a:pt x="8763000" y="2387384"/>
                </a:cubicBezTo>
                <a:cubicBezTo>
                  <a:pt x="8427160" y="2024470"/>
                  <a:pt x="8486344" y="1782254"/>
                  <a:pt x="8172450" y="1320584"/>
                </a:cubicBezTo>
                <a:cubicBezTo>
                  <a:pt x="7992591" y="1069504"/>
                  <a:pt x="8236712" y="1013193"/>
                  <a:pt x="8369426" y="1152105"/>
                </a:cubicBezTo>
                <a:cubicBezTo>
                  <a:pt x="8468689" y="1271587"/>
                  <a:pt x="8633790" y="1380096"/>
                  <a:pt x="8791575" y="1634909"/>
                </a:cubicBezTo>
                <a:lnTo>
                  <a:pt x="8734425" y="168059"/>
                </a:lnTo>
                <a:cubicBezTo>
                  <a:pt x="8724087" y="-51879"/>
                  <a:pt x="8999042" y="-63335"/>
                  <a:pt x="9010650" y="177584"/>
                </a:cubicBezTo>
                <a:lnTo>
                  <a:pt x="9077325" y="1149134"/>
                </a:lnTo>
                <a:cubicBezTo>
                  <a:pt x="9059774" y="1014527"/>
                  <a:pt x="9105809" y="723252"/>
                  <a:pt x="9263784" y="723252"/>
                </a:cubicBezTo>
                <a:cubicBezTo>
                  <a:pt x="9451019" y="730567"/>
                  <a:pt x="9431427" y="1003438"/>
                  <a:pt x="9432645" y="1152791"/>
                </a:cubicBezTo>
                <a:cubicBezTo>
                  <a:pt x="9445434" y="965376"/>
                  <a:pt x="9477286" y="758611"/>
                  <a:pt x="9618573" y="763487"/>
                </a:cubicBezTo>
                <a:cubicBezTo>
                  <a:pt x="9785465" y="761048"/>
                  <a:pt x="9789642" y="977838"/>
                  <a:pt x="9793910" y="1178395"/>
                </a:cubicBezTo>
                <a:cubicBezTo>
                  <a:pt x="9791980" y="1019633"/>
                  <a:pt x="9792232" y="838468"/>
                  <a:pt x="9947756" y="840297"/>
                </a:cubicBezTo>
                <a:cubicBezTo>
                  <a:pt x="10059388" y="849440"/>
                  <a:pt x="10069995" y="985647"/>
                  <a:pt x="10094290" y="1167422"/>
                </a:cubicBezTo>
                <a:cubicBezTo>
                  <a:pt x="10120859" y="1474356"/>
                  <a:pt x="10114508" y="1624012"/>
                  <a:pt x="10086213" y="1945576"/>
                </a:cubicBezTo>
                <a:cubicBezTo>
                  <a:pt x="10065448" y="2148306"/>
                  <a:pt x="10012438" y="2203058"/>
                  <a:pt x="9969702" y="2317968"/>
                </a:cubicBezTo>
                <a:cubicBezTo>
                  <a:pt x="9897706" y="2425562"/>
                  <a:pt x="9876129" y="2424913"/>
                  <a:pt x="9895637" y="2635034"/>
                </a:cubicBezTo>
                <a:lnTo>
                  <a:pt x="12153900" y="2635034"/>
                </a:lnTo>
              </a:path>
            </a:pathLst>
          </a:custGeom>
          <a:ln w="508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1"/>
          </a:p>
        </p:txBody>
      </p:sp>
    </p:spTree>
    <p:extLst>
      <p:ext uri="{BB962C8B-B14F-4D97-AF65-F5344CB8AC3E}">
        <p14:creationId xmlns:p14="http://schemas.microsoft.com/office/powerpoint/2010/main" val="1987306722"/>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t Forme [c]">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4C99FCB6-6034-4E63-B736-586D0A81D1DF}"/>
              </a:ext>
            </a:extLst>
          </p:cNvPr>
          <p:cNvSpPr>
            <a:spLocks noGrp="1"/>
          </p:cNvSpPr>
          <p:nvPr>
            <p:ph type="title" hasCustomPrompt="1"/>
          </p:nvPr>
        </p:nvSpPr>
        <p:spPr>
          <a:xfrm>
            <a:off x="276305" y="180000"/>
            <a:ext cx="11652170" cy="707373"/>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ct val="0"/>
              </a:spcBef>
              <a:buNone/>
              <a:defRPr sz="4400" kern="1200">
                <a:solidFill>
                  <a:schemeClr val="bg1">
                    <a:lumMod val="50000"/>
                  </a:schemeClr>
                </a:solidFill>
                <a:latin typeface="+mj-lt"/>
                <a:ea typeface="+mj-ea"/>
                <a:cs typeface="+mj-cs"/>
              </a:defRPr>
            </a:lvl1pPr>
          </a:lstStyle>
          <a:p>
            <a:r>
              <a:rPr lang="it-IT"/>
              <a:t>Forme completamente modificabili</a:t>
            </a:r>
            <a:endParaRPr lang="it-IT" dirty="0"/>
          </a:p>
        </p:txBody>
      </p:sp>
      <p:grpSp>
        <p:nvGrpSpPr>
          <p:cNvPr id="241" name="Group 31">
            <a:extLst>
              <a:ext uri="{FF2B5EF4-FFF2-40B4-BE49-F238E27FC236}">
                <a16:creationId xmlns="" xmlns:a16="http://schemas.microsoft.com/office/drawing/2014/main" id="{5423A24C-B92E-4C9E-B933-C4A416F05C0D}"/>
              </a:ext>
            </a:extLst>
          </p:cNvPr>
          <p:cNvGrpSpPr/>
          <p:nvPr userDrawn="1"/>
        </p:nvGrpSpPr>
        <p:grpSpPr>
          <a:xfrm>
            <a:off x="4570118" y="1476000"/>
            <a:ext cx="3170998" cy="2578199"/>
            <a:chOff x="1914525" y="1276351"/>
            <a:chExt cx="5333999" cy="4336841"/>
          </a:xfrm>
        </p:grpSpPr>
        <p:sp>
          <p:nvSpPr>
            <p:cNvPr id="242" name="Freeform 3">
              <a:extLst>
                <a:ext uri="{FF2B5EF4-FFF2-40B4-BE49-F238E27FC236}">
                  <a16:creationId xmlns="" xmlns:a16="http://schemas.microsoft.com/office/drawing/2014/main" id="{E4E1F326-7C39-44F4-B7D0-940BF955C826}"/>
                </a:ext>
              </a:extLst>
            </p:cNvPr>
            <p:cNvSpPr/>
            <p:nvPr/>
          </p:nvSpPr>
          <p:spPr>
            <a:xfrm>
              <a:off x="3587126" y="1400175"/>
              <a:ext cx="3661398" cy="3028950"/>
            </a:xfrm>
            <a:custGeom>
              <a:avLst/>
              <a:gdLst>
                <a:gd name="connsiteX0" fmla="*/ 3695700 w 3695700"/>
                <a:gd name="connsiteY0" fmla="*/ 0 h 3067050"/>
                <a:gd name="connsiteX1" fmla="*/ 2667000 w 3695700"/>
                <a:gd name="connsiteY1" fmla="*/ 733425 h 3067050"/>
                <a:gd name="connsiteX2" fmla="*/ 2743200 w 3695700"/>
                <a:gd name="connsiteY2" fmla="*/ 952500 h 3067050"/>
                <a:gd name="connsiteX3" fmla="*/ 2257425 w 3695700"/>
                <a:gd name="connsiteY3" fmla="*/ 113347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048000 w 3695700"/>
                <a:gd name="connsiteY13" fmla="*/ 2609850 h 3067050"/>
                <a:gd name="connsiteX14" fmla="*/ 3267075 w 3695700"/>
                <a:gd name="connsiteY14" fmla="*/ 2809875 h 3067050"/>
                <a:gd name="connsiteX15" fmla="*/ 3657600 w 3695700"/>
                <a:gd name="connsiteY15" fmla="*/ 2543175 h 3067050"/>
                <a:gd name="connsiteX16" fmla="*/ 3648075 w 3695700"/>
                <a:gd name="connsiteY16" fmla="*/ 2543175 h 3067050"/>
                <a:gd name="connsiteX0" fmla="*/ 3695700 w 3695700"/>
                <a:gd name="connsiteY0" fmla="*/ 0 h 3067050"/>
                <a:gd name="connsiteX1" fmla="*/ 2724150 w 3695700"/>
                <a:gd name="connsiteY1" fmla="*/ 790575 h 3067050"/>
                <a:gd name="connsiteX2" fmla="*/ 2743200 w 3695700"/>
                <a:gd name="connsiteY2" fmla="*/ 952500 h 3067050"/>
                <a:gd name="connsiteX3" fmla="*/ 2257425 w 3695700"/>
                <a:gd name="connsiteY3" fmla="*/ 113347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048000 w 3695700"/>
                <a:gd name="connsiteY13" fmla="*/ 2609850 h 3067050"/>
                <a:gd name="connsiteX14" fmla="*/ 3267075 w 3695700"/>
                <a:gd name="connsiteY14" fmla="*/ 2809875 h 3067050"/>
                <a:gd name="connsiteX15" fmla="*/ 3657600 w 3695700"/>
                <a:gd name="connsiteY15" fmla="*/ 2543175 h 3067050"/>
                <a:gd name="connsiteX16" fmla="*/ 3648075 w 3695700"/>
                <a:gd name="connsiteY16" fmla="*/ 2543175 h 3067050"/>
                <a:gd name="connsiteX0" fmla="*/ 3695700 w 3695700"/>
                <a:gd name="connsiteY0" fmla="*/ 0 h 3067050"/>
                <a:gd name="connsiteX1" fmla="*/ 2657475 w 3695700"/>
                <a:gd name="connsiteY1" fmla="*/ 809625 h 3067050"/>
                <a:gd name="connsiteX2" fmla="*/ 2743200 w 3695700"/>
                <a:gd name="connsiteY2" fmla="*/ 952500 h 3067050"/>
                <a:gd name="connsiteX3" fmla="*/ 2257425 w 3695700"/>
                <a:gd name="connsiteY3" fmla="*/ 113347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048000 w 3695700"/>
                <a:gd name="connsiteY13" fmla="*/ 2609850 h 3067050"/>
                <a:gd name="connsiteX14" fmla="*/ 3267075 w 3695700"/>
                <a:gd name="connsiteY14" fmla="*/ 2809875 h 3067050"/>
                <a:gd name="connsiteX15" fmla="*/ 3657600 w 3695700"/>
                <a:gd name="connsiteY15" fmla="*/ 2543175 h 3067050"/>
                <a:gd name="connsiteX16" fmla="*/ 3648075 w 3695700"/>
                <a:gd name="connsiteY16" fmla="*/ 2543175 h 3067050"/>
                <a:gd name="connsiteX0" fmla="*/ 3695700 w 3695700"/>
                <a:gd name="connsiteY0" fmla="*/ 0 h 3067050"/>
                <a:gd name="connsiteX1" fmla="*/ 2657475 w 3695700"/>
                <a:gd name="connsiteY1" fmla="*/ 809625 h 3067050"/>
                <a:gd name="connsiteX2" fmla="*/ 2781300 w 3695700"/>
                <a:gd name="connsiteY2" fmla="*/ 962025 h 3067050"/>
                <a:gd name="connsiteX3" fmla="*/ 2257425 w 3695700"/>
                <a:gd name="connsiteY3" fmla="*/ 113347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048000 w 3695700"/>
                <a:gd name="connsiteY13" fmla="*/ 2609850 h 3067050"/>
                <a:gd name="connsiteX14" fmla="*/ 3267075 w 3695700"/>
                <a:gd name="connsiteY14" fmla="*/ 2809875 h 3067050"/>
                <a:gd name="connsiteX15" fmla="*/ 3657600 w 3695700"/>
                <a:gd name="connsiteY15" fmla="*/ 2543175 h 3067050"/>
                <a:gd name="connsiteX16" fmla="*/ 3648075 w 3695700"/>
                <a:gd name="connsiteY16" fmla="*/ 2543175 h 3067050"/>
                <a:gd name="connsiteX0" fmla="*/ 3695700 w 3695700"/>
                <a:gd name="connsiteY0" fmla="*/ 0 h 3067050"/>
                <a:gd name="connsiteX1" fmla="*/ 2657475 w 3695700"/>
                <a:gd name="connsiteY1" fmla="*/ 809625 h 3067050"/>
                <a:gd name="connsiteX2" fmla="*/ 2781300 w 3695700"/>
                <a:gd name="connsiteY2" fmla="*/ 962025 h 3067050"/>
                <a:gd name="connsiteX3" fmla="*/ 2314575 w 3695700"/>
                <a:gd name="connsiteY3" fmla="*/ 122872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048000 w 3695700"/>
                <a:gd name="connsiteY13" fmla="*/ 2609850 h 3067050"/>
                <a:gd name="connsiteX14" fmla="*/ 3267075 w 3695700"/>
                <a:gd name="connsiteY14" fmla="*/ 2809875 h 3067050"/>
                <a:gd name="connsiteX15" fmla="*/ 3657600 w 3695700"/>
                <a:gd name="connsiteY15" fmla="*/ 2543175 h 3067050"/>
                <a:gd name="connsiteX16" fmla="*/ 3648075 w 3695700"/>
                <a:gd name="connsiteY16" fmla="*/ 2543175 h 3067050"/>
                <a:gd name="connsiteX0" fmla="*/ 3695700 w 3695700"/>
                <a:gd name="connsiteY0" fmla="*/ 0 h 3067050"/>
                <a:gd name="connsiteX1" fmla="*/ 2438400 w 3695700"/>
                <a:gd name="connsiteY1" fmla="*/ 962025 h 3067050"/>
                <a:gd name="connsiteX2" fmla="*/ 2781300 w 3695700"/>
                <a:gd name="connsiteY2" fmla="*/ 962025 h 3067050"/>
                <a:gd name="connsiteX3" fmla="*/ 2314575 w 3695700"/>
                <a:gd name="connsiteY3" fmla="*/ 122872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048000 w 3695700"/>
                <a:gd name="connsiteY13" fmla="*/ 2609850 h 3067050"/>
                <a:gd name="connsiteX14" fmla="*/ 3267075 w 3695700"/>
                <a:gd name="connsiteY14" fmla="*/ 2809875 h 3067050"/>
                <a:gd name="connsiteX15" fmla="*/ 3657600 w 3695700"/>
                <a:gd name="connsiteY15" fmla="*/ 2543175 h 3067050"/>
                <a:gd name="connsiteX16" fmla="*/ 3648075 w 3695700"/>
                <a:gd name="connsiteY16" fmla="*/ 25431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314575 w 3695700"/>
                <a:gd name="connsiteY3" fmla="*/ 122872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048000 w 3695700"/>
                <a:gd name="connsiteY13" fmla="*/ 2609850 h 3067050"/>
                <a:gd name="connsiteX14" fmla="*/ 3267075 w 3695700"/>
                <a:gd name="connsiteY14" fmla="*/ 2809875 h 3067050"/>
                <a:gd name="connsiteX15" fmla="*/ 3657600 w 3695700"/>
                <a:gd name="connsiteY15" fmla="*/ 2543175 h 3067050"/>
                <a:gd name="connsiteX16" fmla="*/ 3648075 w 3695700"/>
                <a:gd name="connsiteY16" fmla="*/ 25431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048000 w 3695700"/>
                <a:gd name="connsiteY13" fmla="*/ 2609850 h 3067050"/>
                <a:gd name="connsiteX14" fmla="*/ 3267075 w 3695700"/>
                <a:gd name="connsiteY14" fmla="*/ 2809875 h 3067050"/>
                <a:gd name="connsiteX15" fmla="*/ 3657600 w 3695700"/>
                <a:gd name="connsiteY15" fmla="*/ 2543175 h 3067050"/>
                <a:gd name="connsiteX16" fmla="*/ 3648075 w 3695700"/>
                <a:gd name="connsiteY16" fmla="*/ 25431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124200 w 3695700"/>
                <a:gd name="connsiteY13" fmla="*/ 2609850 h 3067050"/>
                <a:gd name="connsiteX14" fmla="*/ 3267075 w 3695700"/>
                <a:gd name="connsiteY14" fmla="*/ 2809875 h 3067050"/>
                <a:gd name="connsiteX15" fmla="*/ 3657600 w 3695700"/>
                <a:gd name="connsiteY15" fmla="*/ 2543175 h 3067050"/>
                <a:gd name="connsiteX16" fmla="*/ 3648075 w 3695700"/>
                <a:gd name="connsiteY16" fmla="*/ 25431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124200 w 3695700"/>
                <a:gd name="connsiteY13" fmla="*/ 2609850 h 3067050"/>
                <a:gd name="connsiteX14" fmla="*/ 3219450 w 3695700"/>
                <a:gd name="connsiteY14" fmla="*/ 2686050 h 3067050"/>
                <a:gd name="connsiteX15" fmla="*/ 3657600 w 3695700"/>
                <a:gd name="connsiteY15" fmla="*/ 2543175 h 3067050"/>
                <a:gd name="connsiteX16" fmla="*/ 3648075 w 3695700"/>
                <a:gd name="connsiteY16" fmla="*/ 25431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124200 w 3695700"/>
                <a:gd name="connsiteY13" fmla="*/ 2609850 h 3067050"/>
                <a:gd name="connsiteX14" fmla="*/ 3219450 w 3695700"/>
                <a:gd name="connsiteY14" fmla="*/ 2686050 h 3067050"/>
                <a:gd name="connsiteX15" fmla="*/ 3657600 w 3695700"/>
                <a:gd name="connsiteY15" fmla="*/ 2543175 h 3067050"/>
                <a:gd name="connsiteX16" fmla="*/ 3562350 w 3695700"/>
                <a:gd name="connsiteY16" fmla="*/ 252412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124200 w 3695700"/>
                <a:gd name="connsiteY13" fmla="*/ 2609850 h 3067050"/>
                <a:gd name="connsiteX14" fmla="*/ 3219450 w 3695700"/>
                <a:gd name="connsiteY14" fmla="*/ 2686050 h 3067050"/>
                <a:gd name="connsiteX15" fmla="*/ 3657600 w 3695700"/>
                <a:gd name="connsiteY15" fmla="*/ 25431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124200 w 3695700"/>
                <a:gd name="connsiteY13" fmla="*/ 2609850 h 3067050"/>
                <a:gd name="connsiteX14" fmla="*/ 3219450 w 3695700"/>
                <a:gd name="connsiteY14" fmla="*/ 2686050 h 3067050"/>
                <a:gd name="connsiteX15" fmla="*/ 3543300 w 3695700"/>
                <a:gd name="connsiteY15"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133475 w 3695700"/>
                <a:gd name="connsiteY6" fmla="*/ 1419225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124200 w 3695700"/>
                <a:gd name="connsiteY13" fmla="*/ 2609850 h 3067050"/>
                <a:gd name="connsiteX14" fmla="*/ 3219450 w 3695700"/>
                <a:gd name="connsiteY14" fmla="*/ 2686050 h 3067050"/>
                <a:gd name="connsiteX15" fmla="*/ 3543300 w 3695700"/>
                <a:gd name="connsiteY15"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124200 w 3695700"/>
                <a:gd name="connsiteY13" fmla="*/ 2609850 h 3067050"/>
                <a:gd name="connsiteX14" fmla="*/ 3219450 w 3695700"/>
                <a:gd name="connsiteY14" fmla="*/ 2686050 h 3067050"/>
                <a:gd name="connsiteX15" fmla="*/ 3543300 w 3695700"/>
                <a:gd name="connsiteY15"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1047750 w 3695700"/>
                <a:gd name="connsiteY7" fmla="*/ 1409700 h 3067050"/>
                <a:gd name="connsiteX8" fmla="*/ 304800 w 3695700"/>
                <a:gd name="connsiteY8" fmla="*/ 1466850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124200 w 3695700"/>
                <a:gd name="connsiteY13" fmla="*/ 2609850 h 3067050"/>
                <a:gd name="connsiteX14" fmla="*/ 3219450 w 3695700"/>
                <a:gd name="connsiteY14" fmla="*/ 2686050 h 3067050"/>
                <a:gd name="connsiteX15" fmla="*/ 3543300 w 3695700"/>
                <a:gd name="connsiteY15"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304800 w 3695700"/>
                <a:gd name="connsiteY7" fmla="*/ 1466850 h 3067050"/>
                <a:gd name="connsiteX8" fmla="*/ 0 w 3695700"/>
                <a:gd name="connsiteY8" fmla="*/ 2143125 h 3067050"/>
                <a:gd name="connsiteX9" fmla="*/ 885825 w 3695700"/>
                <a:gd name="connsiteY9" fmla="*/ 1990725 h 3067050"/>
                <a:gd name="connsiteX10" fmla="*/ 1190625 w 3695700"/>
                <a:gd name="connsiteY10" fmla="*/ 2019300 h 3067050"/>
                <a:gd name="connsiteX11" fmla="*/ 2619375 w 3695700"/>
                <a:gd name="connsiteY11" fmla="*/ 3067050 h 3067050"/>
                <a:gd name="connsiteX12" fmla="*/ 3124200 w 3695700"/>
                <a:gd name="connsiteY12" fmla="*/ 2609850 h 3067050"/>
                <a:gd name="connsiteX13" fmla="*/ 3219450 w 3695700"/>
                <a:gd name="connsiteY13" fmla="*/ 2686050 h 3067050"/>
                <a:gd name="connsiteX14" fmla="*/ 3543300 w 3695700"/>
                <a:gd name="connsiteY14"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304800 w 3695700"/>
                <a:gd name="connsiteY7" fmla="*/ 1466850 h 3067050"/>
                <a:gd name="connsiteX8" fmla="*/ 0 w 3695700"/>
                <a:gd name="connsiteY8" fmla="*/ 2143125 h 3067050"/>
                <a:gd name="connsiteX9" fmla="*/ 885825 w 3695700"/>
                <a:gd name="connsiteY9" fmla="*/ 1990725 h 3067050"/>
                <a:gd name="connsiteX10" fmla="*/ 1190625 w 3695700"/>
                <a:gd name="connsiteY10" fmla="*/ 2019300 h 3067050"/>
                <a:gd name="connsiteX11" fmla="*/ 2619375 w 3695700"/>
                <a:gd name="connsiteY11" fmla="*/ 3067050 h 3067050"/>
                <a:gd name="connsiteX12" fmla="*/ 3124200 w 3695700"/>
                <a:gd name="connsiteY12" fmla="*/ 2609850 h 3067050"/>
                <a:gd name="connsiteX13" fmla="*/ 3219450 w 3695700"/>
                <a:gd name="connsiteY13" fmla="*/ 2686050 h 3067050"/>
                <a:gd name="connsiteX14" fmla="*/ 3543300 w 3695700"/>
                <a:gd name="connsiteY14"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304800 w 3695700"/>
                <a:gd name="connsiteY7" fmla="*/ 1466850 h 3067050"/>
                <a:gd name="connsiteX8" fmla="*/ 381000 w 3695700"/>
                <a:gd name="connsiteY8" fmla="*/ 1552575 h 3067050"/>
                <a:gd name="connsiteX9" fmla="*/ 0 w 3695700"/>
                <a:gd name="connsiteY9" fmla="*/ 2143125 h 3067050"/>
                <a:gd name="connsiteX10" fmla="*/ 885825 w 3695700"/>
                <a:gd name="connsiteY10" fmla="*/ 1990725 h 3067050"/>
                <a:gd name="connsiteX11" fmla="*/ 1190625 w 3695700"/>
                <a:gd name="connsiteY11" fmla="*/ 2019300 h 3067050"/>
                <a:gd name="connsiteX12" fmla="*/ 2619375 w 3695700"/>
                <a:gd name="connsiteY12" fmla="*/ 3067050 h 3067050"/>
                <a:gd name="connsiteX13" fmla="*/ 3124200 w 3695700"/>
                <a:gd name="connsiteY13" fmla="*/ 2609850 h 3067050"/>
                <a:gd name="connsiteX14" fmla="*/ 3219450 w 3695700"/>
                <a:gd name="connsiteY14" fmla="*/ 2686050 h 3067050"/>
                <a:gd name="connsiteX15" fmla="*/ 3543300 w 3695700"/>
                <a:gd name="connsiteY15"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381000 w 3695700"/>
                <a:gd name="connsiteY7" fmla="*/ 1552575 h 3067050"/>
                <a:gd name="connsiteX8" fmla="*/ 0 w 3695700"/>
                <a:gd name="connsiteY8" fmla="*/ 2143125 h 3067050"/>
                <a:gd name="connsiteX9" fmla="*/ 885825 w 3695700"/>
                <a:gd name="connsiteY9" fmla="*/ 1990725 h 3067050"/>
                <a:gd name="connsiteX10" fmla="*/ 1190625 w 3695700"/>
                <a:gd name="connsiteY10" fmla="*/ 2019300 h 3067050"/>
                <a:gd name="connsiteX11" fmla="*/ 2619375 w 3695700"/>
                <a:gd name="connsiteY11" fmla="*/ 3067050 h 3067050"/>
                <a:gd name="connsiteX12" fmla="*/ 3124200 w 3695700"/>
                <a:gd name="connsiteY12" fmla="*/ 2609850 h 3067050"/>
                <a:gd name="connsiteX13" fmla="*/ 3219450 w 3695700"/>
                <a:gd name="connsiteY13" fmla="*/ 2686050 h 3067050"/>
                <a:gd name="connsiteX14" fmla="*/ 3543300 w 3695700"/>
                <a:gd name="connsiteY14"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381000 w 3695700"/>
                <a:gd name="connsiteY7" fmla="*/ 1552575 h 3067050"/>
                <a:gd name="connsiteX8" fmla="*/ 0 w 3695700"/>
                <a:gd name="connsiteY8" fmla="*/ 2143125 h 3067050"/>
                <a:gd name="connsiteX9" fmla="*/ 885825 w 3695700"/>
                <a:gd name="connsiteY9" fmla="*/ 1990725 h 3067050"/>
                <a:gd name="connsiteX10" fmla="*/ 1190625 w 3695700"/>
                <a:gd name="connsiteY10" fmla="*/ 2019300 h 3067050"/>
                <a:gd name="connsiteX11" fmla="*/ 2619375 w 3695700"/>
                <a:gd name="connsiteY11" fmla="*/ 3067050 h 3067050"/>
                <a:gd name="connsiteX12" fmla="*/ 3124200 w 3695700"/>
                <a:gd name="connsiteY12" fmla="*/ 2609850 h 3067050"/>
                <a:gd name="connsiteX13" fmla="*/ 3219450 w 3695700"/>
                <a:gd name="connsiteY13" fmla="*/ 2686050 h 3067050"/>
                <a:gd name="connsiteX14" fmla="*/ 3543300 w 3695700"/>
                <a:gd name="connsiteY14"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381000 w 3695700"/>
                <a:gd name="connsiteY7" fmla="*/ 1552575 h 3067050"/>
                <a:gd name="connsiteX8" fmla="*/ 0 w 3695700"/>
                <a:gd name="connsiteY8" fmla="*/ 2143125 h 3067050"/>
                <a:gd name="connsiteX9" fmla="*/ 885825 w 3695700"/>
                <a:gd name="connsiteY9" fmla="*/ 1990725 h 3067050"/>
                <a:gd name="connsiteX10" fmla="*/ 1190625 w 3695700"/>
                <a:gd name="connsiteY10" fmla="*/ 2019300 h 3067050"/>
                <a:gd name="connsiteX11" fmla="*/ 2619375 w 3695700"/>
                <a:gd name="connsiteY11" fmla="*/ 3067050 h 3067050"/>
                <a:gd name="connsiteX12" fmla="*/ 3124200 w 3695700"/>
                <a:gd name="connsiteY12" fmla="*/ 2609850 h 3067050"/>
                <a:gd name="connsiteX13" fmla="*/ 3219450 w 3695700"/>
                <a:gd name="connsiteY13" fmla="*/ 2686050 h 3067050"/>
                <a:gd name="connsiteX14" fmla="*/ 3543300 w 3695700"/>
                <a:gd name="connsiteY14"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381000 w 3695700"/>
                <a:gd name="connsiteY7" fmla="*/ 1552575 h 3067050"/>
                <a:gd name="connsiteX8" fmla="*/ 0 w 3695700"/>
                <a:gd name="connsiteY8" fmla="*/ 2143125 h 3067050"/>
                <a:gd name="connsiteX9" fmla="*/ 885825 w 3695700"/>
                <a:gd name="connsiteY9" fmla="*/ 1990725 h 3067050"/>
                <a:gd name="connsiteX10" fmla="*/ 1190625 w 3695700"/>
                <a:gd name="connsiteY10" fmla="*/ 2019300 h 3067050"/>
                <a:gd name="connsiteX11" fmla="*/ 2619375 w 3695700"/>
                <a:gd name="connsiteY11" fmla="*/ 3067050 h 3067050"/>
                <a:gd name="connsiteX12" fmla="*/ 3124200 w 3695700"/>
                <a:gd name="connsiteY12" fmla="*/ 2609850 h 3067050"/>
                <a:gd name="connsiteX13" fmla="*/ 3219450 w 3695700"/>
                <a:gd name="connsiteY13" fmla="*/ 2686050 h 3067050"/>
                <a:gd name="connsiteX14" fmla="*/ 3543300 w 3695700"/>
                <a:gd name="connsiteY14"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381000 w 3695700"/>
                <a:gd name="connsiteY7" fmla="*/ 1552575 h 3067050"/>
                <a:gd name="connsiteX8" fmla="*/ 0 w 3695700"/>
                <a:gd name="connsiteY8" fmla="*/ 2143125 h 3067050"/>
                <a:gd name="connsiteX9" fmla="*/ 885825 w 3695700"/>
                <a:gd name="connsiteY9" fmla="*/ 1990725 h 3067050"/>
                <a:gd name="connsiteX10" fmla="*/ 1190625 w 3695700"/>
                <a:gd name="connsiteY10" fmla="*/ 2019300 h 3067050"/>
                <a:gd name="connsiteX11" fmla="*/ 2619375 w 3695700"/>
                <a:gd name="connsiteY11" fmla="*/ 3067050 h 3067050"/>
                <a:gd name="connsiteX12" fmla="*/ 3124200 w 3695700"/>
                <a:gd name="connsiteY12" fmla="*/ 2609850 h 3067050"/>
                <a:gd name="connsiteX13" fmla="*/ 3219450 w 3695700"/>
                <a:gd name="connsiteY13" fmla="*/ 2686050 h 3067050"/>
                <a:gd name="connsiteX14" fmla="*/ 3543300 w 3695700"/>
                <a:gd name="connsiteY14"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381000 w 3695700"/>
                <a:gd name="connsiteY7" fmla="*/ 1552575 h 3067050"/>
                <a:gd name="connsiteX8" fmla="*/ 0 w 3695700"/>
                <a:gd name="connsiteY8" fmla="*/ 2143125 h 3067050"/>
                <a:gd name="connsiteX9" fmla="*/ 885825 w 3695700"/>
                <a:gd name="connsiteY9" fmla="*/ 1990725 h 3067050"/>
                <a:gd name="connsiteX10" fmla="*/ 1190625 w 3695700"/>
                <a:gd name="connsiteY10" fmla="*/ 2019300 h 3067050"/>
                <a:gd name="connsiteX11" fmla="*/ 2619375 w 3695700"/>
                <a:gd name="connsiteY11" fmla="*/ 3067050 h 3067050"/>
                <a:gd name="connsiteX12" fmla="*/ 3124200 w 3695700"/>
                <a:gd name="connsiteY12" fmla="*/ 2609850 h 3067050"/>
                <a:gd name="connsiteX13" fmla="*/ 3219450 w 3695700"/>
                <a:gd name="connsiteY13" fmla="*/ 2686050 h 3067050"/>
                <a:gd name="connsiteX14" fmla="*/ 3543300 w 3695700"/>
                <a:gd name="connsiteY14"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381000 w 3695700"/>
                <a:gd name="connsiteY7" fmla="*/ 1552575 h 3067050"/>
                <a:gd name="connsiteX8" fmla="*/ 0 w 3695700"/>
                <a:gd name="connsiteY8" fmla="*/ 2143125 h 3067050"/>
                <a:gd name="connsiteX9" fmla="*/ 885825 w 3695700"/>
                <a:gd name="connsiteY9" fmla="*/ 1990725 h 3067050"/>
                <a:gd name="connsiteX10" fmla="*/ 1190625 w 3695700"/>
                <a:gd name="connsiteY10" fmla="*/ 2019300 h 3067050"/>
                <a:gd name="connsiteX11" fmla="*/ 2619375 w 3695700"/>
                <a:gd name="connsiteY11" fmla="*/ 3067050 h 3067050"/>
                <a:gd name="connsiteX12" fmla="*/ 3124200 w 3695700"/>
                <a:gd name="connsiteY12" fmla="*/ 2609850 h 3067050"/>
                <a:gd name="connsiteX13" fmla="*/ 3219450 w 3695700"/>
                <a:gd name="connsiteY13" fmla="*/ 2686050 h 3067050"/>
                <a:gd name="connsiteX14" fmla="*/ 3543300 w 3695700"/>
                <a:gd name="connsiteY14" fmla="*/ 2466975 h 3067050"/>
                <a:gd name="connsiteX0" fmla="*/ 3695700 w 3695700"/>
                <a:gd name="connsiteY0" fmla="*/ 0 h 3067050"/>
                <a:gd name="connsiteX1" fmla="*/ 2438400 w 3695700"/>
                <a:gd name="connsiteY1" fmla="*/ 962025 h 3067050"/>
                <a:gd name="connsiteX2" fmla="*/ 2552700 w 3695700"/>
                <a:gd name="connsiteY2" fmla="*/ 1085850 h 3067050"/>
                <a:gd name="connsiteX3" fmla="*/ 2286000 w 3695700"/>
                <a:gd name="connsiteY3" fmla="*/ 1247775 h 3067050"/>
                <a:gd name="connsiteX4" fmla="*/ 2352675 w 3695700"/>
                <a:gd name="connsiteY4" fmla="*/ 1362075 h 3067050"/>
                <a:gd name="connsiteX5" fmla="*/ 2000250 w 3695700"/>
                <a:gd name="connsiteY5" fmla="*/ 1590675 h 3067050"/>
                <a:gd name="connsiteX6" fmla="*/ 1219200 w 3695700"/>
                <a:gd name="connsiteY6" fmla="*/ 1371600 h 3067050"/>
                <a:gd name="connsiteX7" fmla="*/ 381000 w 3695700"/>
                <a:gd name="connsiteY7" fmla="*/ 1552575 h 3067050"/>
                <a:gd name="connsiteX8" fmla="*/ 0 w 3695700"/>
                <a:gd name="connsiteY8" fmla="*/ 2143125 h 3067050"/>
                <a:gd name="connsiteX9" fmla="*/ 885825 w 3695700"/>
                <a:gd name="connsiteY9" fmla="*/ 1990725 h 3067050"/>
                <a:gd name="connsiteX10" fmla="*/ 1190625 w 3695700"/>
                <a:gd name="connsiteY10" fmla="*/ 2019300 h 3067050"/>
                <a:gd name="connsiteX11" fmla="*/ 2619375 w 3695700"/>
                <a:gd name="connsiteY11" fmla="*/ 3067050 h 3067050"/>
                <a:gd name="connsiteX12" fmla="*/ 3124200 w 3695700"/>
                <a:gd name="connsiteY12" fmla="*/ 2609850 h 3067050"/>
                <a:gd name="connsiteX13" fmla="*/ 3219450 w 3695700"/>
                <a:gd name="connsiteY13" fmla="*/ 2686050 h 3067050"/>
                <a:gd name="connsiteX14" fmla="*/ 3543300 w 3695700"/>
                <a:gd name="connsiteY14" fmla="*/ 2466975 h 3067050"/>
                <a:gd name="connsiteX0" fmla="*/ 3648075 w 3648075"/>
                <a:gd name="connsiteY0" fmla="*/ 0 h 3067050"/>
                <a:gd name="connsiteX1" fmla="*/ 2390775 w 3648075"/>
                <a:gd name="connsiteY1" fmla="*/ 962025 h 3067050"/>
                <a:gd name="connsiteX2" fmla="*/ 2505075 w 3648075"/>
                <a:gd name="connsiteY2" fmla="*/ 1085850 h 3067050"/>
                <a:gd name="connsiteX3" fmla="*/ 2238375 w 3648075"/>
                <a:gd name="connsiteY3" fmla="*/ 1247775 h 3067050"/>
                <a:gd name="connsiteX4" fmla="*/ 2305050 w 3648075"/>
                <a:gd name="connsiteY4" fmla="*/ 1362075 h 3067050"/>
                <a:gd name="connsiteX5" fmla="*/ 1952625 w 3648075"/>
                <a:gd name="connsiteY5" fmla="*/ 1590675 h 3067050"/>
                <a:gd name="connsiteX6" fmla="*/ 1171575 w 3648075"/>
                <a:gd name="connsiteY6" fmla="*/ 1371600 h 3067050"/>
                <a:gd name="connsiteX7" fmla="*/ 333375 w 3648075"/>
                <a:gd name="connsiteY7" fmla="*/ 1552575 h 3067050"/>
                <a:gd name="connsiteX8" fmla="*/ 0 w 3648075"/>
                <a:gd name="connsiteY8" fmla="*/ 2162175 h 3067050"/>
                <a:gd name="connsiteX9" fmla="*/ 838200 w 3648075"/>
                <a:gd name="connsiteY9" fmla="*/ 1990725 h 3067050"/>
                <a:gd name="connsiteX10" fmla="*/ 1143000 w 3648075"/>
                <a:gd name="connsiteY10" fmla="*/ 2019300 h 3067050"/>
                <a:gd name="connsiteX11" fmla="*/ 2571750 w 3648075"/>
                <a:gd name="connsiteY11" fmla="*/ 3067050 h 3067050"/>
                <a:gd name="connsiteX12" fmla="*/ 3076575 w 3648075"/>
                <a:gd name="connsiteY12" fmla="*/ 2609850 h 3067050"/>
                <a:gd name="connsiteX13" fmla="*/ 3171825 w 3648075"/>
                <a:gd name="connsiteY13" fmla="*/ 2686050 h 3067050"/>
                <a:gd name="connsiteX14" fmla="*/ 3495675 w 3648075"/>
                <a:gd name="connsiteY14" fmla="*/ 2466975 h 3067050"/>
                <a:gd name="connsiteX0" fmla="*/ 3648075 w 3648075"/>
                <a:gd name="connsiteY0" fmla="*/ 0 h 3067050"/>
                <a:gd name="connsiteX1" fmla="*/ 2390775 w 3648075"/>
                <a:gd name="connsiteY1" fmla="*/ 962025 h 3067050"/>
                <a:gd name="connsiteX2" fmla="*/ 2505075 w 3648075"/>
                <a:gd name="connsiteY2" fmla="*/ 1085850 h 3067050"/>
                <a:gd name="connsiteX3" fmla="*/ 2238375 w 3648075"/>
                <a:gd name="connsiteY3" fmla="*/ 1247775 h 3067050"/>
                <a:gd name="connsiteX4" fmla="*/ 2305050 w 3648075"/>
                <a:gd name="connsiteY4" fmla="*/ 1362075 h 3067050"/>
                <a:gd name="connsiteX5" fmla="*/ 1952625 w 3648075"/>
                <a:gd name="connsiteY5" fmla="*/ 1590675 h 3067050"/>
                <a:gd name="connsiteX6" fmla="*/ 1171575 w 3648075"/>
                <a:gd name="connsiteY6" fmla="*/ 1371600 h 3067050"/>
                <a:gd name="connsiteX7" fmla="*/ 333375 w 3648075"/>
                <a:gd name="connsiteY7" fmla="*/ 1552575 h 3067050"/>
                <a:gd name="connsiteX8" fmla="*/ 0 w 3648075"/>
                <a:gd name="connsiteY8" fmla="*/ 2162175 h 3067050"/>
                <a:gd name="connsiteX9" fmla="*/ 838200 w 3648075"/>
                <a:gd name="connsiteY9" fmla="*/ 1990725 h 3067050"/>
                <a:gd name="connsiteX10" fmla="*/ 1143000 w 3648075"/>
                <a:gd name="connsiteY10" fmla="*/ 2019300 h 3067050"/>
                <a:gd name="connsiteX11" fmla="*/ 2571750 w 3648075"/>
                <a:gd name="connsiteY11" fmla="*/ 3067050 h 3067050"/>
                <a:gd name="connsiteX12" fmla="*/ 3076575 w 3648075"/>
                <a:gd name="connsiteY12" fmla="*/ 2609850 h 3067050"/>
                <a:gd name="connsiteX13" fmla="*/ 3171825 w 3648075"/>
                <a:gd name="connsiteY13" fmla="*/ 2686050 h 3067050"/>
                <a:gd name="connsiteX14" fmla="*/ 3495675 w 3648075"/>
                <a:gd name="connsiteY14" fmla="*/ 2466975 h 3067050"/>
                <a:gd name="connsiteX0" fmla="*/ 3660392 w 3660392"/>
                <a:gd name="connsiteY0" fmla="*/ 0 h 3067050"/>
                <a:gd name="connsiteX1" fmla="*/ 2403092 w 3660392"/>
                <a:gd name="connsiteY1" fmla="*/ 962025 h 3067050"/>
                <a:gd name="connsiteX2" fmla="*/ 2517392 w 3660392"/>
                <a:gd name="connsiteY2" fmla="*/ 1085850 h 3067050"/>
                <a:gd name="connsiteX3" fmla="*/ 2250692 w 3660392"/>
                <a:gd name="connsiteY3" fmla="*/ 1247775 h 3067050"/>
                <a:gd name="connsiteX4" fmla="*/ 2317367 w 3660392"/>
                <a:gd name="connsiteY4" fmla="*/ 1362075 h 3067050"/>
                <a:gd name="connsiteX5" fmla="*/ 1964942 w 3660392"/>
                <a:gd name="connsiteY5" fmla="*/ 1590675 h 3067050"/>
                <a:gd name="connsiteX6" fmla="*/ 1183892 w 3660392"/>
                <a:gd name="connsiteY6" fmla="*/ 1371600 h 3067050"/>
                <a:gd name="connsiteX7" fmla="*/ 345692 w 3660392"/>
                <a:gd name="connsiteY7" fmla="*/ 1552575 h 3067050"/>
                <a:gd name="connsiteX8" fmla="*/ 12317 w 3660392"/>
                <a:gd name="connsiteY8" fmla="*/ 2162175 h 3067050"/>
                <a:gd name="connsiteX9" fmla="*/ 850517 w 3660392"/>
                <a:gd name="connsiteY9" fmla="*/ 1990725 h 3067050"/>
                <a:gd name="connsiteX10" fmla="*/ 1155317 w 3660392"/>
                <a:gd name="connsiteY10" fmla="*/ 2019300 h 3067050"/>
                <a:gd name="connsiteX11" fmla="*/ 2584067 w 3660392"/>
                <a:gd name="connsiteY11" fmla="*/ 3067050 h 3067050"/>
                <a:gd name="connsiteX12" fmla="*/ 3088892 w 3660392"/>
                <a:gd name="connsiteY12" fmla="*/ 2609850 h 3067050"/>
                <a:gd name="connsiteX13" fmla="*/ 3184142 w 3660392"/>
                <a:gd name="connsiteY13" fmla="*/ 2686050 h 3067050"/>
                <a:gd name="connsiteX14" fmla="*/ 3507992 w 3660392"/>
                <a:gd name="connsiteY14" fmla="*/ 2466975 h 3067050"/>
                <a:gd name="connsiteX0" fmla="*/ 3661041 w 3661041"/>
                <a:gd name="connsiteY0" fmla="*/ 0 h 3067050"/>
                <a:gd name="connsiteX1" fmla="*/ 2403741 w 3661041"/>
                <a:gd name="connsiteY1" fmla="*/ 962025 h 3067050"/>
                <a:gd name="connsiteX2" fmla="*/ 2518041 w 3661041"/>
                <a:gd name="connsiteY2" fmla="*/ 1085850 h 3067050"/>
                <a:gd name="connsiteX3" fmla="*/ 2251341 w 3661041"/>
                <a:gd name="connsiteY3" fmla="*/ 1247775 h 3067050"/>
                <a:gd name="connsiteX4" fmla="*/ 2318016 w 3661041"/>
                <a:gd name="connsiteY4" fmla="*/ 1362075 h 3067050"/>
                <a:gd name="connsiteX5" fmla="*/ 1965591 w 3661041"/>
                <a:gd name="connsiteY5" fmla="*/ 1590675 h 3067050"/>
                <a:gd name="connsiteX6" fmla="*/ 1184541 w 3661041"/>
                <a:gd name="connsiteY6" fmla="*/ 1371600 h 3067050"/>
                <a:gd name="connsiteX7" fmla="*/ 346341 w 3661041"/>
                <a:gd name="connsiteY7" fmla="*/ 1552575 h 3067050"/>
                <a:gd name="connsiteX8" fmla="*/ 12966 w 3661041"/>
                <a:gd name="connsiteY8" fmla="*/ 2162175 h 3067050"/>
                <a:gd name="connsiteX9" fmla="*/ 813066 w 3661041"/>
                <a:gd name="connsiteY9" fmla="*/ 1905000 h 3067050"/>
                <a:gd name="connsiteX10" fmla="*/ 1155966 w 3661041"/>
                <a:gd name="connsiteY10" fmla="*/ 2019300 h 3067050"/>
                <a:gd name="connsiteX11" fmla="*/ 2584716 w 3661041"/>
                <a:gd name="connsiteY11" fmla="*/ 3067050 h 3067050"/>
                <a:gd name="connsiteX12" fmla="*/ 3089541 w 3661041"/>
                <a:gd name="connsiteY12" fmla="*/ 2609850 h 3067050"/>
                <a:gd name="connsiteX13" fmla="*/ 3184791 w 3661041"/>
                <a:gd name="connsiteY13" fmla="*/ 2686050 h 3067050"/>
                <a:gd name="connsiteX14" fmla="*/ 3508641 w 3661041"/>
                <a:gd name="connsiteY14" fmla="*/ 2466975 h 3067050"/>
                <a:gd name="connsiteX0" fmla="*/ 3662719 w 3662719"/>
                <a:gd name="connsiteY0" fmla="*/ 0 h 3067050"/>
                <a:gd name="connsiteX1" fmla="*/ 2405419 w 3662719"/>
                <a:gd name="connsiteY1" fmla="*/ 962025 h 3067050"/>
                <a:gd name="connsiteX2" fmla="*/ 2519719 w 3662719"/>
                <a:gd name="connsiteY2" fmla="*/ 1085850 h 3067050"/>
                <a:gd name="connsiteX3" fmla="*/ 2253019 w 3662719"/>
                <a:gd name="connsiteY3" fmla="*/ 1247775 h 3067050"/>
                <a:gd name="connsiteX4" fmla="*/ 2319694 w 3662719"/>
                <a:gd name="connsiteY4" fmla="*/ 1362075 h 3067050"/>
                <a:gd name="connsiteX5" fmla="*/ 1967269 w 3662719"/>
                <a:gd name="connsiteY5" fmla="*/ 1590675 h 3067050"/>
                <a:gd name="connsiteX6" fmla="*/ 1186219 w 3662719"/>
                <a:gd name="connsiteY6" fmla="*/ 1371600 h 3067050"/>
                <a:gd name="connsiteX7" fmla="*/ 348019 w 3662719"/>
                <a:gd name="connsiteY7" fmla="*/ 1552575 h 3067050"/>
                <a:gd name="connsiteX8" fmla="*/ 14644 w 3662719"/>
                <a:gd name="connsiteY8" fmla="*/ 2162175 h 3067050"/>
                <a:gd name="connsiteX9" fmla="*/ 814744 w 3662719"/>
                <a:gd name="connsiteY9" fmla="*/ 1905000 h 3067050"/>
                <a:gd name="connsiteX10" fmla="*/ 1157644 w 3662719"/>
                <a:gd name="connsiteY10" fmla="*/ 2019300 h 3067050"/>
                <a:gd name="connsiteX11" fmla="*/ 2586394 w 3662719"/>
                <a:gd name="connsiteY11" fmla="*/ 3067050 h 3067050"/>
                <a:gd name="connsiteX12" fmla="*/ 3091219 w 3662719"/>
                <a:gd name="connsiteY12" fmla="*/ 2609850 h 3067050"/>
                <a:gd name="connsiteX13" fmla="*/ 3186469 w 3662719"/>
                <a:gd name="connsiteY13" fmla="*/ 2686050 h 3067050"/>
                <a:gd name="connsiteX14" fmla="*/ 3510319 w 3662719"/>
                <a:gd name="connsiteY14" fmla="*/ 2466975 h 3067050"/>
                <a:gd name="connsiteX0" fmla="*/ 3663396 w 3663396"/>
                <a:gd name="connsiteY0" fmla="*/ 0 h 3067050"/>
                <a:gd name="connsiteX1" fmla="*/ 2406096 w 3663396"/>
                <a:gd name="connsiteY1" fmla="*/ 962025 h 3067050"/>
                <a:gd name="connsiteX2" fmla="*/ 2520396 w 3663396"/>
                <a:gd name="connsiteY2" fmla="*/ 1085850 h 3067050"/>
                <a:gd name="connsiteX3" fmla="*/ 2253696 w 3663396"/>
                <a:gd name="connsiteY3" fmla="*/ 1247775 h 3067050"/>
                <a:gd name="connsiteX4" fmla="*/ 2320371 w 3663396"/>
                <a:gd name="connsiteY4" fmla="*/ 1362075 h 3067050"/>
                <a:gd name="connsiteX5" fmla="*/ 1967946 w 3663396"/>
                <a:gd name="connsiteY5" fmla="*/ 1590675 h 3067050"/>
                <a:gd name="connsiteX6" fmla="*/ 1186896 w 3663396"/>
                <a:gd name="connsiteY6" fmla="*/ 1371600 h 3067050"/>
                <a:gd name="connsiteX7" fmla="*/ 348696 w 3663396"/>
                <a:gd name="connsiteY7" fmla="*/ 1552575 h 3067050"/>
                <a:gd name="connsiteX8" fmla="*/ 15321 w 3663396"/>
                <a:gd name="connsiteY8" fmla="*/ 2162175 h 3067050"/>
                <a:gd name="connsiteX9" fmla="*/ 786846 w 3663396"/>
                <a:gd name="connsiteY9" fmla="*/ 1905000 h 3067050"/>
                <a:gd name="connsiteX10" fmla="*/ 1158321 w 3663396"/>
                <a:gd name="connsiteY10" fmla="*/ 2019300 h 3067050"/>
                <a:gd name="connsiteX11" fmla="*/ 2587071 w 3663396"/>
                <a:gd name="connsiteY11" fmla="*/ 3067050 h 3067050"/>
                <a:gd name="connsiteX12" fmla="*/ 3091896 w 3663396"/>
                <a:gd name="connsiteY12" fmla="*/ 2609850 h 3067050"/>
                <a:gd name="connsiteX13" fmla="*/ 3187146 w 3663396"/>
                <a:gd name="connsiteY13" fmla="*/ 2686050 h 3067050"/>
                <a:gd name="connsiteX14" fmla="*/ 3510996 w 3663396"/>
                <a:gd name="connsiteY14" fmla="*/ 2466975 h 3067050"/>
                <a:gd name="connsiteX0" fmla="*/ 3661398 w 3661398"/>
                <a:gd name="connsiteY0" fmla="*/ 0 h 3067050"/>
                <a:gd name="connsiteX1" fmla="*/ 2404098 w 3661398"/>
                <a:gd name="connsiteY1" fmla="*/ 962025 h 3067050"/>
                <a:gd name="connsiteX2" fmla="*/ 2518398 w 3661398"/>
                <a:gd name="connsiteY2" fmla="*/ 1085850 h 3067050"/>
                <a:gd name="connsiteX3" fmla="*/ 2251698 w 3661398"/>
                <a:gd name="connsiteY3" fmla="*/ 1247775 h 3067050"/>
                <a:gd name="connsiteX4" fmla="*/ 2318373 w 3661398"/>
                <a:gd name="connsiteY4" fmla="*/ 1362075 h 3067050"/>
                <a:gd name="connsiteX5" fmla="*/ 1965948 w 3661398"/>
                <a:gd name="connsiteY5" fmla="*/ 1590675 h 3067050"/>
                <a:gd name="connsiteX6" fmla="*/ 1184898 w 3661398"/>
                <a:gd name="connsiteY6" fmla="*/ 1371600 h 3067050"/>
                <a:gd name="connsiteX7" fmla="*/ 346698 w 3661398"/>
                <a:gd name="connsiteY7" fmla="*/ 1552575 h 3067050"/>
                <a:gd name="connsiteX8" fmla="*/ 13323 w 3661398"/>
                <a:gd name="connsiteY8" fmla="*/ 2162175 h 3067050"/>
                <a:gd name="connsiteX9" fmla="*/ 784848 w 3661398"/>
                <a:gd name="connsiteY9" fmla="*/ 1905000 h 3067050"/>
                <a:gd name="connsiteX10" fmla="*/ 1156323 w 3661398"/>
                <a:gd name="connsiteY10" fmla="*/ 2019300 h 3067050"/>
                <a:gd name="connsiteX11" fmla="*/ 2585073 w 3661398"/>
                <a:gd name="connsiteY11" fmla="*/ 3067050 h 3067050"/>
                <a:gd name="connsiteX12" fmla="*/ 3089898 w 3661398"/>
                <a:gd name="connsiteY12" fmla="*/ 2609850 h 3067050"/>
                <a:gd name="connsiteX13" fmla="*/ 3185148 w 3661398"/>
                <a:gd name="connsiteY13" fmla="*/ 2686050 h 3067050"/>
                <a:gd name="connsiteX14" fmla="*/ 3508998 w 3661398"/>
                <a:gd name="connsiteY14" fmla="*/ 2466975 h 3067050"/>
                <a:gd name="connsiteX0" fmla="*/ 3661398 w 3661398"/>
                <a:gd name="connsiteY0" fmla="*/ 0 h 3067050"/>
                <a:gd name="connsiteX1" fmla="*/ 2404098 w 3661398"/>
                <a:gd name="connsiteY1" fmla="*/ 962025 h 3067050"/>
                <a:gd name="connsiteX2" fmla="*/ 2518398 w 3661398"/>
                <a:gd name="connsiteY2" fmla="*/ 1085850 h 3067050"/>
                <a:gd name="connsiteX3" fmla="*/ 2251698 w 3661398"/>
                <a:gd name="connsiteY3" fmla="*/ 1247775 h 3067050"/>
                <a:gd name="connsiteX4" fmla="*/ 2318373 w 3661398"/>
                <a:gd name="connsiteY4" fmla="*/ 1362075 h 3067050"/>
                <a:gd name="connsiteX5" fmla="*/ 1965948 w 3661398"/>
                <a:gd name="connsiteY5" fmla="*/ 1590675 h 3067050"/>
                <a:gd name="connsiteX6" fmla="*/ 1184898 w 3661398"/>
                <a:gd name="connsiteY6" fmla="*/ 1371600 h 3067050"/>
                <a:gd name="connsiteX7" fmla="*/ 346698 w 3661398"/>
                <a:gd name="connsiteY7" fmla="*/ 1552575 h 3067050"/>
                <a:gd name="connsiteX8" fmla="*/ 13323 w 3661398"/>
                <a:gd name="connsiteY8" fmla="*/ 2162175 h 3067050"/>
                <a:gd name="connsiteX9" fmla="*/ 784848 w 3661398"/>
                <a:gd name="connsiteY9" fmla="*/ 1905000 h 3067050"/>
                <a:gd name="connsiteX10" fmla="*/ 1156323 w 3661398"/>
                <a:gd name="connsiteY10" fmla="*/ 2019300 h 3067050"/>
                <a:gd name="connsiteX11" fmla="*/ 2585073 w 3661398"/>
                <a:gd name="connsiteY11" fmla="*/ 3067050 h 3067050"/>
                <a:gd name="connsiteX12" fmla="*/ 3089898 w 3661398"/>
                <a:gd name="connsiteY12" fmla="*/ 2609850 h 3067050"/>
                <a:gd name="connsiteX13" fmla="*/ 3185148 w 3661398"/>
                <a:gd name="connsiteY13" fmla="*/ 2686050 h 3067050"/>
                <a:gd name="connsiteX14" fmla="*/ 3508998 w 3661398"/>
                <a:gd name="connsiteY14" fmla="*/ 2466975 h 3067050"/>
                <a:gd name="connsiteX0" fmla="*/ 3661398 w 3661398"/>
                <a:gd name="connsiteY0" fmla="*/ 0 h 3028950"/>
                <a:gd name="connsiteX1" fmla="*/ 2404098 w 3661398"/>
                <a:gd name="connsiteY1" fmla="*/ 962025 h 3028950"/>
                <a:gd name="connsiteX2" fmla="*/ 2518398 w 3661398"/>
                <a:gd name="connsiteY2" fmla="*/ 1085850 h 3028950"/>
                <a:gd name="connsiteX3" fmla="*/ 2251698 w 3661398"/>
                <a:gd name="connsiteY3" fmla="*/ 1247775 h 3028950"/>
                <a:gd name="connsiteX4" fmla="*/ 2318373 w 3661398"/>
                <a:gd name="connsiteY4" fmla="*/ 1362075 h 3028950"/>
                <a:gd name="connsiteX5" fmla="*/ 1965948 w 3661398"/>
                <a:gd name="connsiteY5" fmla="*/ 1590675 h 3028950"/>
                <a:gd name="connsiteX6" fmla="*/ 1184898 w 3661398"/>
                <a:gd name="connsiteY6" fmla="*/ 1371600 h 3028950"/>
                <a:gd name="connsiteX7" fmla="*/ 346698 w 3661398"/>
                <a:gd name="connsiteY7" fmla="*/ 1552575 h 3028950"/>
                <a:gd name="connsiteX8" fmla="*/ 13323 w 3661398"/>
                <a:gd name="connsiteY8" fmla="*/ 2162175 h 3028950"/>
                <a:gd name="connsiteX9" fmla="*/ 784848 w 3661398"/>
                <a:gd name="connsiteY9" fmla="*/ 1905000 h 3028950"/>
                <a:gd name="connsiteX10" fmla="*/ 1156323 w 3661398"/>
                <a:gd name="connsiteY10" fmla="*/ 2019300 h 3028950"/>
                <a:gd name="connsiteX11" fmla="*/ 2613648 w 3661398"/>
                <a:gd name="connsiteY11" fmla="*/ 3028950 h 3028950"/>
                <a:gd name="connsiteX12" fmla="*/ 3089898 w 3661398"/>
                <a:gd name="connsiteY12" fmla="*/ 2609850 h 3028950"/>
                <a:gd name="connsiteX13" fmla="*/ 3185148 w 3661398"/>
                <a:gd name="connsiteY13" fmla="*/ 2686050 h 3028950"/>
                <a:gd name="connsiteX14" fmla="*/ 3508998 w 3661398"/>
                <a:gd name="connsiteY14" fmla="*/ 2466975 h 302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61398" h="3028950">
                  <a:moveTo>
                    <a:pt x="3661398" y="0"/>
                  </a:moveTo>
                  <a:lnTo>
                    <a:pt x="2404098" y="962025"/>
                  </a:lnTo>
                  <a:lnTo>
                    <a:pt x="2518398" y="1085850"/>
                  </a:lnTo>
                  <a:lnTo>
                    <a:pt x="2251698" y="1247775"/>
                  </a:lnTo>
                  <a:lnTo>
                    <a:pt x="2318373" y="1362075"/>
                  </a:lnTo>
                  <a:lnTo>
                    <a:pt x="1965948" y="1590675"/>
                  </a:lnTo>
                  <a:cubicBezTo>
                    <a:pt x="1838948" y="1676400"/>
                    <a:pt x="1273798" y="1371600"/>
                    <a:pt x="1184898" y="1371600"/>
                  </a:cubicBezTo>
                  <a:cubicBezTo>
                    <a:pt x="905498" y="1431925"/>
                    <a:pt x="473698" y="1395413"/>
                    <a:pt x="346698" y="1552575"/>
                  </a:cubicBezTo>
                  <a:cubicBezTo>
                    <a:pt x="219698" y="1787525"/>
                    <a:pt x="130798" y="1917700"/>
                    <a:pt x="13323" y="2162175"/>
                  </a:cubicBezTo>
                  <a:cubicBezTo>
                    <a:pt x="-97802" y="2400300"/>
                    <a:pt x="514973" y="2390775"/>
                    <a:pt x="784848" y="1905000"/>
                  </a:cubicBezTo>
                  <a:lnTo>
                    <a:pt x="1156323" y="2019300"/>
                  </a:lnTo>
                  <a:cubicBezTo>
                    <a:pt x="1689723" y="2330450"/>
                    <a:pt x="2137398" y="2679700"/>
                    <a:pt x="2613648" y="3028950"/>
                  </a:cubicBezTo>
                  <a:lnTo>
                    <a:pt x="3089898" y="2609850"/>
                  </a:lnTo>
                  <a:lnTo>
                    <a:pt x="3185148" y="2686050"/>
                  </a:lnTo>
                  <a:lnTo>
                    <a:pt x="3508998" y="2466975"/>
                  </a:lnTo>
                </a:path>
              </a:pathLst>
            </a:cu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1" dirty="0"/>
            </a:p>
          </p:txBody>
        </p:sp>
        <p:sp>
          <p:nvSpPr>
            <p:cNvPr id="243" name="Freeform 4">
              <a:extLst>
                <a:ext uri="{FF2B5EF4-FFF2-40B4-BE49-F238E27FC236}">
                  <a16:creationId xmlns="" xmlns:a16="http://schemas.microsoft.com/office/drawing/2014/main" id="{90D97B95-E04D-4753-9AFB-40A47F750470}"/>
                </a:ext>
              </a:extLst>
            </p:cNvPr>
            <p:cNvSpPr/>
            <p:nvPr/>
          </p:nvSpPr>
          <p:spPr>
            <a:xfrm>
              <a:off x="1914525" y="1276351"/>
              <a:ext cx="4300729" cy="4336841"/>
            </a:xfrm>
            <a:custGeom>
              <a:avLst/>
              <a:gdLst>
                <a:gd name="connsiteX0" fmla="*/ 0 w 4276725"/>
                <a:gd name="connsiteY0" fmla="*/ 0 h 4114800"/>
                <a:gd name="connsiteX1" fmla="*/ 1028700 w 4276725"/>
                <a:gd name="connsiteY1" fmla="*/ 866775 h 4114800"/>
                <a:gd name="connsiteX2" fmla="*/ 952500 w 4276725"/>
                <a:gd name="connsiteY2" fmla="*/ 990600 h 4114800"/>
                <a:gd name="connsiteX3" fmla="*/ 1333500 w 4276725"/>
                <a:gd name="connsiteY3" fmla="*/ 1285875 h 4114800"/>
                <a:gd name="connsiteX4" fmla="*/ 1247775 w 4276725"/>
                <a:gd name="connsiteY4" fmla="*/ 1552575 h 4114800"/>
                <a:gd name="connsiteX5" fmla="*/ 1590675 w 4276725"/>
                <a:gd name="connsiteY5" fmla="*/ 1762125 h 4114800"/>
                <a:gd name="connsiteX6" fmla="*/ 1885950 w 4276725"/>
                <a:gd name="connsiteY6" fmla="*/ 1743075 h 4114800"/>
                <a:gd name="connsiteX7" fmla="*/ 2857500 w 4276725"/>
                <a:gd name="connsiteY7" fmla="*/ 2219325 h 4114800"/>
                <a:gd name="connsiteX8" fmla="*/ 4276725 w 4276725"/>
                <a:gd name="connsiteY8" fmla="*/ 3314700 h 4114800"/>
                <a:gd name="connsiteX9" fmla="*/ 3952875 w 4276725"/>
                <a:gd name="connsiteY9" fmla="*/ 3590925 h 4114800"/>
                <a:gd name="connsiteX10" fmla="*/ 3524250 w 4276725"/>
                <a:gd name="connsiteY10" fmla="*/ 3914775 h 4114800"/>
                <a:gd name="connsiteX11" fmla="*/ 3124200 w 4276725"/>
                <a:gd name="connsiteY11" fmla="*/ 4114800 h 4114800"/>
                <a:gd name="connsiteX12" fmla="*/ 2514600 w 4276725"/>
                <a:gd name="connsiteY12" fmla="*/ 4114800 h 4114800"/>
                <a:gd name="connsiteX13" fmla="*/ 2257425 w 4276725"/>
                <a:gd name="connsiteY13" fmla="*/ 3695700 h 4114800"/>
                <a:gd name="connsiteX14" fmla="*/ 1828800 w 4276725"/>
                <a:gd name="connsiteY14" fmla="*/ 3409950 h 4114800"/>
                <a:gd name="connsiteX15" fmla="*/ 1476375 w 4276725"/>
                <a:gd name="connsiteY15" fmla="*/ 3171825 h 4114800"/>
                <a:gd name="connsiteX16" fmla="*/ 1114425 w 4276725"/>
                <a:gd name="connsiteY16" fmla="*/ 3019425 h 4114800"/>
                <a:gd name="connsiteX17" fmla="*/ 933450 w 4276725"/>
                <a:gd name="connsiteY17" fmla="*/ 2733675 h 4114800"/>
                <a:gd name="connsiteX18" fmla="*/ 619125 w 4276725"/>
                <a:gd name="connsiteY18" fmla="*/ 2476500 h 4114800"/>
                <a:gd name="connsiteX19" fmla="*/ 447675 w 4276725"/>
                <a:gd name="connsiteY19" fmla="*/ 2571750 h 4114800"/>
                <a:gd name="connsiteX20" fmla="*/ 152400 w 4276725"/>
                <a:gd name="connsiteY20" fmla="*/ 2333625 h 4114800"/>
                <a:gd name="connsiteX21" fmla="*/ 142875 w 4276725"/>
                <a:gd name="connsiteY21" fmla="*/ 2305050 h 4114800"/>
                <a:gd name="connsiteX0" fmla="*/ 0 w 4276725"/>
                <a:gd name="connsiteY0" fmla="*/ 0 h 4114800"/>
                <a:gd name="connsiteX1" fmla="*/ 1190625 w 4276725"/>
                <a:gd name="connsiteY1" fmla="*/ 990600 h 4114800"/>
                <a:gd name="connsiteX2" fmla="*/ 952500 w 4276725"/>
                <a:gd name="connsiteY2" fmla="*/ 990600 h 4114800"/>
                <a:gd name="connsiteX3" fmla="*/ 1333500 w 4276725"/>
                <a:gd name="connsiteY3" fmla="*/ 1285875 h 4114800"/>
                <a:gd name="connsiteX4" fmla="*/ 1247775 w 4276725"/>
                <a:gd name="connsiteY4" fmla="*/ 1552575 h 4114800"/>
                <a:gd name="connsiteX5" fmla="*/ 1590675 w 4276725"/>
                <a:gd name="connsiteY5" fmla="*/ 1762125 h 4114800"/>
                <a:gd name="connsiteX6" fmla="*/ 1885950 w 4276725"/>
                <a:gd name="connsiteY6" fmla="*/ 1743075 h 4114800"/>
                <a:gd name="connsiteX7" fmla="*/ 2857500 w 4276725"/>
                <a:gd name="connsiteY7" fmla="*/ 2219325 h 4114800"/>
                <a:gd name="connsiteX8" fmla="*/ 4276725 w 4276725"/>
                <a:gd name="connsiteY8" fmla="*/ 3314700 h 4114800"/>
                <a:gd name="connsiteX9" fmla="*/ 3952875 w 4276725"/>
                <a:gd name="connsiteY9" fmla="*/ 3590925 h 4114800"/>
                <a:gd name="connsiteX10" fmla="*/ 3524250 w 4276725"/>
                <a:gd name="connsiteY10" fmla="*/ 3914775 h 4114800"/>
                <a:gd name="connsiteX11" fmla="*/ 3124200 w 4276725"/>
                <a:gd name="connsiteY11" fmla="*/ 4114800 h 4114800"/>
                <a:gd name="connsiteX12" fmla="*/ 2514600 w 4276725"/>
                <a:gd name="connsiteY12" fmla="*/ 4114800 h 4114800"/>
                <a:gd name="connsiteX13" fmla="*/ 2257425 w 4276725"/>
                <a:gd name="connsiteY13" fmla="*/ 3695700 h 4114800"/>
                <a:gd name="connsiteX14" fmla="*/ 1828800 w 4276725"/>
                <a:gd name="connsiteY14" fmla="*/ 3409950 h 4114800"/>
                <a:gd name="connsiteX15" fmla="*/ 1476375 w 4276725"/>
                <a:gd name="connsiteY15" fmla="*/ 3171825 h 4114800"/>
                <a:gd name="connsiteX16" fmla="*/ 1114425 w 4276725"/>
                <a:gd name="connsiteY16" fmla="*/ 3019425 h 4114800"/>
                <a:gd name="connsiteX17" fmla="*/ 933450 w 4276725"/>
                <a:gd name="connsiteY17" fmla="*/ 2733675 h 4114800"/>
                <a:gd name="connsiteX18" fmla="*/ 619125 w 4276725"/>
                <a:gd name="connsiteY18" fmla="*/ 2476500 h 4114800"/>
                <a:gd name="connsiteX19" fmla="*/ 447675 w 4276725"/>
                <a:gd name="connsiteY19" fmla="*/ 2571750 h 4114800"/>
                <a:gd name="connsiteX20" fmla="*/ 152400 w 4276725"/>
                <a:gd name="connsiteY20" fmla="*/ 2333625 h 4114800"/>
                <a:gd name="connsiteX21" fmla="*/ 142875 w 4276725"/>
                <a:gd name="connsiteY21"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33500 w 4276725"/>
                <a:gd name="connsiteY3" fmla="*/ 1285875 h 4114800"/>
                <a:gd name="connsiteX4" fmla="*/ 1247775 w 4276725"/>
                <a:gd name="connsiteY4" fmla="*/ 1552575 h 4114800"/>
                <a:gd name="connsiteX5" fmla="*/ 1590675 w 4276725"/>
                <a:gd name="connsiteY5" fmla="*/ 1762125 h 4114800"/>
                <a:gd name="connsiteX6" fmla="*/ 1885950 w 4276725"/>
                <a:gd name="connsiteY6" fmla="*/ 1743075 h 4114800"/>
                <a:gd name="connsiteX7" fmla="*/ 2857500 w 4276725"/>
                <a:gd name="connsiteY7" fmla="*/ 2219325 h 4114800"/>
                <a:gd name="connsiteX8" fmla="*/ 4276725 w 4276725"/>
                <a:gd name="connsiteY8" fmla="*/ 3314700 h 4114800"/>
                <a:gd name="connsiteX9" fmla="*/ 3952875 w 4276725"/>
                <a:gd name="connsiteY9" fmla="*/ 3590925 h 4114800"/>
                <a:gd name="connsiteX10" fmla="*/ 3524250 w 4276725"/>
                <a:gd name="connsiteY10" fmla="*/ 3914775 h 4114800"/>
                <a:gd name="connsiteX11" fmla="*/ 3124200 w 4276725"/>
                <a:gd name="connsiteY11" fmla="*/ 4114800 h 4114800"/>
                <a:gd name="connsiteX12" fmla="*/ 2514600 w 4276725"/>
                <a:gd name="connsiteY12" fmla="*/ 4114800 h 4114800"/>
                <a:gd name="connsiteX13" fmla="*/ 2257425 w 4276725"/>
                <a:gd name="connsiteY13" fmla="*/ 3695700 h 4114800"/>
                <a:gd name="connsiteX14" fmla="*/ 1828800 w 4276725"/>
                <a:gd name="connsiteY14" fmla="*/ 3409950 h 4114800"/>
                <a:gd name="connsiteX15" fmla="*/ 1476375 w 4276725"/>
                <a:gd name="connsiteY15" fmla="*/ 3171825 h 4114800"/>
                <a:gd name="connsiteX16" fmla="*/ 1114425 w 4276725"/>
                <a:gd name="connsiteY16" fmla="*/ 3019425 h 4114800"/>
                <a:gd name="connsiteX17" fmla="*/ 933450 w 4276725"/>
                <a:gd name="connsiteY17" fmla="*/ 2733675 h 4114800"/>
                <a:gd name="connsiteX18" fmla="*/ 619125 w 4276725"/>
                <a:gd name="connsiteY18" fmla="*/ 2476500 h 4114800"/>
                <a:gd name="connsiteX19" fmla="*/ 447675 w 4276725"/>
                <a:gd name="connsiteY19" fmla="*/ 2571750 h 4114800"/>
                <a:gd name="connsiteX20" fmla="*/ 152400 w 4276725"/>
                <a:gd name="connsiteY20" fmla="*/ 2333625 h 4114800"/>
                <a:gd name="connsiteX21" fmla="*/ 142875 w 4276725"/>
                <a:gd name="connsiteY21"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43025 w 4276725"/>
                <a:gd name="connsiteY3" fmla="*/ 1323975 h 4114800"/>
                <a:gd name="connsiteX4" fmla="*/ 1247775 w 4276725"/>
                <a:gd name="connsiteY4" fmla="*/ 1552575 h 4114800"/>
                <a:gd name="connsiteX5" fmla="*/ 1590675 w 4276725"/>
                <a:gd name="connsiteY5" fmla="*/ 1762125 h 4114800"/>
                <a:gd name="connsiteX6" fmla="*/ 1885950 w 4276725"/>
                <a:gd name="connsiteY6" fmla="*/ 1743075 h 4114800"/>
                <a:gd name="connsiteX7" fmla="*/ 2857500 w 4276725"/>
                <a:gd name="connsiteY7" fmla="*/ 2219325 h 4114800"/>
                <a:gd name="connsiteX8" fmla="*/ 4276725 w 4276725"/>
                <a:gd name="connsiteY8" fmla="*/ 3314700 h 4114800"/>
                <a:gd name="connsiteX9" fmla="*/ 3952875 w 4276725"/>
                <a:gd name="connsiteY9" fmla="*/ 3590925 h 4114800"/>
                <a:gd name="connsiteX10" fmla="*/ 3524250 w 4276725"/>
                <a:gd name="connsiteY10" fmla="*/ 3914775 h 4114800"/>
                <a:gd name="connsiteX11" fmla="*/ 3124200 w 4276725"/>
                <a:gd name="connsiteY11" fmla="*/ 4114800 h 4114800"/>
                <a:gd name="connsiteX12" fmla="*/ 2514600 w 4276725"/>
                <a:gd name="connsiteY12" fmla="*/ 4114800 h 4114800"/>
                <a:gd name="connsiteX13" fmla="*/ 2257425 w 4276725"/>
                <a:gd name="connsiteY13" fmla="*/ 3695700 h 4114800"/>
                <a:gd name="connsiteX14" fmla="*/ 1828800 w 4276725"/>
                <a:gd name="connsiteY14" fmla="*/ 3409950 h 4114800"/>
                <a:gd name="connsiteX15" fmla="*/ 1476375 w 4276725"/>
                <a:gd name="connsiteY15" fmla="*/ 3171825 h 4114800"/>
                <a:gd name="connsiteX16" fmla="*/ 1114425 w 4276725"/>
                <a:gd name="connsiteY16" fmla="*/ 3019425 h 4114800"/>
                <a:gd name="connsiteX17" fmla="*/ 933450 w 4276725"/>
                <a:gd name="connsiteY17" fmla="*/ 2733675 h 4114800"/>
                <a:gd name="connsiteX18" fmla="*/ 619125 w 4276725"/>
                <a:gd name="connsiteY18" fmla="*/ 2476500 h 4114800"/>
                <a:gd name="connsiteX19" fmla="*/ 447675 w 4276725"/>
                <a:gd name="connsiteY19" fmla="*/ 2571750 h 4114800"/>
                <a:gd name="connsiteX20" fmla="*/ 152400 w 4276725"/>
                <a:gd name="connsiteY20" fmla="*/ 2333625 h 4114800"/>
                <a:gd name="connsiteX21" fmla="*/ 142875 w 4276725"/>
                <a:gd name="connsiteY21"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43025 w 4276725"/>
                <a:gd name="connsiteY3" fmla="*/ 1323975 h 4114800"/>
                <a:gd name="connsiteX4" fmla="*/ 1247775 w 4276725"/>
                <a:gd name="connsiteY4" fmla="*/ 1552575 h 4114800"/>
                <a:gd name="connsiteX5" fmla="*/ 1590675 w 4276725"/>
                <a:gd name="connsiteY5" fmla="*/ 1762125 h 4114800"/>
                <a:gd name="connsiteX6" fmla="*/ 1885950 w 4276725"/>
                <a:gd name="connsiteY6" fmla="*/ 1743075 h 4114800"/>
                <a:gd name="connsiteX7" fmla="*/ 2857500 w 4276725"/>
                <a:gd name="connsiteY7" fmla="*/ 2219325 h 4114800"/>
                <a:gd name="connsiteX8" fmla="*/ 4276725 w 4276725"/>
                <a:gd name="connsiteY8" fmla="*/ 3314700 h 4114800"/>
                <a:gd name="connsiteX9" fmla="*/ 3952875 w 4276725"/>
                <a:gd name="connsiteY9" fmla="*/ 3590925 h 4114800"/>
                <a:gd name="connsiteX10" fmla="*/ 3524250 w 4276725"/>
                <a:gd name="connsiteY10" fmla="*/ 3914775 h 4114800"/>
                <a:gd name="connsiteX11" fmla="*/ 3124200 w 4276725"/>
                <a:gd name="connsiteY11" fmla="*/ 4114800 h 4114800"/>
                <a:gd name="connsiteX12" fmla="*/ 2514600 w 4276725"/>
                <a:gd name="connsiteY12" fmla="*/ 4114800 h 4114800"/>
                <a:gd name="connsiteX13" fmla="*/ 2257425 w 4276725"/>
                <a:gd name="connsiteY13" fmla="*/ 3695700 h 4114800"/>
                <a:gd name="connsiteX14" fmla="*/ 1828800 w 4276725"/>
                <a:gd name="connsiteY14" fmla="*/ 3409950 h 4114800"/>
                <a:gd name="connsiteX15" fmla="*/ 1476375 w 4276725"/>
                <a:gd name="connsiteY15" fmla="*/ 3171825 h 4114800"/>
                <a:gd name="connsiteX16" fmla="*/ 1114425 w 4276725"/>
                <a:gd name="connsiteY16" fmla="*/ 3019425 h 4114800"/>
                <a:gd name="connsiteX17" fmla="*/ 933450 w 4276725"/>
                <a:gd name="connsiteY17" fmla="*/ 2733675 h 4114800"/>
                <a:gd name="connsiteX18" fmla="*/ 619125 w 4276725"/>
                <a:gd name="connsiteY18" fmla="*/ 2476500 h 4114800"/>
                <a:gd name="connsiteX19" fmla="*/ 447675 w 4276725"/>
                <a:gd name="connsiteY19" fmla="*/ 2571750 h 4114800"/>
                <a:gd name="connsiteX20" fmla="*/ 152400 w 4276725"/>
                <a:gd name="connsiteY20" fmla="*/ 2333625 h 4114800"/>
                <a:gd name="connsiteX21" fmla="*/ 142875 w 4276725"/>
                <a:gd name="connsiteY21"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43025 w 4276725"/>
                <a:gd name="connsiteY3" fmla="*/ 1323975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2857500 w 4276725"/>
                <a:gd name="connsiteY7" fmla="*/ 2219325 h 4114800"/>
                <a:gd name="connsiteX8" fmla="*/ 4276725 w 4276725"/>
                <a:gd name="connsiteY8" fmla="*/ 3314700 h 4114800"/>
                <a:gd name="connsiteX9" fmla="*/ 3952875 w 4276725"/>
                <a:gd name="connsiteY9" fmla="*/ 3590925 h 4114800"/>
                <a:gd name="connsiteX10" fmla="*/ 3524250 w 4276725"/>
                <a:gd name="connsiteY10" fmla="*/ 3914775 h 4114800"/>
                <a:gd name="connsiteX11" fmla="*/ 3124200 w 4276725"/>
                <a:gd name="connsiteY11" fmla="*/ 4114800 h 4114800"/>
                <a:gd name="connsiteX12" fmla="*/ 2514600 w 4276725"/>
                <a:gd name="connsiteY12" fmla="*/ 4114800 h 4114800"/>
                <a:gd name="connsiteX13" fmla="*/ 2257425 w 4276725"/>
                <a:gd name="connsiteY13" fmla="*/ 3695700 h 4114800"/>
                <a:gd name="connsiteX14" fmla="*/ 1828800 w 4276725"/>
                <a:gd name="connsiteY14" fmla="*/ 3409950 h 4114800"/>
                <a:gd name="connsiteX15" fmla="*/ 1476375 w 4276725"/>
                <a:gd name="connsiteY15" fmla="*/ 3171825 h 4114800"/>
                <a:gd name="connsiteX16" fmla="*/ 1114425 w 4276725"/>
                <a:gd name="connsiteY16" fmla="*/ 3019425 h 4114800"/>
                <a:gd name="connsiteX17" fmla="*/ 933450 w 4276725"/>
                <a:gd name="connsiteY17" fmla="*/ 2733675 h 4114800"/>
                <a:gd name="connsiteX18" fmla="*/ 619125 w 4276725"/>
                <a:gd name="connsiteY18" fmla="*/ 2476500 h 4114800"/>
                <a:gd name="connsiteX19" fmla="*/ 447675 w 4276725"/>
                <a:gd name="connsiteY19" fmla="*/ 2571750 h 4114800"/>
                <a:gd name="connsiteX20" fmla="*/ 152400 w 4276725"/>
                <a:gd name="connsiteY20" fmla="*/ 2333625 h 4114800"/>
                <a:gd name="connsiteX21" fmla="*/ 142875 w 4276725"/>
                <a:gd name="connsiteY21"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447800 w 4276725"/>
                <a:gd name="connsiteY3" fmla="*/ 1390650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2857500 w 4276725"/>
                <a:gd name="connsiteY7" fmla="*/ 2219325 h 4114800"/>
                <a:gd name="connsiteX8" fmla="*/ 4276725 w 4276725"/>
                <a:gd name="connsiteY8" fmla="*/ 3314700 h 4114800"/>
                <a:gd name="connsiteX9" fmla="*/ 3952875 w 4276725"/>
                <a:gd name="connsiteY9" fmla="*/ 3590925 h 4114800"/>
                <a:gd name="connsiteX10" fmla="*/ 3524250 w 4276725"/>
                <a:gd name="connsiteY10" fmla="*/ 3914775 h 4114800"/>
                <a:gd name="connsiteX11" fmla="*/ 3124200 w 4276725"/>
                <a:gd name="connsiteY11" fmla="*/ 4114800 h 4114800"/>
                <a:gd name="connsiteX12" fmla="*/ 2514600 w 4276725"/>
                <a:gd name="connsiteY12" fmla="*/ 4114800 h 4114800"/>
                <a:gd name="connsiteX13" fmla="*/ 2257425 w 4276725"/>
                <a:gd name="connsiteY13" fmla="*/ 3695700 h 4114800"/>
                <a:gd name="connsiteX14" fmla="*/ 1828800 w 4276725"/>
                <a:gd name="connsiteY14" fmla="*/ 3409950 h 4114800"/>
                <a:gd name="connsiteX15" fmla="*/ 1476375 w 4276725"/>
                <a:gd name="connsiteY15" fmla="*/ 3171825 h 4114800"/>
                <a:gd name="connsiteX16" fmla="*/ 1114425 w 4276725"/>
                <a:gd name="connsiteY16" fmla="*/ 3019425 h 4114800"/>
                <a:gd name="connsiteX17" fmla="*/ 933450 w 4276725"/>
                <a:gd name="connsiteY17" fmla="*/ 2733675 h 4114800"/>
                <a:gd name="connsiteX18" fmla="*/ 619125 w 4276725"/>
                <a:gd name="connsiteY18" fmla="*/ 2476500 h 4114800"/>
                <a:gd name="connsiteX19" fmla="*/ 447675 w 4276725"/>
                <a:gd name="connsiteY19" fmla="*/ 2571750 h 4114800"/>
                <a:gd name="connsiteX20" fmla="*/ 152400 w 4276725"/>
                <a:gd name="connsiteY20" fmla="*/ 2333625 h 4114800"/>
                <a:gd name="connsiteX21" fmla="*/ 142875 w 4276725"/>
                <a:gd name="connsiteY21"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71600 w 4276725"/>
                <a:gd name="connsiteY3" fmla="*/ 1390650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2857500 w 4276725"/>
                <a:gd name="connsiteY7" fmla="*/ 2219325 h 4114800"/>
                <a:gd name="connsiteX8" fmla="*/ 4276725 w 4276725"/>
                <a:gd name="connsiteY8" fmla="*/ 3314700 h 4114800"/>
                <a:gd name="connsiteX9" fmla="*/ 3952875 w 4276725"/>
                <a:gd name="connsiteY9" fmla="*/ 3590925 h 4114800"/>
                <a:gd name="connsiteX10" fmla="*/ 3524250 w 4276725"/>
                <a:gd name="connsiteY10" fmla="*/ 3914775 h 4114800"/>
                <a:gd name="connsiteX11" fmla="*/ 3124200 w 4276725"/>
                <a:gd name="connsiteY11" fmla="*/ 4114800 h 4114800"/>
                <a:gd name="connsiteX12" fmla="*/ 2514600 w 4276725"/>
                <a:gd name="connsiteY12" fmla="*/ 4114800 h 4114800"/>
                <a:gd name="connsiteX13" fmla="*/ 2257425 w 4276725"/>
                <a:gd name="connsiteY13" fmla="*/ 3695700 h 4114800"/>
                <a:gd name="connsiteX14" fmla="*/ 1828800 w 4276725"/>
                <a:gd name="connsiteY14" fmla="*/ 3409950 h 4114800"/>
                <a:gd name="connsiteX15" fmla="*/ 1476375 w 4276725"/>
                <a:gd name="connsiteY15" fmla="*/ 3171825 h 4114800"/>
                <a:gd name="connsiteX16" fmla="*/ 1114425 w 4276725"/>
                <a:gd name="connsiteY16" fmla="*/ 3019425 h 4114800"/>
                <a:gd name="connsiteX17" fmla="*/ 933450 w 4276725"/>
                <a:gd name="connsiteY17" fmla="*/ 2733675 h 4114800"/>
                <a:gd name="connsiteX18" fmla="*/ 619125 w 4276725"/>
                <a:gd name="connsiteY18" fmla="*/ 2476500 h 4114800"/>
                <a:gd name="connsiteX19" fmla="*/ 447675 w 4276725"/>
                <a:gd name="connsiteY19" fmla="*/ 2571750 h 4114800"/>
                <a:gd name="connsiteX20" fmla="*/ 152400 w 4276725"/>
                <a:gd name="connsiteY20" fmla="*/ 2333625 h 4114800"/>
                <a:gd name="connsiteX21" fmla="*/ 142875 w 4276725"/>
                <a:gd name="connsiteY21"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71600 w 4276725"/>
                <a:gd name="connsiteY3" fmla="*/ 1390650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2857500 w 4276725"/>
                <a:gd name="connsiteY7" fmla="*/ 2219325 h 4114800"/>
                <a:gd name="connsiteX8" fmla="*/ 4276725 w 4276725"/>
                <a:gd name="connsiteY8" fmla="*/ 3314700 h 4114800"/>
                <a:gd name="connsiteX9" fmla="*/ 3952875 w 4276725"/>
                <a:gd name="connsiteY9" fmla="*/ 3590925 h 4114800"/>
                <a:gd name="connsiteX10" fmla="*/ 3524250 w 4276725"/>
                <a:gd name="connsiteY10" fmla="*/ 3914775 h 4114800"/>
                <a:gd name="connsiteX11" fmla="*/ 3124200 w 4276725"/>
                <a:gd name="connsiteY11" fmla="*/ 4114800 h 4114800"/>
                <a:gd name="connsiteX12" fmla="*/ 2514600 w 4276725"/>
                <a:gd name="connsiteY12" fmla="*/ 4114800 h 4114800"/>
                <a:gd name="connsiteX13" fmla="*/ 2257425 w 4276725"/>
                <a:gd name="connsiteY13" fmla="*/ 3695700 h 4114800"/>
                <a:gd name="connsiteX14" fmla="*/ 1828800 w 4276725"/>
                <a:gd name="connsiteY14" fmla="*/ 3409950 h 4114800"/>
                <a:gd name="connsiteX15" fmla="*/ 1476375 w 4276725"/>
                <a:gd name="connsiteY15" fmla="*/ 3171825 h 4114800"/>
                <a:gd name="connsiteX16" fmla="*/ 1114425 w 4276725"/>
                <a:gd name="connsiteY16" fmla="*/ 3019425 h 4114800"/>
                <a:gd name="connsiteX17" fmla="*/ 933450 w 4276725"/>
                <a:gd name="connsiteY17" fmla="*/ 2733675 h 4114800"/>
                <a:gd name="connsiteX18" fmla="*/ 619125 w 4276725"/>
                <a:gd name="connsiteY18" fmla="*/ 2476500 h 4114800"/>
                <a:gd name="connsiteX19" fmla="*/ 447675 w 4276725"/>
                <a:gd name="connsiteY19" fmla="*/ 2571750 h 4114800"/>
                <a:gd name="connsiteX20" fmla="*/ 152400 w 4276725"/>
                <a:gd name="connsiteY20" fmla="*/ 2333625 h 4114800"/>
                <a:gd name="connsiteX21" fmla="*/ 142875 w 4276725"/>
                <a:gd name="connsiteY21"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71600 w 4276725"/>
                <a:gd name="connsiteY3" fmla="*/ 1390650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1562100 w 4276725"/>
                <a:gd name="connsiteY7" fmla="*/ 2362200 h 4114800"/>
                <a:gd name="connsiteX8" fmla="*/ 2857500 w 4276725"/>
                <a:gd name="connsiteY8" fmla="*/ 2219325 h 4114800"/>
                <a:gd name="connsiteX9" fmla="*/ 4276725 w 4276725"/>
                <a:gd name="connsiteY9" fmla="*/ 3314700 h 4114800"/>
                <a:gd name="connsiteX10" fmla="*/ 3952875 w 4276725"/>
                <a:gd name="connsiteY10" fmla="*/ 3590925 h 4114800"/>
                <a:gd name="connsiteX11" fmla="*/ 3524250 w 4276725"/>
                <a:gd name="connsiteY11" fmla="*/ 3914775 h 4114800"/>
                <a:gd name="connsiteX12" fmla="*/ 3124200 w 4276725"/>
                <a:gd name="connsiteY12" fmla="*/ 4114800 h 4114800"/>
                <a:gd name="connsiteX13" fmla="*/ 2514600 w 4276725"/>
                <a:gd name="connsiteY13" fmla="*/ 4114800 h 4114800"/>
                <a:gd name="connsiteX14" fmla="*/ 2257425 w 4276725"/>
                <a:gd name="connsiteY14" fmla="*/ 3695700 h 4114800"/>
                <a:gd name="connsiteX15" fmla="*/ 1828800 w 4276725"/>
                <a:gd name="connsiteY15" fmla="*/ 3409950 h 4114800"/>
                <a:gd name="connsiteX16" fmla="*/ 1476375 w 4276725"/>
                <a:gd name="connsiteY16" fmla="*/ 3171825 h 4114800"/>
                <a:gd name="connsiteX17" fmla="*/ 1114425 w 4276725"/>
                <a:gd name="connsiteY17" fmla="*/ 3019425 h 4114800"/>
                <a:gd name="connsiteX18" fmla="*/ 933450 w 4276725"/>
                <a:gd name="connsiteY18" fmla="*/ 2733675 h 4114800"/>
                <a:gd name="connsiteX19" fmla="*/ 619125 w 4276725"/>
                <a:gd name="connsiteY19" fmla="*/ 2476500 h 4114800"/>
                <a:gd name="connsiteX20" fmla="*/ 447675 w 4276725"/>
                <a:gd name="connsiteY20" fmla="*/ 2571750 h 4114800"/>
                <a:gd name="connsiteX21" fmla="*/ 152400 w 4276725"/>
                <a:gd name="connsiteY21" fmla="*/ 2333625 h 4114800"/>
                <a:gd name="connsiteX22" fmla="*/ 142875 w 4276725"/>
                <a:gd name="connsiteY22"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71600 w 4276725"/>
                <a:gd name="connsiteY3" fmla="*/ 1390650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1562100 w 4276725"/>
                <a:gd name="connsiteY7" fmla="*/ 2362200 h 4114800"/>
                <a:gd name="connsiteX8" fmla="*/ 2524125 w 4276725"/>
                <a:gd name="connsiteY8" fmla="*/ 2162175 h 4114800"/>
                <a:gd name="connsiteX9" fmla="*/ 4276725 w 4276725"/>
                <a:gd name="connsiteY9" fmla="*/ 3314700 h 4114800"/>
                <a:gd name="connsiteX10" fmla="*/ 3952875 w 4276725"/>
                <a:gd name="connsiteY10" fmla="*/ 3590925 h 4114800"/>
                <a:gd name="connsiteX11" fmla="*/ 3524250 w 4276725"/>
                <a:gd name="connsiteY11" fmla="*/ 3914775 h 4114800"/>
                <a:gd name="connsiteX12" fmla="*/ 3124200 w 4276725"/>
                <a:gd name="connsiteY12" fmla="*/ 4114800 h 4114800"/>
                <a:gd name="connsiteX13" fmla="*/ 2514600 w 4276725"/>
                <a:gd name="connsiteY13" fmla="*/ 4114800 h 4114800"/>
                <a:gd name="connsiteX14" fmla="*/ 2257425 w 4276725"/>
                <a:gd name="connsiteY14" fmla="*/ 3695700 h 4114800"/>
                <a:gd name="connsiteX15" fmla="*/ 1828800 w 4276725"/>
                <a:gd name="connsiteY15" fmla="*/ 3409950 h 4114800"/>
                <a:gd name="connsiteX16" fmla="*/ 1476375 w 4276725"/>
                <a:gd name="connsiteY16" fmla="*/ 3171825 h 4114800"/>
                <a:gd name="connsiteX17" fmla="*/ 1114425 w 4276725"/>
                <a:gd name="connsiteY17" fmla="*/ 3019425 h 4114800"/>
                <a:gd name="connsiteX18" fmla="*/ 933450 w 4276725"/>
                <a:gd name="connsiteY18" fmla="*/ 2733675 h 4114800"/>
                <a:gd name="connsiteX19" fmla="*/ 619125 w 4276725"/>
                <a:gd name="connsiteY19" fmla="*/ 2476500 h 4114800"/>
                <a:gd name="connsiteX20" fmla="*/ 447675 w 4276725"/>
                <a:gd name="connsiteY20" fmla="*/ 2571750 h 4114800"/>
                <a:gd name="connsiteX21" fmla="*/ 152400 w 4276725"/>
                <a:gd name="connsiteY21" fmla="*/ 2333625 h 4114800"/>
                <a:gd name="connsiteX22" fmla="*/ 142875 w 4276725"/>
                <a:gd name="connsiteY22"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71600 w 4276725"/>
                <a:gd name="connsiteY3" fmla="*/ 1390650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1562100 w 4276725"/>
                <a:gd name="connsiteY7" fmla="*/ 2362200 h 4114800"/>
                <a:gd name="connsiteX8" fmla="*/ 2524125 w 4276725"/>
                <a:gd name="connsiteY8" fmla="*/ 2162175 h 4114800"/>
                <a:gd name="connsiteX9" fmla="*/ 4276725 w 4276725"/>
                <a:gd name="connsiteY9" fmla="*/ 3314700 h 4114800"/>
                <a:gd name="connsiteX10" fmla="*/ 3952875 w 4276725"/>
                <a:gd name="connsiteY10" fmla="*/ 3590925 h 4114800"/>
                <a:gd name="connsiteX11" fmla="*/ 3524250 w 4276725"/>
                <a:gd name="connsiteY11" fmla="*/ 3914775 h 4114800"/>
                <a:gd name="connsiteX12" fmla="*/ 3124200 w 4276725"/>
                <a:gd name="connsiteY12" fmla="*/ 4114800 h 4114800"/>
                <a:gd name="connsiteX13" fmla="*/ 2514600 w 4276725"/>
                <a:gd name="connsiteY13" fmla="*/ 4114800 h 4114800"/>
                <a:gd name="connsiteX14" fmla="*/ 2257425 w 4276725"/>
                <a:gd name="connsiteY14" fmla="*/ 3695700 h 4114800"/>
                <a:gd name="connsiteX15" fmla="*/ 1828800 w 4276725"/>
                <a:gd name="connsiteY15" fmla="*/ 3409950 h 4114800"/>
                <a:gd name="connsiteX16" fmla="*/ 1476375 w 4276725"/>
                <a:gd name="connsiteY16" fmla="*/ 3171825 h 4114800"/>
                <a:gd name="connsiteX17" fmla="*/ 1114425 w 4276725"/>
                <a:gd name="connsiteY17" fmla="*/ 3019425 h 4114800"/>
                <a:gd name="connsiteX18" fmla="*/ 933450 w 4276725"/>
                <a:gd name="connsiteY18" fmla="*/ 2733675 h 4114800"/>
                <a:gd name="connsiteX19" fmla="*/ 619125 w 4276725"/>
                <a:gd name="connsiteY19" fmla="*/ 2476500 h 4114800"/>
                <a:gd name="connsiteX20" fmla="*/ 447675 w 4276725"/>
                <a:gd name="connsiteY20" fmla="*/ 2571750 h 4114800"/>
                <a:gd name="connsiteX21" fmla="*/ 152400 w 4276725"/>
                <a:gd name="connsiteY21" fmla="*/ 2333625 h 4114800"/>
                <a:gd name="connsiteX22" fmla="*/ 142875 w 4276725"/>
                <a:gd name="connsiteY22"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71600 w 4276725"/>
                <a:gd name="connsiteY3" fmla="*/ 1390650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1562100 w 4276725"/>
                <a:gd name="connsiteY7" fmla="*/ 2362200 h 4114800"/>
                <a:gd name="connsiteX8" fmla="*/ 2524125 w 4276725"/>
                <a:gd name="connsiteY8" fmla="*/ 2162175 h 4114800"/>
                <a:gd name="connsiteX9" fmla="*/ 4276725 w 4276725"/>
                <a:gd name="connsiteY9" fmla="*/ 3314700 h 4114800"/>
                <a:gd name="connsiteX10" fmla="*/ 3952875 w 4276725"/>
                <a:gd name="connsiteY10" fmla="*/ 3590925 h 4114800"/>
                <a:gd name="connsiteX11" fmla="*/ 3524250 w 4276725"/>
                <a:gd name="connsiteY11" fmla="*/ 3914775 h 4114800"/>
                <a:gd name="connsiteX12" fmla="*/ 3124200 w 4276725"/>
                <a:gd name="connsiteY12" fmla="*/ 4114800 h 4114800"/>
                <a:gd name="connsiteX13" fmla="*/ 2514600 w 4276725"/>
                <a:gd name="connsiteY13" fmla="*/ 4114800 h 4114800"/>
                <a:gd name="connsiteX14" fmla="*/ 2257425 w 4276725"/>
                <a:gd name="connsiteY14" fmla="*/ 3695700 h 4114800"/>
                <a:gd name="connsiteX15" fmla="*/ 1828800 w 4276725"/>
                <a:gd name="connsiteY15" fmla="*/ 3409950 h 4114800"/>
                <a:gd name="connsiteX16" fmla="*/ 1476375 w 4276725"/>
                <a:gd name="connsiteY16" fmla="*/ 3171825 h 4114800"/>
                <a:gd name="connsiteX17" fmla="*/ 1114425 w 4276725"/>
                <a:gd name="connsiteY17" fmla="*/ 3019425 h 4114800"/>
                <a:gd name="connsiteX18" fmla="*/ 933450 w 4276725"/>
                <a:gd name="connsiteY18" fmla="*/ 2733675 h 4114800"/>
                <a:gd name="connsiteX19" fmla="*/ 619125 w 4276725"/>
                <a:gd name="connsiteY19" fmla="*/ 2476500 h 4114800"/>
                <a:gd name="connsiteX20" fmla="*/ 447675 w 4276725"/>
                <a:gd name="connsiteY20" fmla="*/ 2571750 h 4114800"/>
                <a:gd name="connsiteX21" fmla="*/ 152400 w 4276725"/>
                <a:gd name="connsiteY21" fmla="*/ 2333625 h 4114800"/>
                <a:gd name="connsiteX22" fmla="*/ 142875 w 4276725"/>
                <a:gd name="connsiteY22"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71600 w 4276725"/>
                <a:gd name="connsiteY3" fmla="*/ 1390650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1562100 w 4276725"/>
                <a:gd name="connsiteY7" fmla="*/ 2362200 h 4114800"/>
                <a:gd name="connsiteX8" fmla="*/ 2524125 w 4276725"/>
                <a:gd name="connsiteY8" fmla="*/ 2162175 h 4114800"/>
                <a:gd name="connsiteX9" fmla="*/ 2838450 w 4276725"/>
                <a:gd name="connsiteY9" fmla="*/ 2228850 h 4114800"/>
                <a:gd name="connsiteX10" fmla="*/ 4276725 w 4276725"/>
                <a:gd name="connsiteY10" fmla="*/ 3314700 h 4114800"/>
                <a:gd name="connsiteX11" fmla="*/ 3952875 w 4276725"/>
                <a:gd name="connsiteY11" fmla="*/ 3590925 h 4114800"/>
                <a:gd name="connsiteX12" fmla="*/ 3524250 w 4276725"/>
                <a:gd name="connsiteY12" fmla="*/ 3914775 h 4114800"/>
                <a:gd name="connsiteX13" fmla="*/ 3124200 w 4276725"/>
                <a:gd name="connsiteY13" fmla="*/ 4114800 h 4114800"/>
                <a:gd name="connsiteX14" fmla="*/ 2514600 w 4276725"/>
                <a:gd name="connsiteY14" fmla="*/ 4114800 h 4114800"/>
                <a:gd name="connsiteX15" fmla="*/ 2257425 w 4276725"/>
                <a:gd name="connsiteY15" fmla="*/ 3695700 h 4114800"/>
                <a:gd name="connsiteX16" fmla="*/ 1828800 w 4276725"/>
                <a:gd name="connsiteY16" fmla="*/ 3409950 h 4114800"/>
                <a:gd name="connsiteX17" fmla="*/ 1476375 w 4276725"/>
                <a:gd name="connsiteY17" fmla="*/ 3171825 h 4114800"/>
                <a:gd name="connsiteX18" fmla="*/ 1114425 w 4276725"/>
                <a:gd name="connsiteY18" fmla="*/ 3019425 h 4114800"/>
                <a:gd name="connsiteX19" fmla="*/ 933450 w 4276725"/>
                <a:gd name="connsiteY19" fmla="*/ 2733675 h 4114800"/>
                <a:gd name="connsiteX20" fmla="*/ 619125 w 4276725"/>
                <a:gd name="connsiteY20" fmla="*/ 2476500 h 4114800"/>
                <a:gd name="connsiteX21" fmla="*/ 447675 w 4276725"/>
                <a:gd name="connsiteY21" fmla="*/ 2571750 h 4114800"/>
                <a:gd name="connsiteX22" fmla="*/ 152400 w 4276725"/>
                <a:gd name="connsiteY22" fmla="*/ 2333625 h 4114800"/>
                <a:gd name="connsiteX23" fmla="*/ 142875 w 4276725"/>
                <a:gd name="connsiteY23"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71600 w 4276725"/>
                <a:gd name="connsiteY3" fmla="*/ 1390650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1562100 w 4276725"/>
                <a:gd name="connsiteY7" fmla="*/ 2362200 h 4114800"/>
                <a:gd name="connsiteX8" fmla="*/ 2524125 w 4276725"/>
                <a:gd name="connsiteY8" fmla="*/ 2162175 h 4114800"/>
                <a:gd name="connsiteX9" fmla="*/ 2838450 w 4276725"/>
                <a:gd name="connsiteY9" fmla="*/ 2228850 h 4114800"/>
                <a:gd name="connsiteX10" fmla="*/ 4276725 w 4276725"/>
                <a:gd name="connsiteY10" fmla="*/ 3314700 h 4114800"/>
                <a:gd name="connsiteX11" fmla="*/ 3952875 w 4276725"/>
                <a:gd name="connsiteY11" fmla="*/ 3590925 h 4114800"/>
                <a:gd name="connsiteX12" fmla="*/ 3524250 w 4276725"/>
                <a:gd name="connsiteY12" fmla="*/ 3914775 h 4114800"/>
                <a:gd name="connsiteX13" fmla="*/ 3124200 w 4276725"/>
                <a:gd name="connsiteY13" fmla="*/ 4114800 h 4114800"/>
                <a:gd name="connsiteX14" fmla="*/ 2514600 w 4276725"/>
                <a:gd name="connsiteY14" fmla="*/ 4114800 h 4114800"/>
                <a:gd name="connsiteX15" fmla="*/ 2257425 w 4276725"/>
                <a:gd name="connsiteY15" fmla="*/ 3695700 h 4114800"/>
                <a:gd name="connsiteX16" fmla="*/ 1828800 w 4276725"/>
                <a:gd name="connsiteY16" fmla="*/ 3409950 h 4114800"/>
                <a:gd name="connsiteX17" fmla="*/ 1476375 w 4276725"/>
                <a:gd name="connsiteY17" fmla="*/ 3171825 h 4114800"/>
                <a:gd name="connsiteX18" fmla="*/ 1114425 w 4276725"/>
                <a:gd name="connsiteY18" fmla="*/ 3019425 h 4114800"/>
                <a:gd name="connsiteX19" fmla="*/ 933450 w 4276725"/>
                <a:gd name="connsiteY19" fmla="*/ 2733675 h 4114800"/>
                <a:gd name="connsiteX20" fmla="*/ 619125 w 4276725"/>
                <a:gd name="connsiteY20" fmla="*/ 2476500 h 4114800"/>
                <a:gd name="connsiteX21" fmla="*/ 447675 w 4276725"/>
                <a:gd name="connsiteY21" fmla="*/ 2571750 h 4114800"/>
                <a:gd name="connsiteX22" fmla="*/ 152400 w 4276725"/>
                <a:gd name="connsiteY22" fmla="*/ 2333625 h 4114800"/>
                <a:gd name="connsiteX23" fmla="*/ 142875 w 4276725"/>
                <a:gd name="connsiteY23"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71600 w 4276725"/>
                <a:gd name="connsiteY3" fmla="*/ 1390650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1562100 w 4276725"/>
                <a:gd name="connsiteY7" fmla="*/ 2362200 h 4114800"/>
                <a:gd name="connsiteX8" fmla="*/ 2524125 w 4276725"/>
                <a:gd name="connsiteY8" fmla="*/ 2162175 h 4114800"/>
                <a:gd name="connsiteX9" fmla="*/ 2838450 w 4276725"/>
                <a:gd name="connsiteY9" fmla="*/ 2228850 h 4114800"/>
                <a:gd name="connsiteX10" fmla="*/ 4276725 w 4276725"/>
                <a:gd name="connsiteY10" fmla="*/ 3314700 h 4114800"/>
                <a:gd name="connsiteX11" fmla="*/ 3952875 w 4276725"/>
                <a:gd name="connsiteY11" fmla="*/ 3590925 h 4114800"/>
                <a:gd name="connsiteX12" fmla="*/ 3524250 w 4276725"/>
                <a:gd name="connsiteY12" fmla="*/ 3914775 h 4114800"/>
                <a:gd name="connsiteX13" fmla="*/ 3124200 w 4276725"/>
                <a:gd name="connsiteY13" fmla="*/ 4114800 h 4114800"/>
                <a:gd name="connsiteX14" fmla="*/ 2514600 w 4276725"/>
                <a:gd name="connsiteY14" fmla="*/ 4114800 h 4114800"/>
                <a:gd name="connsiteX15" fmla="*/ 2257425 w 4276725"/>
                <a:gd name="connsiteY15" fmla="*/ 3695700 h 4114800"/>
                <a:gd name="connsiteX16" fmla="*/ 1828800 w 4276725"/>
                <a:gd name="connsiteY16" fmla="*/ 3409950 h 4114800"/>
                <a:gd name="connsiteX17" fmla="*/ 1476375 w 4276725"/>
                <a:gd name="connsiteY17" fmla="*/ 3171825 h 4114800"/>
                <a:gd name="connsiteX18" fmla="*/ 1114425 w 4276725"/>
                <a:gd name="connsiteY18" fmla="*/ 3019425 h 4114800"/>
                <a:gd name="connsiteX19" fmla="*/ 933450 w 4276725"/>
                <a:gd name="connsiteY19" fmla="*/ 2733675 h 4114800"/>
                <a:gd name="connsiteX20" fmla="*/ 619125 w 4276725"/>
                <a:gd name="connsiteY20" fmla="*/ 2476500 h 4114800"/>
                <a:gd name="connsiteX21" fmla="*/ 447675 w 4276725"/>
                <a:gd name="connsiteY21" fmla="*/ 2571750 h 4114800"/>
                <a:gd name="connsiteX22" fmla="*/ 152400 w 4276725"/>
                <a:gd name="connsiteY22" fmla="*/ 2333625 h 4114800"/>
                <a:gd name="connsiteX23" fmla="*/ 142875 w 4276725"/>
                <a:gd name="connsiteY23" fmla="*/ 2305050 h 4114800"/>
                <a:gd name="connsiteX0" fmla="*/ 0 w 4276725"/>
                <a:gd name="connsiteY0" fmla="*/ 0 h 4114800"/>
                <a:gd name="connsiteX1" fmla="*/ 1190625 w 4276725"/>
                <a:gd name="connsiteY1" fmla="*/ 990600 h 4114800"/>
                <a:gd name="connsiteX2" fmla="*/ 1095375 w 4276725"/>
                <a:gd name="connsiteY2" fmla="*/ 1152525 h 4114800"/>
                <a:gd name="connsiteX3" fmla="*/ 1371600 w 4276725"/>
                <a:gd name="connsiteY3" fmla="*/ 1390650 h 4114800"/>
                <a:gd name="connsiteX4" fmla="*/ 1276350 w 4276725"/>
                <a:gd name="connsiteY4" fmla="*/ 1552575 h 4114800"/>
                <a:gd name="connsiteX5" fmla="*/ 1590675 w 4276725"/>
                <a:gd name="connsiteY5" fmla="*/ 1762125 h 4114800"/>
                <a:gd name="connsiteX6" fmla="*/ 1885950 w 4276725"/>
                <a:gd name="connsiteY6" fmla="*/ 1743075 h 4114800"/>
                <a:gd name="connsiteX7" fmla="*/ 1562100 w 4276725"/>
                <a:gd name="connsiteY7" fmla="*/ 2362200 h 4114800"/>
                <a:gd name="connsiteX8" fmla="*/ 2524125 w 4276725"/>
                <a:gd name="connsiteY8" fmla="*/ 2162175 h 4114800"/>
                <a:gd name="connsiteX9" fmla="*/ 2838450 w 4276725"/>
                <a:gd name="connsiteY9" fmla="*/ 2228850 h 4114800"/>
                <a:gd name="connsiteX10" fmla="*/ 4276725 w 4276725"/>
                <a:gd name="connsiteY10" fmla="*/ 3314700 h 4114800"/>
                <a:gd name="connsiteX11" fmla="*/ 3952875 w 4276725"/>
                <a:gd name="connsiteY11" fmla="*/ 3590925 h 4114800"/>
                <a:gd name="connsiteX12" fmla="*/ 3524250 w 4276725"/>
                <a:gd name="connsiteY12" fmla="*/ 3914775 h 4114800"/>
                <a:gd name="connsiteX13" fmla="*/ 3124200 w 4276725"/>
                <a:gd name="connsiteY13" fmla="*/ 4114800 h 4114800"/>
                <a:gd name="connsiteX14" fmla="*/ 2514600 w 4276725"/>
                <a:gd name="connsiteY14" fmla="*/ 4114800 h 4114800"/>
                <a:gd name="connsiteX15" fmla="*/ 2257425 w 4276725"/>
                <a:gd name="connsiteY15" fmla="*/ 3695700 h 4114800"/>
                <a:gd name="connsiteX16" fmla="*/ 1828800 w 4276725"/>
                <a:gd name="connsiteY16" fmla="*/ 3409950 h 4114800"/>
                <a:gd name="connsiteX17" fmla="*/ 1476375 w 4276725"/>
                <a:gd name="connsiteY17" fmla="*/ 3171825 h 4114800"/>
                <a:gd name="connsiteX18" fmla="*/ 1114425 w 4276725"/>
                <a:gd name="connsiteY18" fmla="*/ 3019425 h 4114800"/>
                <a:gd name="connsiteX19" fmla="*/ 933450 w 4276725"/>
                <a:gd name="connsiteY19" fmla="*/ 2733675 h 4114800"/>
                <a:gd name="connsiteX20" fmla="*/ 619125 w 4276725"/>
                <a:gd name="connsiteY20" fmla="*/ 2476500 h 4114800"/>
                <a:gd name="connsiteX21" fmla="*/ 447675 w 4276725"/>
                <a:gd name="connsiteY21" fmla="*/ 2571750 h 4114800"/>
                <a:gd name="connsiteX22" fmla="*/ 152400 w 4276725"/>
                <a:gd name="connsiteY22" fmla="*/ 2333625 h 4114800"/>
                <a:gd name="connsiteX23" fmla="*/ 142875 w 4276725"/>
                <a:gd name="connsiteY23" fmla="*/ 2305050 h 4114800"/>
                <a:gd name="connsiteX0" fmla="*/ 0 w 4302473"/>
                <a:gd name="connsiteY0" fmla="*/ 0 h 4114800"/>
                <a:gd name="connsiteX1" fmla="*/ 1190625 w 4302473"/>
                <a:gd name="connsiteY1" fmla="*/ 990600 h 4114800"/>
                <a:gd name="connsiteX2" fmla="*/ 1095375 w 4302473"/>
                <a:gd name="connsiteY2" fmla="*/ 1152525 h 4114800"/>
                <a:gd name="connsiteX3" fmla="*/ 1371600 w 4302473"/>
                <a:gd name="connsiteY3" fmla="*/ 1390650 h 4114800"/>
                <a:gd name="connsiteX4" fmla="*/ 1276350 w 4302473"/>
                <a:gd name="connsiteY4" fmla="*/ 1552575 h 4114800"/>
                <a:gd name="connsiteX5" fmla="*/ 1590675 w 4302473"/>
                <a:gd name="connsiteY5" fmla="*/ 1762125 h 4114800"/>
                <a:gd name="connsiteX6" fmla="*/ 1885950 w 4302473"/>
                <a:gd name="connsiteY6" fmla="*/ 1743075 h 4114800"/>
                <a:gd name="connsiteX7" fmla="*/ 1562100 w 4302473"/>
                <a:gd name="connsiteY7" fmla="*/ 2362200 h 4114800"/>
                <a:gd name="connsiteX8" fmla="*/ 2524125 w 4302473"/>
                <a:gd name="connsiteY8" fmla="*/ 2162175 h 4114800"/>
                <a:gd name="connsiteX9" fmla="*/ 2838450 w 4302473"/>
                <a:gd name="connsiteY9" fmla="*/ 2228850 h 4114800"/>
                <a:gd name="connsiteX10" fmla="*/ 4276725 w 4302473"/>
                <a:gd name="connsiteY10" fmla="*/ 3314700 h 4114800"/>
                <a:gd name="connsiteX11" fmla="*/ 3952875 w 4302473"/>
                <a:gd name="connsiteY11" fmla="*/ 3590925 h 4114800"/>
                <a:gd name="connsiteX12" fmla="*/ 3524250 w 4302473"/>
                <a:gd name="connsiteY12" fmla="*/ 3914775 h 4114800"/>
                <a:gd name="connsiteX13" fmla="*/ 3124200 w 4302473"/>
                <a:gd name="connsiteY13" fmla="*/ 4114800 h 4114800"/>
                <a:gd name="connsiteX14" fmla="*/ 2514600 w 4302473"/>
                <a:gd name="connsiteY14" fmla="*/ 4114800 h 4114800"/>
                <a:gd name="connsiteX15" fmla="*/ 2257425 w 4302473"/>
                <a:gd name="connsiteY15" fmla="*/ 3695700 h 4114800"/>
                <a:gd name="connsiteX16" fmla="*/ 1828800 w 4302473"/>
                <a:gd name="connsiteY16" fmla="*/ 3409950 h 4114800"/>
                <a:gd name="connsiteX17" fmla="*/ 1476375 w 4302473"/>
                <a:gd name="connsiteY17" fmla="*/ 3171825 h 4114800"/>
                <a:gd name="connsiteX18" fmla="*/ 1114425 w 4302473"/>
                <a:gd name="connsiteY18" fmla="*/ 3019425 h 4114800"/>
                <a:gd name="connsiteX19" fmla="*/ 933450 w 4302473"/>
                <a:gd name="connsiteY19" fmla="*/ 2733675 h 4114800"/>
                <a:gd name="connsiteX20" fmla="*/ 619125 w 4302473"/>
                <a:gd name="connsiteY20" fmla="*/ 2476500 h 4114800"/>
                <a:gd name="connsiteX21" fmla="*/ 447675 w 4302473"/>
                <a:gd name="connsiteY21" fmla="*/ 2571750 h 4114800"/>
                <a:gd name="connsiteX22" fmla="*/ 152400 w 4302473"/>
                <a:gd name="connsiteY22" fmla="*/ 2333625 h 4114800"/>
                <a:gd name="connsiteX23" fmla="*/ 142875 w 4302473"/>
                <a:gd name="connsiteY23" fmla="*/ 2305050 h 4114800"/>
                <a:gd name="connsiteX0" fmla="*/ 0 w 4315610"/>
                <a:gd name="connsiteY0" fmla="*/ 0 h 4114800"/>
                <a:gd name="connsiteX1" fmla="*/ 1190625 w 4315610"/>
                <a:gd name="connsiteY1" fmla="*/ 990600 h 4114800"/>
                <a:gd name="connsiteX2" fmla="*/ 1095375 w 4315610"/>
                <a:gd name="connsiteY2" fmla="*/ 1152525 h 4114800"/>
                <a:gd name="connsiteX3" fmla="*/ 1371600 w 4315610"/>
                <a:gd name="connsiteY3" fmla="*/ 1390650 h 4114800"/>
                <a:gd name="connsiteX4" fmla="*/ 1276350 w 4315610"/>
                <a:gd name="connsiteY4" fmla="*/ 1552575 h 4114800"/>
                <a:gd name="connsiteX5" fmla="*/ 1590675 w 4315610"/>
                <a:gd name="connsiteY5" fmla="*/ 1762125 h 4114800"/>
                <a:gd name="connsiteX6" fmla="*/ 1885950 w 4315610"/>
                <a:gd name="connsiteY6" fmla="*/ 1743075 h 4114800"/>
                <a:gd name="connsiteX7" fmla="*/ 1562100 w 4315610"/>
                <a:gd name="connsiteY7" fmla="*/ 2362200 h 4114800"/>
                <a:gd name="connsiteX8" fmla="*/ 2524125 w 4315610"/>
                <a:gd name="connsiteY8" fmla="*/ 2162175 h 4114800"/>
                <a:gd name="connsiteX9" fmla="*/ 2838450 w 4315610"/>
                <a:gd name="connsiteY9" fmla="*/ 2228850 h 4114800"/>
                <a:gd name="connsiteX10" fmla="*/ 4276725 w 4315610"/>
                <a:gd name="connsiteY10" fmla="*/ 3314700 h 4114800"/>
                <a:gd name="connsiteX11" fmla="*/ 3952875 w 4315610"/>
                <a:gd name="connsiteY11" fmla="*/ 3590925 h 4114800"/>
                <a:gd name="connsiteX12" fmla="*/ 3524250 w 4315610"/>
                <a:gd name="connsiteY12" fmla="*/ 3914775 h 4114800"/>
                <a:gd name="connsiteX13" fmla="*/ 3124200 w 4315610"/>
                <a:gd name="connsiteY13" fmla="*/ 4114800 h 4114800"/>
                <a:gd name="connsiteX14" fmla="*/ 2514600 w 4315610"/>
                <a:gd name="connsiteY14" fmla="*/ 4114800 h 4114800"/>
                <a:gd name="connsiteX15" fmla="*/ 2257425 w 4315610"/>
                <a:gd name="connsiteY15" fmla="*/ 3695700 h 4114800"/>
                <a:gd name="connsiteX16" fmla="*/ 1828800 w 4315610"/>
                <a:gd name="connsiteY16" fmla="*/ 3409950 h 4114800"/>
                <a:gd name="connsiteX17" fmla="*/ 1476375 w 4315610"/>
                <a:gd name="connsiteY17" fmla="*/ 3171825 h 4114800"/>
                <a:gd name="connsiteX18" fmla="*/ 1114425 w 4315610"/>
                <a:gd name="connsiteY18" fmla="*/ 3019425 h 4114800"/>
                <a:gd name="connsiteX19" fmla="*/ 933450 w 4315610"/>
                <a:gd name="connsiteY19" fmla="*/ 2733675 h 4114800"/>
                <a:gd name="connsiteX20" fmla="*/ 619125 w 4315610"/>
                <a:gd name="connsiteY20" fmla="*/ 2476500 h 4114800"/>
                <a:gd name="connsiteX21" fmla="*/ 447675 w 4315610"/>
                <a:gd name="connsiteY21" fmla="*/ 2571750 h 4114800"/>
                <a:gd name="connsiteX22" fmla="*/ 152400 w 4315610"/>
                <a:gd name="connsiteY22" fmla="*/ 2333625 h 4114800"/>
                <a:gd name="connsiteX23" fmla="*/ 142875 w 4315610"/>
                <a:gd name="connsiteY23" fmla="*/ 2305050 h 4114800"/>
                <a:gd name="connsiteX0" fmla="*/ 0 w 4251400"/>
                <a:gd name="connsiteY0" fmla="*/ 0 h 4114800"/>
                <a:gd name="connsiteX1" fmla="*/ 1190625 w 4251400"/>
                <a:gd name="connsiteY1" fmla="*/ 990600 h 4114800"/>
                <a:gd name="connsiteX2" fmla="*/ 1095375 w 4251400"/>
                <a:gd name="connsiteY2" fmla="*/ 1152525 h 4114800"/>
                <a:gd name="connsiteX3" fmla="*/ 1371600 w 4251400"/>
                <a:gd name="connsiteY3" fmla="*/ 1390650 h 4114800"/>
                <a:gd name="connsiteX4" fmla="*/ 1276350 w 4251400"/>
                <a:gd name="connsiteY4" fmla="*/ 1552575 h 4114800"/>
                <a:gd name="connsiteX5" fmla="*/ 1590675 w 4251400"/>
                <a:gd name="connsiteY5" fmla="*/ 1762125 h 4114800"/>
                <a:gd name="connsiteX6" fmla="*/ 1885950 w 4251400"/>
                <a:gd name="connsiteY6" fmla="*/ 1743075 h 4114800"/>
                <a:gd name="connsiteX7" fmla="*/ 1562100 w 4251400"/>
                <a:gd name="connsiteY7" fmla="*/ 2362200 h 4114800"/>
                <a:gd name="connsiteX8" fmla="*/ 2524125 w 4251400"/>
                <a:gd name="connsiteY8" fmla="*/ 2162175 h 4114800"/>
                <a:gd name="connsiteX9" fmla="*/ 2838450 w 4251400"/>
                <a:gd name="connsiteY9" fmla="*/ 2228850 h 4114800"/>
                <a:gd name="connsiteX10" fmla="*/ 4200525 w 4251400"/>
                <a:gd name="connsiteY10" fmla="*/ 3267075 h 4114800"/>
                <a:gd name="connsiteX11" fmla="*/ 3952875 w 4251400"/>
                <a:gd name="connsiteY11" fmla="*/ 3590925 h 4114800"/>
                <a:gd name="connsiteX12" fmla="*/ 3524250 w 4251400"/>
                <a:gd name="connsiteY12" fmla="*/ 3914775 h 4114800"/>
                <a:gd name="connsiteX13" fmla="*/ 3124200 w 4251400"/>
                <a:gd name="connsiteY13" fmla="*/ 4114800 h 4114800"/>
                <a:gd name="connsiteX14" fmla="*/ 2514600 w 4251400"/>
                <a:gd name="connsiteY14" fmla="*/ 4114800 h 4114800"/>
                <a:gd name="connsiteX15" fmla="*/ 2257425 w 4251400"/>
                <a:gd name="connsiteY15" fmla="*/ 3695700 h 4114800"/>
                <a:gd name="connsiteX16" fmla="*/ 1828800 w 4251400"/>
                <a:gd name="connsiteY16" fmla="*/ 3409950 h 4114800"/>
                <a:gd name="connsiteX17" fmla="*/ 1476375 w 4251400"/>
                <a:gd name="connsiteY17" fmla="*/ 3171825 h 4114800"/>
                <a:gd name="connsiteX18" fmla="*/ 1114425 w 4251400"/>
                <a:gd name="connsiteY18" fmla="*/ 3019425 h 4114800"/>
                <a:gd name="connsiteX19" fmla="*/ 933450 w 4251400"/>
                <a:gd name="connsiteY19" fmla="*/ 2733675 h 4114800"/>
                <a:gd name="connsiteX20" fmla="*/ 619125 w 4251400"/>
                <a:gd name="connsiteY20" fmla="*/ 2476500 h 4114800"/>
                <a:gd name="connsiteX21" fmla="*/ 447675 w 4251400"/>
                <a:gd name="connsiteY21" fmla="*/ 2571750 h 4114800"/>
                <a:gd name="connsiteX22" fmla="*/ 152400 w 4251400"/>
                <a:gd name="connsiteY22" fmla="*/ 2333625 h 4114800"/>
                <a:gd name="connsiteX23" fmla="*/ 142875 w 4251400"/>
                <a:gd name="connsiteY23" fmla="*/ 2305050 h 4114800"/>
                <a:gd name="connsiteX0" fmla="*/ 0 w 4305862"/>
                <a:gd name="connsiteY0" fmla="*/ 0 h 4114800"/>
                <a:gd name="connsiteX1" fmla="*/ 1190625 w 4305862"/>
                <a:gd name="connsiteY1" fmla="*/ 990600 h 4114800"/>
                <a:gd name="connsiteX2" fmla="*/ 1095375 w 4305862"/>
                <a:gd name="connsiteY2" fmla="*/ 1152525 h 4114800"/>
                <a:gd name="connsiteX3" fmla="*/ 1371600 w 4305862"/>
                <a:gd name="connsiteY3" fmla="*/ 1390650 h 4114800"/>
                <a:gd name="connsiteX4" fmla="*/ 1276350 w 4305862"/>
                <a:gd name="connsiteY4" fmla="*/ 1552575 h 4114800"/>
                <a:gd name="connsiteX5" fmla="*/ 1590675 w 4305862"/>
                <a:gd name="connsiteY5" fmla="*/ 1762125 h 4114800"/>
                <a:gd name="connsiteX6" fmla="*/ 1885950 w 4305862"/>
                <a:gd name="connsiteY6" fmla="*/ 1743075 h 4114800"/>
                <a:gd name="connsiteX7" fmla="*/ 1562100 w 4305862"/>
                <a:gd name="connsiteY7" fmla="*/ 2362200 h 4114800"/>
                <a:gd name="connsiteX8" fmla="*/ 2524125 w 4305862"/>
                <a:gd name="connsiteY8" fmla="*/ 2162175 h 4114800"/>
                <a:gd name="connsiteX9" fmla="*/ 2838450 w 4305862"/>
                <a:gd name="connsiteY9" fmla="*/ 2228850 h 4114800"/>
                <a:gd name="connsiteX10" fmla="*/ 4200525 w 4305862"/>
                <a:gd name="connsiteY10" fmla="*/ 3267075 h 4114800"/>
                <a:gd name="connsiteX11" fmla="*/ 3952875 w 4305862"/>
                <a:gd name="connsiteY11" fmla="*/ 3590925 h 4114800"/>
                <a:gd name="connsiteX12" fmla="*/ 3524250 w 4305862"/>
                <a:gd name="connsiteY12" fmla="*/ 3914775 h 4114800"/>
                <a:gd name="connsiteX13" fmla="*/ 3124200 w 4305862"/>
                <a:gd name="connsiteY13" fmla="*/ 4114800 h 4114800"/>
                <a:gd name="connsiteX14" fmla="*/ 2514600 w 4305862"/>
                <a:gd name="connsiteY14" fmla="*/ 4114800 h 4114800"/>
                <a:gd name="connsiteX15" fmla="*/ 2257425 w 4305862"/>
                <a:gd name="connsiteY15" fmla="*/ 3695700 h 4114800"/>
                <a:gd name="connsiteX16" fmla="*/ 1828800 w 4305862"/>
                <a:gd name="connsiteY16" fmla="*/ 3409950 h 4114800"/>
                <a:gd name="connsiteX17" fmla="*/ 1476375 w 4305862"/>
                <a:gd name="connsiteY17" fmla="*/ 3171825 h 4114800"/>
                <a:gd name="connsiteX18" fmla="*/ 1114425 w 4305862"/>
                <a:gd name="connsiteY18" fmla="*/ 3019425 h 4114800"/>
                <a:gd name="connsiteX19" fmla="*/ 933450 w 4305862"/>
                <a:gd name="connsiteY19" fmla="*/ 2733675 h 4114800"/>
                <a:gd name="connsiteX20" fmla="*/ 619125 w 4305862"/>
                <a:gd name="connsiteY20" fmla="*/ 2476500 h 4114800"/>
                <a:gd name="connsiteX21" fmla="*/ 447675 w 4305862"/>
                <a:gd name="connsiteY21" fmla="*/ 2571750 h 4114800"/>
                <a:gd name="connsiteX22" fmla="*/ 152400 w 4305862"/>
                <a:gd name="connsiteY22" fmla="*/ 2333625 h 4114800"/>
                <a:gd name="connsiteX23" fmla="*/ 142875 w 4305862"/>
                <a:gd name="connsiteY23" fmla="*/ 2305050 h 4114800"/>
                <a:gd name="connsiteX0" fmla="*/ 0 w 4296221"/>
                <a:gd name="connsiteY0" fmla="*/ 0 h 4114800"/>
                <a:gd name="connsiteX1" fmla="*/ 1190625 w 4296221"/>
                <a:gd name="connsiteY1" fmla="*/ 990600 h 4114800"/>
                <a:gd name="connsiteX2" fmla="*/ 1095375 w 4296221"/>
                <a:gd name="connsiteY2" fmla="*/ 1152525 h 4114800"/>
                <a:gd name="connsiteX3" fmla="*/ 1371600 w 4296221"/>
                <a:gd name="connsiteY3" fmla="*/ 1390650 h 4114800"/>
                <a:gd name="connsiteX4" fmla="*/ 1276350 w 4296221"/>
                <a:gd name="connsiteY4" fmla="*/ 1552575 h 4114800"/>
                <a:gd name="connsiteX5" fmla="*/ 1590675 w 4296221"/>
                <a:gd name="connsiteY5" fmla="*/ 1762125 h 4114800"/>
                <a:gd name="connsiteX6" fmla="*/ 1885950 w 4296221"/>
                <a:gd name="connsiteY6" fmla="*/ 1743075 h 4114800"/>
                <a:gd name="connsiteX7" fmla="*/ 1562100 w 4296221"/>
                <a:gd name="connsiteY7" fmla="*/ 2362200 h 4114800"/>
                <a:gd name="connsiteX8" fmla="*/ 2524125 w 4296221"/>
                <a:gd name="connsiteY8" fmla="*/ 2162175 h 4114800"/>
                <a:gd name="connsiteX9" fmla="*/ 2838450 w 4296221"/>
                <a:gd name="connsiteY9" fmla="*/ 2228850 h 4114800"/>
                <a:gd name="connsiteX10" fmla="*/ 4200525 w 4296221"/>
                <a:gd name="connsiteY10" fmla="*/ 3267075 h 4114800"/>
                <a:gd name="connsiteX11" fmla="*/ 3905250 w 4296221"/>
                <a:gd name="connsiteY11" fmla="*/ 3552825 h 4114800"/>
                <a:gd name="connsiteX12" fmla="*/ 3524250 w 4296221"/>
                <a:gd name="connsiteY12" fmla="*/ 3914775 h 4114800"/>
                <a:gd name="connsiteX13" fmla="*/ 3124200 w 4296221"/>
                <a:gd name="connsiteY13" fmla="*/ 4114800 h 4114800"/>
                <a:gd name="connsiteX14" fmla="*/ 2514600 w 4296221"/>
                <a:gd name="connsiteY14" fmla="*/ 4114800 h 4114800"/>
                <a:gd name="connsiteX15" fmla="*/ 2257425 w 4296221"/>
                <a:gd name="connsiteY15" fmla="*/ 3695700 h 4114800"/>
                <a:gd name="connsiteX16" fmla="*/ 1828800 w 4296221"/>
                <a:gd name="connsiteY16" fmla="*/ 3409950 h 4114800"/>
                <a:gd name="connsiteX17" fmla="*/ 1476375 w 4296221"/>
                <a:gd name="connsiteY17" fmla="*/ 3171825 h 4114800"/>
                <a:gd name="connsiteX18" fmla="*/ 1114425 w 4296221"/>
                <a:gd name="connsiteY18" fmla="*/ 3019425 h 4114800"/>
                <a:gd name="connsiteX19" fmla="*/ 933450 w 4296221"/>
                <a:gd name="connsiteY19" fmla="*/ 2733675 h 4114800"/>
                <a:gd name="connsiteX20" fmla="*/ 619125 w 4296221"/>
                <a:gd name="connsiteY20" fmla="*/ 2476500 h 4114800"/>
                <a:gd name="connsiteX21" fmla="*/ 447675 w 4296221"/>
                <a:gd name="connsiteY21" fmla="*/ 2571750 h 4114800"/>
                <a:gd name="connsiteX22" fmla="*/ 152400 w 4296221"/>
                <a:gd name="connsiteY22" fmla="*/ 2333625 h 4114800"/>
                <a:gd name="connsiteX23" fmla="*/ 142875 w 4296221"/>
                <a:gd name="connsiteY23" fmla="*/ 2305050 h 4114800"/>
                <a:gd name="connsiteX0" fmla="*/ 0 w 4243525"/>
                <a:gd name="connsiteY0" fmla="*/ 0 h 4114800"/>
                <a:gd name="connsiteX1" fmla="*/ 1190625 w 4243525"/>
                <a:gd name="connsiteY1" fmla="*/ 990600 h 4114800"/>
                <a:gd name="connsiteX2" fmla="*/ 1095375 w 4243525"/>
                <a:gd name="connsiteY2" fmla="*/ 1152525 h 4114800"/>
                <a:gd name="connsiteX3" fmla="*/ 1371600 w 4243525"/>
                <a:gd name="connsiteY3" fmla="*/ 1390650 h 4114800"/>
                <a:gd name="connsiteX4" fmla="*/ 1276350 w 4243525"/>
                <a:gd name="connsiteY4" fmla="*/ 1552575 h 4114800"/>
                <a:gd name="connsiteX5" fmla="*/ 1590675 w 4243525"/>
                <a:gd name="connsiteY5" fmla="*/ 1762125 h 4114800"/>
                <a:gd name="connsiteX6" fmla="*/ 1885950 w 4243525"/>
                <a:gd name="connsiteY6" fmla="*/ 1743075 h 4114800"/>
                <a:gd name="connsiteX7" fmla="*/ 1562100 w 4243525"/>
                <a:gd name="connsiteY7" fmla="*/ 2362200 h 4114800"/>
                <a:gd name="connsiteX8" fmla="*/ 2524125 w 4243525"/>
                <a:gd name="connsiteY8" fmla="*/ 2162175 h 4114800"/>
                <a:gd name="connsiteX9" fmla="*/ 2838450 w 4243525"/>
                <a:gd name="connsiteY9" fmla="*/ 2228850 h 4114800"/>
                <a:gd name="connsiteX10" fmla="*/ 4133850 w 4243525"/>
                <a:gd name="connsiteY10" fmla="*/ 3181350 h 4114800"/>
                <a:gd name="connsiteX11" fmla="*/ 3905250 w 4243525"/>
                <a:gd name="connsiteY11" fmla="*/ 3552825 h 4114800"/>
                <a:gd name="connsiteX12" fmla="*/ 3524250 w 4243525"/>
                <a:gd name="connsiteY12" fmla="*/ 3914775 h 4114800"/>
                <a:gd name="connsiteX13" fmla="*/ 3124200 w 4243525"/>
                <a:gd name="connsiteY13" fmla="*/ 4114800 h 4114800"/>
                <a:gd name="connsiteX14" fmla="*/ 2514600 w 4243525"/>
                <a:gd name="connsiteY14" fmla="*/ 4114800 h 4114800"/>
                <a:gd name="connsiteX15" fmla="*/ 2257425 w 4243525"/>
                <a:gd name="connsiteY15" fmla="*/ 3695700 h 4114800"/>
                <a:gd name="connsiteX16" fmla="*/ 1828800 w 4243525"/>
                <a:gd name="connsiteY16" fmla="*/ 3409950 h 4114800"/>
                <a:gd name="connsiteX17" fmla="*/ 1476375 w 4243525"/>
                <a:gd name="connsiteY17" fmla="*/ 3171825 h 4114800"/>
                <a:gd name="connsiteX18" fmla="*/ 1114425 w 4243525"/>
                <a:gd name="connsiteY18" fmla="*/ 3019425 h 4114800"/>
                <a:gd name="connsiteX19" fmla="*/ 933450 w 4243525"/>
                <a:gd name="connsiteY19" fmla="*/ 2733675 h 4114800"/>
                <a:gd name="connsiteX20" fmla="*/ 619125 w 4243525"/>
                <a:gd name="connsiteY20" fmla="*/ 2476500 h 4114800"/>
                <a:gd name="connsiteX21" fmla="*/ 447675 w 4243525"/>
                <a:gd name="connsiteY21" fmla="*/ 2571750 h 4114800"/>
                <a:gd name="connsiteX22" fmla="*/ 152400 w 4243525"/>
                <a:gd name="connsiteY22" fmla="*/ 2333625 h 4114800"/>
                <a:gd name="connsiteX23" fmla="*/ 142875 w 4243525"/>
                <a:gd name="connsiteY23" fmla="*/ 2305050 h 4114800"/>
                <a:gd name="connsiteX0" fmla="*/ 0 w 4268878"/>
                <a:gd name="connsiteY0" fmla="*/ 0 h 4114800"/>
                <a:gd name="connsiteX1" fmla="*/ 1190625 w 4268878"/>
                <a:gd name="connsiteY1" fmla="*/ 990600 h 4114800"/>
                <a:gd name="connsiteX2" fmla="*/ 1095375 w 4268878"/>
                <a:gd name="connsiteY2" fmla="*/ 1152525 h 4114800"/>
                <a:gd name="connsiteX3" fmla="*/ 1371600 w 4268878"/>
                <a:gd name="connsiteY3" fmla="*/ 1390650 h 4114800"/>
                <a:gd name="connsiteX4" fmla="*/ 1276350 w 4268878"/>
                <a:gd name="connsiteY4" fmla="*/ 1552575 h 4114800"/>
                <a:gd name="connsiteX5" fmla="*/ 1590675 w 4268878"/>
                <a:gd name="connsiteY5" fmla="*/ 1762125 h 4114800"/>
                <a:gd name="connsiteX6" fmla="*/ 1885950 w 4268878"/>
                <a:gd name="connsiteY6" fmla="*/ 1743075 h 4114800"/>
                <a:gd name="connsiteX7" fmla="*/ 1562100 w 4268878"/>
                <a:gd name="connsiteY7" fmla="*/ 2362200 h 4114800"/>
                <a:gd name="connsiteX8" fmla="*/ 2524125 w 4268878"/>
                <a:gd name="connsiteY8" fmla="*/ 2162175 h 4114800"/>
                <a:gd name="connsiteX9" fmla="*/ 2838450 w 4268878"/>
                <a:gd name="connsiteY9" fmla="*/ 2228850 h 4114800"/>
                <a:gd name="connsiteX10" fmla="*/ 4133850 w 4268878"/>
                <a:gd name="connsiteY10" fmla="*/ 3181350 h 4114800"/>
                <a:gd name="connsiteX11" fmla="*/ 3905250 w 4268878"/>
                <a:gd name="connsiteY11" fmla="*/ 3552825 h 4114800"/>
                <a:gd name="connsiteX12" fmla="*/ 3524250 w 4268878"/>
                <a:gd name="connsiteY12" fmla="*/ 3914775 h 4114800"/>
                <a:gd name="connsiteX13" fmla="*/ 3124200 w 4268878"/>
                <a:gd name="connsiteY13" fmla="*/ 4114800 h 4114800"/>
                <a:gd name="connsiteX14" fmla="*/ 2514600 w 4268878"/>
                <a:gd name="connsiteY14" fmla="*/ 4114800 h 4114800"/>
                <a:gd name="connsiteX15" fmla="*/ 2257425 w 4268878"/>
                <a:gd name="connsiteY15" fmla="*/ 3695700 h 4114800"/>
                <a:gd name="connsiteX16" fmla="*/ 1828800 w 4268878"/>
                <a:gd name="connsiteY16" fmla="*/ 3409950 h 4114800"/>
                <a:gd name="connsiteX17" fmla="*/ 1476375 w 4268878"/>
                <a:gd name="connsiteY17" fmla="*/ 3171825 h 4114800"/>
                <a:gd name="connsiteX18" fmla="*/ 1114425 w 4268878"/>
                <a:gd name="connsiteY18" fmla="*/ 3019425 h 4114800"/>
                <a:gd name="connsiteX19" fmla="*/ 933450 w 4268878"/>
                <a:gd name="connsiteY19" fmla="*/ 2733675 h 4114800"/>
                <a:gd name="connsiteX20" fmla="*/ 619125 w 4268878"/>
                <a:gd name="connsiteY20" fmla="*/ 2476500 h 4114800"/>
                <a:gd name="connsiteX21" fmla="*/ 447675 w 4268878"/>
                <a:gd name="connsiteY21" fmla="*/ 2571750 h 4114800"/>
                <a:gd name="connsiteX22" fmla="*/ 152400 w 4268878"/>
                <a:gd name="connsiteY22" fmla="*/ 2333625 h 4114800"/>
                <a:gd name="connsiteX23" fmla="*/ 142875 w 4268878"/>
                <a:gd name="connsiteY23" fmla="*/ 2305050 h 4114800"/>
                <a:gd name="connsiteX0" fmla="*/ 0 w 4268878"/>
                <a:gd name="connsiteY0" fmla="*/ 0 h 4114800"/>
                <a:gd name="connsiteX1" fmla="*/ 1190625 w 4268878"/>
                <a:gd name="connsiteY1" fmla="*/ 990600 h 4114800"/>
                <a:gd name="connsiteX2" fmla="*/ 1095375 w 4268878"/>
                <a:gd name="connsiteY2" fmla="*/ 1152525 h 4114800"/>
                <a:gd name="connsiteX3" fmla="*/ 1371600 w 4268878"/>
                <a:gd name="connsiteY3" fmla="*/ 1390650 h 4114800"/>
                <a:gd name="connsiteX4" fmla="*/ 1276350 w 4268878"/>
                <a:gd name="connsiteY4" fmla="*/ 1552575 h 4114800"/>
                <a:gd name="connsiteX5" fmla="*/ 1590675 w 4268878"/>
                <a:gd name="connsiteY5" fmla="*/ 1762125 h 4114800"/>
                <a:gd name="connsiteX6" fmla="*/ 1885950 w 4268878"/>
                <a:gd name="connsiteY6" fmla="*/ 1743075 h 4114800"/>
                <a:gd name="connsiteX7" fmla="*/ 1562100 w 4268878"/>
                <a:gd name="connsiteY7" fmla="*/ 2362200 h 4114800"/>
                <a:gd name="connsiteX8" fmla="*/ 2524125 w 4268878"/>
                <a:gd name="connsiteY8" fmla="*/ 2162175 h 4114800"/>
                <a:gd name="connsiteX9" fmla="*/ 2838450 w 4268878"/>
                <a:gd name="connsiteY9" fmla="*/ 2228850 h 4114800"/>
                <a:gd name="connsiteX10" fmla="*/ 4133850 w 4268878"/>
                <a:gd name="connsiteY10" fmla="*/ 3181350 h 4114800"/>
                <a:gd name="connsiteX11" fmla="*/ 3905250 w 4268878"/>
                <a:gd name="connsiteY11" fmla="*/ 3552825 h 4114800"/>
                <a:gd name="connsiteX12" fmla="*/ 3524250 w 4268878"/>
                <a:gd name="connsiteY12" fmla="*/ 3914775 h 4114800"/>
                <a:gd name="connsiteX13" fmla="*/ 3124200 w 4268878"/>
                <a:gd name="connsiteY13" fmla="*/ 4114800 h 4114800"/>
                <a:gd name="connsiteX14" fmla="*/ 2514600 w 4268878"/>
                <a:gd name="connsiteY14" fmla="*/ 4114800 h 4114800"/>
                <a:gd name="connsiteX15" fmla="*/ 2257425 w 4268878"/>
                <a:gd name="connsiteY15" fmla="*/ 3695700 h 4114800"/>
                <a:gd name="connsiteX16" fmla="*/ 1828800 w 4268878"/>
                <a:gd name="connsiteY16" fmla="*/ 3409950 h 4114800"/>
                <a:gd name="connsiteX17" fmla="*/ 1476375 w 4268878"/>
                <a:gd name="connsiteY17" fmla="*/ 3171825 h 4114800"/>
                <a:gd name="connsiteX18" fmla="*/ 1114425 w 4268878"/>
                <a:gd name="connsiteY18" fmla="*/ 3019425 h 4114800"/>
                <a:gd name="connsiteX19" fmla="*/ 933450 w 4268878"/>
                <a:gd name="connsiteY19" fmla="*/ 2733675 h 4114800"/>
                <a:gd name="connsiteX20" fmla="*/ 619125 w 4268878"/>
                <a:gd name="connsiteY20" fmla="*/ 2476500 h 4114800"/>
                <a:gd name="connsiteX21" fmla="*/ 447675 w 4268878"/>
                <a:gd name="connsiteY21" fmla="*/ 2571750 h 4114800"/>
                <a:gd name="connsiteX22" fmla="*/ 152400 w 4268878"/>
                <a:gd name="connsiteY22" fmla="*/ 2333625 h 4114800"/>
                <a:gd name="connsiteX23" fmla="*/ 142875 w 4268878"/>
                <a:gd name="connsiteY23" fmla="*/ 2305050 h 4114800"/>
                <a:gd name="connsiteX0" fmla="*/ 0 w 4268878"/>
                <a:gd name="connsiteY0" fmla="*/ 0 h 4114800"/>
                <a:gd name="connsiteX1" fmla="*/ 1190625 w 4268878"/>
                <a:gd name="connsiteY1" fmla="*/ 990600 h 4114800"/>
                <a:gd name="connsiteX2" fmla="*/ 1095375 w 4268878"/>
                <a:gd name="connsiteY2" fmla="*/ 1152525 h 4114800"/>
                <a:gd name="connsiteX3" fmla="*/ 1371600 w 4268878"/>
                <a:gd name="connsiteY3" fmla="*/ 1390650 h 4114800"/>
                <a:gd name="connsiteX4" fmla="*/ 1276350 w 4268878"/>
                <a:gd name="connsiteY4" fmla="*/ 1552575 h 4114800"/>
                <a:gd name="connsiteX5" fmla="*/ 1590675 w 4268878"/>
                <a:gd name="connsiteY5" fmla="*/ 1762125 h 4114800"/>
                <a:gd name="connsiteX6" fmla="*/ 1885950 w 4268878"/>
                <a:gd name="connsiteY6" fmla="*/ 1743075 h 4114800"/>
                <a:gd name="connsiteX7" fmla="*/ 1562100 w 4268878"/>
                <a:gd name="connsiteY7" fmla="*/ 2362200 h 4114800"/>
                <a:gd name="connsiteX8" fmla="*/ 2524125 w 4268878"/>
                <a:gd name="connsiteY8" fmla="*/ 2162175 h 4114800"/>
                <a:gd name="connsiteX9" fmla="*/ 2838450 w 4268878"/>
                <a:gd name="connsiteY9" fmla="*/ 2228850 h 4114800"/>
                <a:gd name="connsiteX10" fmla="*/ 4133850 w 4268878"/>
                <a:gd name="connsiteY10" fmla="*/ 3181350 h 4114800"/>
                <a:gd name="connsiteX11" fmla="*/ 3905250 w 4268878"/>
                <a:gd name="connsiteY11" fmla="*/ 3552825 h 4114800"/>
                <a:gd name="connsiteX12" fmla="*/ 3524250 w 4268878"/>
                <a:gd name="connsiteY12" fmla="*/ 3886200 h 4114800"/>
                <a:gd name="connsiteX13" fmla="*/ 3124200 w 4268878"/>
                <a:gd name="connsiteY13" fmla="*/ 4114800 h 4114800"/>
                <a:gd name="connsiteX14" fmla="*/ 2514600 w 4268878"/>
                <a:gd name="connsiteY14" fmla="*/ 4114800 h 4114800"/>
                <a:gd name="connsiteX15" fmla="*/ 2257425 w 4268878"/>
                <a:gd name="connsiteY15" fmla="*/ 3695700 h 4114800"/>
                <a:gd name="connsiteX16" fmla="*/ 1828800 w 4268878"/>
                <a:gd name="connsiteY16" fmla="*/ 3409950 h 4114800"/>
                <a:gd name="connsiteX17" fmla="*/ 1476375 w 4268878"/>
                <a:gd name="connsiteY17" fmla="*/ 3171825 h 4114800"/>
                <a:gd name="connsiteX18" fmla="*/ 1114425 w 4268878"/>
                <a:gd name="connsiteY18" fmla="*/ 3019425 h 4114800"/>
                <a:gd name="connsiteX19" fmla="*/ 933450 w 4268878"/>
                <a:gd name="connsiteY19" fmla="*/ 2733675 h 4114800"/>
                <a:gd name="connsiteX20" fmla="*/ 619125 w 4268878"/>
                <a:gd name="connsiteY20" fmla="*/ 2476500 h 4114800"/>
                <a:gd name="connsiteX21" fmla="*/ 447675 w 4268878"/>
                <a:gd name="connsiteY21" fmla="*/ 2571750 h 4114800"/>
                <a:gd name="connsiteX22" fmla="*/ 152400 w 4268878"/>
                <a:gd name="connsiteY22" fmla="*/ 2333625 h 4114800"/>
                <a:gd name="connsiteX23" fmla="*/ 142875 w 4268878"/>
                <a:gd name="connsiteY23" fmla="*/ 2305050 h 4114800"/>
                <a:gd name="connsiteX0" fmla="*/ 0 w 4268878"/>
                <a:gd name="connsiteY0" fmla="*/ 0 h 4114800"/>
                <a:gd name="connsiteX1" fmla="*/ 1190625 w 4268878"/>
                <a:gd name="connsiteY1" fmla="*/ 990600 h 4114800"/>
                <a:gd name="connsiteX2" fmla="*/ 1095375 w 4268878"/>
                <a:gd name="connsiteY2" fmla="*/ 1152525 h 4114800"/>
                <a:gd name="connsiteX3" fmla="*/ 1371600 w 4268878"/>
                <a:gd name="connsiteY3" fmla="*/ 1390650 h 4114800"/>
                <a:gd name="connsiteX4" fmla="*/ 1276350 w 4268878"/>
                <a:gd name="connsiteY4" fmla="*/ 1552575 h 4114800"/>
                <a:gd name="connsiteX5" fmla="*/ 1590675 w 4268878"/>
                <a:gd name="connsiteY5" fmla="*/ 1762125 h 4114800"/>
                <a:gd name="connsiteX6" fmla="*/ 1885950 w 4268878"/>
                <a:gd name="connsiteY6" fmla="*/ 1743075 h 4114800"/>
                <a:gd name="connsiteX7" fmla="*/ 1562100 w 4268878"/>
                <a:gd name="connsiteY7" fmla="*/ 2362200 h 4114800"/>
                <a:gd name="connsiteX8" fmla="*/ 2524125 w 4268878"/>
                <a:gd name="connsiteY8" fmla="*/ 2162175 h 4114800"/>
                <a:gd name="connsiteX9" fmla="*/ 2838450 w 4268878"/>
                <a:gd name="connsiteY9" fmla="*/ 2228850 h 4114800"/>
                <a:gd name="connsiteX10" fmla="*/ 4133850 w 4268878"/>
                <a:gd name="connsiteY10" fmla="*/ 3181350 h 4114800"/>
                <a:gd name="connsiteX11" fmla="*/ 3905250 w 4268878"/>
                <a:gd name="connsiteY11" fmla="*/ 3552825 h 4114800"/>
                <a:gd name="connsiteX12" fmla="*/ 3524250 w 4268878"/>
                <a:gd name="connsiteY12" fmla="*/ 3886200 h 4114800"/>
                <a:gd name="connsiteX13" fmla="*/ 3124200 w 4268878"/>
                <a:gd name="connsiteY13" fmla="*/ 4114800 h 4114800"/>
                <a:gd name="connsiteX14" fmla="*/ 2514600 w 4268878"/>
                <a:gd name="connsiteY14" fmla="*/ 4114800 h 4114800"/>
                <a:gd name="connsiteX15" fmla="*/ 2257425 w 4268878"/>
                <a:gd name="connsiteY15" fmla="*/ 3695700 h 4114800"/>
                <a:gd name="connsiteX16" fmla="*/ 1828800 w 4268878"/>
                <a:gd name="connsiteY16" fmla="*/ 3409950 h 4114800"/>
                <a:gd name="connsiteX17" fmla="*/ 1476375 w 4268878"/>
                <a:gd name="connsiteY17" fmla="*/ 3171825 h 4114800"/>
                <a:gd name="connsiteX18" fmla="*/ 1114425 w 4268878"/>
                <a:gd name="connsiteY18" fmla="*/ 3019425 h 4114800"/>
                <a:gd name="connsiteX19" fmla="*/ 933450 w 4268878"/>
                <a:gd name="connsiteY19" fmla="*/ 2733675 h 4114800"/>
                <a:gd name="connsiteX20" fmla="*/ 619125 w 4268878"/>
                <a:gd name="connsiteY20" fmla="*/ 2476500 h 4114800"/>
                <a:gd name="connsiteX21" fmla="*/ 447675 w 4268878"/>
                <a:gd name="connsiteY21" fmla="*/ 2571750 h 4114800"/>
                <a:gd name="connsiteX22" fmla="*/ 152400 w 4268878"/>
                <a:gd name="connsiteY22" fmla="*/ 2333625 h 4114800"/>
                <a:gd name="connsiteX23" fmla="*/ 142875 w 4268878"/>
                <a:gd name="connsiteY23" fmla="*/ 2305050 h 4114800"/>
                <a:gd name="connsiteX0" fmla="*/ 0 w 4256323"/>
                <a:gd name="connsiteY0" fmla="*/ 0 h 4114800"/>
                <a:gd name="connsiteX1" fmla="*/ 1190625 w 4256323"/>
                <a:gd name="connsiteY1" fmla="*/ 990600 h 4114800"/>
                <a:gd name="connsiteX2" fmla="*/ 1095375 w 4256323"/>
                <a:gd name="connsiteY2" fmla="*/ 1152525 h 4114800"/>
                <a:gd name="connsiteX3" fmla="*/ 1371600 w 4256323"/>
                <a:gd name="connsiteY3" fmla="*/ 1390650 h 4114800"/>
                <a:gd name="connsiteX4" fmla="*/ 1276350 w 4256323"/>
                <a:gd name="connsiteY4" fmla="*/ 1552575 h 4114800"/>
                <a:gd name="connsiteX5" fmla="*/ 1590675 w 4256323"/>
                <a:gd name="connsiteY5" fmla="*/ 1762125 h 4114800"/>
                <a:gd name="connsiteX6" fmla="*/ 1885950 w 4256323"/>
                <a:gd name="connsiteY6" fmla="*/ 1743075 h 4114800"/>
                <a:gd name="connsiteX7" fmla="*/ 1562100 w 4256323"/>
                <a:gd name="connsiteY7" fmla="*/ 2362200 h 4114800"/>
                <a:gd name="connsiteX8" fmla="*/ 2524125 w 4256323"/>
                <a:gd name="connsiteY8" fmla="*/ 2162175 h 4114800"/>
                <a:gd name="connsiteX9" fmla="*/ 2838450 w 4256323"/>
                <a:gd name="connsiteY9" fmla="*/ 2228850 h 4114800"/>
                <a:gd name="connsiteX10" fmla="*/ 4133850 w 4256323"/>
                <a:gd name="connsiteY10" fmla="*/ 3181350 h 4114800"/>
                <a:gd name="connsiteX11" fmla="*/ 3848100 w 4256323"/>
                <a:gd name="connsiteY11" fmla="*/ 3562350 h 4114800"/>
                <a:gd name="connsiteX12" fmla="*/ 3524250 w 4256323"/>
                <a:gd name="connsiteY12" fmla="*/ 3886200 h 4114800"/>
                <a:gd name="connsiteX13" fmla="*/ 3124200 w 4256323"/>
                <a:gd name="connsiteY13" fmla="*/ 4114800 h 4114800"/>
                <a:gd name="connsiteX14" fmla="*/ 2514600 w 4256323"/>
                <a:gd name="connsiteY14" fmla="*/ 4114800 h 4114800"/>
                <a:gd name="connsiteX15" fmla="*/ 2257425 w 4256323"/>
                <a:gd name="connsiteY15" fmla="*/ 3695700 h 4114800"/>
                <a:gd name="connsiteX16" fmla="*/ 1828800 w 4256323"/>
                <a:gd name="connsiteY16" fmla="*/ 3409950 h 4114800"/>
                <a:gd name="connsiteX17" fmla="*/ 1476375 w 4256323"/>
                <a:gd name="connsiteY17" fmla="*/ 3171825 h 4114800"/>
                <a:gd name="connsiteX18" fmla="*/ 1114425 w 4256323"/>
                <a:gd name="connsiteY18" fmla="*/ 3019425 h 4114800"/>
                <a:gd name="connsiteX19" fmla="*/ 933450 w 4256323"/>
                <a:gd name="connsiteY19" fmla="*/ 2733675 h 4114800"/>
                <a:gd name="connsiteX20" fmla="*/ 619125 w 4256323"/>
                <a:gd name="connsiteY20" fmla="*/ 2476500 h 4114800"/>
                <a:gd name="connsiteX21" fmla="*/ 447675 w 4256323"/>
                <a:gd name="connsiteY21" fmla="*/ 2571750 h 4114800"/>
                <a:gd name="connsiteX22" fmla="*/ 152400 w 4256323"/>
                <a:gd name="connsiteY22" fmla="*/ 2333625 h 4114800"/>
                <a:gd name="connsiteX23" fmla="*/ 142875 w 4256323"/>
                <a:gd name="connsiteY23" fmla="*/ 2305050 h 4114800"/>
                <a:gd name="connsiteX0" fmla="*/ 0 w 4265214"/>
                <a:gd name="connsiteY0" fmla="*/ 0 h 4114800"/>
                <a:gd name="connsiteX1" fmla="*/ 1190625 w 4265214"/>
                <a:gd name="connsiteY1" fmla="*/ 990600 h 4114800"/>
                <a:gd name="connsiteX2" fmla="*/ 1095375 w 4265214"/>
                <a:gd name="connsiteY2" fmla="*/ 1152525 h 4114800"/>
                <a:gd name="connsiteX3" fmla="*/ 1371600 w 4265214"/>
                <a:gd name="connsiteY3" fmla="*/ 1390650 h 4114800"/>
                <a:gd name="connsiteX4" fmla="*/ 1276350 w 4265214"/>
                <a:gd name="connsiteY4" fmla="*/ 1552575 h 4114800"/>
                <a:gd name="connsiteX5" fmla="*/ 1590675 w 4265214"/>
                <a:gd name="connsiteY5" fmla="*/ 1762125 h 4114800"/>
                <a:gd name="connsiteX6" fmla="*/ 1885950 w 4265214"/>
                <a:gd name="connsiteY6" fmla="*/ 1743075 h 4114800"/>
                <a:gd name="connsiteX7" fmla="*/ 1562100 w 4265214"/>
                <a:gd name="connsiteY7" fmla="*/ 2362200 h 4114800"/>
                <a:gd name="connsiteX8" fmla="*/ 2524125 w 4265214"/>
                <a:gd name="connsiteY8" fmla="*/ 2162175 h 4114800"/>
                <a:gd name="connsiteX9" fmla="*/ 2838450 w 4265214"/>
                <a:gd name="connsiteY9" fmla="*/ 2228850 h 4114800"/>
                <a:gd name="connsiteX10" fmla="*/ 4133850 w 4265214"/>
                <a:gd name="connsiteY10" fmla="*/ 3181350 h 4114800"/>
                <a:gd name="connsiteX11" fmla="*/ 3848100 w 4265214"/>
                <a:gd name="connsiteY11" fmla="*/ 3562350 h 4114800"/>
                <a:gd name="connsiteX12" fmla="*/ 3524250 w 4265214"/>
                <a:gd name="connsiteY12" fmla="*/ 3886200 h 4114800"/>
                <a:gd name="connsiteX13" fmla="*/ 3124200 w 4265214"/>
                <a:gd name="connsiteY13" fmla="*/ 4114800 h 4114800"/>
                <a:gd name="connsiteX14" fmla="*/ 2514600 w 4265214"/>
                <a:gd name="connsiteY14" fmla="*/ 4114800 h 4114800"/>
                <a:gd name="connsiteX15" fmla="*/ 2257425 w 4265214"/>
                <a:gd name="connsiteY15" fmla="*/ 3695700 h 4114800"/>
                <a:gd name="connsiteX16" fmla="*/ 1828800 w 4265214"/>
                <a:gd name="connsiteY16" fmla="*/ 3409950 h 4114800"/>
                <a:gd name="connsiteX17" fmla="*/ 1476375 w 4265214"/>
                <a:gd name="connsiteY17" fmla="*/ 3171825 h 4114800"/>
                <a:gd name="connsiteX18" fmla="*/ 1114425 w 4265214"/>
                <a:gd name="connsiteY18" fmla="*/ 3019425 h 4114800"/>
                <a:gd name="connsiteX19" fmla="*/ 933450 w 4265214"/>
                <a:gd name="connsiteY19" fmla="*/ 2733675 h 4114800"/>
                <a:gd name="connsiteX20" fmla="*/ 619125 w 4265214"/>
                <a:gd name="connsiteY20" fmla="*/ 2476500 h 4114800"/>
                <a:gd name="connsiteX21" fmla="*/ 447675 w 4265214"/>
                <a:gd name="connsiteY21" fmla="*/ 2571750 h 4114800"/>
                <a:gd name="connsiteX22" fmla="*/ 152400 w 4265214"/>
                <a:gd name="connsiteY22" fmla="*/ 2333625 h 4114800"/>
                <a:gd name="connsiteX23" fmla="*/ 142875 w 4265214"/>
                <a:gd name="connsiteY23" fmla="*/ 2305050 h 4114800"/>
                <a:gd name="connsiteX0" fmla="*/ 0 w 4265214"/>
                <a:gd name="connsiteY0" fmla="*/ 0 h 4114800"/>
                <a:gd name="connsiteX1" fmla="*/ 1190625 w 4265214"/>
                <a:gd name="connsiteY1" fmla="*/ 990600 h 4114800"/>
                <a:gd name="connsiteX2" fmla="*/ 1095375 w 4265214"/>
                <a:gd name="connsiteY2" fmla="*/ 1152525 h 4114800"/>
                <a:gd name="connsiteX3" fmla="*/ 1371600 w 4265214"/>
                <a:gd name="connsiteY3" fmla="*/ 1390650 h 4114800"/>
                <a:gd name="connsiteX4" fmla="*/ 1276350 w 4265214"/>
                <a:gd name="connsiteY4" fmla="*/ 1552575 h 4114800"/>
                <a:gd name="connsiteX5" fmla="*/ 1590675 w 4265214"/>
                <a:gd name="connsiteY5" fmla="*/ 1762125 h 4114800"/>
                <a:gd name="connsiteX6" fmla="*/ 1885950 w 4265214"/>
                <a:gd name="connsiteY6" fmla="*/ 1743075 h 4114800"/>
                <a:gd name="connsiteX7" fmla="*/ 1562100 w 4265214"/>
                <a:gd name="connsiteY7" fmla="*/ 2362200 h 4114800"/>
                <a:gd name="connsiteX8" fmla="*/ 2524125 w 4265214"/>
                <a:gd name="connsiteY8" fmla="*/ 2162175 h 4114800"/>
                <a:gd name="connsiteX9" fmla="*/ 2838450 w 4265214"/>
                <a:gd name="connsiteY9" fmla="*/ 2228850 h 4114800"/>
                <a:gd name="connsiteX10" fmla="*/ 4133850 w 4265214"/>
                <a:gd name="connsiteY10" fmla="*/ 3181350 h 4114800"/>
                <a:gd name="connsiteX11" fmla="*/ 3848100 w 4265214"/>
                <a:gd name="connsiteY11" fmla="*/ 3562350 h 4114800"/>
                <a:gd name="connsiteX12" fmla="*/ 3524250 w 4265214"/>
                <a:gd name="connsiteY12" fmla="*/ 3886200 h 4114800"/>
                <a:gd name="connsiteX13" fmla="*/ 3124200 w 4265214"/>
                <a:gd name="connsiteY13" fmla="*/ 4114800 h 4114800"/>
                <a:gd name="connsiteX14" fmla="*/ 2514600 w 4265214"/>
                <a:gd name="connsiteY14" fmla="*/ 4114800 h 4114800"/>
                <a:gd name="connsiteX15" fmla="*/ 2257425 w 4265214"/>
                <a:gd name="connsiteY15" fmla="*/ 3695700 h 4114800"/>
                <a:gd name="connsiteX16" fmla="*/ 1828800 w 4265214"/>
                <a:gd name="connsiteY16" fmla="*/ 3409950 h 4114800"/>
                <a:gd name="connsiteX17" fmla="*/ 1476375 w 4265214"/>
                <a:gd name="connsiteY17" fmla="*/ 3171825 h 4114800"/>
                <a:gd name="connsiteX18" fmla="*/ 1114425 w 4265214"/>
                <a:gd name="connsiteY18" fmla="*/ 3019425 h 4114800"/>
                <a:gd name="connsiteX19" fmla="*/ 933450 w 4265214"/>
                <a:gd name="connsiteY19" fmla="*/ 2733675 h 4114800"/>
                <a:gd name="connsiteX20" fmla="*/ 619125 w 4265214"/>
                <a:gd name="connsiteY20" fmla="*/ 2476500 h 4114800"/>
                <a:gd name="connsiteX21" fmla="*/ 447675 w 4265214"/>
                <a:gd name="connsiteY21" fmla="*/ 2571750 h 4114800"/>
                <a:gd name="connsiteX22" fmla="*/ 152400 w 4265214"/>
                <a:gd name="connsiteY22" fmla="*/ 2333625 h 4114800"/>
                <a:gd name="connsiteX23" fmla="*/ 142875 w 4265214"/>
                <a:gd name="connsiteY23" fmla="*/ 2305050 h 4114800"/>
                <a:gd name="connsiteX0" fmla="*/ 0 w 4265214"/>
                <a:gd name="connsiteY0" fmla="*/ 0 h 4114800"/>
                <a:gd name="connsiteX1" fmla="*/ 1190625 w 4265214"/>
                <a:gd name="connsiteY1" fmla="*/ 990600 h 4114800"/>
                <a:gd name="connsiteX2" fmla="*/ 1095375 w 4265214"/>
                <a:gd name="connsiteY2" fmla="*/ 1152525 h 4114800"/>
                <a:gd name="connsiteX3" fmla="*/ 1371600 w 4265214"/>
                <a:gd name="connsiteY3" fmla="*/ 1390650 h 4114800"/>
                <a:gd name="connsiteX4" fmla="*/ 1276350 w 4265214"/>
                <a:gd name="connsiteY4" fmla="*/ 1552575 h 4114800"/>
                <a:gd name="connsiteX5" fmla="*/ 1590675 w 4265214"/>
                <a:gd name="connsiteY5" fmla="*/ 1762125 h 4114800"/>
                <a:gd name="connsiteX6" fmla="*/ 1885950 w 4265214"/>
                <a:gd name="connsiteY6" fmla="*/ 1743075 h 4114800"/>
                <a:gd name="connsiteX7" fmla="*/ 1562100 w 4265214"/>
                <a:gd name="connsiteY7" fmla="*/ 2362200 h 4114800"/>
                <a:gd name="connsiteX8" fmla="*/ 2524125 w 4265214"/>
                <a:gd name="connsiteY8" fmla="*/ 2162175 h 4114800"/>
                <a:gd name="connsiteX9" fmla="*/ 2838450 w 4265214"/>
                <a:gd name="connsiteY9" fmla="*/ 2228850 h 4114800"/>
                <a:gd name="connsiteX10" fmla="*/ 4133850 w 4265214"/>
                <a:gd name="connsiteY10" fmla="*/ 3181350 h 4114800"/>
                <a:gd name="connsiteX11" fmla="*/ 3848100 w 4265214"/>
                <a:gd name="connsiteY11" fmla="*/ 3562350 h 4114800"/>
                <a:gd name="connsiteX12" fmla="*/ 3438525 w 4265214"/>
                <a:gd name="connsiteY12" fmla="*/ 3829050 h 4114800"/>
                <a:gd name="connsiteX13" fmla="*/ 3124200 w 4265214"/>
                <a:gd name="connsiteY13" fmla="*/ 4114800 h 4114800"/>
                <a:gd name="connsiteX14" fmla="*/ 2514600 w 4265214"/>
                <a:gd name="connsiteY14" fmla="*/ 4114800 h 4114800"/>
                <a:gd name="connsiteX15" fmla="*/ 2257425 w 4265214"/>
                <a:gd name="connsiteY15" fmla="*/ 3695700 h 4114800"/>
                <a:gd name="connsiteX16" fmla="*/ 1828800 w 4265214"/>
                <a:gd name="connsiteY16" fmla="*/ 3409950 h 4114800"/>
                <a:gd name="connsiteX17" fmla="*/ 1476375 w 4265214"/>
                <a:gd name="connsiteY17" fmla="*/ 3171825 h 4114800"/>
                <a:gd name="connsiteX18" fmla="*/ 1114425 w 4265214"/>
                <a:gd name="connsiteY18" fmla="*/ 3019425 h 4114800"/>
                <a:gd name="connsiteX19" fmla="*/ 933450 w 4265214"/>
                <a:gd name="connsiteY19" fmla="*/ 2733675 h 4114800"/>
                <a:gd name="connsiteX20" fmla="*/ 619125 w 4265214"/>
                <a:gd name="connsiteY20" fmla="*/ 2476500 h 4114800"/>
                <a:gd name="connsiteX21" fmla="*/ 447675 w 4265214"/>
                <a:gd name="connsiteY21" fmla="*/ 2571750 h 4114800"/>
                <a:gd name="connsiteX22" fmla="*/ 152400 w 4265214"/>
                <a:gd name="connsiteY22" fmla="*/ 2333625 h 4114800"/>
                <a:gd name="connsiteX23" fmla="*/ 142875 w 4265214"/>
                <a:gd name="connsiteY23" fmla="*/ 2305050 h 4114800"/>
                <a:gd name="connsiteX0" fmla="*/ 0 w 4257100"/>
                <a:gd name="connsiteY0" fmla="*/ 0 h 4114800"/>
                <a:gd name="connsiteX1" fmla="*/ 1190625 w 4257100"/>
                <a:gd name="connsiteY1" fmla="*/ 990600 h 4114800"/>
                <a:gd name="connsiteX2" fmla="*/ 1095375 w 4257100"/>
                <a:gd name="connsiteY2" fmla="*/ 1152525 h 4114800"/>
                <a:gd name="connsiteX3" fmla="*/ 1371600 w 4257100"/>
                <a:gd name="connsiteY3" fmla="*/ 1390650 h 4114800"/>
                <a:gd name="connsiteX4" fmla="*/ 1276350 w 4257100"/>
                <a:gd name="connsiteY4" fmla="*/ 1552575 h 4114800"/>
                <a:gd name="connsiteX5" fmla="*/ 1590675 w 4257100"/>
                <a:gd name="connsiteY5" fmla="*/ 1762125 h 4114800"/>
                <a:gd name="connsiteX6" fmla="*/ 1885950 w 4257100"/>
                <a:gd name="connsiteY6" fmla="*/ 1743075 h 4114800"/>
                <a:gd name="connsiteX7" fmla="*/ 1562100 w 4257100"/>
                <a:gd name="connsiteY7" fmla="*/ 2362200 h 4114800"/>
                <a:gd name="connsiteX8" fmla="*/ 2524125 w 4257100"/>
                <a:gd name="connsiteY8" fmla="*/ 2162175 h 4114800"/>
                <a:gd name="connsiteX9" fmla="*/ 2838450 w 4257100"/>
                <a:gd name="connsiteY9" fmla="*/ 2228850 h 4114800"/>
                <a:gd name="connsiteX10" fmla="*/ 4133850 w 4257100"/>
                <a:gd name="connsiteY10" fmla="*/ 3181350 h 4114800"/>
                <a:gd name="connsiteX11" fmla="*/ 3810000 w 4257100"/>
                <a:gd name="connsiteY11" fmla="*/ 3562350 h 4114800"/>
                <a:gd name="connsiteX12" fmla="*/ 3438525 w 4257100"/>
                <a:gd name="connsiteY12" fmla="*/ 3829050 h 4114800"/>
                <a:gd name="connsiteX13" fmla="*/ 3124200 w 4257100"/>
                <a:gd name="connsiteY13" fmla="*/ 4114800 h 4114800"/>
                <a:gd name="connsiteX14" fmla="*/ 2514600 w 4257100"/>
                <a:gd name="connsiteY14" fmla="*/ 4114800 h 4114800"/>
                <a:gd name="connsiteX15" fmla="*/ 2257425 w 4257100"/>
                <a:gd name="connsiteY15" fmla="*/ 3695700 h 4114800"/>
                <a:gd name="connsiteX16" fmla="*/ 1828800 w 4257100"/>
                <a:gd name="connsiteY16" fmla="*/ 3409950 h 4114800"/>
                <a:gd name="connsiteX17" fmla="*/ 1476375 w 4257100"/>
                <a:gd name="connsiteY17" fmla="*/ 3171825 h 4114800"/>
                <a:gd name="connsiteX18" fmla="*/ 1114425 w 4257100"/>
                <a:gd name="connsiteY18" fmla="*/ 3019425 h 4114800"/>
                <a:gd name="connsiteX19" fmla="*/ 933450 w 4257100"/>
                <a:gd name="connsiteY19" fmla="*/ 2733675 h 4114800"/>
                <a:gd name="connsiteX20" fmla="*/ 619125 w 4257100"/>
                <a:gd name="connsiteY20" fmla="*/ 2476500 h 4114800"/>
                <a:gd name="connsiteX21" fmla="*/ 447675 w 4257100"/>
                <a:gd name="connsiteY21" fmla="*/ 2571750 h 4114800"/>
                <a:gd name="connsiteX22" fmla="*/ 152400 w 4257100"/>
                <a:gd name="connsiteY22" fmla="*/ 2333625 h 4114800"/>
                <a:gd name="connsiteX23" fmla="*/ 142875 w 4257100"/>
                <a:gd name="connsiteY23" fmla="*/ 2305050 h 4114800"/>
                <a:gd name="connsiteX0" fmla="*/ 0 w 4257100"/>
                <a:gd name="connsiteY0" fmla="*/ 0 h 4114800"/>
                <a:gd name="connsiteX1" fmla="*/ 1190625 w 4257100"/>
                <a:gd name="connsiteY1" fmla="*/ 990600 h 4114800"/>
                <a:gd name="connsiteX2" fmla="*/ 1095375 w 4257100"/>
                <a:gd name="connsiteY2" fmla="*/ 1152525 h 4114800"/>
                <a:gd name="connsiteX3" fmla="*/ 1371600 w 4257100"/>
                <a:gd name="connsiteY3" fmla="*/ 1390650 h 4114800"/>
                <a:gd name="connsiteX4" fmla="*/ 1276350 w 4257100"/>
                <a:gd name="connsiteY4" fmla="*/ 1552575 h 4114800"/>
                <a:gd name="connsiteX5" fmla="*/ 1590675 w 4257100"/>
                <a:gd name="connsiteY5" fmla="*/ 1762125 h 4114800"/>
                <a:gd name="connsiteX6" fmla="*/ 1885950 w 4257100"/>
                <a:gd name="connsiteY6" fmla="*/ 1743075 h 4114800"/>
                <a:gd name="connsiteX7" fmla="*/ 1562100 w 4257100"/>
                <a:gd name="connsiteY7" fmla="*/ 2362200 h 4114800"/>
                <a:gd name="connsiteX8" fmla="*/ 2524125 w 4257100"/>
                <a:gd name="connsiteY8" fmla="*/ 2162175 h 4114800"/>
                <a:gd name="connsiteX9" fmla="*/ 2838450 w 4257100"/>
                <a:gd name="connsiteY9" fmla="*/ 2228850 h 4114800"/>
                <a:gd name="connsiteX10" fmla="*/ 4133850 w 4257100"/>
                <a:gd name="connsiteY10" fmla="*/ 3181350 h 4114800"/>
                <a:gd name="connsiteX11" fmla="*/ 3810000 w 4257100"/>
                <a:gd name="connsiteY11" fmla="*/ 3562350 h 4114800"/>
                <a:gd name="connsiteX12" fmla="*/ 3438525 w 4257100"/>
                <a:gd name="connsiteY12" fmla="*/ 3829050 h 4114800"/>
                <a:gd name="connsiteX13" fmla="*/ 3124200 w 4257100"/>
                <a:gd name="connsiteY13" fmla="*/ 4114800 h 4114800"/>
                <a:gd name="connsiteX14" fmla="*/ 2514600 w 4257100"/>
                <a:gd name="connsiteY14" fmla="*/ 4114800 h 4114800"/>
                <a:gd name="connsiteX15" fmla="*/ 2257425 w 4257100"/>
                <a:gd name="connsiteY15" fmla="*/ 3695700 h 4114800"/>
                <a:gd name="connsiteX16" fmla="*/ 1828800 w 4257100"/>
                <a:gd name="connsiteY16" fmla="*/ 3409950 h 4114800"/>
                <a:gd name="connsiteX17" fmla="*/ 1476375 w 4257100"/>
                <a:gd name="connsiteY17" fmla="*/ 3171825 h 4114800"/>
                <a:gd name="connsiteX18" fmla="*/ 1114425 w 4257100"/>
                <a:gd name="connsiteY18" fmla="*/ 3019425 h 4114800"/>
                <a:gd name="connsiteX19" fmla="*/ 933450 w 4257100"/>
                <a:gd name="connsiteY19" fmla="*/ 2733675 h 4114800"/>
                <a:gd name="connsiteX20" fmla="*/ 619125 w 4257100"/>
                <a:gd name="connsiteY20" fmla="*/ 2476500 h 4114800"/>
                <a:gd name="connsiteX21" fmla="*/ 447675 w 4257100"/>
                <a:gd name="connsiteY21" fmla="*/ 2571750 h 4114800"/>
                <a:gd name="connsiteX22" fmla="*/ 152400 w 4257100"/>
                <a:gd name="connsiteY22" fmla="*/ 2333625 h 4114800"/>
                <a:gd name="connsiteX23" fmla="*/ 142875 w 4257100"/>
                <a:gd name="connsiteY23" fmla="*/ 2305050 h 4114800"/>
                <a:gd name="connsiteX0" fmla="*/ 0 w 4257100"/>
                <a:gd name="connsiteY0" fmla="*/ 0 h 4138481"/>
                <a:gd name="connsiteX1" fmla="*/ 1190625 w 4257100"/>
                <a:gd name="connsiteY1" fmla="*/ 990600 h 4138481"/>
                <a:gd name="connsiteX2" fmla="*/ 1095375 w 4257100"/>
                <a:gd name="connsiteY2" fmla="*/ 1152525 h 4138481"/>
                <a:gd name="connsiteX3" fmla="*/ 1371600 w 4257100"/>
                <a:gd name="connsiteY3" fmla="*/ 1390650 h 4138481"/>
                <a:gd name="connsiteX4" fmla="*/ 1276350 w 4257100"/>
                <a:gd name="connsiteY4" fmla="*/ 1552575 h 4138481"/>
                <a:gd name="connsiteX5" fmla="*/ 1590675 w 4257100"/>
                <a:gd name="connsiteY5" fmla="*/ 1762125 h 4138481"/>
                <a:gd name="connsiteX6" fmla="*/ 1885950 w 4257100"/>
                <a:gd name="connsiteY6" fmla="*/ 1743075 h 4138481"/>
                <a:gd name="connsiteX7" fmla="*/ 1562100 w 4257100"/>
                <a:gd name="connsiteY7" fmla="*/ 2362200 h 4138481"/>
                <a:gd name="connsiteX8" fmla="*/ 2524125 w 4257100"/>
                <a:gd name="connsiteY8" fmla="*/ 2162175 h 4138481"/>
                <a:gd name="connsiteX9" fmla="*/ 2838450 w 4257100"/>
                <a:gd name="connsiteY9" fmla="*/ 2228850 h 4138481"/>
                <a:gd name="connsiteX10" fmla="*/ 4133850 w 4257100"/>
                <a:gd name="connsiteY10" fmla="*/ 3181350 h 4138481"/>
                <a:gd name="connsiteX11" fmla="*/ 3810000 w 4257100"/>
                <a:gd name="connsiteY11" fmla="*/ 3562350 h 4138481"/>
                <a:gd name="connsiteX12" fmla="*/ 3438525 w 4257100"/>
                <a:gd name="connsiteY12" fmla="*/ 3829050 h 4138481"/>
                <a:gd name="connsiteX13" fmla="*/ 3124200 w 4257100"/>
                <a:gd name="connsiteY13" fmla="*/ 4114800 h 4138481"/>
                <a:gd name="connsiteX14" fmla="*/ 2514600 w 4257100"/>
                <a:gd name="connsiteY14" fmla="*/ 4114800 h 4138481"/>
                <a:gd name="connsiteX15" fmla="*/ 2257425 w 4257100"/>
                <a:gd name="connsiteY15" fmla="*/ 3695700 h 4138481"/>
                <a:gd name="connsiteX16" fmla="*/ 1828800 w 4257100"/>
                <a:gd name="connsiteY16" fmla="*/ 3409950 h 4138481"/>
                <a:gd name="connsiteX17" fmla="*/ 1476375 w 4257100"/>
                <a:gd name="connsiteY17" fmla="*/ 3171825 h 4138481"/>
                <a:gd name="connsiteX18" fmla="*/ 1114425 w 4257100"/>
                <a:gd name="connsiteY18" fmla="*/ 3019425 h 4138481"/>
                <a:gd name="connsiteX19" fmla="*/ 933450 w 4257100"/>
                <a:gd name="connsiteY19" fmla="*/ 2733675 h 4138481"/>
                <a:gd name="connsiteX20" fmla="*/ 619125 w 4257100"/>
                <a:gd name="connsiteY20" fmla="*/ 2476500 h 4138481"/>
                <a:gd name="connsiteX21" fmla="*/ 447675 w 4257100"/>
                <a:gd name="connsiteY21" fmla="*/ 2571750 h 4138481"/>
                <a:gd name="connsiteX22" fmla="*/ 152400 w 4257100"/>
                <a:gd name="connsiteY22" fmla="*/ 2333625 h 4138481"/>
                <a:gd name="connsiteX23" fmla="*/ 142875 w 4257100"/>
                <a:gd name="connsiteY23" fmla="*/ 2305050 h 4138481"/>
                <a:gd name="connsiteX0" fmla="*/ 0 w 4257100"/>
                <a:gd name="connsiteY0" fmla="*/ 0 h 4199466"/>
                <a:gd name="connsiteX1" fmla="*/ 1190625 w 4257100"/>
                <a:gd name="connsiteY1" fmla="*/ 990600 h 4199466"/>
                <a:gd name="connsiteX2" fmla="*/ 1095375 w 4257100"/>
                <a:gd name="connsiteY2" fmla="*/ 1152525 h 4199466"/>
                <a:gd name="connsiteX3" fmla="*/ 1371600 w 4257100"/>
                <a:gd name="connsiteY3" fmla="*/ 1390650 h 4199466"/>
                <a:gd name="connsiteX4" fmla="*/ 1276350 w 4257100"/>
                <a:gd name="connsiteY4" fmla="*/ 1552575 h 4199466"/>
                <a:gd name="connsiteX5" fmla="*/ 1590675 w 4257100"/>
                <a:gd name="connsiteY5" fmla="*/ 1762125 h 4199466"/>
                <a:gd name="connsiteX6" fmla="*/ 1885950 w 4257100"/>
                <a:gd name="connsiteY6" fmla="*/ 1743075 h 4199466"/>
                <a:gd name="connsiteX7" fmla="*/ 1562100 w 4257100"/>
                <a:gd name="connsiteY7" fmla="*/ 2362200 h 4199466"/>
                <a:gd name="connsiteX8" fmla="*/ 2524125 w 4257100"/>
                <a:gd name="connsiteY8" fmla="*/ 2162175 h 4199466"/>
                <a:gd name="connsiteX9" fmla="*/ 2838450 w 4257100"/>
                <a:gd name="connsiteY9" fmla="*/ 2228850 h 4199466"/>
                <a:gd name="connsiteX10" fmla="*/ 4133850 w 4257100"/>
                <a:gd name="connsiteY10" fmla="*/ 3181350 h 4199466"/>
                <a:gd name="connsiteX11" fmla="*/ 3810000 w 4257100"/>
                <a:gd name="connsiteY11" fmla="*/ 3562350 h 4199466"/>
                <a:gd name="connsiteX12" fmla="*/ 3438525 w 4257100"/>
                <a:gd name="connsiteY12" fmla="*/ 3829050 h 4199466"/>
                <a:gd name="connsiteX13" fmla="*/ 3124200 w 4257100"/>
                <a:gd name="connsiteY13" fmla="*/ 4114800 h 4199466"/>
                <a:gd name="connsiteX14" fmla="*/ 2514600 w 4257100"/>
                <a:gd name="connsiteY14" fmla="*/ 4114800 h 4199466"/>
                <a:gd name="connsiteX15" fmla="*/ 2257425 w 4257100"/>
                <a:gd name="connsiteY15" fmla="*/ 3695700 h 4199466"/>
                <a:gd name="connsiteX16" fmla="*/ 1828800 w 4257100"/>
                <a:gd name="connsiteY16" fmla="*/ 3409950 h 4199466"/>
                <a:gd name="connsiteX17" fmla="*/ 1476375 w 4257100"/>
                <a:gd name="connsiteY17" fmla="*/ 3171825 h 4199466"/>
                <a:gd name="connsiteX18" fmla="*/ 1114425 w 4257100"/>
                <a:gd name="connsiteY18" fmla="*/ 3019425 h 4199466"/>
                <a:gd name="connsiteX19" fmla="*/ 933450 w 4257100"/>
                <a:gd name="connsiteY19" fmla="*/ 2733675 h 4199466"/>
                <a:gd name="connsiteX20" fmla="*/ 619125 w 4257100"/>
                <a:gd name="connsiteY20" fmla="*/ 2476500 h 4199466"/>
                <a:gd name="connsiteX21" fmla="*/ 447675 w 4257100"/>
                <a:gd name="connsiteY21" fmla="*/ 2571750 h 4199466"/>
                <a:gd name="connsiteX22" fmla="*/ 152400 w 4257100"/>
                <a:gd name="connsiteY22" fmla="*/ 2333625 h 4199466"/>
                <a:gd name="connsiteX23" fmla="*/ 142875 w 4257100"/>
                <a:gd name="connsiteY23" fmla="*/ 2305050 h 4199466"/>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19125 w 4257100"/>
                <a:gd name="connsiteY20" fmla="*/ 2476500 h 4250625"/>
                <a:gd name="connsiteX21" fmla="*/ 447675 w 4257100"/>
                <a:gd name="connsiteY21" fmla="*/ 2571750 h 4250625"/>
                <a:gd name="connsiteX22" fmla="*/ 152400 w 4257100"/>
                <a:gd name="connsiteY22" fmla="*/ 2333625 h 4250625"/>
                <a:gd name="connsiteX23" fmla="*/ 142875 w 4257100"/>
                <a:gd name="connsiteY23" fmla="*/ 23050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19125 w 4257100"/>
                <a:gd name="connsiteY20" fmla="*/ 2476500 h 4250625"/>
                <a:gd name="connsiteX21" fmla="*/ 581025 w 4257100"/>
                <a:gd name="connsiteY21" fmla="*/ 2676525 h 4250625"/>
                <a:gd name="connsiteX22" fmla="*/ 152400 w 4257100"/>
                <a:gd name="connsiteY22" fmla="*/ 2333625 h 4250625"/>
                <a:gd name="connsiteX23" fmla="*/ 142875 w 4257100"/>
                <a:gd name="connsiteY23" fmla="*/ 23050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152400 w 4257100"/>
                <a:gd name="connsiteY22" fmla="*/ 2333625 h 4250625"/>
                <a:gd name="connsiteX23" fmla="*/ 142875 w 4257100"/>
                <a:gd name="connsiteY23" fmla="*/ 23050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142875 w 4257100"/>
                <a:gd name="connsiteY22" fmla="*/ 23050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476375 w 4257100"/>
                <a:gd name="connsiteY17" fmla="*/ 31718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28800 w 4257100"/>
                <a:gd name="connsiteY16" fmla="*/ 3409950 h 4250625"/>
                <a:gd name="connsiteX17" fmla="*/ 1503045 w 4257100"/>
                <a:gd name="connsiteY17" fmla="*/ 317563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47850 w 4257100"/>
                <a:gd name="connsiteY16" fmla="*/ 3406140 h 4250625"/>
                <a:gd name="connsiteX17" fmla="*/ 1503045 w 4257100"/>
                <a:gd name="connsiteY17" fmla="*/ 317563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47850 w 4257100"/>
                <a:gd name="connsiteY16" fmla="*/ 3406140 h 4250625"/>
                <a:gd name="connsiteX17" fmla="*/ 1491615 w 4257100"/>
                <a:gd name="connsiteY17" fmla="*/ 317563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47850 w 4257100"/>
                <a:gd name="connsiteY16" fmla="*/ 3406140 h 4250625"/>
                <a:gd name="connsiteX17" fmla="*/ 1491615 w 4257100"/>
                <a:gd name="connsiteY17" fmla="*/ 31337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847850 w 4257100"/>
                <a:gd name="connsiteY16" fmla="*/ 3406140 h 4250625"/>
                <a:gd name="connsiteX17" fmla="*/ 1491615 w 4257100"/>
                <a:gd name="connsiteY17" fmla="*/ 31337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114425 w 4257100"/>
                <a:gd name="connsiteY18" fmla="*/ 301942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62100 w 4257100"/>
                <a:gd name="connsiteY7" fmla="*/ 236220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099185 w 4257100"/>
                <a:gd name="connsiteY18" fmla="*/ 301180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85950 w 4257100"/>
                <a:gd name="connsiteY6" fmla="*/ 1743075 h 4250625"/>
                <a:gd name="connsiteX7" fmla="*/ 1584960 w 4257100"/>
                <a:gd name="connsiteY7" fmla="*/ 241935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099185 w 4257100"/>
                <a:gd name="connsiteY18" fmla="*/ 301180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63090 w 4257100"/>
                <a:gd name="connsiteY6" fmla="*/ 1735455 h 4250625"/>
                <a:gd name="connsiteX7" fmla="*/ 1584960 w 4257100"/>
                <a:gd name="connsiteY7" fmla="*/ 241935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099185 w 4257100"/>
                <a:gd name="connsiteY18" fmla="*/ 301180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63090 w 4257100"/>
                <a:gd name="connsiteY6" fmla="*/ 1735455 h 4250625"/>
                <a:gd name="connsiteX7" fmla="*/ 1584960 w 4257100"/>
                <a:gd name="connsiteY7" fmla="*/ 241935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099185 w 4257100"/>
                <a:gd name="connsiteY18" fmla="*/ 301180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63090 w 4257100"/>
                <a:gd name="connsiteY6" fmla="*/ 1735455 h 4250625"/>
                <a:gd name="connsiteX7" fmla="*/ 1584960 w 4257100"/>
                <a:gd name="connsiteY7" fmla="*/ 241935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099185 w 4257100"/>
                <a:gd name="connsiteY18" fmla="*/ 301180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63090 w 4257100"/>
                <a:gd name="connsiteY6" fmla="*/ 1735455 h 4250625"/>
                <a:gd name="connsiteX7" fmla="*/ 1584960 w 4257100"/>
                <a:gd name="connsiteY7" fmla="*/ 2419350 h 4250625"/>
                <a:gd name="connsiteX8" fmla="*/ 2524125 w 4257100"/>
                <a:gd name="connsiteY8" fmla="*/ 216217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099185 w 4257100"/>
                <a:gd name="connsiteY18" fmla="*/ 301180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63090 w 4257100"/>
                <a:gd name="connsiteY6" fmla="*/ 1735455 h 4250625"/>
                <a:gd name="connsiteX7" fmla="*/ 1584960 w 4257100"/>
                <a:gd name="connsiteY7" fmla="*/ 2419350 h 4250625"/>
                <a:gd name="connsiteX8" fmla="*/ 2493645 w 4257100"/>
                <a:gd name="connsiteY8" fmla="*/ 215074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099185 w 4257100"/>
                <a:gd name="connsiteY18" fmla="*/ 301180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63090 w 4257100"/>
                <a:gd name="connsiteY6" fmla="*/ 1735455 h 4250625"/>
                <a:gd name="connsiteX7" fmla="*/ 1584960 w 4257100"/>
                <a:gd name="connsiteY7" fmla="*/ 2419350 h 4250625"/>
                <a:gd name="connsiteX8" fmla="*/ 2493645 w 4257100"/>
                <a:gd name="connsiteY8" fmla="*/ 215074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099185 w 4257100"/>
                <a:gd name="connsiteY18" fmla="*/ 301180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63090 w 4257100"/>
                <a:gd name="connsiteY6" fmla="*/ 1735455 h 4250625"/>
                <a:gd name="connsiteX7" fmla="*/ 1584960 w 4257100"/>
                <a:gd name="connsiteY7" fmla="*/ 2419350 h 4250625"/>
                <a:gd name="connsiteX8" fmla="*/ 2493645 w 4257100"/>
                <a:gd name="connsiteY8" fmla="*/ 215074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099185 w 4257100"/>
                <a:gd name="connsiteY18" fmla="*/ 301180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257100"/>
                <a:gd name="connsiteY0" fmla="*/ 0 h 4250625"/>
                <a:gd name="connsiteX1" fmla="*/ 1190625 w 4257100"/>
                <a:gd name="connsiteY1" fmla="*/ 990600 h 4250625"/>
                <a:gd name="connsiteX2" fmla="*/ 1095375 w 4257100"/>
                <a:gd name="connsiteY2" fmla="*/ 1152525 h 4250625"/>
                <a:gd name="connsiteX3" fmla="*/ 1371600 w 4257100"/>
                <a:gd name="connsiteY3" fmla="*/ 1390650 h 4250625"/>
                <a:gd name="connsiteX4" fmla="*/ 1276350 w 4257100"/>
                <a:gd name="connsiteY4" fmla="*/ 1552575 h 4250625"/>
                <a:gd name="connsiteX5" fmla="*/ 1590675 w 4257100"/>
                <a:gd name="connsiteY5" fmla="*/ 1762125 h 4250625"/>
                <a:gd name="connsiteX6" fmla="*/ 1863090 w 4257100"/>
                <a:gd name="connsiteY6" fmla="*/ 1735455 h 4250625"/>
                <a:gd name="connsiteX7" fmla="*/ 1584960 w 4257100"/>
                <a:gd name="connsiteY7" fmla="*/ 2419350 h 4250625"/>
                <a:gd name="connsiteX8" fmla="*/ 2493645 w 4257100"/>
                <a:gd name="connsiteY8" fmla="*/ 2150745 h 4250625"/>
                <a:gd name="connsiteX9" fmla="*/ 2838450 w 4257100"/>
                <a:gd name="connsiteY9" fmla="*/ 2228850 h 4250625"/>
                <a:gd name="connsiteX10" fmla="*/ 4133850 w 4257100"/>
                <a:gd name="connsiteY10" fmla="*/ 3181350 h 4250625"/>
                <a:gd name="connsiteX11" fmla="*/ 3810000 w 4257100"/>
                <a:gd name="connsiteY11" fmla="*/ 3562350 h 4250625"/>
                <a:gd name="connsiteX12" fmla="*/ 3438525 w 4257100"/>
                <a:gd name="connsiteY12" fmla="*/ 3829050 h 4250625"/>
                <a:gd name="connsiteX13" fmla="*/ 3124200 w 4257100"/>
                <a:gd name="connsiteY13" fmla="*/ 4114800 h 4250625"/>
                <a:gd name="connsiteX14" fmla="*/ 2514600 w 4257100"/>
                <a:gd name="connsiteY14" fmla="*/ 4114800 h 4250625"/>
                <a:gd name="connsiteX15" fmla="*/ 2257425 w 4257100"/>
                <a:gd name="connsiteY15" fmla="*/ 3695700 h 4250625"/>
                <a:gd name="connsiteX16" fmla="*/ 1905000 w 4257100"/>
                <a:gd name="connsiteY16" fmla="*/ 3421380 h 4250625"/>
                <a:gd name="connsiteX17" fmla="*/ 1491615 w 4257100"/>
                <a:gd name="connsiteY17" fmla="*/ 3133725 h 4250625"/>
                <a:gd name="connsiteX18" fmla="*/ 1099185 w 4257100"/>
                <a:gd name="connsiteY18" fmla="*/ 3011805 h 4250625"/>
                <a:gd name="connsiteX19" fmla="*/ 933450 w 4257100"/>
                <a:gd name="connsiteY19" fmla="*/ 2733675 h 4250625"/>
                <a:gd name="connsiteX20" fmla="*/ 666750 w 4257100"/>
                <a:gd name="connsiteY20" fmla="*/ 2543175 h 4250625"/>
                <a:gd name="connsiteX21" fmla="*/ 581025 w 4257100"/>
                <a:gd name="connsiteY21" fmla="*/ 2676525 h 4250625"/>
                <a:gd name="connsiteX22" fmla="*/ 200025 w 4257100"/>
                <a:gd name="connsiteY22" fmla="*/ 2457450 h 4250625"/>
                <a:gd name="connsiteX0" fmla="*/ 0 w 4319488"/>
                <a:gd name="connsiteY0" fmla="*/ 0 h 4250625"/>
                <a:gd name="connsiteX1" fmla="*/ 1190625 w 4319488"/>
                <a:gd name="connsiteY1" fmla="*/ 990600 h 4250625"/>
                <a:gd name="connsiteX2" fmla="*/ 1095375 w 4319488"/>
                <a:gd name="connsiteY2" fmla="*/ 1152525 h 4250625"/>
                <a:gd name="connsiteX3" fmla="*/ 1371600 w 4319488"/>
                <a:gd name="connsiteY3" fmla="*/ 1390650 h 4250625"/>
                <a:gd name="connsiteX4" fmla="*/ 1276350 w 4319488"/>
                <a:gd name="connsiteY4" fmla="*/ 1552575 h 4250625"/>
                <a:gd name="connsiteX5" fmla="*/ 1590675 w 4319488"/>
                <a:gd name="connsiteY5" fmla="*/ 1762125 h 4250625"/>
                <a:gd name="connsiteX6" fmla="*/ 1863090 w 4319488"/>
                <a:gd name="connsiteY6" fmla="*/ 1735455 h 4250625"/>
                <a:gd name="connsiteX7" fmla="*/ 1584960 w 4319488"/>
                <a:gd name="connsiteY7" fmla="*/ 2419350 h 4250625"/>
                <a:gd name="connsiteX8" fmla="*/ 2493645 w 4319488"/>
                <a:gd name="connsiteY8" fmla="*/ 2150745 h 4250625"/>
                <a:gd name="connsiteX9" fmla="*/ 2838450 w 4319488"/>
                <a:gd name="connsiteY9" fmla="*/ 2228850 h 4250625"/>
                <a:gd name="connsiteX10" fmla="*/ 4210050 w 4319488"/>
                <a:gd name="connsiteY10" fmla="*/ 3192780 h 4250625"/>
                <a:gd name="connsiteX11" fmla="*/ 3810000 w 4319488"/>
                <a:gd name="connsiteY11" fmla="*/ 3562350 h 4250625"/>
                <a:gd name="connsiteX12" fmla="*/ 3438525 w 4319488"/>
                <a:gd name="connsiteY12" fmla="*/ 3829050 h 4250625"/>
                <a:gd name="connsiteX13" fmla="*/ 3124200 w 4319488"/>
                <a:gd name="connsiteY13" fmla="*/ 4114800 h 4250625"/>
                <a:gd name="connsiteX14" fmla="*/ 2514600 w 4319488"/>
                <a:gd name="connsiteY14" fmla="*/ 4114800 h 4250625"/>
                <a:gd name="connsiteX15" fmla="*/ 2257425 w 4319488"/>
                <a:gd name="connsiteY15" fmla="*/ 3695700 h 4250625"/>
                <a:gd name="connsiteX16" fmla="*/ 1905000 w 4319488"/>
                <a:gd name="connsiteY16" fmla="*/ 3421380 h 4250625"/>
                <a:gd name="connsiteX17" fmla="*/ 1491615 w 4319488"/>
                <a:gd name="connsiteY17" fmla="*/ 3133725 h 4250625"/>
                <a:gd name="connsiteX18" fmla="*/ 1099185 w 4319488"/>
                <a:gd name="connsiteY18" fmla="*/ 3011805 h 4250625"/>
                <a:gd name="connsiteX19" fmla="*/ 933450 w 4319488"/>
                <a:gd name="connsiteY19" fmla="*/ 2733675 h 4250625"/>
                <a:gd name="connsiteX20" fmla="*/ 666750 w 4319488"/>
                <a:gd name="connsiteY20" fmla="*/ 2543175 h 4250625"/>
                <a:gd name="connsiteX21" fmla="*/ 581025 w 4319488"/>
                <a:gd name="connsiteY21" fmla="*/ 2676525 h 4250625"/>
                <a:gd name="connsiteX22" fmla="*/ 200025 w 4319488"/>
                <a:gd name="connsiteY22" fmla="*/ 2457450 h 4250625"/>
                <a:gd name="connsiteX0" fmla="*/ 0 w 4319488"/>
                <a:gd name="connsiteY0" fmla="*/ 0 h 4250625"/>
                <a:gd name="connsiteX1" fmla="*/ 1190625 w 4319488"/>
                <a:gd name="connsiteY1" fmla="*/ 990600 h 4250625"/>
                <a:gd name="connsiteX2" fmla="*/ 1095375 w 4319488"/>
                <a:gd name="connsiteY2" fmla="*/ 1152525 h 4250625"/>
                <a:gd name="connsiteX3" fmla="*/ 1371600 w 4319488"/>
                <a:gd name="connsiteY3" fmla="*/ 1390650 h 4250625"/>
                <a:gd name="connsiteX4" fmla="*/ 1276350 w 4319488"/>
                <a:gd name="connsiteY4" fmla="*/ 1552575 h 4250625"/>
                <a:gd name="connsiteX5" fmla="*/ 1590675 w 4319488"/>
                <a:gd name="connsiteY5" fmla="*/ 1762125 h 4250625"/>
                <a:gd name="connsiteX6" fmla="*/ 1863090 w 4319488"/>
                <a:gd name="connsiteY6" fmla="*/ 1735455 h 4250625"/>
                <a:gd name="connsiteX7" fmla="*/ 1584960 w 4319488"/>
                <a:gd name="connsiteY7" fmla="*/ 2419350 h 4250625"/>
                <a:gd name="connsiteX8" fmla="*/ 2493645 w 4319488"/>
                <a:gd name="connsiteY8" fmla="*/ 2150745 h 4250625"/>
                <a:gd name="connsiteX9" fmla="*/ 2838450 w 4319488"/>
                <a:gd name="connsiteY9" fmla="*/ 2228850 h 4250625"/>
                <a:gd name="connsiteX10" fmla="*/ 4210050 w 4319488"/>
                <a:gd name="connsiteY10" fmla="*/ 3192780 h 4250625"/>
                <a:gd name="connsiteX11" fmla="*/ 3810000 w 4319488"/>
                <a:gd name="connsiteY11" fmla="*/ 3562350 h 4250625"/>
                <a:gd name="connsiteX12" fmla="*/ 3438525 w 4319488"/>
                <a:gd name="connsiteY12" fmla="*/ 3829050 h 4250625"/>
                <a:gd name="connsiteX13" fmla="*/ 3124200 w 4319488"/>
                <a:gd name="connsiteY13" fmla="*/ 4114800 h 4250625"/>
                <a:gd name="connsiteX14" fmla="*/ 2514600 w 4319488"/>
                <a:gd name="connsiteY14" fmla="*/ 4114800 h 4250625"/>
                <a:gd name="connsiteX15" fmla="*/ 2257425 w 4319488"/>
                <a:gd name="connsiteY15" fmla="*/ 3695700 h 4250625"/>
                <a:gd name="connsiteX16" fmla="*/ 1905000 w 4319488"/>
                <a:gd name="connsiteY16" fmla="*/ 3421380 h 4250625"/>
                <a:gd name="connsiteX17" fmla="*/ 1491615 w 4319488"/>
                <a:gd name="connsiteY17" fmla="*/ 3133725 h 4250625"/>
                <a:gd name="connsiteX18" fmla="*/ 1099185 w 4319488"/>
                <a:gd name="connsiteY18" fmla="*/ 3011805 h 4250625"/>
                <a:gd name="connsiteX19" fmla="*/ 933450 w 4319488"/>
                <a:gd name="connsiteY19" fmla="*/ 2733675 h 4250625"/>
                <a:gd name="connsiteX20" fmla="*/ 666750 w 4319488"/>
                <a:gd name="connsiteY20" fmla="*/ 2543175 h 4250625"/>
                <a:gd name="connsiteX21" fmla="*/ 581025 w 4319488"/>
                <a:gd name="connsiteY21" fmla="*/ 2676525 h 4250625"/>
                <a:gd name="connsiteX22" fmla="*/ 200025 w 4319488"/>
                <a:gd name="connsiteY22" fmla="*/ 2457450 h 4250625"/>
                <a:gd name="connsiteX0" fmla="*/ 0 w 4274847"/>
                <a:gd name="connsiteY0" fmla="*/ 0 h 4250625"/>
                <a:gd name="connsiteX1" fmla="*/ 1190625 w 4274847"/>
                <a:gd name="connsiteY1" fmla="*/ 990600 h 4250625"/>
                <a:gd name="connsiteX2" fmla="*/ 1095375 w 4274847"/>
                <a:gd name="connsiteY2" fmla="*/ 1152525 h 4250625"/>
                <a:gd name="connsiteX3" fmla="*/ 1371600 w 4274847"/>
                <a:gd name="connsiteY3" fmla="*/ 1390650 h 4250625"/>
                <a:gd name="connsiteX4" fmla="*/ 1276350 w 4274847"/>
                <a:gd name="connsiteY4" fmla="*/ 1552575 h 4250625"/>
                <a:gd name="connsiteX5" fmla="*/ 1590675 w 4274847"/>
                <a:gd name="connsiteY5" fmla="*/ 1762125 h 4250625"/>
                <a:gd name="connsiteX6" fmla="*/ 1863090 w 4274847"/>
                <a:gd name="connsiteY6" fmla="*/ 1735455 h 4250625"/>
                <a:gd name="connsiteX7" fmla="*/ 1584960 w 4274847"/>
                <a:gd name="connsiteY7" fmla="*/ 2419350 h 4250625"/>
                <a:gd name="connsiteX8" fmla="*/ 2493645 w 4274847"/>
                <a:gd name="connsiteY8" fmla="*/ 2150745 h 4250625"/>
                <a:gd name="connsiteX9" fmla="*/ 2838450 w 4274847"/>
                <a:gd name="connsiteY9" fmla="*/ 2228850 h 4250625"/>
                <a:gd name="connsiteX10" fmla="*/ 4210050 w 4274847"/>
                <a:gd name="connsiteY10" fmla="*/ 3192780 h 4250625"/>
                <a:gd name="connsiteX11" fmla="*/ 3810000 w 4274847"/>
                <a:gd name="connsiteY11" fmla="*/ 3562350 h 4250625"/>
                <a:gd name="connsiteX12" fmla="*/ 3438525 w 4274847"/>
                <a:gd name="connsiteY12" fmla="*/ 3829050 h 4250625"/>
                <a:gd name="connsiteX13" fmla="*/ 3124200 w 4274847"/>
                <a:gd name="connsiteY13" fmla="*/ 4114800 h 4250625"/>
                <a:gd name="connsiteX14" fmla="*/ 2514600 w 4274847"/>
                <a:gd name="connsiteY14" fmla="*/ 4114800 h 4250625"/>
                <a:gd name="connsiteX15" fmla="*/ 2257425 w 4274847"/>
                <a:gd name="connsiteY15" fmla="*/ 3695700 h 4250625"/>
                <a:gd name="connsiteX16" fmla="*/ 1905000 w 4274847"/>
                <a:gd name="connsiteY16" fmla="*/ 3421380 h 4250625"/>
                <a:gd name="connsiteX17" fmla="*/ 1491615 w 4274847"/>
                <a:gd name="connsiteY17" fmla="*/ 3133725 h 4250625"/>
                <a:gd name="connsiteX18" fmla="*/ 1099185 w 4274847"/>
                <a:gd name="connsiteY18" fmla="*/ 3011805 h 4250625"/>
                <a:gd name="connsiteX19" fmla="*/ 933450 w 4274847"/>
                <a:gd name="connsiteY19" fmla="*/ 2733675 h 4250625"/>
                <a:gd name="connsiteX20" fmla="*/ 666750 w 4274847"/>
                <a:gd name="connsiteY20" fmla="*/ 2543175 h 4250625"/>
                <a:gd name="connsiteX21" fmla="*/ 581025 w 4274847"/>
                <a:gd name="connsiteY21" fmla="*/ 2676525 h 4250625"/>
                <a:gd name="connsiteX22" fmla="*/ 200025 w 4274847"/>
                <a:gd name="connsiteY22" fmla="*/ 2457450 h 4250625"/>
                <a:gd name="connsiteX0" fmla="*/ 0 w 4283478"/>
                <a:gd name="connsiteY0" fmla="*/ 0 h 4250625"/>
                <a:gd name="connsiteX1" fmla="*/ 1190625 w 4283478"/>
                <a:gd name="connsiteY1" fmla="*/ 990600 h 4250625"/>
                <a:gd name="connsiteX2" fmla="*/ 1095375 w 4283478"/>
                <a:gd name="connsiteY2" fmla="*/ 1152525 h 4250625"/>
                <a:gd name="connsiteX3" fmla="*/ 1371600 w 4283478"/>
                <a:gd name="connsiteY3" fmla="*/ 1390650 h 4250625"/>
                <a:gd name="connsiteX4" fmla="*/ 1276350 w 4283478"/>
                <a:gd name="connsiteY4" fmla="*/ 1552575 h 4250625"/>
                <a:gd name="connsiteX5" fmla="*/ 1590675 w 4283478"/>
                <a:gd name="connsiteY5" fmla="*/ 1762125 h 4250625"/>
                <a:gd name="connsiteX6" fmla="*/ 1863090 w 4283478"/>
                <a:gd name="connsiteY6" fmla="*/ 1735455 h 4250625"/>
                <a:gd name="connsiteX7" fmla="*/ 1584960 w 4283478"/>
                <a:gd name="connsiteY7" fmla="*/ 2419350 h 4250625"/>
                <a:gd name="connsiteX8" fmla="*/ 2493645 w 4283478"/>
                <a:gd name="connsiteY8" fmla="*/ 2150745 h 4250625"/>
                <a:gd name="connsiteX9" fmla="*/ 2838450 w 4283478"/>
                <a:gd name="connsiteY9" fmla="*/ 2228850 h 4250625"/>
                <a:gd name="connsiteX10" fmla="*/ 4210050 w 4283478"/>
                <a:gd name="connsiteY10" fmla="*/ 3192780 h 4250625"/>
                <a:gd name="connsiteX11" fmla="*/ 3867150 w 4283478"/>
                <a:gd name="connsiteY11" fmla="*/ 3558540 h 4250625"/>
                <a:gd name="connsiteX12" fmla="*/ 3438525 w 4283478"/>
                <a:gd name="connsiteY12" fmla="*/ 3829050 h 4250625"/>
                <a:gd name="connsiteX13" fmla="*/ 3124200 w 4283478"/>
                <a:gd name="connsiteY13" fmla="*/ 4114800 h 4250625"/>
                <a:gd name="connsiteX14" fmla="*/ 2514600 w 4283478"/>
                <a:gd name="connsiteY14" fmla="*/ 4114800 h 4250625"/>
                <a:gd name="connsiteX15" fmla="*/ 2257425 w 4283478"/>
                <a:gd name="connsiteY15" fmla="*/ 3695700 h 4250625"/>
                <a:gd name="connsiteX16" fmla="*/ 1905000 w 4283478"/>
                <a:gd name="connsiteY16" fmla="*/ 3421380 h 4250625"/>
                <a:gd name="connsiteX17" fmla="*/ 1491615 w 4283478"/>
                <a:gd name="connsiteY17" fmla="*/ 3133725 h 4250625"/>
                <a:gd name="connsiteX18" fmla="*/ 1099185 w 4283478"/>
                <a:gd name="connsiteY18" fmla="*/ 3011805 h 4250625"/>
                <a:gd name="connsiteX19" fmla="*/ 933450 w 4283478"/>
                <a:gd name="connsiteY19" fmla="*/ 2733675 h 4250625"/>
                <a:gd name="connsiteX20" fmla="*/ 666750 w 4283478"/>
                <a:gd name="connsiteY20" fmla="*/ 2543175 h 4250625"/>
                <a:gd name="connsiteX21" fmla="*/ 581025 w 4283478"/>
                <a:gd name="connsiteY21" fmla="*/ 2676525 h 4250625"/>
                <a:gd name="connsiteX22" fmla="*/ 200025 w 4283478"/>
                <a:gd name="connsiteY22" fmla="*/ 2457450 h 4250625"/>
                <a:gd name="connsiteX0" fmla="*/ 0 w 4277041"/>
                <a:gd name="connsiteY0" fmla="*/ 0 h 4250625"/>
                <a:gd name="connsiteX1" fmla="*/ 1190625 w 4277041"/>
                <a:gd name="connsiteY1" fmla="*/ 990600 h 4250625"/>
                <a:gd name="connsiteX2" fmla="*/ 1095375 w 4277041"/>
                <a:gd name="connsiteY2" fmla="*/ 1152525 h 4250625"/>
                <a:gd name="connsiteX3" fmla="*/ 1371600 w 4277041"/>
                <a:gd name="connsiteY3" fmla="*/ 1390650 h 4250625"/>
                <a:gd name="connsiteX4" fmla="*/ 1276350 w 4277041"/>
                <a:gd name="connsiteY4" fmla="*/ 1552575 h 4250625"/>
                <a:gd name="connsiteX5" fmla="*/ 1590675 w 4277041"/>
                <a:gd name="connsiteY5" fmla="*/ 1762125 h 4250625"/>
                <a:gd name="connsiteX6" fmla="*/ 1863090 w 4277041"/>
                <a:gd name="connsiteY6" fmla="*/ 1735455 h 4250625"/>
                <a:gd name="connsiteX7" fmla="*/ 1584960 w 4277041"/>
                <a:gd name="connsiteY7" fmla="*/ 2419350 h 4250625"/>
                <a:gd name="connsiteX8" fmla="*/ 2493645 w 4277041"/>
                <a:gd name="connsiteY8" fmla="*/ 2150745 h 4250625"/>
                <a:gd name="connsiteX9" fmla="*/ 2838450 w 4277041"/>
                <a:gd name="connsiteY9" fmla="*/ 2228850 h 4250625"/>
                <a:gd name="connsiteX10" fmla="*/ 4210050 w 4277041"/>
                <a:gd name="connsiteY10" fmla="*/ 3192780 h 4250625"/>
                <a:gd name="connsiteX11" fmla="*/ 3867150 w 4277041"/>
                <a:gd name="connsiteY11" fmla="*/ 3558540 h 4250625"/>
                <a:gd name="connsiteX12" fmla="*/ 3438525 w 4277041"/>
                <a:gd name="connsiteY12" fmla="*/ 3829050 h 4250625"/>
                <a:gd name="connsiteX13" fmla="*/ 3124200 w 4277041"/>
                <a:gd name="connsiteY13" fmla="*/ 4114800 h 4250625"/>
                <a:gd name="connsiteX14" fmla="*/ 2514600 w 4277041"/>
                <a:gd name="connsiteY14" fmla="*/ 4114800 h 4250625"/>
                <a:gd name="connsiteX15" fmla="*/ 2257425 w 4277041"/>
                <a:gd name="connsiteY15" fmla="*/ 3695700 h 4250625"/>
                <a:gd name="connsiteX16" fmla="*/ 1905000 w 4277041"/>
                <a:gd name="connsiteY16" fmla="*/ 3421380 h 4250625"/>
                <a:gd name="connsiteX17" fmla="*/ 1491615 w 4277041"/>
                <a:gd name="connsiteY17" fmla="*/ 3133725 h 4250625"/>
                <a:gd name="connsiteX18" fmla="*/ 1099185 w 4277041"/>
                <a:gd name="connsiteY18" fmla="*/ 3011805 h 4250625"/>
                <a:gd name="connsiteX19" fmla="*/ 933450 w 4277041"/>
                <a:gd name="connsiteY19" fmla="*/ 2733675 h 4250625"/>
                <a:gd name="connsiteX20" fmla="*/ 666750 w 4277041"/>
                <a:gd name="connsiteY20" fmla="*/ 2543175 h 4250625"/>
                <a:gd name="connsiteX21" fmla="*/ 581025 w 4277041"/>
                <a:gd name="connsiteY21" fmla="*/ 2676525 h 4250625"/>
                <a:gd name="connsiteX22" fmla="*/ 200025 w 4277041"/>
                <a:gd name="connsiteY22" fmla="*/ 2457450 h 4250625"/>
                <a:gd name="connsiteX0" fmla="*/ 0 w 4248076"/>
                <a:gd name="connsiteY0" fmla="*/ 0 h 4250625"/>
                <a:gd name="connsiteX1" fmla="*/ 1190625 w 4248076"/>
                <a:gd name="connsiteY1" fmla="*/ 990600 h 4250625"/>
                <a:gd name="connsiteX2" fmla="*/ 1095375 w 4248076"/>
                <a:gd name="connsiteY2" fmla="*/ 1152525 h 4250625"/>
                <a:gd name="connsiteX3" fmla="*/ 1371600 w 4248076"/>
                <a:gd name="connsiteY3" fmla="*/ 1390650 h 4250625"/>
                <a:gd name="connsiteX4" fmla="*/ 1276350 w 4248076"/>
                <a:gd name="connsiteY4" fmla="*/ 1552575 h 4250625"/>
                <a:gd name="connsiteX5" fmla="*/ 1590675 w 4248076"/>
                <a:gd name="connsiteY5" fmla="*/ 1762125 h 4250625"/>
                <a:gd name="connsiteX6" fmla="*/ 1863090 w 4248076"/>
                <a:gd name="connsiteY6" fmla="*/ 1735455 h 4250625"/>
                <a:gd name="connsiteX7" fmla="*/ 1584960 w 4248076"/>
                <a:gd name="connsiteY7" fmla="*/ 2419350 h 4250625"/>
                <a:gd name="connsiteX8" fmla="*/ 2493645 w 4248076"/>
                <a:gd name="connsiteY8" fmla="*/ 2150745 h 4250625"/>
                <a:gd name="connsiteX9" fmla="*/ 2838450 w 4248076"/>
                <a:gd name="connsiteY9" fmla="*/ 2228850 h 4250625"/>
                <a:gd name="connsiteX10" fmla="*/ 4175760 w 4248076"/>
                <a:gd name="connsiteY10" fmla="*/ 3162300 h 4250625"/>
                <a:gd name="connsiteX11" fmla="*/ 3867150 w 4248076"/>
                <a:gd name="connsiteY11" fmla="*/ 3558540 h 4250625"/>
                <a:gd name="connsiteX12" fmla="*/ 3438525 w 4248076"/>
                <a:gd name="connsiteY12" fmla="*/ 3829050 h 4250625"/>
                <a:gd name="connsiteX13" fmla="*/ 3124200 w 4248076"/>
                <a:gd name="connsiteY13" fmla="*/ 4114800 h 4250625"/>
                <a:gd name="connsiteX14" fmla="*/ 2514600 w 4248076"/>
                <a:gd name="connsiteY14" fmla="*/ 4114800 h 4250625"/>
                <a:gd name="connsiteX15" fmla="*/ 2257425 w 4248076"/>
                <a:gd name="connsiteY15" fmla="*/ 3695700 h 4250625"/>
                <a:gd name="connsiteX16" fmla="*/ 1905000 w 4248076"/>
                <a:gd name="connsiteY16" fmla="*/ 3421380 h 4250625"/>
                <a:gd name="connsiteX17" fmla="*/ 1491615 w 4248076"/>
                <a:gd name="connsiteY17" fmla="*/ 3133725 h 4250625"/>
                <a:gd name="connsiteX18" fmla="*/ 1099185 w 4248076"/>
                <a:gd name="connsiteY18" fmla="*/ 3011805 h 4250625"/>
                <a:gd name="connsiteX19" fmla="*/ 933450 w 4248076"/>
                <a:gd name="connsiteY19" fmla="*/ 2733675 h 4250625"/>
                <a:gd name="connsiteX20" fmla="*/ 666750 w 4248076"/>
                <a:gd name="connsiteY20" fmla="*/ 2543175 h 4250625"/>
                <a:gd name="connsiteX21" fmla="*/ 581025 w 4248076"/>
                <a:gd name="connsiteY21" fmla="*/ 2676525 h 4250625"/>
                <a:gd name="connsiteX22" fmla="*/ 200025 w 4248076"/>
                <a:gd name="connsiteY22" fmla="*/ 2457450 h 4250625"/>
                <a:gd name="connsiteX0" fmla="*/ 0 w 4300729"/>
                <a:gd name="connsiteY0" fmla="*/ 0 h 4250625"/>
                <a:gd name="connsiteX1" fmla="*/ 1190625 w 4300729"/>
                <a:gd name="connsiteY1" fmla="*/ 990600 h 4250625"/>
                <a:gd name="connsiteX2" fmla="*/ 1095375 w 4300729"/>
                <a:gd name="connsiteY2" fmla="*/ 1152525 h 4250625"/>
                <a:gd name="connsiteX3" fmla="*/ 1371600 w 4300729"/>
                <a:gd name="connsiteY3" fmla="*/ 1390650 h 4250625"/>
                <a:gd name="connsiteX4" fmla="*/ 1276350 w 4300729"/>
                <a:gd name="connsiteY4" fmla="*/ 1552575 h 4250625"/>
                <a:gd name="connsiteX5" fmla="*/ 1590675 w 4300729"/>
                <a:gd name="connsiteY5" fmla="*/ 1762125 h 4250625"/>
                <a:gd name="connsiteX6" fmla="*/ 1863090 w 4300729"/>
                <a:gd name="connsiteY6" fmla="*/ 1735455 h 4250625"/>
                <a:gd name="connsiteX7" fmla="*/ 1584960 w 4300729"/>
                <a:gd name="connsiteY7" fmla="*/ 2419350 h 4250625"/>
                <a:gd name="connsiteX8" fmla="*/ 2493645 w 4300729"/>
                <a:gd name="connsiteY8" fmla="*/ 2150745 h 4250625"/>
                <a:gd name="connsiteX9" fmla="*/ 2838450 w 4300729"/>
                <a:gd name="connsiteY9" fmla="*/ 2228850 h 4250625"/>
                <a:gd name="connsiteX10" fmla="*/ 4175760 w 4300729"/>
                <a:gd name="connsiteY10" fmla="*/ 3162300 h 4250625"/>
                <a:gd name="connsiteX11" fmla="*/ 3867150 w 4300729"/>
                <a:gd name="connsiteY11" fmla="*/ 3558540 h 4250625"/>
                <a:gd name="connsiteX12" fmla="*/ 3438525 w 4300729"/>
                <a:gd name="connsiteY12" fmla="*/ 3829050 h 4250625"/>
                <a:gd name="connsiteX13" fmla="*/ 3124200 w 4300729"/>
                <a:gd name="connsiteY13" fmla="*/ 4114800 h 4250625"/>
                <a:gd name="connsiteX14" fmla="*/ 2514600 w 4300729"/>
                <a:gd name="connsiteY14" fmla="*/ 4114800 h 4250625"/>
                <a:gd name="connsiteX15" fmla="*/ 2257425 w 4300729"/>
                <a:gd name="connsiteY15" fmla="*/ 3695700 h 4250625"/>
                <a:gd name="connsiteX16" fmla="*/ 1905000 w 4300729"/>
                <a:gd name="connsiteY16" fmla="*/ 3421380 h 4250625"/>
                <a:gd name="connsiteX17" fmla="*/ 1491615 w 4300729"/>
                <a:gd name="connsiteY17" fmla="*/ 3133725 h 4250625"/>
                <a:gd name="connsiteX18" fmla="*/ 1099185 w 4300729"/>
                <a:gd name="connsiteY18" fmla="*/ 3011805 h 4250625"/>
                <a:gd name="connsiteX19" fmla="*/ 933450 w 4300729"/>
                <a:gd name="connsiteY19" fmla="*/ 2733675 h 4250625"/>
                <a:gd name="connsiteX20" fmla="*/ 666750 w 4300729"/>
                <a:gd name="connsiteY20" fmla="*/ 2543175 h 4250625"/>
                <a:gd name="connsiteX21" fmla="*/ 581025 w 4300729"/>
                <a:gd name="connsiteY21" fmla="*/ 2676525 h 4250625"/>
                <a:gd name="connsiteX22" fmla="*/ 200025 w 4300729"/>
                <a:gd name="connsiteY22" fmla="*/ 2457450 h 4250625"/>
                <a:gd name="connsiteX0" fmla="*/ 0 w 4300729"/>
                <a:gd name="connsiteY0" fmla="*/ 0 h 4250625"/>
                <a:gd name="connsiteX1" fmla="*/ 1190625 w 4300729"/>
                <a:gd name="connsiteY1" fmla="*/ 990600 h 4250625"/>
                <a:gd name="connsiteX2" fmla="*/ 1095375 w 4300729"/>
                <a:gd name="connsiteY2" fmla="*/ 1152525 h 4250625"/>
                <a:gd name="connsiteX3" fmla="*/ 1371600 w 4300729"/>
                <a:gd name="connsiteY3" fmla="*/ 1390650 h 4250625"/>
                <a:gd name="connsiteX4" fmla="*/ 1276350 w 4300729"/>
                <a:gd name="connsiteY4" fmla="*/ 1552575 h 4250625"/>
                <a:gd name="connsiteX5" fmla="*/ 1590675 w 4300729"/>
                <a:gd name="connsiteY5" fmla="*/ 1762125 h 4250625"/>
                <a:gd name="connsiteX6" fmla="*/ 1863090 w 4300729"/>
                <a:gd name="connsiteY6" fmla="*/ 1735455 h 4250625"/>
                <a:gd name="connsiteX7" fmla="*/ 1584960 w 4300729"/>
                <a:gd name="connsiteY7" fmla="*/ 2419350 h 4250625"/>
                <a:gd name="connsiteX8" fmla="*/ 2493645 w 4300729"/>
                <a:gd name="connsiteY8" fmla="*/ 2150745 h 4250625"/>
                <a:gd name="connsiteX9" fmla="*/ 2838450 w 4300729"/>
                <a:gd name="connsiteY9" fmla="*/ 2228850 h 4250625"/>
                <a:gd name="connsiteX10" fmla="*/ 4175760 w 4300729"/>
                <a:gd name="connsiteY10" fmla="*/ 3162300 h 4250625"/>
                <a:gd name="connsiteX11" fmla="*/ 3867150 w 4300729"/>
                <a:gd name="connsiteY11" fmla="*/ 3558540 h 4250625"/>
                <a:gd name="connsiteX12" fmla="*/ 3438525 w 4300729"/>
                <a:gd name="connsiteY12" fmla="*/ 3829050 h 4250625"/>
                <a:gd name="connsiteX13" fmla="*/ 3124200 w 4300729"/>
                <a:gd name="connsiteY13" fmla="*/ 4114800 h 4250625"/>
                <a:gd name="connsiteX14" fmla="*/ 2514600 w 4300729"/>
                <a:gd name="connsiteY14" fmla="*/ 4114800 h 4250625"/>
                <a:gd name="connsiteX15" fmla="*/ 2257425 w 4300729"/>
                <a:gd name="connsiteY15" fmla="*/ 3695700 h 4250625"/>
                <a:gd name="connsiteX16" fmla="*/ 1905000 w 4300729"/>
                <a:gd name="connsiteY16" fmla="*/ 3421380 h 4250625"/>
                <a:gd name="connsiteX17" fmla="*/ 1491615 w 4300729"/>
                <a:gd name="connsiteY17" fmla="*/ 3133725 h 4250625"/>
                <a:gd name="connsiteX18" fmla="*/ 1099185 w 4300729"/>
                <a:gd name="connsiteY18" fmla="*/ 3011805 h 4250625"/>
                <a:gd name="connsiteX19" fmla="*/ 933450 w 4300729"/>
                <a:gd name="connsiteY19" fmla="*/ 2733675 h 4250625"/>
                <a:gd name="connsiteX20" fmla="*/ 666750 w 4300729"/>
                <a:gd name="connsiteY20" fmla="*/ 2543175 h 4250625"/>
                <a:gd name="connsiteX21" fmla="*/ 581025 w 4300729"/>
                <a:gd name="connsiteY21" fmla="*/ 2676525 h 4250625"/>
                <a:gd name="connsiteX22" fmla="*/ 200025 w 4300729"/>
                <a:gd name="connsiteY22" fmla="*/ 2457450 h 4250625"/>
                <a:gd name="connsiteX0" fmla="*/ 0 w 4300729"/>
                <a:gd name="connsiteY0" fmla="*/ 0 h 4250625"/>
                <a:gd name="connsiteX1" fmla="*/ 1190625 w 4300729"/>
                <a:gd name="connsiteY1" fmla="*/ 990600 h 4250625"/>
                <a:gd name="connsiteX2" fmla="*/ 1095375 w 4300729"/>
                <a:gd name="connsiteY2" fmla="*/ 1152525 h 4250625"/>
                <a:gd name="connsiteX3" fmla="*/ 1371600 w 4300729"/>
                <a:gd name="connsiteY3" fmla="*/ 1390650 h 4250625"/>
                <a:gd name="connsiteX4" fmla="*/ 1276350 w 4300729"/>
                <a:gd name="connsiteY4" fmla="*/ 1552575 h 4250625"/>
                <a:gd name="connsiteX5" fmla="*/ 1590675 w 4300729"/>
                <a:gd name="connsiteY5" fmla="*/ 1762125 h 4250625"/>
                <a:gd name="connsiteX6" fmla="*/ 1863090 w 4300729"/>
                <a:gd name="connsiteY6" fmla="*/ 1735455 h 4250625"/>
                <a:gd name="connsiteX7" fmla="*/ 1584960 w 4300729"/>
                <a:gd name="connsiteY7" fmla="*/ 2419350 h 4250625"/>
                <a:gd name="connsiteX8" fmla="*/ 2493645 w 4300729"/>
                <a:gd name="connsiteY8" fmla="*/ 2150745 h 4250625"/>
                <a:gd name="connsiteX9" fmla="*/ 2838450 w 4300729"/>
                <a:gd name="connsiteY9" fmla="*/ 2228850 h 4250625"/>
                <a:gd name="connsiteX10" fmla="*/ 4175760 w 4300729"/>
                <a:gd name="connsiteY10" fmla="*/ 3162300 h 4250625"/>
                <a:gd name="connsiteX11" fmla="*/ 3867150 w 4300729"/>
                <a:gd name="connsiteY11" fmla="*/ 3558540 h 4250625"/>
                <a:gd name="connsiteX12" fmla="*/ 3499485 w 4300729"/>
                <a:gd name="connsiteY12" fmla="*/ 3825240 h 4250625"/>
                <a:gd name="connsiteX13" fmla="*/ 3124200 w 4300729"/>
                <a:gd name="connsiteY13" fmla="*/ 4114800 h 4250625"/>
                <a:gd name="connsiteX14" fmla="*/ 2514600 w 4300729"/>
                <a:gd name="connsiteY14" fmla="*/ 4114800 h 4250625"/>
                <a:gd name="connsiteX15" fmla="*/ 2257425 w 4300729"/>
                <a:gd name="connsiteY15" fmla="*/ 3695700 h 4250625"/>
                <a:gd name="connsiteX16" fmla="*/ 1905000 w 4300729"/>
                <a:gd name="connsiteY16" fmla="*/ 3421380 h 4250625"/>
                <a:gd name="connsiteX17" fmla="*/ 1491615 w 4300729"/>
                <a:gd name="connsiteY17" fmla="*/ 3133725 h 4250625"/>
                <a:gd name="connsiteX18" fmla="*/ 1099185 w 4300729"/>
                <a:gd name="connsiteY18" fmla="*/ 3011805 h 4250625"/>
                <a:gd name="connsiteX19" fmla="*/ 933450 w 4300729"/>
                <a:gd name="connsiteY19" fmla="*/ 2733675 h 4250625"/>
                <a:gd name="connsiteX20" fmla="*/ 666750 w 4300729"/>
                <a:gd name="connsiteY20" fmla="*/ 2543175 h 4250625"/>
                <a:gd name="connsiteX21" fmla="*/ 581025 w 4300729"/>
                <a:gd name="connsiteY21" fmla="*/ 2676525 h 4250625"/>
                <a:gd name="connsiteX22" fmla="*/ 200025 w 4300729"/>
                <a:gd name="connsiteY22" fmla="*/ 2457450 h 4250625"/>
                <a:gd name="connsiteX0" fmla="*/ 0 w 4300729"/>
                <a:gd name="connsiteY0" fmla="*/ 0 h 4250625"/>
                <a:gd name="connsiteX1" fmla="*/ 1190625 w 4300729"/>
                <a:gd name="connsiteY1" fmla="*/ 990600 h 4250625"/>
                <a:gd name="connsiteX2" fmla="*/ 1095375 w 4300729"/>
                <a:gd name="connsiteY2" fmla="*/ 1152525 h 4250625"/>
                <a:gd name="connsiteX3" fmla="*/ 1371600 w 4300729"/>
                <a:gd name="connsiteY3" fmla="*/ 1390650 h 4250625"/>
                <a:gd name="connsiteX4" fmla="*/ 1276350 w 4300729"/>
                <a:gd name="connsiteY4" fmla="*/ 1552575 h 4250625"/>
                <a:gd name="connsiteX5" fmla="*/ 1590675 w 4300729"/>
                <a:gd name="connsiteY5" fmla="*/ 1762125 h 4250625"/>
                <a:gd name="connsiteX6" fmla="*/ 1863090 w 4300729"/>
                <a:gd name="connsiteY6" fmla="*/ 1735455 h 4250625"/>
                <a:gd name="connsiteX7" fmla="*/ 1584960 w 4300729"/>
                <a:gd name="connsiteY7" fmla="*/ 2419350 h 4250625"/>
                <a:gd name="connsiteX8" fmla="*/ 2493645 w 4300729"/>
                <a:gd name="connsiteY8" fmla="*/ 2150745 h 4250625"/>
                <a:gd name="connsiteX9" fmla="*/ 2838450 w 4300729"/>
                <a:gd name="connsiteY9" fmla="*/ 2228850 h 4250625"/>
                <a:gd name="connsiteX10" fmla="*/ 4175760 w 4300729"/>
                <a:gd name="connsiteY10" fmla="*/ 3162300 h 4250625"/>
                <a:gd name="connsiteX11" fmla="*/ 3867150 w 4300729"/>
                <a:gd name="connsiteY11" fmla="*/ 3558540 h 4250625"/>
                <a:gd name="connsiteX12" fmla="*/ 3499485 w 4300729"/>
                <a:gd name="connsiteY12" fmla="*/ 3825240 h 4250625"/>
                <a:gd name="connsiteX13" fmla="*/ 3124200 w 4300729"/>
                <a:gd name="connsiteY13" fmla="*/ 4114800 h 4250625"/>
                <a:gd name="connsiteX14" fmla="*/ 2514600 w 4300729"/>
                <a:gd name="connsiteY14" fmla="*/ 4114800 h 4250625"/>
                <a:gd name="connsiteX15" fmla="*/ 2257425 w 4300729"/>
                <a:gd name="connsiteY15" fmla="*/ 3695700 h 4250625"/>
                <a:gd name="connsiteX16" fmla="*/ 1905000 w 4300729"/>
                <a:gd name="connsiteY16" fmla="*/ 3421380 h 4250625"/>
                <a:gd name="connsiteX17" fmla="*/ 1491615 w 4300729"/>
                <a:gd name="connsiteY17" fmla="*/ 3133725 h 4250625"/>
                <a:gd name="connsiteX18" fmla="*/ 1099185 w 4300729"/>
                <a:gd name="connsiteY18" fmla="*/ 3011805 h 4250625"/>
                <a:gd name="connsiteX19" fmla="*/ 933450 w 4300729"/>
                <a:gd name="connsiteY19" fmla="*/ 2733675 h 4250625"/>
                <a:gd name="connsiteX20" fmla="*/ 666750 w 4300729"/>
                <a:gd name="connsiteY20" fmla="*/ 2543175 h 4250625"/>
                <a:gd name="connsiteX21" fmla="*/ 581025 w 4300729"/>
                <a:gd name="connsiteY21" fmla="*/ 2676525 h 4250625"/>
                <a:gd name="connsiteX22" fmla="*/ 200025 w 4300729"/>
                <a:gd name="connsiteY22" fmla="*/ 2457450 h 4250625"/>
                <a:gd name="connsiteX0" fmla="*/ 0 w 4300729"/>
                <a:gd name="connsiteY0" fmla="*/ 0 h 4250625"/>
                <a:gd name="connsiteX1" fmla="*/ 1190625 w 4300729"/>
                <a:gd name="connsiteY1" fmla="*/ 990600 h 4250625"/>
                <a:gd name="connsiteX2" fmla="*/ 1095375 w 4300729"/>
                <a:gd name="connsiteY2" fmla="*/ 1152525 h 4250625"/>
                <a:gd name="connsiteX3" fmla="*/ 1371600 w 4300729"/>
                <a:gd name="connsiteY3" fmla="*/ 1390650 h 4250625"/>
                <a:gd name="connsiteX4" fmla="*/ 1276350 w 4300729"/>
                <a:gd name="connsiteY4" fmla="*/ 1552575 h 4250625"/>
                <a:gd name="connsiteX5" fmla="*/ 1590675 w 4300729"/>
                <a:gd name="connsiteY5" fmla="*/ 1762125 h 4250625"/>
                <a:gd name="connsiteX6" fmla="*/ 1863090 w 4300729"/>
                <a:gd name="connsiteY6" fmla="*/ 1735455 h 4250625"/>
                <a:gd name="connsiteX7" fmla="*/ 1584960 w 4300729"/>
                <a:gd name="connsiteY7" fmla="*/ 2419350 h 4250625"/>
                <a:gd name="connsiteX8" fmla="*/ 2493645 w 4300729"/>
                <a:gd name="connsiteY8" fmla="*/ 2150745 h 4250625"/>
                <a:gd name="connsiteX9" fmla="*/ 2838450 w 4300729"/>
                <a:gd name="connsiteY9" fmla="*/ 2228850 h 4250625"/>
                <a:gd name="connsiteX10" fmla="*/ 4175760 w 4300729"/>
                <a:gd name="connsiteY10" fmla="*/ 3162300 h 4250625"/>
                <a:gd name="connsiteX11" fmla="*/ 3867150 w 4300729"/>
                <a:gd name="connsiteY11" fmla="*/ 3558540 h 4250625"/>
                <a:gd name="connsiteX12" fmla="*/ 3499485 w 4300729"/>
                <a:gd name="connsiteY12" fmla="*/ 3825240 h 4250625"/>
                <a:gd name="connsiteX13" fmla="*/ 3124200 w 4300729"/>
                <a:gd name="connsiteY13" fmla="*/ 4114800 h 4250625"/>
                <a:gd name="connsiteX14" fmla="*/ 2514600 w 4300729"/>
                <a:gd name="connsiteY14" fmla="*/ 4114800 h 4250625"/>
                <a:gd name="connsiteX15" fmla="*/ 2257425 w 4300729"/>
                <a:gd name="connsiteY15" fmla="*/ 3695700 h 4250625"/>
                <a:gd name="connsiteX16" fmla="*/ 1905000 w 4300729"/>
                <a:gd name="connsiteY16" fmla="*/ 3421380 h 4250625"/>
                <a:gd name="connsiteX17" fmla="*/ 1491615 w 4300729"/>
                <a:gd name="connsiteY17" fmla="*/ 3133725 h 4250625"/>
                <a:gd name="connsiteX18" fmla="*/ 1099185 w 4300729"/>
                <a:gd name="connsiteY18" fmla="*/ 3011805 h 4250625"/>
                <a:gd name="connsiteX19" fmla="*/ 933450 w 4300729"/>
                <a:gd name="connsiteY19" fmla="*/ 2733675 h 4250625"/>
                <a:gd name="connsiteX20" fmla="*/ 666750 w 4300729"/>
                <a:gd name="connsiteY20" fmla="*/ 2543175 h 4250625"/>
                <a:gd name="connsiteX21" fmla="*/ 581025 w 4300729"/>
                <a:gd name="connsiteY21" fmla="*/ 2676525 h 4250625"/>
                <a:gd name="connsiteX22" fmla="*/ 200025 w 4300729"/>
                <a:gd name="connsiteY22" fmla="*/ 2457450 h 4250625"/>
                <a:gd name="connsiteX0" fmla="*/ 0 w 4300729"/>
                <a:gd name="connsiteY0" fmla="*/ 0 h 4250625"/>
                <a:gd name="connsiteX1" fmla="*/ 1190625 w 4300729"/>
                <a:gd name="connsiteY1" fmla="*/ 990600 h 4250625"/>
                <a:gd name="connsiteX2" fmla="*/ 1095375 w 4300729"/>
                <a:gd name="connsiteY2" fmla="*/ 1152525 h 4250625"/>
                <a:gd name="connsiteX3" fmla="*/ 1371600 w 4300729"/>
                <a:gd name="connsiteY3" fmla="*/ 1390650 h 4250625"/>
                <a:gd name="connsiteX4" fmla="*/ 1276350 w 4300729"/>
                <a:gd name="connsiteY4" fmla="*/ 1552575 h 4250625"/>
                <a:gd name="connsiteX5" fmla="*/ 1590675 w 4300729"/>
                <a:gd name="connsiteY5" fmla="*/ 1762125 h 4250625"/>
                <a:gd name="connsiteX6" fmla="*/ 1863090 w 4300729"/>
                <a:gd name="connsiteY6" fmla="*/ 1735455 h 4250625"/>
                <a:gd name="connsiteX7" fmla="*/ 1584960 w 4300729"/>
                <a:gd name="connsiteY7" fmla="*/ 2419350 h 4250625"/>
                <a:gd name="connsiteX8" fmla="*/ 2493645 w 4300729"/>
                <a:gd name="connsiteY8" fmla="*/ 2150745 h 4250625"/>
                <a:gd name="connsiteX9" fmla="*/ 2838450 w 4300729"/>
                <a:gd name="connsiteY9" fmla="*/ 2228850 h 4250625"/>
                <a:gd name="connsiteX10" fmla="*/ 4175760 w 4300729"/>
                <a:gd name="connsiteY10" fmla="*/ 3162300 h 4250625"/>
                <a:gd name="connsiteX11" fmla="*/ 3867150 w 4300729"/>
                <a:gd name="connsiteY11" fmla="*/ 3558540 h 4250625"/>
                <a:gd name="connsiteX12" fmla="*/ 3499485 w 4300729"/>
                <a:gd name="connsiteY12" fmla="*/ 3825240 h 4250625"/>
                <a:gd name="connsiteX13" fmla="*/ 3124200 w 4300729"/>
                <a:gd name="connsiteY13" fmla="*/ 4114800 h 4250625"/>
                <a:gd name="connsiteX14" fmla="*/ 2514600 w 4300729"/>
                <a:gd name="connsiteY14" fmla="*/ 4114800 h 4250625"/>
                <a:gd name="connsiteX15" fmla="*/ 2257425 w 4300729"/>
                <a:gd name="connsiteY15" fmla="*/ 3695700 h 4250625"/>
                <a:gd name="connsiteX16" fmla="*/ 1905000 w 4300729"/>
                <a:gd name="connsiteY16" fmla="*/ 3421380 h 4250625"/>
                <a:gd name="connsiteX17" fmla="*/ 1491615 w 4300729"/>
                <a:gd name="connsiteY17" fmla="*/ 3133725 h 4250625"/>
                <a:gd name="connsiteX18" fmla="*/ 1099185 w 4300729"/>
                <a:gd name="connsiteY18" fmla="*/ 3011805 h 4250625"/>
                <a:gd name="connsiteX19" fmla="*/ 933450 w 4300729"/>
                <a:gd name="connsiteY19" fmla="*/ 2733675 h 4250625"/>
                <a:gd name="connsiteX20" fmla="*/ 666750 w 4300729"/>
                <a:gd name="connsiteY20" fmla="*/ 2543175 h 4250625"/>
                <a:gd name="connsiteX21" fmla="*/ 581025 w 4300729"/>
                <a:gd name="connsiteY21" fmla="*/ 2676525 h 4250625"/>
                <a:gd name="connsiteX22" fmla="*/ 200025 w 4300729"/>
                <a:gd name="connsiteY22" fmla="*/ 2457450 h 4250625"/>
                <a:gd name="connsiteX0" fmla="*/ 0 w 4300729"/>
                <a:gd name="connsiteY0" fmla="*/ 0 h 4261033"/>
                <a:gd name="connsiteX1" fmla="*/ 1190625 w 4300729"/>
                <a:gd name="connsiteY1" fmla="*/ 990600 h 4261033"/>
                <a:gd name="connsiteX2" fmla="*/ 1095375 w 4300729"/>
                <a:gd name="connsiteY2" fmla="*/ 1152525 h 4261033"/>
                <a:gd name="connsiteX3" fmla="*/ 1371600 w 4300729"/>
                <a:gd name="connsiteY3" fmla="*/ 1390650 h 4261033"/>
                <a:gd name="connsiteX4" fmla="*/ 1276350 w 4300729"/>
                <a:gd name="connsiteY4" fmla="*/ 1552575 h 4261033"/>
                <a:gd name="connsiteX5" fmla="*/ 1590675 w 4300729"/>
                <a:gd name="connsiteY5" fmla="*/ 1762125 h 4261033"/>
                <a:gd name="connsiteX6" fmla="*/ 1863090 w 4300729"/>
                <a:gd name="connsiteY6" fmla="*/ 1735455 h 4261033"/>
                <a:gd name="connsiteX7" fmla="*/ 1584960 w 4300729"/>
                <a:gd name="connsiteY7" fmla="*/ 2419350 h 4261033"/>
                <a:gd name="connsiteX8" fmla="*/ 2493645 w 4300729"/>
                <a:gd name="connsiteY8" fmla="*/ 2150745 h 4261033"/>
                <a:gd name="connsiteX9" fmla="*/ 2838450 w 4300729"/>
                <a:gd name="connsiteY9" fmla="*/ 2228850 h 4261033"/>
                <a:gd name="connsiteX10" fmla="*/ 4175760 w 4300729"/>
                <a:gd name="connsiteY10" fmla="*/ 3162300 h 4261033"/>
                <a:gd name="connsiteX11" fmla="*/ 3867150 w 4300729"/>
                <a:gd name="connsiteY11" fmla="*/ 3558540 h 4261033"/>
                <a:gd name="connsiteX12" fmla="*/ 3499485 w 4300729"/>
                <a:gd name="connsiteY12" fmla="*/ 3825240 h 4261033"/>
                <a:gd name="connsiteX13" fmla="*/ 3124200 w 4300729"/>
                <a:gd name="connsiteY13" fmla="*/ 4114800 h 4261033"/>
                <a:gd name="connsiteX14" fmla="*/ 2514600 w 4300729"/>
                <a:gd name="connsiteY14" fmla="*/ 4114800 h 4261033"/>
                <a:gd name="connsiteX15" fmla="*/ 2257425 w 4300729"/>
                <a:gd name="connsiteY15" fmla="*/ 3695700 h 4261033"/>
                <a:gd name="connsiteX16" fmla="*/ 1905000 w 4300729"/>
                <a:gd name="connsiteY16" fmla="*/ 3421380 h 4261033"/>
                <a:gd name="connsiteX17" fmla="*/ 1491615 w 4300729"/>
                <a:gd name="connsiteY17" fmla="*/ 3133725 h 4261033"/>
                <a:gd name="connsiteX18" fmla="*/ 1099185 w 4300729"/>
                <a:gd name="connsiteY18" fmla="*/ 3011805 h 4261033"/>
                <a:gd name="connsiteX19" fmla="*/ 933450 w 4300729"/>
                <a:gd name="connsiteY19" fmla="*/ 2733675 h 4261033"/>
                <a:gd name="connsiteX20" fmla="*/ 666750 w 4300729"/>
                <a:gd name="connsiteY20" fmla="*/ 2543175 h 4261033"/>
                <a:gd name="connsiteX21" fmla="*/ 581025 w 4300729"/>
                <a:gd name="connsiteY21" fmla="*/ 2676525 h 4261033"/>
                <a:gd name="connsiteX22" fmla="*/ 200025 w 4300729"/>
                <a:gd name="connsiteY22" fmla="*/ 2457450 h 4261033"/>
                <a:gd name="connsiteX0" fmla="*/ 0 w 4300729"/>
                <a:gd name="connsiteY0" fmla="*/ 0 h 4314977"/>
                <a:gd name="connsiteX1" fmla="*/ 1190625 w 4300729"/>
                <a:gd name="connsiteY1" fmla="*/ 990600 h 4314977"/>
                <a:gd name="connsiteX2" fmla="*/ 1095375 w 4300729"/>
                <a:gd name="connsiteY2" fmla="*/ 1152525 h 4314977"/>
                <a:gd name="connsiteX3" fmla="*/ 1371600 w 4300729"/>
                <a:gd name="connsiteY3" fmla="*/ 1390650 h 4314977"/>
                <a:gd name="connsiteX4" fmla="*/ 1276350 w 4300729"/>
                <a:gd name="connsiteY4" fmla="*/ 1552575 h 4314977"/>
                <a:gd name="connsiteX5" fmla="*/ 1590675 w 4300729"/>
                <a:gd name="connsiteY5" fmla="*/ 1762125 h 4314977"/>
                <a:gd name="connsiteX6" fmla="*/ 1863090 w 4300729"/>
                <a:gd name="connsiteY6" fmla="*/ 1735455 h 4314977"/>
                <a:gd name="connsiteX7" fmla="*/ 1584960 w 4300729"/>
                <a:gd name="connsiteY7" fmla="*/ 2419350 h 4314977"/>
                <a:gd name="connsiteX8" fmla="*/ 2493645 w 4300729"/>
                <a:gd name="connsiteY8" fmla="*/ 2150745 h 4314977"/>
                <a:gd name="connsiteX9" fmla="*/ 2838450 w 4300729"/>
                <a:gd name="connsiteY9" fmla="*/ 2228850 h 4314977"/>
                <a:gd name="connsiteX10" fmla="*/ 4175760 w 4300729"/>
                <a:gd name="connsiteY10" fmla="*/ 3162300 h 4314977"/>
                <a:gd name="connsiteX11" fmla="*/ 3867150 w 4300729"/>
                <a:gd name="connsiteY11" fmla="*/ 3558540 h 4314977"/>
                <a:gd name="connsiteX12" fmla="*/ 3499485 w 4300729"/>
                <a:gd name="connsiteY12" fmla="*/ 3825240 h 4314977"/>
                <a:gd name="connsiteX13" fmla="*/ 3124200 w 4300729"/>
                <a:gd name="connsiteY13" fmla="*/ 4114800 h 4314977"/>
                <a:gd name="connsiteX14" fmla="*/ 2514600 w 4300729"/>
                <a:gd name="connsiteY14" fmla="*/ 4114800 h 4314977"/>
                <a:gd name="connsiteX15" fmla="*/ 2257425 w 4300729"/>
                <a:gd name="connsiteY15" fmla="*/ 3695700 h 4314977"/>
                <a:gd name="connsiteX16" fmla="*/ 1905000 w 4300729"/>
                <a:gd name="connsiteY16" fmla="*/ 3421380 h 4314977"/>
                <a:gd name="connsiteX17" fmla="*/ 1491615 w 4300729"/>
                <a:gd name="connsiteY17" fmla="*/ 3133725 h 4314977"/>
                <a:gd name="connsiteX18" fmla="*/ 1099185 w 4300729"/>
                <a:gd name="connsiteY18" fmla="*/ 3011805 h 4314977"/>
                <a:gd name="connsiteX19" fmla="*/ 933450 w 4300729"/>
                <a:gd name="connsiteY19" fmla="*/ 2733675 h 4314977"/>
                <a:gd name="connsiteX20" fmla="*/ 666750 w 4300729"/>
                <a:gd name="connsiteY20" fmla="*/ 2543175 h 4314977"/>
                <a:gd name="connsiteX21" fmla="*/ 581025 w 4300729"/>
                <a:gd name="connsiteY21" fmla="*/ 2676525 h 4314977"/>
                <a:gd name="connsiteX22" fmla="*/ 200025 w 4300729"/>
                <a:gd name="connsiteY22" fmla="*/ 2457450 h 4314977"/>
                <a:gd name="connsiteX0" fmla="*/ 0 w 4300729"/>
                <a:gd name="connsiteY0" fmla="*/ 0 h 4336841"/>
                <a:gd name="connsiteX1" fmla="*/ 1190625 w 4300729"/>
                <a:gd name="connsiteY1" fmla="*/ 990600 h 4336841"/>
                <a:gd name="connsiteX2" fmla="*/ 1095375 w 4300729"/>
                <a:gd name="connsiteY2" fmla="*/ 1152525 h 4336841"/>
                <a:gd name="connsiteX3" fmla="*/ 1371600 w 4300729"/>
                <a:gd name="connsiteY3" fmla="*/ 1390650 h 4336841"/>
                <a:gd name="connsiteX4" fmla="*/ 1276350 w 4300729"/>
                <a:gd name="connsiteY4" fmla="*/ 1552575 h 4336841"/>
                <a:gd name="connsiteX5" fmla="*/ 1590675 w 4300729"/>
                <a:gd name="connsiteY5" fmla="*/ 1762125 h 4336841"/>
                <a:gd name="connsiteX6" fmla="*/ 1863090 w 4300729"/>
                <a:gd name="connsiteY6" fmla="*/ 1735455 h 4336841"/>
                <a:gd name="connsiteX7" fmla="*/ 1584960 w 4300729"/>
                <a:gd name="connsiteY7" fmla="*/ 2419350 h 4336841"/>
                <a:gd name="connsiteX8" fmla="*/ 2493645 w 4300729"/>
                <a:gd name="connsiteY8" fmla="*/ 2150745 h 4336841"/>
                <a:gd name="connsiteX9" fmla="*/ 2838450 w 4300729"/>
                <a:gd name="connsiteY9" fmla="*/ 2228850 h 4336841"/>
                <a:gd name="connsiteX10" fmla="*/ 4175760 w 4300729"/>
                <a:gd name="connsiteY10" fmla="*/ 3162300 h 4336841"/>
                <a:gd name="connsiteX11" fmla="*/ 3867150 w 4300729"/>
                <a:gd name="connsiteY11" fmla="*/ 3558540 h 4336841"/>
                <a:gd name="connsiteX12" fmla="*/ 3499485 w 4300729"/>
                <a:gd name="connsiteY12" fmla="*/ 3825240 h 4336841"/>
                <a:gd name="connsiteX13" fmla="*/ 3124200 w 4300729"/>
                <a:gd name="connsiteY13" fmla="*/ 4114800 h 4336841"/>
                <a:gd name="connsiteX14" fmla="*/ 2514600 w 4300729"/>
                <a:gd name="connsiteY14" fmla="*/ 4114800 h 4336841"/>
                <a:gd name="connsiteX15" fmla="*/ 2257425 w 4300729"/>
                <a:gd name="connsiteY15" fmla="*/ 3695700 h 4336841"/>
                <a:gd name="connsiteX16" fmla="*/ 1905000 w 4300729"/>
                <a:gd name="connsiteY16" fmla="*/ 3421380 h 4336841"/>
                <a:gd name="connsiteX17" fmla="*/ 1491615 w 4300729"/>
                <a:gd name="connsiteY17" fmla="*/ 3133725 h 4336841"/>
                <a:gd name="connsiteX18" fmla="*/ 1099185 w 4300729"/>
                <a:gd name="connsiteY18" fmla="*/ 3011805 h 4336841"/>
                <a:gd name="connsiteX19" fmla="*/ 933450 w 4300729"/>
                <a:gd name="connsiteY19" fmla="*/ 2733675 h 4336841"/>
                <a:gd name="connsiteX20" fmla="*/ 666750 w 4300729"/>
                <a:gd name="connsiteY20" fmla="*/ 2543175 h 4336841"/>
                <a:gd name="connsiteX21" fmla="*/ 581025 w 4300729"/>
                <a:gd name="connsiteY21" fmla="*/ 2676525 h 4336841"/>
                <a:gd name="connsiteX22" fmla="*/ 200025 w 4300729"/>
                <a:gd name="connsiteY22" fmla="*/ 2457450 h 4336841"/>
                <a:gd name="connsiteX0" fmla="*/ 0 w 4300729"/>
                <a:gd name="connsiteY0" fmla="*/ 0 h 4336841"/>
                <a:gd name="connsiteX1" fmla="*/ 1190625 w 4300729"/>
                <a:gd name="connsiteY1" fmla="*/ 990600 h 4336841"/>
                <a:gd name="connsiteX2" fmla="*/ 1095375 w 4300729"/>
                <a:gd name="connsiteY2" fmla="*/ 1152525 h 4336841"/>
                <a:gd name="connsiteX3" fmla="*/ 1371600 w 4300729"/>
                <a:gd name="connsiteY3" fmla="*/ 1390650 h 4336841"/>
                <a:gd name="connsiteX4" fmla="*/ 1276350 w 4300729"/>
                <a:gd name="connsiteY4" fmla="*/ 1552575 h 4336841"/>
                <a:gd name="connsiteX5" fmla="*/ 1590675 w 4300729"/>
                <a:gd name="connsiteY5" fmla="*/ 1762125 h 4336841"/>
                <a:gd name="connsiteX6" fmla="*/ 1863090 w 4300729"/>
                <a:gd name="connsiteY6" fmla="*/ 1735455 h 4336841"/>
                <a:gd name="connsiteX7" fmla="*/ 1584960 w 4300729"/>
                <a:gd name="connsiteY7" fmla="*/ 2419350 h 4336841"/>
                <a:gd name="connsiteX8" fmla="*/ 2493645 w 4300729"/>
                <a:gd name="connsiteY8" fmla="*/ 2150745 h 4336841"/>
                <a:gd name="connsiteX9" fmla="*/ 2838450 w 4300729"/>
                <a:gd name="connsiteY9" fmla="*/ 2228850 h 4336841"/>
                <a:gd name="connsiteX10" fmla="*/ 4175760 w 4300729"/>
                <a:gd name="connsiteY10" fmla="*/ 3162300 h 4336841"/>
                <a:gd name="connsiteX11" fmla="*/ 3867150 w 4300729"/>
                <a:gd name="connsiteY11" fmla="*/ 3558540 h 4336841"/>
                <a:gd name="connsiteX12" fmla="*/ 3499485 w 4300729"/>
                <a:gd name="connsiteY12" fmla="*/ 3825240 h 4336841"/>
                <a:gd name="connsiteX13" fmla="*/ 3124200 w 4300729"/>
                <a:gd name="connsiteY13" fmla="*/ 4114800 h 4336841"/>
                <a:gd name="connsiteX14" fmla="*/ 2514600 w 4300729"/>
                <a:gd name="connsiteY14" fmla="*/ 4114800 h 4336841"/>
                <a:gd name="connsiteX15" fmla="*/ 2257425 w 4300729"/>
                <a:gd name="connsiteY15" fmla="*/ 3695700 h 4336841"/>
                <a:gd name="connsiteX16" fmla="*/ 1905000 w 4300729"/>
                <a:gd name="connsiteY16" fmla="*/ 3421380 h 4336841"/>
                <a:gd name="connsiteX17" fmla="*/ 1491615 w 4300729"/>
                <a:gd name="connsiteY17" fmla="*/ 3133725 h 4336841"/>
                <a:gd name="connsiteX18" fmla="*/ 1099185 w 4300729"/>
                <a:gd name="connsiteY18" fmla="*/ 3011805 h 4336841"/>
                <a:gd name="connsiteX19" fmla="*/ 933450 w 4300729"/>
                <a:gd name="connsiteY19" fmla="*/ 2733675 h 4336841"/>
                <a:gd name="connsiteX20" fmla="*/ 666750 w 4300729"/>
                <a:gd name="connsiteY20" fmla="*/ 2543175 h 4336841"/>
                <a:gd name="connsiteX21" fmla="*/ 581025 w 4300729"/>
                <a:gd name="connsiteY21" fmla="*/ 2676525 h 4336841"/>
                <a:gd name="connsiteX22" fmla="*/ 200025 w 4300729"/>
                <a:gd name="connsiteY22" fmla="*/ 2457450 h 4336841"/>
                <a:gd name="connsiteX0" fmla="*/ 0 w 4300729"/>
                <a:gd name="connsiteY0" fmla="*/ 0 h 4336841"/>
                <a:gd name="connsiteX1" fmla="*/ 1190625 w 4300729"/>
                <a:gd name="connsiteY1" fmla="*/ 990600 h 4336841"/>
                <a:gd name="connsiteX2" fmla="*/ 1095375 w 4300729"/>
                <a:gd name="connsiteY2" fmla="*/ 1152525 h 4336841"/>
                <a:gd name="connsiteX3" fmla="*/ 1371600 w 4300729"/>
                <a:gd name="connsiteY3" fmla="*/ 1390650 h 4336841"/>
                <a:gd name="connsiteX4" fmla="*/ 1276350 w 4300729"/>
                <a:gd name="connsiteY4" fmla="*/ 1552575 h 4336841"/>
                <a:gd name="connsiteX5" fmla="*/ 1590675 w 4300729"/>
                <a:gd name="connsiteY5" fmla="*/ 1762125 h 4336841"/>
                <a:gd name="connsiteX6" fmla="*/ 1863090 w 4300729"/>
                <a:gd name="connsiteY6" fmla="*/ 1735455 h 4336841"/>
                <a:gd name="connsiteX7" fmla="*/ 1584960 w 4300729"/>
                <a:gd name="connsiteY7" fmla="*/ 2419350 h 4336841"/>
                <a:gd name="connsiteX8" fmla="*/ 2493645 w 4300729"/>
                <a:gd name="connsiteY8" fmla="*/ 2150745 h 4336841"/>
                <a:gd name="connsiteX9" fmla="*/ 2838450 w 4300729"/>
                <a:gd name="connsiteY9" fmla="*/ 2228850 h 4336841"/>
                <a:gd name="connsiteX10" fmla="*/ 4175760 w 4300729"/>
                <a:gd name="connsiteY10" fmla="*/ 3162300 h 4336841"/>
                <a:gd name="connsiteX11" fmla="*/ 3867150 w 4300729"/>
                <a:gd name="connsiteY11" fmla="*/ 3558540 h 4336841"/>
                <a:gd name="connsiteX12" fmla="*/ 3499485 w 4300729"/>
                <a:gd name="connsiteY12" fmla="*/ 3825240 h 4336841"/>
                <a:gd name="connsiteX13" fmla="*/ 3124200 w 4300729"/>
                <a:gd name="connsiteY13" fmla="*/ 4114800 h 4336841"/>
                <a:gd name="connsiteX14" fmla="*/ 2514600 w 4300729"/>
                <a:gd name="connsiteY14" fmla="*/ 4114800 h 4336841"/>
                <a:gd name="connsiteX15" fmla="*/ 2257425 w 4300729"/>
                <a:gd name="connsiteY15" fmla="*/ 3695700 h 4336841"/>
                <a:gd name="connsiteX16" fmla="*/ 1905000 w 4300729"/>
                <a:gd name="connsiteY16" fmla="*/ 3421380 h 4336841"/>
                <a:gd name="connsiteX17" fmla="*/ 1491615 w 4300729"/>
                <a:gd name="connsiteY17" fmla="*/ 3133725 h 4336841"/>
                <a:gd name="connsiteX18" fmla="*/ 1099185 w 4300729"/>
                <a:gd name="connsiteY18" fmla="*/ 3011805 h 4336841"/>
                <a:gd name="connsiteX19" fmla="*/ 933450 w 4300729"/>
                <a:gd name="connsiteY19" fmla="*/ 2733675 h 4336841"/>
                <a:gd name="connsiteX20" fmla="*/ 666750 w 4300729"/>
                <a:gd name="connsiteY20" fmla="*/ 2543175 h 4336841"/>
                <a:gd name="connsiteX21" fmla="*/ 581025 w 4300729"/>
                <a:gd name="connsiteY21" fmla="*/ 2676525 h 4336841"/>
                <a:gd name="connsiteX22" fmla="*/ 200025 w 4300729"/>
                <a:gd name="connsiteY22" fmla="*/ 2457450 h 4336841"/>
                <a:gd name="connsiteX0" fmla="*/ 0 w 4300729"/>
                <a:gd name="connsiteY0" fmla="*/ 0 h 4336841"/>
                <a:gd name="connsiteX1" fmla="*/ 1190625 w 4300729"/>
                <a:gd name="connsiteY1" fmla="*/ 990600 h 4336841"/>
                <a:gd name="connsiteX2" fmla="*/ 1095375 w 4300729"/>
                <a:gd name="connsiteY2" fmla="*/ 1152525 h 4336841"/>
                <a:gd name="connsiteX3" fmla="*/ 1371600 w 4300729"/>
                <a:gd name="connsiteY3" fmla="*/ 1390650 h 4336841"/>
                <a:gd name="connsiteX4" fmla="*/ 1276350 w 4300729"/>
                <a:gd name="connsiteY4" fmla="*/ 1552575 h 4336841"/>
                <a:gd name="connsiteX5" fmla="*/ 1590675 w 4300729"/>
                <a:gd name="connsiteY5" fmla="*/ 1762125 h 4336841"/>
                <a:gd name="connsiteX6" fmla="*/ 1863090 w 4300729"/>
                <a:gd name="connsiteY6" fmla="*/ 1735455 h 4336841"/>
                <a:gd name="connsiteX7" fmla="*/ 1584960 w 4300729"/>
                <a:gd name="connsiteY7" fmla="*/ 2419350 h 4336841"/>
                <a:gd name="connsiteX8" fmla="*/ 2493645 w 4300729"/>
                <a:gd name="connsiteY8" fmla="*/ 2150745 h 4336841"/>
                <a:gd name="connsiteX9" fmla="*/ 2838450 w 4300729"/>
                <a:gd name="connsiteY9" fmla="*/ 2228850 h 4336841"/>
                <a:gd name="connsiteX10" fmla="*/ 4175760 w 4300729"/>
                <a:gd name="connsiteY10" fmla="*/ 3162300 h 4336841"/>
                <a:gd name="connsiteX11" fmla="*/ 3867150 w 4300729"/>
                <a:gd name="connsiteY11" fmla="*/ 3558540 h 4336841"/>
                <a:gd name="connsiteX12" fmla="*/ 3499485 w 4300729"/>
                <a:gd name="connsiteY12" fmla="*/ 3825240 h 4336841"/>
                <a:gd name="connsiteX13" fmla="*/ 3124200 w 4300729"/>
                <a:gd name="connsiteY13" fmla="*/ 4114800 h 4336841"/>
                <a:gd name="connsiteX14" fmla="*/ 2514600 w 4300729"/>
                <a:gd name="connsiteY14" fmla="*/ 4114800 h 4336841"/>
                <a:gd name="connsiteX15" fmla="*/ 2257425 w 4300729"/>
                <a:gd name="connsiteY15" fmla="*/ 3695700 h 4336841"/>
                <a:gd name="connsiteX16" fmla="*/ 1905000 w 4300729"/>
                <a:gd name="connsiteY16" fmla="*/ 3421380 h 4336841"/>
                <a:gd name="connsiteX17" fmla="*/ 1491615 w 4300729"/>
                <a:gd name="connsiteY17" fmla="*/ 3133725 h 4336841"/>
                <a:gd name="connsiteX18" fmla="*/ 1099185 w 4300729"/>
                <a:gd name="connsiteY18" fmla="*/ 3011805 h 4336841"/>
                <a:gd name="connsiteX19" fmla="*/ 933450 w 4300729"/>
                <a:gd name="connsiteY19" fmla="*/ 2733675 h 4336841"/>
                <a:gd name="connsiteX20" fmla="*/ 666750 w 4300729"/>
                <a:gd name="connsiteY20" fmla="*/ 2543175 h 4336841"/>
                <a:gd name="connsiteX21" fmla="*/ 581025 w 4300729"/>
                <a:gd name="connsiteY21" fmla="*/ 2676525 h 4336841"/>
                <a:gd name="connsiteX22" fmla="*/ 200025 w 4300729"/>
                <a:gd name="connsiteY22" fmla="*/ 2457450 h 433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00729" h="4336841">
                  <a:moveTo>
                    <a:pt x="0" y="0"/>
                  </a:moveTo>
                  <a:lnTo>
                    <a:pt x="1190625" y="990600"/>
                  </a:lnTo>
                  <a:lnTo>
                    <a:pt x="1095375" y="1152525"/>
                  </a:lnTo>
                  <a:lnTo>
                    <a:pt x="1371600" y="1390650"/>
                  </a:lnTo>
                  <a:cubicBezTo>
                    <a:pt x="1343660" y="1424940"/>
                    <a:pt x="1330960" y="1468755"/>
                    <a:pt x="1276350" y="1552575"/>
                  </a:cubicBezTo>
                  <a:lnTo>
                    <a:pt x="1590675" y="1762125"/>
                  </a:lnTo>
                  <a:lnTo>
                    <a:pt x="1863090" y="1735455"/>
                  </a:lnTo>
                  <a:cubicBezTo>
                    <a:pt x="1779905" y="1943100"/>
                    <a:pt x="1500505" y="2352675"/>
                    <a:pt x="1584960" y="2419350"/>
                  </a:cubicBezTo>
                  <a:cubicBezTo>
                    <a:pt x="1848485" y="2598420"/>
                    <a:pt x="2131060" y="2545080"/>
                    <a:pt x="2493645" y="2150745"/>
                  </a:cubicBezTo>
                  <a:cubicBezTo>
                    <a:pt x="2632710" y="2167890"/>
                    <a:pt x="2667000" y="2194560"/>
                    <a:pt x="2838450" y="2228850"/>
                  </a:cubicBezTo>
                  <a:cubicBezTo>
                    <a:pt x="3365500" y="2581275"/>
                    <a:pt x="3705860" y="2830830"/>
                    <a:pt x="4175760" y="3162300"/>
                  </a:cubicBezTo>
                  <a:cubicBezTo>
                    <a:pt x="4492625" y="3402965"/>
                    <a:pt x="4138930" y="3763645"/>
                    <a:pt x="3867150" y="3558540"/>
                  </a:cubicBezTo>
                  <a:cubicBezTo>
                    <a:pt x="4075430" y="3846830"/>
                    <a:pt x="3731260" y="4053205"/>
                    <a:pt x="3499485" y="3825240"/>
                  </a:cubicBezTo>
                  <a:cubicBezTo>
                    <a:pt x="3655695" y="4135755"/>
                    <a:pt x="3339465" y="4251960"/>
                    <a:pt x="3124200" y="4114800"/>
                  </a:cubicBezTo>
                  <a:cubicBezTo>
                    <a:pt x="3195320" y="4331970"/>
                    <a:pt x="2860675" y="4480560"/>
                    <a:pt x="2514600" y="4114800"/>
                  </a:cubicBezTo>
                  <a:cubicBezTo>
                    <a:pt x="2600325" y="3889375"/>
                    <a:pt x="2466975" y="3663950"/>
                    <a:pt x="2257425" y="3695700"/>
                  </a:cubicBezTo>
                  <a:cubicBezTo>
                    <a:pt x="2286000" y="3454400"/>
                    <a:pt x="2052637" y="3331845"/>
                    <a:pt x="1905000" y="3421380"/>
                  </a:cubicBezTo>
                  <a:cubicBezTo>
                    <a:pt x="1963925" y="3231958"/>
                    <a:pt x="1637665" y="3032125"/>
                    <a:pt x="1491615" y="3133725"/>
                  </a:cubicBezTo>
                  <a:cubicBezTo>
                    <a:pt x="1548130" y="2995295"/>
                    <a:pt x="1286510" y="2834005"/>
                    <a:pt x="1099185" y="3011805"/>
                  </a:cubicBezTo>
                  <a:lnTo>
                    <a:pt x="933450" y="2733675"/>
                  </a:lnTo>
                  <a:lnTo>
                    <a:pt x="666750" y="2543175"/>
                  </a:lnTo>
                  <a:lnTo>
                    <a:pt x="581025" y="2676525"/>
                  </a:lnTo>
                  <a:lnTo>
                    <a:pt x="200025" y="2457450"/>
                  </a:lnTo>
                </a:path>
              </a:pathLst>
            </a:cu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1"/>
            </a:p>
          </p:txBody>
        </p:sp>
        <p:sp>
          <p:nvSpPr>
            <p:cNvPr id="244" name="Freeform 5">
              <a:extLst>
                <a:ext uri="{FF2B5EF4-FFF2-40B4-BE49-F238E27FC236}">
                  <a16:creationId xmlns="" xmlns:a16="http://schemas.microsoft.com/office/drawing/2014/main" id="{41E2E304-6270-4B4E-ACD4-F91B9CD26771}"/>
                </a:ext>
              </a:extLst>
            </p:cNvPr>
            <p:cNvSpPr/>
            <p:nvPr/>
          </p:nvSpPr>
          <p:spPr>
            <a:xfrm>
              <a:off x="2979453" y="4301052"/>
              <a:ext cx="1379276" cy="1206796"/>
            </a:xfrm>
            <a:custGeom>
              <a:avLst/>
              <a:gdLst>
                <a:gd name="connsiteX0" fmla="*/ 0 w 1381125"/>
                <a:gd name="connsiteY0" fmla="*/ 228600 h 1209675"/>
                <a:gd name="connsiteX1" fmla="*/ 285750 w 1381125"/>
                <a:gd name="connsiteY1" fmla="*/ 381000 h 1209675"/>
                <a:gd name="connsiteX2" fmla="*/ 581025 w 1381125"/>
                <a:gd name="connsiteY2" fmla="*/ 676275 h 1209675"/>
                <a:gd name="connsiteX3" fmla="*/ 847725 w 1381125"/>
                <a:gd name="connsiteY3" fmla="*/ 952500 h 1209675"/>
                <a:gd name="connsiteX4" fmla="*/ 1257300 w 1381125"/>
                <a:gd name="connsiteY4" fmla="*/ 1209675 h 1209675"/>
                <a:gd name="connsiteX5" fmla="*/ 1381125 w 1381125"/>
                <a:gd name="connsiteY5" fmla="*/ 828675 h 1209675"/>
                <a:gd name="connsiteX6" fmla="*/ 1123950 w 1381125"/>
                <a:gd name="connsiteY6" fmla="*/ 676275 h 1209675"/>
                <a:gd name="connsiteX7" fmla="*/ 838200 w 1381125"/>
                <a:gd name="connsiteY7" fmla="*/ 400050 h 1209675"/>
                <a:gd name="connsiteX8" fmla="*/ 447675 w 1381125"/>
                <a:gd name="connsiteY8" fmla="*/ 219075 h 1209675"/>
                <a:gd name="connsiteX9" fmla="*/ 114300 w 1381125"/>
                <a:gd name="connsiteY9" fmla="*/ 0 h 1209675"/>
                <a:gd name="connsiteX10" fmla="*/ 57150 w 1381125"/>
                <a:gd name="connsiteY10" fmla="*/ 247650 h 1209675"/>
                <a:gd name="connsiteX0" fmla="*/ 0 w 1381125"/>
                <a:gd name="connsiteY0" fmla="*/ 228600 h 1209675"/>
                <a:gd name="connsiteX1" fmla="*/ 285750 w 1381125"/>
                <a:gd name="connsiteY1" fmla="*/ 381000 h 1209675"/>
                <a:gd name="connsiteX2" fmla="*/ 581025 w 1381125"/>
                <a:gd name="connsiteY2" fmla="*/ 676275 h 1209675"/>
                <a:gd name="connsiteX3" fmla="*/ 847725 w 1381125"/>
                <a:gd name="connsiteY3" fmla="*/ 952500 h 1209675"/>
                <a:gd name="connsiteX4" fmla="*/ 1257300 w 1381125"/>
                <a:gd name="connsiteY4" fmla="*/ 1209675 h 1209675"/>
                <a:gd name="connsiteX5" fmla="*/ 1381125 w 1381125"/>
                <a:gd name="connsiteY5" fmla="*/ 828675 h 1209675"/>
                <a:gd name="connsiteX6" fmla="*/ 1123950 w 1381125"/>
                <a:gd name="connsiteY6" fmla="*/ 676275 h 1209675"/>
                <a:gd name="connsiteX7" fmla="*/ 838200 w 1381125"/>
                <a:gd name="connsiteY7" fmla="*/ 400050 h 1209675"/>
                <a:gd name="connsiteX8" fmla="*/ 447675 w 1381125"/>
                <a:gd name="connsiteY8" fmla="*/ 219075 h 1209675"/>
                <a:gd name="connsiteX9" fmla="*/ 114300 w 1381125"/>
                <a:gd name="connsiteY9" fmla="*/ 0 h 1209675"/>
                <a:gd name="connsiteX10" fmla="*/ 7620 w 1381125"/>
                <a:gd name="connsiteY10" fmla="*/ 224790 h 1209675"/>
                <a:gd name="connsiteX0" fmla="*/ 0 w 1381125"/>
                <a:gd name="connsiteY0" fmla="*/ 228600 h 1209675"/>
                <a:gd name="connsiteX1" fmla="*/ 285750 w 1381125"/>
                <a:gd name="connsiteY1" fmla="*/ 381000 h 1209675"/>
                <a:gd name="connsiteX2" fmla="*/ 581025 w 1381125"/>
                <a:gd name="connsiteY2" fmla="*/ 676275 h 1209675"/>
                <a:gd name="connsiteX3" fmla="*/ 847725 w 1381125"/>
                <a:gd name="connsiteY3" fmla="*/ 952500 h 1209675"/>
                <a:gd name="connsiteX4" fmla="*/ 1257300 w 1381125"/>
                <a:gd name="connsiteY4" fmla="*/ 1209675 h 1209675"/>
                <a:gd name="connsiteX5" fmla="*/ 1381125 w 1381125"/>
                <a:gd name="connsiteY5" fmla="*/ 828675 h 1209675"/>
                <a:gd name="connsiteX6" fmla="*/ 1123950 w 1381125"/>
                <a:gd name="connsiteY6" fmla="*/ 676275 h 1209675"/>
                <a:gd name="connsiteX7" fmla="*/ 838200 w 1381125"/>
                <a:gd name="connsiteY7" fmla="*/ 400050 h 1209675"/>
                <a:gd name="connsiteX8" fmla="*/ 447675 w 1381125"/>
                <a:gd name="connsiteY8" fmla="*/ 219075 h 1209675"/>
                <a:gd name="connsiteX9" fmla="*/ 114300 w 1381125"/>
                <a:gd name="connsiteY9" fmla="*/ 0 h 1209675"/>
                <a:gd name="connsiteX10" fmla="*/ 7620 w 1381125"/>
                <a:gd name="connsiteY10" fmla="*/ 194310 h 1209675"/>
                <a:gd name="connsiteX0" fmla="*/ 3810 w 1384935"/>
                <a:gd name="connsiteY0" fmla="*/ 228600 h 1209675"/>
                <a:gd name="connsiteX1" fmla="*/ 289560 w 1384935"/>
                <a:gd name="connsiteY1" fmla="*/ 381000 h 1209675"/>
                <a:gd name="connsiteX2" fmla="*/ 584835 w 1384935"/>
                <a:gd name="connsiteY2" fmla="*/ 676275 h 1209675"/>
                <a:gd name="connsiteX3" fmla="*/ 851535 w 1384935"/>
                <a:gd name="connsiteY3" fmla="*/ 952500 h 1209675"/>
                <a:gd name="connsiteX4" fmla="*/ 1261110 w 1384935"/>
                <a:gd name="connsiteY4" fmla="*/ 1209675 h 1209675"/>
                <a:gd name="connsiteX5" fmla="*/ 1384935 w 1384935"/>
                <a:gd name="connsiteY5" fmla="*/ 828675 h 1209675"/>
                <a:gd name="connsiteX6" fmla="*/ 1127760 w 1384935"/>
                <a:gd name="connsiteY6" fmla="*/ 676275 h 1209675"/>
                <a:gd name="connsiteX7" fmla="*/ 842010 w 1384935"/>
                <a:gd name="connsiteY7" fmla="*/ 400050 h 1209675"/>
                <a:gd name="connsiteX8" fmla="*/ 451485 w 1384935"/>
                <a:gd name="connsiteY8" fmla="*/ 219075 h 1209675"/>
                <a:gd name="connsiteX9" fmla="*/ 118110 w 1384935"/>
                <a:gd name="connsiteY9" fmla="*/ 0 h 1209675"/>
                <a:gd name="connsiteX10" fmla="*/ 0 w 1384935"/>
                <a:gd name="connsiteY10" fmla="*/ 236220 h 1209675"/>
                <a:gd name="connsiteX0" fmla="*/ 7620 w 1388745"/>
                <a:gd name="connsiteY0" fmla="*/ 228600 h 1209675"/>
                <a:gd name="connsiteX1" fmla="*/ 293370 w 1388745"/>
                <a:gd name="connsiteY1" fmla="*/ 381000 h 1209675"/>
                <a:gd name="connsiteX2" fmla="*/ 588645 w 1388745"/>
                <a:gd name="connsiteY2" fmla="*/ 676275 h 1209675"/>
                <a:gd name="connsiteX3" fmla="*/ 855345 w 1388745"/>
                <a:gd name="connsiteY3" fmla="*/ 952500 h 1209675"/>
                <a:gd name="connsiteX4" fmla="*/ 1264920 w 1388745"/>
                <a:gd name="connsiteY4" fmla="*/ 1209675 h 1209675"/>
                <a:gd name="connsiteX5" fmla="*/ 1388745 w 1388745"/>
                <a:gd name="connsiteY5" fmla="*/ 828675 h 1209675"/>
                <a:gd name="connsiteX6" fmla="*/ 1131570 w 1388745"/>
                <a:gd name="connsiteY6" fmla="*/ 676275 h 1209675"/>
                <a:gd name="connsiteX7" fmla="*/ 845820 w 1388745"/>
                <a:gd name="connsiteY7" fmla="*/ 400050 h 1209675"/>
                <a:gd name="connsiteX8" fmla="*/ 455295 w 1388745"/>
                <a:gd name="connsiteY8" fmla="*/ 219075 h 1209675"/>
                <a:gd name="connsiteX9" fmla="*/ 121920 w 1388745"/>
                <a:gd name="connsiteY9" fmla="*/ 0 h 1209675"/>
                <a:gd name="connsiteX10" fmla="*/ 0 w 1388745"/>
                <a:gd name="connsiteY10" fmla="*/ 201930 h 1209675"/>
                <a:gd name="connsiteX0" fmla="*/ 7620 w 1388745"/>
                <a:gd name="connsiteY0" fmla="*/ 228600 h 1209675"/>
                <a:gd name="connsiteX1" fmla="*/ 293370 w 1388745"/>
                <a:gd name="connsiteY1" fmla="*/ 381000 h 1209675"/>
                <a:gd name="connsiteX2" fmla="*/ 588645 w 1388745"/>
                <a:gd name="connsiteY2" fmla="*/ 676275 h 1209675"/>
                <a:gd name="connsiteX3" fmla="*/ 855345 w 1388745"/>
                <a:gd name="connsiteY3" fmla="*/ 952500 h 1209675"/>
                <a:gd name="connsiteX4" fmla="*/ 1264920 w 1388745"/>
                <a:gd name="connsiteY4" fmla="*/ 1209675 h 1209675"/>
                <a:gd name="connsiteX5" fmla="*/ 1388745 w 1388745"/>
                <a:gd name="connsiteY5" fmla="*/ 828675 h 1209675"/>
                <a:gd name="connsiteX6" fmla="*/ 1131570 w 1388745"/>
                <a:gd name="connsiteY6" fmla="*/ 676275 h 1209675"/>
                <a:gd name="connsiteX7" fmla="*/ 845820 w 1388745"/>
                <a:gd name="connsiteY7" fmla="*/ 400050 h 1209675"/>
                <a:gd name="connsiteX8" fmla="*/ 455295 w 1388745"/>
                <a:gd name="connsiteY8" fmla="*/ 219075 h 1209675"/>
                <a:gd name="connsiteX9" fmla="*/ 121920 w 1388745"/>
                <a:gd name="connsiteY9" fmla="*/ 0 h 1209675"/>
                <a:gd name="connsiteX10" fmla="*/ 0 w 1388745"/>
                <a:gd name="connsiteY10" fmla="*/ 201930 h 1209675"/>
                <a:gd name="connsiteX0" fmla="*/ 7620 w 1388745"/>
                <a:gd name="connsiteY0" fmla="*/ 228600 h 1209675"/>
                <a:gd name="connsiteX1" fmla="*/ 243840 w 1388745"/>
                <a:gd name="connsiteY1" fmla="*/ 377190 h 1209675"/>
                <a:gd name="connsiteX2" fmla="*/ 588645 w 1388745"/>
                <a:gd name="connsiteY2" fmla="*/ 676275 h 1209675"/>
                <a:gd name="connsiteX3" fmla="*/ 855345 w 1388745"/>
                <a:gd name="connsiteY3" fmla="*/ 952500 h 1209675"/>
                <a:gd name="connsiteX4" fmla="*/ 1264920 w 1388745"/>
                <a:gd name="connsiteY4" fmla="*/ 1209675 h 1209675"/>
                <a:gd name="connsiteX5" fmla="*/ 1388745 w 1388745"/>
                <a:gd name="connsiteY5" fmla="*/ 828675 h 1209675"/>
                <a:gd name="connsiteX6" fmla="*/ 1131570 w 1388745"/>
                <a:gd name="connsiteY6" fmla="*/ 676275 h 1209675"/>
                <a:gd name="connsiteX7" fmla="*/ 845820 w 1388745"/>
                <a:gd name="connsiteY7" fmla="*/ 400050 h 1209675"/>
                <a:gd name="connsiteX8" fmla="*/ 455295 w 1388745"/>
                <a:gd name="connsiteY8" fmla="*/ 219075 h 1209675"/>
                <a:gd name="connsiteX9" fmla="*/ 121920 w 1388745"/>
                <a:gd name="connsiteY9" fmla="*/ 0 h 1209675"/>
                <a:gd name="connsiteX10" fmla="*/ 0 w 1388745"/>
                <a:gd name="connsiteY10" fmla="*/ 201930 h 1209675"/>
                <a:gd name="connsiteX0" fmla="*/ 7620 w 1388745"/>
                <a:gd name="connsiteY0" fmla="*/ 228600 h 1209675"/>
                <a:gd name="connsiteX1" fmla="*/ 243840 w 1388745"/>
                <a:gd name="connsiteY1" fmla="*/ 377190 h 1209675"/>
                <a:gd name="connsiteX2" fmla="*/ 588645 w 1388745"/>
                <a:gd name="connsiteY2" fmla="*/ 676275 h 1209675"/>
                <a:gd name="connsiteX3" fmla="*/ 855345 w 1388745"/>
                <a:gd name="connsiteY3" fmla="*/ 952500 h 1209675"/>
                <a:gd name="connsiteX4" fmla="*/ 1264920 w 1388745"/>
                <a:gd name="connsiteY4" fmla="*/ 1209675 h 1209675"/>
                <a:gd name="connsiteX5" fmla="*/ 1388745 w 1388745"/>
                <a:gd name="connsiteY5" fmla="*/ 828675 h 1209675"/>
                <a:gd name="connsiteX6" fmla="*/ 1131570 w 1388745"/>
                <a:gd name="connsiteY6" fmla="*/ 676275 h 1209675"/>
                <a:gd name="connsiteX7" fmla="*/ 845820 w 1388745"/>
                <a:gd name="connsiteY7" fmla="*/ 400050 h 1209675"/>
                <a:gd name="connsiteX8" fmla="*/ 455295 w 1388745"/>
                <a:gd name="connsiteY8" fmla="*/ 219075 h 1209675"/>
                <a:gd name="connsiteX9" fmla="*/ 121920 w 1388745"/>
                <a:gd name="connsiteY9" fmla="*/ 0 h 1209675"/>
                <a:gd name="connsiteX10" fmla="*/ 0 w 1388745"/>
                <a:gd name="connsiteY10" fmla="*/ 201930 h 1209675"/>
                <a:gd name="connsiteX0" fmla="*/ 7620 w 1388745"/>
                <a:gd name="connsiteY0" fmla="*/ 228600 h 1209675"/>
                <a:gd name="connsiteX1" fmla="*/ 243840 w 1388745"/>
                <a:gd name="connsiteY1" fmla="*/ 377190 h 1209675"/>
                <a:gd name="connsiteX2" fmla="*/ 588645 w 1388745"/>
                <a:gd name="connsiteY2" fmla="*/ 676275 h 1209675"/>
                <a:gd name="connsiteX3" fmla="*/ 855345 w 1388745"/>
                <a:gd name="connsiteY3" fmla="*/ 952500 h 1209675"/>
                <a:gd name="connsiteX4" fmla="*/ 1264920 w 1388745"/>
                <a:gd name="connsiteY4" fmla="*/ 1209675 h 1209675"/>
                <a:gd name="connsiteX5" fmla="*/ 1388745 w 1388745"/>
                <a:gd name="connsiteY5" fmla="*/ 828675 h 1209675"/>
                <a:gd name="connsiteX6" fmla="*/ 1131570 w 1388745"/>
                <a:gd name="connsiteY6" fmla="*/ 676275 h 1209675"/>
                <a:gd name="connsiteX7" fmla="*/ 845820 w 1388745"/>
                <a:gd name="connsiteY7" fmla="*/ 400050 h 1209675"/>
                <a:gd name="connsiteX8" fmla="*/ 455295 w 1388745"/>
                <a:gd name="connsiteY8" fmla="*/ 219075 h 1209675"/>
                <a:gd name="connsiteX9" fmla="*/ 121920 w 1388745"/>
                <a:gd name="connsiteY9" fmla="*/ 0 h 1209675"/>
                <a:gd name="connsiteX10" fmla="*/ 0 w 1388745"/>
                <a:gd name="connsiteY10" fmla="*/ 201930 h 1209675"/>
                <a:gd name="connsiteX0" fmla="*/ 7620 w 1388745"/>
                <a:gd name="connsiteY0" fmla="*/ 228600 h 1209675"/>
                <a:gd name="connsiteX1" fmla="*/ 243840 w 1388745"/>
                <a:gd name="connsiteY1" fmla="*/ 377190 h 1209675"/>
                <a:gd name="connsiteX2" fmla="*/ 588645 w 1388745"/>
                <a:gd name="connsiteY2" fmla="*/ 676275 h 1209675"/>
                <a:gd name="connsiteX3" fmla="*/ 855345 w 1388745"/>
                <a:gd name="connsiteY3" fmla="*/ 952500 h 1209675"/>
                <a:gd name="connsiteX4" fmla="*/ 1264920 w 1388745"/>
                <a:gd name="connsiteY4" fmla="*/ 1209675 h 1209675"/>
                <a:gd name="connsiteX5" fmla="*/ 1388745 w 1388745"/>
                <a:gd name="connsiteY5" fmla="*/ 828675 h 1209675"/>
                <a:gd name="connsiteX6" fmla="*/ 1131570 w 1388745"/>
                <a:gd name="connsiteY6" fmla="*/ 676275 h 1209675"/>
                <a:gd name="connsiteX7" fmla="*/ 845820 w 1388745"/>
                <a:gd name="connsiteY7" fmla="*/ 400050 h 1209675"/>
                <a:gd name="connsiteX8" fmla="*/ 455295 w 1388745"/>
                <a:gd name="connsiteY8" fmla="*/ 219075 h 1209675"/>
                <a:gd name="connsiteX9" fmla="*/ 121920 w 1388745"/>
                <a:gd name="connsiteY9" fmla="*/ 0 h 1209675"/>
                <a:gd name="connsiteX10" fmla="*/ 0 w 1388745"/>
                <a:gd name="connsiteY10" fmla="*/ 201930 h 1209675"/>
                <a:gd name="connsiteX0" fmla="*/ 7620 w 1388745"/>
                <a:gd name="connsiteY0" fmla="*/ 228600 h 1209675"/>
                <a:gd name="connsiteX1" fmla="*/ 243840 w 1388745"/>
                <a:gd name="connsiteY1" fmla="*/ 377190 h 1209675"/>
                <a:gd name="connsiteX2" fmla="*/ 588645 w 1388745"/>
                <a:gd name="connsiteY2" fmla="*/ 676275 h 1209675"/>
                <a:gd name="connsiteX3" fmla="*/ 855345 w 1388745"/>
                <a:gd name="connsiteY3" fmla="*/ 952500 h 1209675"/>
                <a:gd name="connsiteX4" fmla="*/ 1264920 w 1388745"/>
                <a:gd name="connsiteY4" fmla="*/ 1209675 h 1209675"/>
                <a:gd name="connsiteX5" fmla="*/ 1388745 w 1388745"/>
                <a:gd name="connsiteY5" fmla="*/ 828675 h 1209675"/>
                <a:gd name="connsiteX6" fmla="*/ 1131570 w 1388745"/>
                <a:gd name="connsiteY6" fmla="*/ 676275 h 1209675"/>
                <a:gd name="connsiteX7" fmla="*/ 845820 w 1388745"/>
                <a:gd name="connsiteY7" fmla="*/ 400050 h 1209675"/>
                <a:gd name="connsiteX8" fmla="*/ 455295 w 1388745"/>
                <a:gd name="connsiteY8" fmla="*/ 219075 h 1209675"/>
                <a:gd name="connsiteX9" fmla="*/ 121920 w 1388745"/>
                <a:gd name="connsiteY9" fmla="*/ 0 h 1209675"/>
                <a:gd name="connsiteX10" fmla="*/ 0 w 1388745"/>
                <a:gd name="connsiteY10" fmla="*/ 201930 h 1209675"/>
                <a:gd name="connsiteX0" fmla="*/ 7620 w 1388745"/>
                <a:gd name="connsiteY0" fmla="*/ 228600 h 1209675"/>
                <a:gd name="connsiteX1" fmla="*/ 243840 w 1388745"/>
                <a:gd name="connsiteY1" fmla="*/ 377190 h 1209675"/>
                <a:gd name="connsiteX2" fmla="*/ 588645 w 1388745"/>
                <a:gd name="connsiteY2" fmla="*/ 676275 h 1209675"/>
                <a:gd name="connsiteX3" fmla="*/ 855345 w 1388745"/>
                <a:gd name="connsiteY3" fmla="*/ 952500 h 1209675"/>
                <a:gd name="connsiteX4" fmla="*/ 1264920 w 1388745"/>
                <a:gd name="connsiteY4" fmla="*/ 1209675 h 1209675"/>
                <a:gd name="connsiteX5" fmla="*/ 1388745 w 1388745"/>
                <a:gd name="connsiteY5" fmla="*/ 828675 h 1209675"/>
                <a:gd name="connsiteX6" fmla="*/ 1131570 w 1388745"/>
                <a:gd name="connsiteY6" fmla="*/ 676275 h 1209675"/>
                <a:gd name="connsiteX7" fmla="*/ 845820 w 1388745"/>
                <a:gd name="connsiteY7" fmla="*/ 400050 h 1209675"/>
                <a:gd name="connsiteX8" fmla="*/ 455295 w 1388745"/>
                <a:gd name="connsiteY8" fmla="*/ 219075 h 1209675"/>
                <a:gd name="connsiteX9" fmla="*/ 121920 w 1388745"/>
                <a:gd name="connsiteY9" fmla="*/ 0 h 1209675"/>
                <a:gd name="connsiteX10" fmla="*/ 0 w 1388745"/>
                <a:gd name="connsiteY10" fmla="*/ 201930 h 1209675"/>
                <a:gd name="connsiteX0" fmla="*/ 7620 w 1388745"/>
                <a:gd name="connsiteY0" fmla="*/ 228600 h 1209675"/>
                <a:gd name="connsiteX1" fmla="*/ 243840 w 1388745"/>
                <a:gd name="connsiteY1" fmla="*/ 377190 h 1209675"/>
                <a:gd name="connsiteX2" fmla="*/ 588645 w 1388745"/>
                <a:gd name="connsiteY2" fmla="*/ 676275 h 1209675"/>
                <a:gd name="connsiteX3" fmla="*/ 855345 w 1388745"/>
                <a:gd name="connsiteY3" fmla="*/ 952500 h 1209675"/>
                <a:gd name="connsiteX4" fmla="*/ 1264920 w 1388745"/>
                <a:gd name="connsiteY4" fmla="*/ 1209675 h 1209675"/>
                <a:gd name="connsiteX5" fmla="*/ 1388745 w 1388745"/>
                <a:gd name="connsiteY5" fmla="*/ 828675 h 1209675"/>
                <a:gd name="connsiteX6" fmla="*/ 1131570 w 1388745"/>
                <a:gd name="connsiteY6" fmla="*/ 676275 h 1209675"/>
                <a:gd name="connsiteX7" fmla="*/ 845820 w 1388745"/>
                <a:gd name="connsiteY7" fmla="*/ 400050 h 1209675"/>
                <a:gd name="connsiteX8" fmla="*/ 455295 w 1388745"/>
                <a:gd name="connsiteY8" fmla="*/ 219075 h 1209675"/>
                <a:gd name="connsiteX9" fmla="*/ 121920 w 1388745"/>
                <a:gd name="connsiteY9" fmla="*/ 0 h 1209675"/>
                <a:gd name="connsiteX10" fmla="*/ 0 w 1388745"/>
                <a:gd name="connsiteY10" fmla="*/ 201930 h 1209675"/>
                <a:gd name="connsiteX0" fmla="*/ 7620 w 1388745"/>
                <a:gd name="connsiteY0" fmla="*/ 228600 h 1209675"/>
                <a:gd name="connsiteX1" fmla="*/ 243840 w 1388745"/>
                <a:gd name="connsiteY1" fmla="*/ 377190 h 1209675"/>
                <a:gd name="connsiteX2" fmla="*/ 588645 w 1388745"/>
                <a:gd name="connsiteY2" fmla="*/ 676275 h 1209675"/>
                <a:gd name="connsiteX3" fmla="*/ 855345 w 1388745"/>
                <a:gd name="connsiteY3" fmla="*/ 952500 h 1209675"/>
                <a:gd name="connsiteX4" fmla="*/ 1264920 w 1388745"/>
                <a:gd name="connsiteY4" fmla="*/ 1209675 h 1209675"/>
                <a:gd name="connsiteX5" fmla="*/ 1388745 w 1388745"/>
                <a:gd name="connsiteY5" fmla="*/ 828675 h 1209675"/>
                <a:gd name="connsiteX6" fmla="*/ 1131570 w 1388745"/>
                <a:gd name="connsiteY6" fmla="*/ 676275 h 1209675"/>
                <a:gd name="connsiteX7" fmla="*/ 845820 w 1388745"/>
                <a:gd name="connsiteY7" fmla="*/ 400050 h 1209675"/>
                <a:gd name="connsiteX8" fmla="*/ 455295 w 1388745"/>
                <a:gd name="connsiteY8" fmla="*/ 219075 h 1209675"/>
                <a:gd name="connsiteX9" fmla="*/ 121920 w 1388745"/>
                <a:gd name="connsiteY9" fmla="*/ 0 h 1209675"/>
                <a:gd name="connsiteX10" fmla="*/ 0 w 1388745"/>
                <a:gd name="connsiteY10" fmla="*/ 201930 h 1209675"/>
                <a:gd name="connsiteX0" fmla="*/ 7620 w 1388745"/>
                <a:gd name="connsiteY0" fmla="*/ 228600 h 1106805"/>
                <a:gd name="connsiteX1" fmla="*/ 243840 w 1388745"/>
                <a:gd name="connsiteY1" fmla="*/ 377190 h 1106805"/>
                <a:gd name="connsiteX2" fmla="*/ 588645 w 1388745"/>
                <a:gd name="connsiteY2" fmla="*/ 676275 h 1106805"/>
                <a:gd name="connsiteX3" fmla="*/ 855345 w 1388745"/>
                <a:gd name="connsiteY3" fmla="*/ 952500 h 1106805"/>
                <a:gd name="connsiteX4" fmla="*/ 1268730 w 1388745"/>
                <a:gd name="connsiteY4" fmla="*/ 1106805 h 1106805"/>
                <a:gd name="connsiteX5" fmla="*/ 1388745 w 1388745"/>
                <a:gd name="connsiteY5" fmla="*/ 828675 h 1106805"/>
                <a:gd name="connsiteX6" fmla="*/ 1131570 w 1388745"/>
                <a:gd name="connsiteY6" fmla="*/ 676275 h 1106805"/>
                <a:gd name="connsiteX7" fmla="*/ 845820 w 1388745"/>
                <a:gd name="connsiteY7" fmla="*/ 400050 h 1106805"/>
                <a:gd name="connsiteX8" fmla="*/ 455295 w 1388745"/>
                <a:gd name="connsiteY8" fmla="*/ 219075 h 1106805"/>
                <a:gd name="connsiteX9" fmla="*/ 121920 w 1388745"/>
                <a:gd name="connsiteY9" fmla="*/ 0 h 1106805"/>
                <a:gd name="connsiteX10" fmla="*/ 0 w 1388745"/>
                <a:gd name="connsiteY10" fmla="*/ 201930 h 1106805"/>
                <a:gd name="connsiteX0" fmla="*/ 7620 w 1388745"/>
                <a:gd name="connsiteY0" fmla="*/ 228600 h 1161688"/>
                <a:gd name="connsiteX1" fmla="*/ 243840 w 1388745"/>
                <a:gd name="connsiteY1" fmla="*/ 377190 h 1161688"/>
                <a:gd name="connsiteX2" fmla="*/ 588645 w 1388745"/>
                <a:gd name="connsiteY2" fmla="*/ 676275 h 1161688"/>
                <a:gd name="connsiteX3" fmla="*/ 855345 w 1388745"/>
                <a:gd name="connsiteY3" fmla="*/ 952500 h 1161688"/>
                <a:gd name="connsiteX4" fmla="*/ 1268730 w 1388745"/>
                <a:gd name="connsiteY4" fmla="*/ 1106805 h 1161688"/>
                <a:gd name="connsiteX5" fmla="*/ 1388745 w 1388745"/>
                <a:gd name="connsiteY5" fmla="*/ 828675 h 1161688"/>
                <a:gd name="connsiteX6" fmla="*/ 1131570 w 1388745"/>
                <a:gd name="connsiteY6" fmla="*/ 676275 h 1161688"/>
                <a:gd name="connsiteX7" fmla="*/ 845820 w 1388745"/>
                <a:gd name="connsiteY7" fmla="*/ 400050 h 1161688"/>
                <a:gd name="connsiteX8" fmla="*/ 455295 w 1388745"/>
                <a:gd name="connsiteY8" fmla="*/ 219075 h 1161688"/>
                <a:gd name="connsiteX9" fmla="*/ 121920 w 1388745"/>
                <a:gd name="connsiteY9" fmla="*/ 0 h 1161688"/>
                <a:gd name="connsiteX10" fmla="*/ 0 w 1388745"/>
                <a:gd name="connsiteY10" fmla="*/ 201930 h 1161688"/>
                <a:gd name="connsiteX0" fmla="*/ 7620 w 1388745"/>
                <a:gd name="connsiteY0" fmla="*/ 228600 h 1161688"/>
                <a:gd name="connsiteX1" fmla="*/ 243840 w 1388745"/>
                <a:gd name="connsiteY1" fmla="*/ 377190 h 1161688"/>
                <a:gd name="connsiteX2" fmla="*/ 588645 w 1388745"/>
                <a:gd name="connsiteY2" fmla="*/ 676275 h 1161688"/>
                <a:gd name="connsiteX3" fmla="*/ 855345 w 1388745"/>
                <a:gd name="connsiteY3" fmla="*/ 952500 h 1161688"/>
                <a:gd name="connsiteX4" fmla="*/ 1268730 w 1388745"/>
                <a:gd name="connsiteY4" fmla="*/ 1106805 h 1161688"/>
                <a:gd name="connsiteX5" fmla="*/ 1388745 w 1388745"/>
                <a:gd name="connsiteY5" fmla="*/ 828675 h 1161688"/>
                <a:gd name="connsiteX6" fmla="*/ 1131570 w 1388745"/>
                <a:gd name="connsiteY6" fmla="*/ 676275 h 1161688"/>
                <a:gd name="connsiteX7" fmla="*/ 845820 w 1388745"/>
                <a:gd name="connsiteY7" fmla="*/ 400050 h 1161688"/>
                <a:gd name="connsiteX8" fmla="*/ 455295 w 1388745"/>
                <a:gd name="connsiteY8" fmla="*/ 219075 h 1161688"/>
                <a:gd name="connsiteX9" fmla="*/ 121920 w 1388745"/>
                <a:gd name="connsiteY9" fmla="*/ 0 h 1161688"/>
                <a:gd name="connsiteX10" fmla="*/ 0 w 1388745"/>
                <a:gd name="connsiteY10" fmla="*/ 201930 h 1161688"/>
                <a:gd name="connsiteX0" fmla="*/ 7620 w 1397320"/>
                <a:gd name="connsiteY0" fmla="*/ 228600 h 1161688"/>
                <a:gd name="connsiteX1" fmla="*/ 243840 w 1397320"/>
                <a:gd name="connsiteY1" fmla="*/ 377190 h 1161688"/>
                <a:gd name="connsiteX2" fmla="*/ 588645 w 1397320"/>
                <a:gd name="connsiteY2" fmla="*/ 676275 h 1161688"/>
                <a:gd name="connsiteX3" fmla="*/ 855345 w 1397320"/>
                <a:gd name="connsiteY3" fmla="*/ 952500 h 1161688"/>
                <a:gd name="connsiteX4" fmla="*/ 1268730 w 1397320"/>
                <a:gd name="connsiteY4" fmla="*/ 1106805 h 1161688"/>
                <a:gd name="connsiteX5" fmla="*/ 1388745 w 1397320"/>
                <a:gd name="connsiteY5" fmla="*/ 828675 h 1161688"/>
                <a:gd name="connsiteX6" fmla="*/ 1131570 w 1397320"/>
                <a:gd name="connsiteY6" fmla="*/ 676275 h 1161688"/>
                <a:gd name="connsiteX7" fmla="*/ 845820 w 1397320"/>
                <a:gd name="connsiteY7" fmla="*/ 400050 h 1161688"/>
                <a:gd name="connsiteX8" fmla="*/ 455295 w 1397320"/>
                <a:gd name="connsiteY8" fmla="*/ 219075 h 1161688"/>
                <a:gd name="connsiteX9" fmla="*/ 121920 w 1397320"/>
                <a:gd name="connsiteY9" fmla="*/ 0 h 1161688"/>
                <a:gd name="connsiteX10" fmla="*/ 0 w 1397320"/>
                <a:gd name="connsiteY10" fmla="*/ 201930 h 1161688"/>
                <a:gd name="connsiteX0" fmla="*/ 7620 w 1397320"/>
                <a:gd name="connsiteY0" fmla="*/ 228600 h 1161688"/>
                <a:gd name="connsiteX1" fmla="*/ 243840 w 1397320"/>
                <a:gd name="connsiteY1" fmla="*/ 377190 h 1161688"/>
                <a:gd name="connsiteX2" fmla="*/ 588645 w 1397320"/>
                <a:gd name="connsiteY2" fmla="*/ 676275 h 1161688"/>
                <a:gd name="connsiteX3" fmla="*/ 855345 w 1397320"/>
                <a:gd name="connsiteY3" fmla="*/ 952500 h 1161688"/>
                <a:gd name="connsiteX4" fmla="*/ 1268730 w 1397320"/>
                <a:gd name="connsiteY4" fmla="*/ 1106805 h 1161688"/>
                <a:gd name="connsiteX5" fmla="*/ 1388745 w 1397320"/>
                <a:gd name="connsiteY5" fmla="*/ 828675 h 1161688"/>
                <a:gd name="connsiteX6" fmla="*/ 1131570 w 1397320"/>
                <a:gd name="connsiteY6" fmla="*/ 676275 h 1161688"/>
                <a:gd name="connsiteX7" fmla="*/ 845820 w 1397320"/>
                <a:gd name="connsiteY7" fmla="*/ 400050 h 1161688"/>
                <a:gd name="connsiteX8" fmla="*/ 455295 w 1397320"/>
                <a:gd name="connsiteY8" fmla="*/ 219075 h 1161688"/>
                <a:gd name="connsiteX9" fmla="*/ 121920 w 1397320"/>
                <a:gd name="connsiteY9" fmla="*/ 0 h 1161688"/>
                <a:gd name="connsiteX10" fmla="*/ 0 w 1397320"/>
                <a:gd name="connsiteY10" fmla="*/ 201930 h 1161688"/>
                <a:gd name="connsiteX0" fmla="*/ 7620 w 1397320"/>
                <a:gd name="connsiteY0" fmla="*/ 228600 h 1161688"/>
                <a:gd name="connsiteX1" fmla="*/ 243840 w 1397320"/>
                <a:gd name="connsiteY1" fmla="*/ 377190 h 1161688"/>
                <a:gd name="connsiteX2" fmla="*/ 588645 w 1397320"/>
                <a:gd name="connsiteY2" fmla="*/ 676275 h 1161688"/>
                <a:gd name="connsiteX3" fmla="*/ 855345 w 1397320"/>
                <a:gd name="connsiteY3" fmla="*/ 952500 h 1161688"/>
                <a:gd name="connsiteX4" fmla="*/ 1268730 w 1397320"/>
                <a:gd name="connsiteY4" fmla="*/ 1106805 h 1161688"/>
                <a:gd name="connsiteX5" fmla="*/ 1388745 w 1397320"/>
                <a:gd name="connsiteY5" fmla="*/ 828675 h 1161688"/>
                <a:gd name="connsiteX6" fmla="*/ 1131570 w 1397320"/>
                <a:gd name="connsiteY6" fmla="*/ 676275 h 1161688"/>
                <a:gd name="connsiteX7" fmla="*/ 845820 w 1397320"/>
                <a:gd name="connsiteY7" fmla="*/ 400050 h 1161688"/>
                <a:gd name="connsiteX8" fmla="*/ 455295 w 1397320"/>
                <a:gd name="connsiteY8" fmla="*/ 219075 h 1161688"/>
                <a:gd name="connsiteX9" fmla="*/ 121920 w 1397320"/>
                <a:gd name="connsiteY9" fmla="*/ 0 h 1161688"/>
                <a:gd name="connsiteX10" fmla="*/ 0 w 1397320"/>
                <a:gd name="connsiteY10" fmla="*/ 201930 h 1161688"/>
                <a:gd name="connsiteX0" fmla="*/ 7620 w 1376446"/>
                <a:gd name="connsiteY0" fmla="*/ 228600 h 1161688"/>
                <a:gd name="connsiteX1" fmla="*/ 243840 w 1376446"/>
                <a:gd name="connsiteY1" fmla="*/ 377190 h 1161688"/>
                <a:gd name="connsiteX2" fmla="*/ 588645 w 1376446"/>
                <a:gd name="connsiteY2" fmla="*/ 676275 h 1161688"/>
                <a:gd name="connsiteX3" fmla="*/ 855345 w 1376446"/>
                <a:gd name="connsiteY3" fmla="*/ 952500 h 1161688"/>
                <a:gd name="connsiteX4" fmla="*/ 1268730 w 1376446"/>
                <a:gd name="connsiteY4" fmla="*/ 1106805 h 1161688"/>
                <a:gd name="connsiteX5" fmla="*/ 1365885 w 1376446"/>
                <a:gd name="connsiteY5" fmla="*/ 859155 h 1161688"/>
                <a:gd name="connsiteX6" fmla="*/ 1131570 w 1376446"/>
                <a:gd name="connsiteY6" fmla="*/ 676275 h 1161688"/>
                <a:gd name="connsiteX7" fmla="*/ 845820 w 1376446"/>
                <a:gd name="connsiteY7" fmla="*/ 400050 h 1161688"/>
                <a:gd name="connsiteX8" fmla="*/ 455295 w 1376446"/>
                <a:gd name="connsiteY8" fmla="*/ 219075 h 1161688"/>
                <a:gd name="connsiteX9" fmla="*/ 121920 w 1376446"/>
                <a:gd name="connsiteY9" fmla="*/ 0 h 1161688"/>
                <a:gd name="connsiteX10" fmla="*/ 0 w 1376446"/>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31570 w 1365973"/>
                <a:gd name="connsiteY6" fmla="*/ 676275 h 1161688"/>
                <a:gd name="connsiteX7" fmla="*/ 845820 w 1365973"/>
                <a:gd name="connsiteY7" fmla="*/ 40005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31570 w 1365973"/>
                <a:gd name="connsiteY6" fmla="*/ 676275 h 1161688"/>
                <a:gd name="connsiteX7" fmla="*/ 845820 w 1365973"/>
                <a:gd name="connsiteY7" fmla="*/ 40005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31570 w 1365973"/>
                <a:gd name="connsiteY6" fmla="*/ 676275 h 1161688"/>
                <a:gd name="connsiteX7" fmla="*/ 845820 w 1365973"/>
                <a:gd name="connsiteY7" fmla="*/ 40005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31570 w 1365973"/>
                <a:gd name="connsiteY6" fmla="*/ 718185 h 1161688"/>
                <a:gd name="connsiteX7" fmla="*/ 845820 w 1365973"/>
                <a:gd name="connsiteY7" fmla="*/ 40005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31570 w 1365973"/>
                <a:gd name="connsiteY6" fmla="*/ 718185 h 1161688"/>
                <a:gd name="connsiteX7" fmla="*/ 845820 w 1365973"/>
                <a:gd name="connsiteY7" fmla="*/ 40005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31570 w 1365973"/>
                <a:gd name="connsiteY6" fmla="*/ 718185 h 1161688"/>
                <a:gd name="connsiteX7" fmla="*/ 845820 w 1365973"/>
                <a:gd name="connsiteY7" fmla="*/ 40005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845820 w 1365973"/>
                <a:gd name="connsiteY7" fmla="*/ 40005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845820 w 1365973"/>
                <a:gd name="connsiteY7" fmla="*/ 40005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815340 w 1365973"/>
                <a:gd name="connsiteY7" fmla="*/ 40767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815340 w 1365973"/>
                <a:gd name="connsiteY7" fmla="*/ 40767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62000 w 1365973"/>
                <a:gd name="connsiteY7" fmla="*/ 41910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62000 w 1365973"/>
                <a:gd name="connsiteY7" fmla="*/ 41910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62000 w 1365973"/>
                <a:gd name="connsiteY7" fmla="*/ 41910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62000 w 1365973"/>
                <a:gd name="connsiteY7" fmla="*/ 41910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62000 w 1365973"/>
                <a:gd name="connsiteY7" fmla="*/ 419100 h 1161688"/>
                <a:gd name="connsiteX8" fmla="*/ 455295 w 1365973"/>
                <a:gd name="connsiteY8" fmla="*/ 21907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62000 w 1365973"/>
                <a:gd name="connsiteY7" fmla="*/ 419100 h 1161688"/>
                <a:gd name="connsiteX8" fmla="*/ 440055 w 1365973"/>
                <a:gd name="connsiteY8" fmla="*/ 20383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04850 w 1365973"/>
                <a:gd name="connsiteY7" fmla="*/ 419100 h 1161688"/>
                <a:gd name="connsiteX8" fmla="*/ 440055 w 1365973"/>
                <a:gd name="connsiteY8" fmla="*/ 20383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04850 w 1365973"/>
                <a:gd name="connsiteY7" fmla="*/ 419100 h 1161688"/>
                <a:gd name="connsiteX8" fmla="*/ 440055 w 1365973"/>
                <a:gd name="connsiteY8" fmla="*/ 20383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04850 w 1365973"/>
                <a:gd name="connsiteY7" fmla="*/ 419100 h 1161688"/>
                <a:gd name="connsiteX8" fmla="*/ 421005 w 1365973"/>
                <a:gd name="connsiteY8" fmla="*/ 19621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04850 w 1365973"/>
                <a:gd name="connsiteY7" fmla="*/ 419100 h 1161688"/>
                <a:gd name="connsiteX8" fmla="*/ 421005 w 1365973"/>
                <a:gd name="connsiteY8" fmla="*/ 19621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04850 w 1365973"/>
                <a:gd name="connsiteY7" fmla="*/ 419100 h 1161688"/>
                <a:gd name="connsiteX8" fmla="*/ 421005 w 1365973"/>
                <a:gd name="connsiteY8" fmla="*/ 19621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04850 w 1365973"/>
                <a:gd name="connsiteY7" fmla="*/ 419100 h 1161688"/>
                <a:gd name="connsiteX8" fmla="*/ 371475 w 1365973"/>
                <a:gd name="connsiteY8" fmla="*/ 177165 h 1161688"/>
                <a:gd name="connsiteX9" fmla="*/ 121920 w 1365973"/>
                <a:gd name="connsiteY9" fmla="*/ 0 h 1161688"/>
                <a:gd name="connsiteX10" fmla="*/ 0 w 1365973"/>
                <a:gd name="connsiteY10" fmla="*/ 201930 h 1161688"/>
                <a:gd name="connsiteX0" fmla="*/ 7620 w 1365973"/>
                <a:gd name="connsiteY0" fmla="*/ 228600 h 1161688"/>
                <a:gd name="connsiteX1" fmla="*/ 243840 w 1365973"/>
                <a:gd name="connsiteY1" fmla="*/ 377190 h 1161688"/>
                <a:gd name="connsiteX2" fmla="*/ 588645 w 1365973"/>
                <a:gd name="connsiteY2" fmla="*/ 676275 h 1161688"/>
                <a:gd name="connsiteX3" fmla="*/ 855345 w 1365973"/>
                <a:gd name="connsiteY3" fmla="*/ 952500 h 1161688"/>
                <a:gd name="connsiteX4" fmla="*/ 1268730 w 1365973"/>
                <a:gd name="connsiteY4" fmla="*/ 1106805 h 1161688"/>
                <a:gd name="connsiteX5" fmla="*/ 1365885 w 1365973"/>
                <a:gd name="connsiteY5" fmla="*/ 859155 h 1161688"/>
                <a:gd name="connsiteX6" fmla="*/ 1112520 w 1365973"/>
                <a:gd name="connsiteY6" fmla="*/ 702945 h 1161688"/>
                <a:gd name="connsiteX7" fmla="*/ 704850 w 1365973"/>
                <a:gd name="connsiteY7" fmla="*/ 419100 h 1161688"/>
                <a:gd name="connsiteX8" fmla="*/ 371475 w 1365973"/>
                <a:gd name="connsiteY8" fmla="*/ 177165 h 1161688"/>
                <a:gd name="connsiteX9" fmla="*/ 121920 w 1365973"/>
                <a:gd name="connsiteY9" fmla="*/ 0 h 1161688"/>
                <a:gd name="connsiteX10" fmla="*/ 0 w 1365973"/>
                <a:gd name="connsiteY10" fmla="*/ 201930 h 1161688"/>
                <a:gd name="connsiteX0" fmla="*/ 7620 w 1365973"/>
                <a:gd name="connsiteY0" fmla="*/ 251322 h 1184410"/>
                <a:gd name="connsiteX1" fmla="*/ 243840 w 1365973"/>
                <a:gd name="connsiteY1" fmla="*/ 399912 h 1184410"/>
                <a:gd name="connsiteX2" fmla="*/ 588645 w 1365973"/>
                <a:gd name="connsiteY2" fmla="*/ 698997 h 1184410"/>
                <a:gd name="connsiteX3" fmla="*/ 855345 w 1365973"/>
                <a:gd name="connsiteY3" fmla="*/ 975222 h 1184410"/>
                <a:gd name="connsiteX4" fmla="*/ 1268730 w 1365973"/>
                <a:gd name="connsiteY4" fmla="*/ 1129527 h 1184410"/>
                <a:gd name="connsiteX5" fmla="*/ 1365885 w 1365973"/>
                <a:gd name="connsiteY5" fmla="*/ 881877 h 1184410"/>
                <a:gd name="connsiteX6" fmla="*/ 1112520 w 1365973"/>
                <a:gd name="connsiteY6" fmla="*/ 725667 h 1184410"/>
                <a:gd name="connsiteX7" fmla="*/ 704850 w 1365973"/>
                <a:gd name="connsiteY7" fmla="*/ 441822 h 1184410"/>
                <a:gd name="connsiteX8" fmla="*/ 371475 w 1365973"/>
                <a:gd name="connsiteY8" fmla="*/ 199887 h 1184410"/>
                <a:gd name="connsiteX9" fmla="*/ 121920 w 1365973"/>
                <a:gd name="connsiteY9" fmla="*/ 22722 h 1184410"/>
                <a:gd name="connsiteX10" fmla="*/ 0 w 1365973"/>
                <a:gd name="connsiteY10" fmla="*/ 224652 h 1184410"/>
                <a:gd name="connsiteX0" fmla="*/ 7620 w 1365973"/>
                <a:gd name="connsiteY0" fmla="*/ 263643 h 1196731"/>
                <a:gd name="connsiteX1" fmla="*/ 243840 w 1365973"/>
                <a:gd name="connsiteY1" fmla="*/ 412233 h 1196731"/>
                <a:gd name="connsiteX2" fmla="*/ 588645 w 1365973"/>
                <a:gd name="connsiteY2" fmla="*/ 711318 h 1196731"/>
                <a:gd name="connsiteX3" fmla="*/ 855345 w 1365973"/>
                <a:gd name="connsiteY3" fmla="*/ 987543 h 1196731"/>
                <a:gd name="connsiteX4" fmla="*/ 1268730 w 1365973"/>
                <a:gd name="connsiteY4" fmla="*/ 1141848 h 1196731"/>
                <a:gd name="connsiteX5" fmla="*/ 1365885 w 1365973"/>
                <a:gd name="connsiteY5" fmla="*/ 894198 h 1196731"/>
                <a:gd name="connsiteX6" fmla="*/ 1112520 w 1365973"/>
                <a:gd name="connsiteY6" fmla="*/ 737988 h 1196731"/>
                <a:gd name="connsiteX7" fmla="*/ 704850 w 1365973"/>
                <a:gd name="connsiteY7" fmla="*/ 454143 h 1196731"/>
                <a:gd name="connsiteX8" fmla="*/ 371475 w 1365973"/>
                <a:gd name="connsiteY8" fmla="*/ 212208 h 1196731"/>
                <a:gd name="connsiteX9" fmla="*/ 121920 w 1365973"/>
                <a:gd name="connsiteY9" fmla="*/ 35043 h 1196731"/>
                <a:gd name="connsiteX10" fmla="*/ 0 w 1365973"/>
                <a:gd name="connsiteY10" fmla="*/ 236973 h 1196731"/>
                <a:gd name="connsiteX0" fmla="*/ 7620 w 1365973"/>
                <a:gd name="connsiteY0" fmla="*/ 263643 h 1196731"/>
                <a:gd name="connsiteX1" fmla="*/ 243840 w 1365973"/>
                <a:gd name="connsiteY1" fmla="*/ 412233 h 1196731"/>
                <a:gd name="connsiteX2" fmla="*/ 588645 w 1365973"/>
                <a:gd name="connsiteY2" fmla="*/ 711318 h 1196731"/>
                <a:gd name="connsiteX3" fmla="*/ 855345 w 1365973"/>
                <a:gd name="connsiteY3" fmla="*/ 987543 h 1196731"/>
                <a:gd name="connsiteX4" fmla="*/ 1268730 w 1365973"/>
                <a:gd name="connsiteY4" fmla="*/ 1141848 h 1196731"/>
                <a:gd name="connsiteX5" fmla="*/ 1365885 w 1365973"/>
                <a:gd name="connsiteY5" fmla="*/ 894198 h 1196731"/>
                <a:gd name="connsiteX6" fmla="*/ 1112520 w 1365973"/>
                <a:gd name="connsiteY6" fmla="*/ 737988 h 1196731"/>
                <a:gd name="connsiteX7" fmla="*/ 704850 w 1365973"/>
                <a:gd name="connsiteY7" fmla="*/ 454143 h 1196731"/>
                <a:gd name="connsiteX8" fmla="*/ 352425 w 1365973"/>
                <a:gd name="connsiteY8" fmla="*/ 212208 h 1196731"/>
                <a:gd name="connsiteX9" fmla="*/ 121920 w 1365973"/>
                <a:gd name="connsiteY9" fmla="*/ 35043 h 1196731"/>
                <a:gd name="connsiteX10" fmla="*/ 0 w 1365973"/>
                <a:gd name="connsiteY10" fmla="*/ 236973 h 1196731"/>
                <a:gd name="connsiteX0" fmla="*/ 1639 w 1379042"/>
                <a:gd name="connsiteY0" fmla="*/ 236973 h 1196731"/>
                <a:gd name="connsiteX1" fmla="*/ 256909 w 1379042"/>
                <a:gd name="connsiteY1" fmla="*/ 412233 h 1196731"/>
                <a:gd name="connsiteX2" fmla="*/ 601714 w 1379042"/>
                <a:gd name="connsiteY2" fmla="*/ 711318 h 1196731"/>
                <a:gd name="connsiteX3" fmla="*/ 868414 w 1379042"/>
                <a:gd name="connsiteY3" fmla="*/ 987543 h 1196731"/>
                <a:gd name="connsiteX4" fmla="*/ 1281799 w 1379042"/>
                <a:gd name="connsiteY4" fmla="*/ 1141848 h 1196731"/>
                <a:gd name="connsiteX5" fmla="*/ 1378954 w 1379042"/>
                <a:gd name="connsiteY5" fmla="*/ 894198 h 1196731"/>
                <a:gd name="connsiteX6" fmla="*/ 1125589 w 1379042"/>
                <a:gd name="connsiteY6" fmla="*/ 737988 h 1196731"/>
                <a:gd name="connsiteX7" fmla="*/ 717919 w 1379042"/>
                <a:gd name="connsiteY7" fmla="*/ 454143 h 1196731"/>
                <a:gd name="connsiteX8" fmla="*/ 365494 w 1379042"/>
                <a:gd name="connsiteY8" fmla="*/ 212208 h 1196731"/>
                <a:gd name="connsiteX9" fmla="*/ 134989 w 1379042"/>
                <a:gd name="connsiteY9" fmla="*/ 35043 h 1196731"/>
                <a:gd name="connsiteX10" fmla="*/ 13069 w 1379042"/>
                <a:gd name="connsiteY10" fmla="*/ 236973 h 1196731"/>
                <a:gd name="connsiteX0" fmla="*/ 1639 w 1379042"/>
                <a:gd name="connsiteY0" fmla="*/ 236973 h 1196731"/>
                <a:gd name="connsiteX1" fmla="*/ 256909 w 1379042"/>
                <a:gd name="connsiteY1" fmla="*/ 412233 h 1196731"/>
                <a:gd name="connsiteX2" fmla="*/ 601714 w 1379042"/>
                <a:gd name="connsiteY2" fmla="*/ 711318 h 1196731"/>
                <a:gd name="connsiteX3" fmla="*/ 868414 w 1379042"/>
                <a:gd name="connsiteY3" fmla="*/ 987543 h 1196731"/>
                <a:gd name="connsiteX4" fmla="*/ 1281799 w 1379042"/>
                <a:gd name="connsiteY4" fmla="*/ 1141848 h 1196731"/>
                <a:gd name="connsiteX5" fmla="*/ 1378954 w 1379042"/>
                <a:gd name="connsiteY5" fmla="*/ 894198 h 1196731"/>
                <a:gd name="connsiteX6" fmla="*/ 1125589 w 1379042"/>
                <a:gd name="connsiteY6" fmla="*/ 737988 h 1196731"/>
                <a:gd name="connsiteX7" fmla="*/ 717919 w 1379042"/>
                <a:gd name="connsiteY7" fmla="*/ 454143 h 1196731"/>
                <a:gd name="connsiteX8" fmla="*/ 365494 w 1379042"/>
                <a:gd name="connsiteY8" fmla="*/ 212208 h 1196731"/>
                <a:gd name="connsiteX9" fmla="*/ 134989 w 1379042"/>
                <a:gd name="connsiteY9" fmla="*/ 35043 h 1196731"/>
                <a:gd name="connsiteX10" fmla="*/ 1639 w 1379042"/>
                <a:gd name="connsiteY10" fmla="*/ 229353 h 1196731"/>
                <a:gd name="connsiteX0" fmla="*/ 1639 w 1379042"/>
                <a:gd name="connsiteY0" fmla="*/ 236973 h 1196731"/>
                <a:gd name="connsiteX1" fmla="*/ 256909 w 1379042"/>
                <a:gd name="connsiteY1" fmla="*/ 412233 h 1196731"/>
                <a:gd name="connsiteX2" fmla="*/ 601714 w 1379042"/>
                <a:gd name="connsiteY2" fmla="*/ 711318 h 1196731"/>
                <a:gd name="connsiteX3" fmla="*/ 868414 w 1379042"/>
                <a:gd name="connsiteY3" fmla="*/ 987543 h 1196731"/>
                <a:gd name="connsiteX4" fmla="*/ 1281799 w 1379042"/>
                <a:gd name="connsiteY4" fmla="*/ 1141848 h 1196731"/>
                <a:gd name="connsiteX5" fmla="*/ 1378954 w 1379042"/>
                <a:gd name="connsiteY5" fmla="*/ 894198 h 1196731"/>
                <a:gd name="connsiteX6" fmla="*/ 1125589 w 1379042"/>
                <a:gd name="connsiteY6" fmla="*/ 737988 h 1196731"/>
                <a:gd name="connsiteX7" fmla="*/ 717919 w 1379042"/>
                <a:gd name="connsiteY7" fmla="*/ 454143 h 1196731"/>
                <a:gd name="connsiteX8" fmla="*/ 365494 w 1379042"/>
                <a:gd name="connsiteY8" fmla="*/ 212208 h 1196731"/>
                <a:gd name="connsiteX9" fmla="*/ 134989 w 1379042"/>
                <a:gd name="connsiteY9" fmla="*/ 35043 h 1196731"/>
                <a:gd name="connsiteX10" fmla="*/ 1639 w 1379042"/>
                <a:gd name="connsiteY10" fmla="*/ 229353 h 1196731"/>
                <a:gd name="connsiteX0" fmla="*/ 1639 w 1379042"/>
                <a:gd name="connsiteY0" fmla="*/ 236973 h 1196731"/>
                <a:gd name="connsiteX1" fmla="*/ 256909 w 1379042"/>
                <a:gd name="connsiteY1" fmla="*/ 412233 h 1196731"/>
                <a:gd name="connsiteX2" fmla="*/ 601714 w 1379042"/>
                <a:gd name="connsiteY2" fmla="*/ 711318 h 1196731"/>
                <a:gd name="connsiteX3" fmla="*/ 868414 w 1379042"/>
                <a:gd name="connsiteY3" fmla="*/ 987543 h 1196731"/>
                <a:gd name="connsiteX4" fmla="*/ 1281799 w 1379042"/>
                <a:gd name="connsiteY4" fmla="*/ 1141848 h 1196731"/>
                <a:gd name="connsiteX5" fmla="*/ 1378954 w 1379042"/>
                <a:gd name="connsiteY5" fmla="*/ 894198 h 1196731"/>
                <a:gd name="connsiteX6" fmla="*/ 1125589 w 1379042"/>
                <a:gd name="connsiteY6" fmla="*/ 737988 h 1196731"/>
                <a:gd name="connsiteX7" fmla="*/ 717919 w 1379042"/>
                <a:gd name="connsiteY7" fmla="*/ 454143 h 1196731"/>
                <a:gd name="connsiteX8" fmla="*/ 365494 w 1379042"/>
                <a:gd name="connsiteY8" fmla="*/ 212208 h 1196731"/>
                <a:gd name="connsiteX9" fmla="*/ 134989 w 1379042"/>
                <a:gd name="connsiteY9" fmla="*/ 35043 h 1196731"/>
                <a:gd name="connsiteX10" fmla="*/ 1639 w 1379042"/>
                <a:gd name="connsiteY10" fmla="*/ 229353 h 1196731"/>
                <a:gd name="connsiteX11" fmla="*/ 1639 w 1379042"/>
                <a:gd name="connsiteY11" fmla="*/ 236973 h 1196731"/>
                <a:gd name="connsiteX0" fmla="*/ 2847 w 1380250"/>
                <a:gd name="connsiteY0" fmla="*/ 236973 h 1196731"/>
                <a:gd name="connsiteX1" fmla="*/ 258117 w 1380250"/>
                <a:gd name="connsiteY1" fmla="*/ 412233 h 1196731"/>
                <a:gd name="connsiteX2" fmla="*/ 602922 w 1380250"/>
                <a:gd name="connsiteY2" fmla="*/ 711318 h 1196731"/>
                <a:gd name="connsiteX3" fmla="*/ 869622 w 1380250"/>
                <a:gd name="connsiteY3" fmla="*/ 987543 h 1196731"/>
                <a:gd name="connsiteX4" fmla="*/ 1283007 w 1380250"/>
                <a:gd name="connsiteY4" fmla="*/ 1141848 h 1196731"/>
                <a:gd name="connsiteX5" fmla="*/ 1380162 w 1380250"/>
                <a:gd name="connsiteY5" fmla="*/ 894198 h 1196731"/>
                <a:gd name="connsiteX6" fmla="*/ 1126797 w 1380250"/>
                <a:gd name="connsiteY6" fmla="*/ 737988 h 1196731"/>
                <a:gd name="connsiteX7" fmla="*/ 719127 w 1380250"/>
                <a:gd name="connsiteY7" fmla="*/ 454143 h 1196731"/>
                <a:gd name="connsiteX8" fmla="*/ 366702 w 1380250"/>
                <a:gd name="connsiteY8" fmla="*/ 212208 h 1196731"/>
                <a:gd name="connsiteX9" fmla="*/ 136197 w 1380250"/>
                <a:gd name="connsiteY9" fmla="*/ 35043 h 1196731"/>
                <a:gd name="connsiteX10" fmla="*/ 2847 w 1380250"/>
                <a:gd name="connsiteY10" fmla="*/ 236973 h 1196731"/>
                <a:gd name="connsiteX0" fmla="*/ 1640 w 1379043"/>
                <a:gd name="connsiteY0" fmla="*/ 236973 h 1196731"/>
                <a:gd name="connsiteX1" fmla="*/ 256910 w 1379043"/>
                <a:gd name="connsiteY1" fmla="*/ 412233 h 1196731"/>
                <a:gd name="connsiteX2" fmla="*/ 601715 w 1379043"/>
                <a:gd name="connsiteY2" fmla="*/ 711318 h 1196731"/>
                <a:gd name="connsiteX3" fmla="*/ 868415 w 1379043"/>
                <a:gd name="connsiteY3" fmla="*/ 987543 h 1196731"/>
                <a:gd name="connsiteX4" fmla="*/ 1281800 w 1379043"/>
                <a:gd name="connsiteY4" fmla="*/ 1141848 h 1196731"/>
                <a:gd name="connsiteX5" fmla="*/ 1378955 w 1379043"/>
                <a:gd name="connsiteY5" fmla="*/ 894198 h 1196731"/>
                <a:gd name="connsiteX6" fmla="*/ 1125590 w 1379043"/>
                <a:gd name="connsiteY6" fmla="*/ 737988 h 1196731"/>
                <a:gd name="connsiteX7" fmla="*/ 717920 w 1379043"/>
                <a:gd name="connsiteY7" fmla="*/ 454143 h 1196731"/>
                <a:gd name="connsiteX8" fmla="*/ 365495 w 1379043"/>
                <a:gd name="connsiteY8" fmla="*/ 212208 h 1196731"/>
                <a:gd name="connsiteX9" fmla="*/ 134990 w 1379043"/>
                <a:gd name="connsiteY9" fmla="*/ 35043 h 1196731"/>
                <a:gd name="connsiteX10" fmla="*/ 1640 w 1379043"/>
                <a:gd name="connsiteY10" fmla="*/ 236973 h 1196731"/>
                <a:gd name="connsiteX0" fmla="*/ 17 w 1377420"/>
                <a:gd name="connsiteY0" fmla="*/ 236973 h 1196731"/>
                <a:gd name="connsiteX1" fmla="*/ 255287 w 1377420"/>
                <a:gd name="connsiteY1" fmla="*/ 412233 h 1196731"/>
                <a:gd name="connsiteX2" fmla="*/ 600092 w 1377420"/>
                <a:gd name="connsiteY2" fmla="*/ 711318 h 1196731"/>
                <a:gd name="connsiteX3" fmla="*/ 866792 w 1377420"/>
                <a:gd name="connsiteY3" fmla="*/ 987543 h 1196731"/>
                <a:gd name="connsiteX4" fmla="*/ 1280177 w 1377420"/>
                <a:gd name="connsiteY4" fmla="*/ 1141848 h 1196731"/>
                <a:gd name="connsiteX5" fmla="*/ 1377332 w 1377420"/>
                <a:gd name="connsiteY5" fmla="*/ 894198 h 1196731"/>
                <a:gd name="connsiteX6" fmla="*/ 1123967 w 1377420"/>
                <a:gd name="connsiteY6" fmla="*/ 737988 h 1196731"/>
                <a:gd name="connsiteX7" fmla="*/ 716297 w 1377420"/>
                <a:gd name="connsiteY7" fmla="*/ 454143 h 1196731"/>
                <a:gd name="connsiteX8" fmla="*/ 363872 w 1377420"/>
                <a:gd name="connsiteY8" fmla="*/ 212208 h 1196731"/>
                <a:gd name="connsiteX9" fmla="*/ 133367 w 1377420"/>
                <a:gd name="connsiteY9" fmla="*/ 35043 h 1196731"/>
                <a:gd name="connsiteX10" fmla="*/ 17 w 1377420"/>
                <a:gd name="connsiteY10" fmla="*/ 236973 h 1196731"/>
                <a:gd name="connsiteX0" fmla="*/ 3783 w 1381186"/>
                <a:gd name="connsiteY0" fmla="*/ 236973 h 1196731"/>
                <a:gd name="connsiteX1" fmla="*/ 259053 w 1381186"/>
                <a:gd name="connsiteY1" fmla="*/ 412233 h 1196731"/>
                <a:gd name="connsiteX2" fmla="*/ 603858 w 1381186"/>
                <a:gd name="connsiteY2" fmla="*/ 711318 h 1196731"/>
                <a:gd name="connsiteX3" fmla="*/ 870558 w 1381186"/>
                <a:gd name="connsiteY3" fmla="*/ 987543 h 1196731"/>
                <a:gd name="connsiteX4" fmla="*/ 1283943 w 1381186"/>
                <a:gd name="connsiteY4" fmla="*/ 1141848 h 1196731"/>
                <a:gd name="connsiteX5" fmla="*/ 1381098 w 1381186"/>
                <a:gd name="connsiteY5" fmla="*/ 894198 h 1196731"/>
                <a:gd name="connsiteX6" fmla="*/ 1127733 w 1381186"/>
                <a:gd name="connsiteY6" fmla="*/ 737988 h 1196731"/>
                <a:gd name="connsiteX7" fmla="*/ 720063 w 1381186"/>
                <a:gd name="connsiteY7" fmla="*/ 454143 h 1196731"/>
                <a:gd name="connsiteX8" fmla="*/ 367638 w 1381186"/>
                <a:gd name="connsiteY8" fmla="*/ 212208 h 1196731"/>
                <a:gd name="connsiteX9" fmla="*/ 137133 w 1381186"/>
                <a:gd name="connsiteY9" fmla="*/ 35043 h 1196731"/>
                <a:gd name="connsiteX10" fmla="*/ 3783 w 1381186"/>
                <a:gd name="connsiteY10" fmla="*/ 236973 h 1196731"/>
                <a:gd name="connsiteX0" fmla="*/ 4467 w 1381870"/>
                <a:gd name="connsiteY0" fmla="*/ 236973 h 1196731"/>
                <a:gd name="connsiteX1" fmla="*/ 259737 w 1381870"/>
                <a:gd name="connsiteY1" fmla="*/ 412233 h 1196731"/>
                <a:gd name="connsiteX2" fmla="*/ 604542 w 1381870"/>
                <a:gd name="connsiteY2" fmla="*/ 711318 h 1196731"/>
                <a:gd name="connsiteX3" fmla="*/ 871242 w 1381870"/>
                <a:gd name="connsiteY3" fmla="*/ 987543 h 1196731"/>
                <a:gd name="connsiteX4" fmla="*/ 1284627 w 1381870"/>
                <a:gd name="connsiteY4" fmla="*/ 1141848 h 1196731"/>
                <a:gd name="connsiteX5" fmla="*/ 1381782 w 1381870"/>
                <a:gd name="connsiteY5" fmla="*/ 894198 h 1196731"/>
                <a:gd name="connsiteX6" fmla="*/ 1128417 w 1381870"/>
                <a:gd name="connsiteY6" fmla="*/ 737988 h 1196731"/>
                <a:gd name="connsiteX7" fmla="*/ 720747 w 1381870"/>
                <a:gd name="connsiteY7" fmla="*/ 454143 h 1196731"/>
                <a:gd name="connsiteX8" fmla="*/ 368322 w 1381870"/>
                <a:gd name="connsiteY8" fmla="*/ 212208 h 1196731"/>
                <a:gd name="connsiteX9" fmla="*/ 137817 w 1381870"/>
                <a:gd name="connsiteY9" fmla="*/ 35043 h 1196731"/>
                <a:gd name="connsiteX10" fmla="*/ 4467 w 1381870"/>
                <a:gd name="connsiteY10" fmla="*/ 236973 h 1196731"/>
                <a:gd name="connsiteX0" fmla="*/ 4467 w 1381870"/>
                <a:gd name="connsiteY0" fmla="*/ 217026 h 1176784"/>
                <a:gd name="connsiteX1" fmla="*/ 259737 w 1381870"/>
                <a:gd name="connsiteY1" fmla="*/ 392286 h 1176784"/>
                <a:gd name="connsiteX2" fmla="*/ 604542 w 1381870"/>
                <a:gd name="connsiteY2" fmla="*/ 691371 h 1176784"/>
                <a:gd name="connsiteX3" fmla="*/ 871242 w 1381870"/>
                <a:gd name="connsiteY3" fmla="*/ 967596 h 1176784"/>
                <a:gd name="connsiteX4" fmla="*/ 1284627 w 1381870"/>
                <a:gd name="connsiteY4" fmla="*/ 1121901 h 1176784"/>
                <a:gd name="connsiteX5" fmla="*/ 1381782 w 1381870"/>
                <a:gd name="connsiteY5" fmla="*/ 874251 h 1176784"/>
                <a:gd name="connsiteX6" fmla="*/ 1128417 w 1381870"/>
                <a:gd name="connsiteY6" fmla="*/ 718041 h 1176784"/>
                <a:gd name="connsiteX7" fmla="*/ 720747 w 1381870"/>
                <a:gd name="connsiteY7" fmla="*/ 434196 h 1176784"/>
                <a:gd name="connsiteX8" fmla="*/ 368322 w 1381870"/>
                <a:gd name="connsiteY8" fmla="*/ 192261 h 1176784"/>
                <a:gd name="connsiteX9" fmla="*/ 137817 w 1381870"/>
                <a:gd name="connsiteY9" fmla="*/ 15096 h 1176784"/>
                <a:gd name="connsiteX10" fmla="*/ 4467 w 1381870"/>
                <a:gd name="connsiteY10" fmla="*/ 217026 h 1176784"/>
                <a:gd name="connsiteX0" fmla="*/ 4825 w 1382228"/>
                <a:gd name="connsiteY0" fmla="*/ 236461 h 1196219"/>
                <a:gd name="connsiteX1" fmla="*/ 260095 w 1382228"/>
                <a:gd name="connsiteY1" fmla="*/ 411721 h 1196219"/>
                <a:gd name="connsiteX2" fmla="*/ 604900 w 1382228"/>
                <a:gd name="connsiteY2" fmla="*/ 710806 h 1196219"/>
                <a:gd name="connsiteX3" fmla="*/ 871600 w 1382228"/>
                <a:gd name="connsiteY3" fmla="*/ 987031 h 1196219"/>
                <a:gd name="connsiteX4" fmla="*/ 1284985 w 1382228"/>
                <a:gd name="connsiteY4" fmla="*/ 1141336 h 1196219"/>
                <a:gd name="connsiteX5" fmla="*/ 1382140 w 1382228"/>
                <a:gd name="connsiteY5" fmla="*/ 893686 h 1196219"/>
                <a:gd name="connsiteX6" fmla="*/ 1128775 w 1382228"/>
                <a:gd name="connsiteY6" fmla="*/ 737476 h 1196219"/>
                <a:gd name="connsiteX7" fmla="*/ 721105 w 1382228"/>
                <a:gd name="connsiteY7" fmla="*/ 453631 h 1196219"/>
                <a:gd name="connsiteX8" fmla="*/ 368680 w 1382228"/>
                <a:gd name="connsiteY8" fmla="*/ 211696 h 1196219"/>
                <a:gd name="connsiteX9" fmla="*/ 130555 w 1382228"/>
                <a:gd name="connsiteY9" fmla="*/ 11671 h 1196219"/>
                <a:gd name="connsiteX10" fmla="*/ 4825 w 1382228"/>
                <a:gd name="connsiteY10" fmla="*/ 236461 h 1196219"/>
                <a:gd name="connsiteX0" fmla="*/ 5218 w 1382621"/>
                <a:gd name="connsiteY0" fmla="*/ 236461 h 1196219"/>
                <a:gd name="connsiteX1" fmla="*/ 260488 w 1382621"/>
                <a:gd name="connsiteY1" fmla="*/ 411721 h 1196219"/>
                <a:gd name="connsiteX2" fmla="*/ 605293 w 1382621"/>
                <a:gd name="connsiteY2" fmla="*/ 710806 h 1196219"/>
                <a:gd name="connsiteX3" fmla="*/ 871993 w 1382621"/>
                <a:gd name="connsiteY3" fmla="*/ 987031 h 1196219"/>
                <a:gd name="connsiteX4" fmla="*/ 1285378 w 1382621"/>
                <a:gd name="connsiteY4" fmla="*/ 1141336 h 1196219"/>
                <a:gd name="connsiteX5" fmla="*/ 1382533 w 1382621"/>
                <a:gd name="connsiteY5" fmla="*/ 893686 h 1196219"/>
                <a:gd name="connsiteX6" fmla="*/ 1129168 w 1382621"/>
                <a:gd name="connsiteY6" fmla="*/ 737476 h 1196219"/>
                <a:gd name="connsiteX7" fmla="*/ 721498 w 1382621"/>
                <a:gd name="connsiteY7" fmla="*/ 453631 h 1196219"/>
                <a:gd name="connsiteX8" fmla="*/ 369073 w 1382621"/>
                <a:gd name="connsiteY8" fmla="*/ 211696 h 1196219"/>
                <a:gd name="connsiteX9" fmla="*/ 130948 w 1382621"/>
                <a:gd name="connsiteY9" fmla="*/ 11671 h 1196219"/>
                <a:gd name="connsiteX10" fmla="*/ 5218 w 1382621"/>
                <a:gd name="connsiteY10" fmla="*/ 236461 h 1196219"/>
                <a:gd name="connsiteX0" fmla="*/ 5218 w 1382621"/>
                <a:gd name="connsiteY0" fmla="*/ 244278 h 1204036"/>
                <a:gd name="connsiteX1" fmla="*/ 260488 w 1382621"/>
                <a:gd name="connsiteY1" fmla="*/ 419538 h 1204036"/>
                <a:gd name="connsiteX2" fmla="*/ 605293 w 1382621"/>
                <a:gd name="connsiteY2" fmla="*/ 718623 h 1204036"/>
                <a:gd name="connsiteX3" fmla="*/ 871993 w 1382621"/>
                <a:gd name="connsiteY3" fmla="*/ 994848 h 1204036"/>
                <a:gd name="connsiteX4" fmla="*/ 1285378 w 1382621"/>
                <a:gd name="connsiteY4" fmla="*/ 1149153 h 1204036"/>
                <a:gd name="connsiteX5" fmla="*/ 1382533 w 1382621"/>
                <a:gd name="connsiteY5" fmla="*/ 901503 h 1204036"/>
                <a:gd name="connsiteX6" fmla="*/ 1129168 w 1382621"/>
                <a:gd name="connsiteY6" fmla="*/ 745293 h 1204036"/>
                <a:gd name="connsiteX7" fmla="*/ 721498 w 1382621"/>
                <a:gd name="connsiteY7" fmla="*/ 461448 h 1204036"/>
                <a:gd name="connsiteX8" fmla="*/ 369073 w 1382621"/>
                <a:gd name="connsiteY8" fmla="*/ 219513 h 1204036"/>
                <a:gd name="connsiteX9" fmla="*/ 130948 w 1382621"/>
                <a:gd name="connsiteY9" fmla="*/ 19488 h 1204036"/>
                <a:gd name="connsiteX10" fmla="*/ 5218 w 1382621"/>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19206 w 1380329"/>
                <a:gd name="connsiteY7" fmla="*/ 46144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19206 w 1380329"/>
                <a:gd name="connsiteY7" fmla="*/ 46144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19206 w 1380329"/>
                <a:gd name="connsiteY7" fmla="*/ 46144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19206 w 1380329"/>
                <a:gd name="connsiteY7" fmla="*/ 46144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19206 w 1380329"/>
                <a:gd name="connsiteY7" fmla="*/ 46144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19206 w 1380329"/>
                <a:gd name="connsiteY7" fmla="*/ 46144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19206 w 1380329"/>
                <a:gd name="connsiteY7" fmla="*/ 46144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19206 w 1380329"/>
                <a:gd name="connsiteY7" fmla="*/ 46144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19206 w 1380329"/>
                <a:gd name="connsiteY7" fmla="*/ 46144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80166 w 1380329"/>
                <a:gd name="connsiteY7" fmla="*/ 48430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80166 w 1380329"/>
                <a:gd name="connsiteY7" fmla="*/ 48430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80166 w 1380329"/>
                <a:gd name="connsiteY7" fmla="*/ 48430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80166 w 1380329"/>
                <a:gd name="connsiteY7" fmla="*/ 48430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80166 w 1380329"/>
                <a:gd name="connsiteY7" fmla="*/ 48430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80166 w 1380329"/>
                <a:gd name="connsiteY7" fmla="*/ 48430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2926 w 1380329"/>
                <a:gd name="connsiteY0" fmla="*/ 244278 h 1204036"/>
                <a:gd name="connsiteX1" fmla="*/ 258196 w 1380329"/>
                <a:gd name="connsiteY1" fmla="*/ 419538 h 1204036"/>
                <a:gd name="connsiteX2" fmla="*/ 603001 w 1380329"/>
                <a:gd name="connsiteY2" fmla="*/ 718623 h 1204036"/>
                <a:gd name="connsiteX3" fmla="*/ 869701 w 1380329"/>
                <a:gd name="connsiteY3" fmla="*/ 994848 h 1204036"/>
                <a:gd name="connsiteX4" fmla="*/ 1283086 w 1380329"/>
                <a:gd name="connsiteY4" fmla="*/ 1149153 h 1204036"/>
                <a:gd name="connsiteX5" fmla="*/ 1380241 w 1380329"/>
                <a:gd name="connsiteY5" fmla="*/ 901503 h 1204036"/>
                <a:gd name="connsiteX6" fmla="*/ 1126876 w 1380329"/>
                <a:gd name="connsiteY6" fmla="*/ 745293 h 1204036"/>
                <a:gd name="connsiteX7" fmla="*/ 780166 w 1380329"/>
                <a:gd name="connsiteY7" fmla="*/ 484308 h 1204036"/>
                <a:gd name="connsiteX8" fmla="*/ 366781 w 1380329"/>
                <a:gd name="connsiteY8" fmla="*/ 219513 h 1204036"/>
                <a:gd name="connsiteX9" fmla="*/ 128656 w 1380329"/>
                <a:gd name="connsiteY9" fmla="*/ 19488 h 1204036"/>
                <a:gd name="connsiteX10" fmla="*/ 2926 w 1380329"/>
                <a:gd name="connsiteY10" fmla="*/ 244278 h 1204036"/>
                <a:gd name="connsiteX0" fmla="*/ 1873 w 1379276"/>
                <a:gd name="connsiteY0" fmla="*/ 244278 h 1204036"/>
                <a:gd name="connsiteX1" fmla="*/ 257143 w 1379276"/>
                <a:gd name="connsiteY1" fmla="*/ 419538 h 1204036"/>
                <a:gd name="connsiteX2" fmla="*/ 601948 w 1379276"/>
                <a:gd name="connsiteY2" fmla="*/ 718623 h 1204036"/>
                <a:gd name="connsiteX3" fmla="*/ 868648 w 1379276"/>
                <a:gd name="connsiteY3" fmla="*/ 994848 h 1204036"/>
                <a:gd name="connsiteX4" fmla="*/ 1282033 w 1379276"/>
                <a:gd name="connsiteY4" fmla="*/ 1149153 h 1204036"/>
                <a:gd name="connsiteX5" fmla="*/ 1379188 w 1379276"/>
                <a:gd name="connsiteY5" fmla="*/ 901503 h 1204036"/>
                <a:gd name="connsiteX6" fmla="*/ 1125823 w 1379276"/>
                <a:gd name="connsiteY6" fmla="*/ 745293 h 1204036"/>
                <a:gd name="connsiteX7" fmla="*/ 779113 w 1379276"/>
                <a:gd name="connsiteY7" fmla="*/ 484308 h 1204036"/>
                <a:gd name="connsiteX8" fmla="*/ 365728 w 1379276"/>
                <a:gd name="connsiteY8" fmla="*/ 219513 h 1204036"/>
                <a:gd name="connsiteX9" fmla="*/ 127603 w 1379276"/>
                <a:gd name="connsiteY9" fmla="*/ 19488 h 1204036"/>
                <a:gd name="connsiteX10" fmla="*/ 1873 w 1379276"/>
                <a:gd name="connsiteY10" fmla="*/ 244278 h 1204036"/>
                <a:gd name="connsiteX0" fmla="*/ 1873 w 1379276"/>
                <a:gd name="connsiteY0" fmla="*/ 244278 h 1204036"/>
                <a:gd name="connsiteX1" fmla="*/ 257143 w 1379276"/>
                <a:gd name="connsiteY1" fmla="*/ 419538 h 1204036"/>
                <a:gd name="connsiteX2" fmla="*/ 601948 w 1379276"/>
                <a:gd name="connsiteY2" fmla="*/ 718623 h 1204036"/>
                <a:gd name="connsiteX3" fmla="*/ 910558 w 1379276"/>
                <a:gd name="connsiteY3" fmla="*/ 994848 h 1204036"/>
                <a:gd name="connsiteX4" fmla="*/ 1282033 w 1379276"/>
                <a:gd name="connsiteY4" fmla="*/ 1149153 h 1204036"/>
                <a:gd name="connsiteX5" fmla="*/ 1379188 w 1379276"/>
                <a:gd name="connsiteY5" fmla="*/ 901503 h 1204036"/>
                <a:gd name="connsiteX6" fmla="*/ 1125823 w 1379276"/>
                <a:gd name="connsiteY6" fmla="*/ 745293 h 1204036"/>
                <a:gd name="connsiteX7" fmla="*/ 779113 w 1379276"/>
                <a:gd name="connsiteY7" fmla="*/ 484308 h 1204036"/>
                <a:gd name="connsiteX8" fmla="*/ 365728 w 1379276"/>
                <a:gd name="connsiteY8" fmla="*/ 219513 h 1204036"/>
                <a:gd name="connsiteX9" fmla="*/ 127603 w 1379276"/>
                <a:gd name="connsiteY9" fmla="*/ 19488 h 1204036"/>
                <a:gd name="connsiteX10" fmla="*/ 1873 w 1379276"/>
                <a:gd name="connsiteY10" fmla="*/ 244278 h 1204036"/>
                <a:gd name="connsiteX0" fmla="*/ 1873 w 1379276"/>
                <a:gd name="connsiteY0" fmla="*/ 244278 h 1206796"/>
                <a:gd name="connsiteX1" fmla="*/ 257143 w 1379276"/>
                <a:gd name="connsiteY1" fmla="*/ 419538 h 1206796"/>
                <a:gd name="connsiteX2" fmla="*/ 601948 w 1379276"/>
                <a:gd name="connsiteY2" fmla="*/ 718623 h 1206796"/>
                <a:gd name="connsiteX3" fmla="*/ 910558 w 1379276"/>
                <a:gd name="connsiteY3" fmla="*/ 994848 h 1206796"/>
                <a:gd name="connsiteX4" fmla="*/ 1282033 w 1379276"/>
                <a:gd name="connsiteY4" fmla="*/ 1149153 h 1206796"/>
                <a:gd name="connsiteX5" fmla="*/ 1379188 w 1379276"/>
                <a:gd name="connsiteY5" fmla="*/ 901503 h 1206796"/>
                <a:gd name="connsiteX6" fmla="*/ 1125823 w 1379276"/>
                <a:gd name="connsiteY6" fmla="*/ 745293 h 1206796"/>
                <a:gd name="connsiteX7" fmla="*/ 779113 w 1379276"/>
                <a:gd name="connsiteY7" fmla="*/ 484308 h 1206796"/>
                <a:gd name="connsiteX8" fmla="*/ 365728 w 1379276"/>
                <a:gd name="connsiteY8" fmla="*/ 219513 h 1206796"/>
                <a:gd name="connsiteX9" fmla="*/ 127603 w 1379276"/>
                <a:gd name="connsiteY9" fmla="*/ 19488 h 1206796"/>
                <a:gd name="connsiteX10" fmla="*/ 1873 w 1379276"/>
                <a:gd name="connsiteY10" fmla="*/ 244278 h 1206796"/>
                <a:gd name="connsiteX0" fmla="*/ 1873 w 1379276"/>
                <a:gd name="connsiteY0" fmla="*/ 244278 h 1206796"/>
                <a:gd name="connsiteX1" fmla="*/ 257143 w 1379276"/>
                <a:gd name="connsiteY1" fmla="*/ 419538 h 1206796"/>
                <a:gd name="connsiteX2" fmla="*/ 601948 w 1379276"/>
                <a:gd name="connsiteY2" fmla="*/ 718623 h 1206796"/>
                <a:gd name="connsiteX3" fmla="*/ 910558 w 1379276"/>
                <a:gd name="connsiteY3" fmla="*/ 994848 h 1206796"/>
                <a:gd name="connsiteX4" fmla="*/ 1282033 w 1379276"/>
                <a:gd name="connsiteY4" fmla="*/ 1149153 h 1206796"/>
                <a:gd name="connsiteX5" fmla="*/ 1379188 w 1379276"/>
                <a:gd name="connsiteY5" fmla="*/ 901503 h 1206796"/>
                <a:gd name="connsiteX6" fmla="*/ 1125823 w 1379276"/>
                <a:gd name="connsiteY6" fmla="*/ 745293 h 1206796"/>
                <a:gd name="connsiteX7" fmla="*/ 779113 w 1379276"/>
                <a:gd name="connsiteY7" fmla="*/ 484308 h 1206796"/>
                <a:gd name="connsiteX8" fmla="*/ 365728 w 1379276"/>
                <a:gd name="connsiteY8" fmla="*/ 219513 h 1206796"/>
                <a:gd name="connsiteX9" fmla="*/ 127603 w 1379276"/>
                <a:gd name="connsiteY9" fmla="*/ 19488 h 1206796"/>
                <a:gd name="connsiteX10" fmla="*/ 1873 w 1379276"/>
                <a:gd name="connsiteY10" fmla="*/ 244278 h 1206796"/>
                <a:gd name="connsiteX0" fmla="*/ 1873 w 1379276"/>
                <a:gd name="connsiteY0" fmla="*/ 244278 h 1206796"/>
                <a:gd name="connsiteX1" fmla="*/ 257143 w 1379276"/>
                <a:gd name="connsiteY1" fmla="*/ 419538 h 1206796"/>
                <a:gd name="connsiteX2" fmla="*/ 601948 w 1379276"/>
                <a:gd name="connsiteY2" fmla="*/ 718623 h 1206796"/>
                <a:gd name="connsiteX3" fmla="*/ 910558 w 1379276"/>
                <a:gd name="connsiteY3" fmla="*/ 994848 h 1206796"/>
                <a:gd name="connsiteX4" fmla="*/ 1282033 w 1379276"/>
                <a:gd name="connsiteY4" fmla="*/ 1149153 h 1206796"/>
                <a:gd name="connsiteX5" fmla="*/ 1379188 w 1379276"/>
                <a:gd name="connsiteY5" fmla="*/ 901503 h 1206796"/>
                <a:gd name="connsiteX6" fmla="*/ 1125823 w 1379276"/>
                <a:gd name="connsiteY6" fmla="*/ 745293 h 1206796"/>
                <a:gd name="connsiteX7" fmla="*/ 779113 w 1379276"/>
                <a:gd name="connsiteY7" fmla="*/ 484308 h 1206796"/>
                <a:gd name="connsiteX8" fmla="*/ 365728 w 1379276"/>
                <a:gd name="connsiteY8" fmla="*/ 219513 h 1206796"/>
                <a:gd name="connsiteX9" fmla="*/ 127603 w 1379276"/>
                <a:gd name="connsiteY9" fmla="*/ 19488 h 1206796"/>
                <a:gd name="connsiteX10" fmla="*/ 1873 w 1379276"/>
                <a:gd name="connsiteY10" fmla="*/ 244278 h 1206796"/>
                <a:gd name="connsiteX0" fmla="*/ 1873 w 1379276"/>
                <a:gd name="connsiteY0" fmla="*/ 244278 h 1206796"/>
                <a:gd name="connsiteX1" fmla="*/ 257143 w 1379276"/>
                <a:gd name="connsiteY1" fmla="*/ 419538 h 1206796"/>
                <a:gd name="connsiteX2" fmla="*/ 601948 w 1379276"/>
                <a:gd name="connsiteY2" fmla="*/ 718623 h 1206796"/>
                <a:gd name="connsiteX3" fmla="*/ 910558 w 1379276"/>
                <a:gd name="connsiteY3" fmla="*/ 994848 h 1206796"/>
                <a:gd name="connsiteX4" fmla="*/ 1282033 w 1379276"/>
                <a:gd name="connsiteY4" fmla="*/ 1149153 h 1206796"/>
                <a:gd name="connsiteX5" fmla="*/ 1379188 w 1379276"/>
                <a:gd name="connsiteY5" fmla="*/ 928173 h 1206796"/>
                <a:gd name="connsiteX6" fmla="*/ 1125823 w 1379276"/>
                <a:gd name="connsiteY6" fmla="*/ 745293 h 1206796"/>
                <a:gd name="connsiteX7" fmla="*/ 779113 w 1379276"/>
                <a:gd name="connsiteY7" fmla="*/ 484308 h 1206796"/>
                <a:gd name="connsiteX8" fmla="*/ 365728 w 1379276"/>
                <a:gd name="connsiteY8" fmla="*/ 219513 h 1206796"/>
                <a:gd name="connsiteX9" fmla="*/ 127603 w 1379276"/>
                <a:gd name="connsiteY9" fmla="*/ 19488 h 1206796"/>
                <a:gd name="connsiteX10" fmla="*/ 1873 w 1379276"/>
                <a:gd name="connsiteY10" fmla="*/ 244278 h 1206796"/>
                <a:gd name="connsiteX0" fmla="*/ 1873 w 1379276"/>
                <a:gd name="connsiteY0" fmla="*/ 244278 h 1206796"/>
                <a:gd name="connsiteX1" fmla="*/ 257143 w 1379276"/>
                <a:gd name="connsiteY1" fmla="*/ 419538 h 1206796"/>
                <a:gd name="connsiteX2" fmla="*/ 601948 w 1379276"/>
                <a:gd name="connsiteY2" fmla="*/ 718623 h 1206796"/>
                <a:gd name="connsiteX3" fmla="*/ 910558 w 1379276"/>
                <a:gd name="connsiteY3" fmla="*/ 994848 h 1206796"/>
                <a:gd name="connsiteX4" fmla="*/ 1282033 w 1379276"/>
                <a:gd name="connsiteY4" fmla="*/ 1149153 h 1206796"/>
                <a:gd name="connsiteX5" fmla="*/ 1379188 w 1379276"/>
                <a:gd name="connsiteY5" fmla="*/ 928173 h 1206796"/>
                <a:gd name="connsiteX6" fmla="*/ 1125823 w 1379276"/>
                <a:gd name="connsiteY6" fmla="*/ 745293 h 1206796"/>
                <a:gd name="connsiteX7" fmla="*/ 779113 w 1379276"/>
                <a:gd name="connsiteY7" fmla="*/ 484308 h 1206796"/>
                <a:gd name="connsiteX8" fmla="*/ 365728 w 1379276"/>
                <a:gd name="connsiteY8" fmla="*/ 219513 h 1206796"/>
                <a:gd name="connsiteX9" fmla="*/ 127603 w 1379276"/>
                <a:gd name="connsiteY9" fmla="*/ 19488 h 1206796"/>
                <a:gd name="connsiteX10" fmla="*/ 1873 w 1379276"/>
                <a:gd name="connsiteY10" fmla="*/ 244278 h 1206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9276" h="1206796">
                  <a:moveTo>
                    <a:pt x="1873" y="244278"/>
                  </a:moveTo>
                  <a:cubicBezTo>
                    <a:pt x="13303" y="348418"/>
                    <a:pt x="78073" y="441128"/>
                    <a:pt x="257143" y="419538"/>
                  </a:cubicBezTo>
                  <a:cubicBezTo>
                    <a:pt x="234918" y="564953"/>
                    <a:pt x="376523" y="782758"/>
                    <a:pt x="601948" y="718623"/>
                  </a:cubicBezTo>
                  <a:cubicBezTo>
                    <a:pt x="530828" y="947858"/>
                    <a:pt x="787368" y="1085653"/>
                    <a:pt x="910558" y="994848"/>
                  </a:cubicBezTo>
                  <a:cubicBezTo>
                    <a:pt x="917543" y="1160583"/>
                    <a:pt x="1065498" y="1284408"/>
                    <a:pt x="1282033" y="1149153"/>
                  </a:cubicBezTo>
                  <a:cubicBezTo>
                    <a:pt x="1352518" y="1094543"/>
                    <a:pt x="1381093" y="1009453"/>
                    <a:pt x="1379188" y="928173"/>
                  </a:cubicBezTo>
                  <a:cubicBezTo>
                    <a:pt x="1381093" y="869753"/>
                    <a:pt x="1291558" y="727513"/>
                    <a:pt x="1125823" y="745293"/>
                  </a:cubicBezTo>
                  <a:cubicBezTo>
                    <a:pt x="1156303" y="513518"/>
                    <a:pt x="939133" y="399853"/>
                    <a:pt x="779113" y="484308"/>
                  </a:cubicBezTo>
                  <a:cubicBezTo>
                    <a:pt x="833088" y="333813"/>
                    <a:pt x="574643" y="57588"/>
                    <a:pt x="365728" y="219513"/>
                  </a:cubicBezTo>
                  <a:cubicBezTo>
                    <a:pt x="414623" y="16948"/>
                    <a:pt x="193008" y="-33217"/>
                    <a:pt x="127603" y="19488"/>
                  </a:cubicBezTo>
                  <a:cubicBezTo>
                    <a:pt x="82201" y="42666"/>
                    <a:pt x="-14637" y="116643"/>
                    <a:pt x="1873" y="244278"/>
                  </a:cubicBezTo>
                  <a:close/>
                </a:path>
              </a:pathLst>
            </a:cu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1"/>
            </a:p>
          </p:txBody>
        </p:sp>
      </p:grpSp>
      <p:grpSp>
        <p:nvGrpSpPr>
          <p:cNvPr id="245" name="Group 36">
            <a:extLst>
              <a:ext uri="{FF2B5EF4-FFF2-40B4-BE49-F238E27FC236}">
                <a16:creationId xmlns="" xmlns:a16="http://schemas.microsoft.com/office/drawing/2014/main" id="{B711FD03-0991-4D8C-9DC7-56B521CDDE50}"/>
              </a:ext>
            </a:extLst>
          </p:cNvPr>
          <p:cNvGrpSpPr/>
          <p:nvPr userDrawn="1"/>
        </p:nvGrpSpPr>
        <p:grpSpPr>
          <a:xfrm rot="2700000">
            <a:off x="540000" y="1260000"/>
            <a:ext cx="2867579" cy="2801829"/>
            <a:chOff x="5090840" y="2579702"/>
            <a:chExt cx="2387934" cy="2333182"/>
          </a:xfrm>
          <a:solidFill>
            <a:schemeClr val="bg1">
              <a:lumMod val="50000"/>
            </a:schemeClr>
          </a:solidFill>
        </p:grpSpPr>
        <p:sp>
          <p:nvSpPr>
            <p:cNvPr id="246" name="Freeform: Shape 37">
              <a:extLst>
                <a:ext uri="{FF2B5EF4-FFF2-40B4-BE49-F238E27FC236}">
                  <a16:creationId xmlns="" xmlns:a16="http://schemas.microsoft.com/office/drawing/2014/main" id="{25E97277-661D-4FD1-A5BE-4913EE6DAFC6}"/>
                </a:ext>
              </a:extLst>
            </p:cNvPr>
            <p:cNvSpPr/>
            <p:nvPr/>
          </p:nvSpPr>
          <p:spPr>
            <a:xfrm>
              <a:off x="5621493" y="4116906"/>
              <a:ext cx="1326628" cy="795978"/>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grpFill/>
            <a:ln w="19050" cap="flat">
              <a:solidFill>
                <a:schemeClr val="bg1"/>
              </a:solidFill>
              <a:prstDash val="solid"/>
              <a:miter/>
            </a:ln>
          </p:spPr>
          <p:txBody>
            <a:bodyPr rtlCol="0" anchor="ctr"/>
            <a:lstStyle/>
            <a:p>
              <a:endParaRPr lang="en-US"/>
            </a:p>
          </p:txBody>
        </p:sp>
        <p:sp>
          <p:nvSpPr>
            <p:cNvPr id="247" name="Freeform: Shape 38">
              <a:extLst>
                <a:ext uri="{FF2B5EF4-FFF2-40B4-BE49-F238E27FC236}">
                  <a16:creationId xmlns="" xmlns:a16="http://schemas.microsoft.com/office/drawing/2014/main" id="{2D9FE812-8E49-4B43-835E-D9E2416E3115}"/>
                </a:ext>
              </a:extLst>
            </p:cNvPr>
            <p:cNvSpPr/>
            <p:nvPr/>
          </p:nvSpPr>
          <p:spPr>
            <a:xfrm>
              <a:off x="5886818" y="2579702"/>
              <a:ext cx="795978" cy="1061303"/>
            </a:xfrm>
            <a:custGeom>
              <a:avLst/>
              <a:gdLst>
                <a:gd name="connsiteX0" fmla="*/ 222086 w 442678"/>
                <a:gd name="connsiteY0" fmla="*/ 1407 h 590237"/>
                <a:gd name="connsiteX1" fmla="*/ 418832 w 442678"/>
                <a:gd name="connsiteY1" fmla="*/ 704 h 590237"/>
                <a:gd name="connsiteX2" fmla="*/ 443425 w 442678"/>
                <a:gd name="connsiteY2" fmla="*/ 23892 h 590237"/>
                <a:gd name="connsiteX3" fmla="*/ 442722 w 442678"/>
                <a:gd name="connsiteY3" fmla="*/ 136318 h 590237"/>
                <a:gd name="connsiteX4" fmla="*/ 428669 w 442678"/>
                <a:gd name="connsiteY4" fmla="*/ 176370 h 590237"/>
                <a:gd name="connsiteX5" fmla="*/ 380185 w 442678"/>
                <a:gd name="connsiteY5" fmla="*/ 175667 h 590237"/>
                <a:gd name="connsiteX6" fmla="*/ 338025 w 442678"/>
                <a:gd name="connsiteY6" fmla="*/ 153182 h 590237"/>
                <a:gd name="connsiteX7" fmla="*/ 295163 w 442678"/>
                <a:gd name="connsiteY7" fmla="*/ 201666 h 590237"/>
                <a:gd name="connsiteX8" fmla="*/ 319756 w 442678"/>
                <a:gd name="connsiteY8" fmla="*/ 280365 h 590237"/>
                <a:gd name="connsiteX9" fmla="*/ 373861 w 442678"/>
                <a:gd name="connsiteY9" fmla="*/ 275446 h 590237"/>
                <a:gd name="connsiteX10" fmla="*/ 410400 w 442678"/>
                <a:gd name="connsiteY10" fmla="*/ 254366 h 590237"/>
                <a:gd name="connsiteX11" fmla="*/ 442020 w 442678"/>
                <a:gd name="connsiteY11" fmla="*/ 298634 h 590237"/>
                <a:gd name="connsiteX12" fmla="*/ 442722 w 442678"/>
                <a:gd name="connsiteY12" fmla="*/ 430032 h 590237"/>
                <a:gd name="connsiteX13" fmla="*/ 425156 w 442678"/>
                <a:gd name="connsiteY13" fmla="*/ 443382 h 590237"/>
                <a:gd name="connsiteX14" fmla="*/ 307811 w 442678"/>
                <a:gd name="connsiteY14" fmla="*/ 443382 h 590237"/>
                <a:gd name="connsiteX15" fmla="*/ 276894 w 442678"/>
                <a:gd name="connsiteY15" fmla="*/ 451112 h 590237"/>
                <a:gd name="connsiteX16" fmla="*/ 276191 w 442678"/>
                <a:gd name="connsiteY16" fmla="*/ 482732 h 590237"/>
                <a:gd name="connsiteX17" fmla="*/ 301487 w 442678"/>
                <a:gd name="connsiteY17" fmla="*/ 538242 h 590237"/>
                <a:gd name="connsiteX18" fmla="*/ 245976 w 442678"/>
                <a:gd name="connsiteY18" fmla="*/ 588834 h 590237"/>
                <a:gd name="connsiteX19" fmla="*/ 152522 w 442678"/>
                <a:gd name="connsiteY19" fmla="*/ 560025 h 590237"/>
                <a:gd name="connsiteX20" fmla="*/ 158846 w 442678"/>
                <a:gd name="connsiteY20" fmla="*/ 488353 h 590237"/>
                <a:gd name="connsiteX21" fmla="*/ 175007 w 442678"/>
                <a:gd name="connsiteY21" fmla="*/ 463760 h 590237"/>
                <a:gd name="connsiteX22" fmla="*/ 142685 w 442678"/>
                <a:gd name="connsiteY22" fmla="*/ 443382 h 590237"/>
                <a:gd name="connsiteX23" fmla="*/ 22529 w 442678"/>
                <a:gd name="connsiteY23" fmla="*/ 444085 h 590237"/>
                <a:gd name="connsiteX24" fmla="*/ 44 w 442678"/>
                <a:gd name="connsiteY24" fmla="*/ 423708 h 590237"/>
                <a:gd name="connsiteX25" fmla="*/ 44 w 442678"/>
                <a:gd name="connsiteY25" fmla="*/ 300742 h 590237"/>
                <a:gd name="connsiteX26" fmla="*/ 18313 w 442678"/>
                <a:gd name="connsiteY26" fmla="*/ 262798 h 590237"/>
                <a:gd name="connsiteX27" fmla="*/ 59770 w 442678"/>
                <a:gd name="connsiteY27" fmla="*/ 265609 h 590237"/>
                <a:gd name="connsiteX28" fmla="*/ 106146 w 442678"/>
                <a:gd name="connsiteY28" fmla="*/ 289499 h 590237"/>
                <a:gd name="connsiteX29" fmla="*/ 148306 w 442678"/>
                <a:gd name="connsiteY29" fmla="*/ 233989 h 590237"/>
                <a:gd name="connsiteX30" fmla="*/ 143388 w 442678"/>
                <a:gd name="connsiteY30" fmla="*/ 188316 h 590237"/>
                <a:gd name="connsiteX31" fmla="*/ 64689 w 442678"/>
                <a:gd name="connsiteY31" fmla="*/ 171452 h 590237"/>
                <a:gd name="connsiteX32" fmla="*/ 35880 w 442678"/>
                <a:gd name="connsiteY32" fmla="*/ 190423 h 590237"/>
                <a:gd name="connsiteX33" fmla="*/ 2152 w 442678"/>
                <a:gd name="connsiteY33" fmla="*/ 151777 h 590237"/>
                <a:gd name="connsiteX34" fmla="*/ 1449 w 442678"/>
                <a:gd name="connsiteY34" fmla="*/ 11947 h 590237"/>
                <a:gd name="connsiteX35" fmla="*/ 20421 w 442678"/>
                <a:gd name="connsiteY35" fmla="*/ 704 h 590237"/>
                <a:gd name="connsiteX36" fmla="*/ 222086 w 442678"/>
                <a:gd name="connsiteY36" fmla="*/ 140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2678" h="590237">
                  <a:moveTo>
                    <a:pt x="222086" y="1407"/>
                  </a:moveTo>
                  <a:cubicBezTo>
                    <a:pt x="287434" y="1407"/>
                    <a:pt x="353484" y="2110"/>
                    <a:pt x="418832" y="704"/>
                  </a:cubicBezTo>
                  <a:cubicBezTo>
                    <a:pt x="437101" y="704"/>
                    <a:pt x="444830" y="4218"/>
                    <a:pt x="443425" y="23892"/>
                  </a:cubicBezTo>
                  <a:cubicBezTo>
                    <a:pt x="442020" y="61133"/>
                    <a:pt x="442722" y="98374"/>
                    <a:pt x="442722" y="136318"/>
                  </a:cubicBezTo>
                  <a:cubicBezTo>
                    <a:pt x="442722" y="151777"/>
                    <a:pt x="439209" y="165128"/>
                    <a:pt x="428669" y="176370"/>
                  </a:cubicBezTo>
                  <a:cubicBezTo>
                    <a:pt x="408994" y="197450"/>
                    <a:pt x="399157" y="197450"/>
                    <a:pt x="380185" y="175667"/>
                  </a:cubicBezTo>
                  <a:cubicBezTo>
                    <a:pt x="368943" y="163020"/>
                    <a:pt x="358403" y="146156"/>
                    <a:pt x="338025" y="153182"/>
                  </a:cubicBezTo>
                  <a:cubicBezTo>
                    <a:pt x="315540" y="161614"/>
                    <a:pt x="298676" y="176370"/>
                    <a:pt x="295163" y="201666"/>
                  </a:cubicBezTo>
                  <a:cubicBezTo>
                    <a:pt x="290947" y="231881"/>
                    <a:pt x="291649" y="259987"/>
                    <a:pt x="319756" y="280365"/>
                  </a:cubicBezTo>
                  <a:cubicBezTo>
                    <a:pt x="342241" y="296526"/>
                    <a:pt x="354889" y="295823"/>
                    <a:pt x="373861" y="275446"/>
                  </a:cubicBezTo>
                  <a:cubicBezTo>
                    <a:pt x="383699" y="264906"/>
                    <a:pt x="390022" y="245231"/>
                    <a:pt x="410400" y="254366"/>
                  </a:cubicBezTo>
                  <a:cubicBezTo>
                    <a:pt x="429372" y="262798"/>
                    <a:pt x="441317" y="277554"/>
                    <a:pt x="442020" y="298634"/>
                  </a:cubicBezTo>
                  <a:cubicBezTo>
                    <a:pt x="442722" y="342199"/>
                    <a:pt x="442020" y="386467"/>
                    <a:pt x="442722" y="430032"/>
                  </a:cubicBezTo>
                  <a:cubicBezTo>
                    <a:pt x="442722" y="444085"/>
                    <a:pt x="434993" y="444085"/>
                    <a:pt x="425156" y="443382"/>
                  </a:cubicBezTo>
                  <a:cubicBezTo>
                    <a:pt x="385807" y="443382"/>
                    <a:pt x="346457" y="443382"/>
                    <a:pt x="307811" y="443382"/>
                  </a:cubicBezTo>
                  <a:cubicBezTo>
                    <a:pt x="296568" y="443382"/>
                    <a:pt x="286028" y="442680"/>
                    <a:pt x="276894" y="451112"/>
                  </a:cubicBezTo>
                  <a:cubicBezTo>
                    <a:pt x="266354" y="461652"/>
                    <a:pt x="258624" y="470786"/>
                    <a:pt x="276191" y="482732"/>
                  </a:cubicBezTo>
                  <a:cubicBezTo>
                    <a:pt x="295163" y="495380"/>
                    <a:pt x="309919" y="513649"/>
                    <a:pt x="301487" y="538242"/>
                  </a:cubicBezTo>
                  <a:cubicBezTo>
                    <a:pt x="292352" y="564241"/>
                    <a:pt x="274786" y="583213"/>
                    <a:pt x="245976" y="588834"/>
                  </a:cubicBezTo>
                  <a:cubicBezTo>
                    <a:pt x="209438" y="595861"/>
                    <a:pt x="177115" y="591645"/>
                    <a:pt x="152522" y="560025"/>
                  </a:cubicBezTo>
                  <a:cubicBezTo>
                    <a:pt x="131442" y="532621"/>
                    <a:pt x="133550" y="512244"/>
                    <a:pt x="158846" y="488353"/>
                  </a:cubicBezTo>
                  <a:cubicBezTo>
                    <a:pt x="165873" y="481326"/>
                    <a:pt x="181331" y="478516"/>
                    <a:pt x="175007" y="463760"/>
                  </a:cubicBezTo>
                  <a:cubicBezTo>
                    <a:pt x="169386" y="450409"/>
                    <a:pt x="158143" y="443382"/>
                    <a:pt x="142685" y="443382"/>
                  </a:cubicBezTo>
                  <a:cubicBezTo>
                    <a:pt x="102633" y="443382"/>
                    <a:pt x="62581" y="442680"/>
                    <a:pt x="22529" y="444085"/>
                  </a:cubicBezTo>
                  <a:cubicBezTo>
                    <a:pt x="7071" y="444788"/>
                    <a:pt x="-659" y="442680"/>
                    <a:pt x="44" y="423708"/>
                  </a:cubicBezTo>
                  <a:cubicBezTo>
                    <a:pt x="1449" y="382953"/>
                    <a:pt x="747" y="341496"/>
                    <a:pt x="44" y="300742"/>
                  </a:cubicBezTo>
                  <a:cubicBezTo>
                    <a:pt x="44" y="284580"/>
                    <a:pt x="6368" y="272635"/>
                    <a:pt x="18313" y="262798"/>
                  </a:cubicBezTo>
                  <a:cubicBezTo>
                    <a:pt x="33069" y="250150"/>
                    <a:pt x="46420" y="248042"/>
                    <a:pt x="59770" y="265609"/>
                  </a:cubicBezTo>
                  <a:cubicBezTo>
                    <a:pt x="71013" y="280365"/>
                    <a:pt x="82958" y="299336"/>
                    <a:pt x="106146" y="289499"/>
                  </a:cubicBezTo>
                  <a:cubicBezTo>
                    <a:pt x="130037" y="279662"/>
                    <a:pt x="146198" y="261393"/>
                    <a:pt x="148306" y="233989"/>
                  </a:cubicBezTo>
                  <a:cubicBezTo>
                    <a:pt x="149009" y="218530"/>
                    <a:pt x="149712" y="203072"/>
                    <a:pt x="143388" y="188316"/>
                  </a:cubicBezTo>
                  <a:cubicBezTo>
                    <a:pt x="125821" y="149669"/>
                    <a:pt x="90688" y="142642"/>
                    <a:pt x="64689" y="171452"/>
                  </a:cubicBezTo>
                  <a:cubicBezTo>
                    <a:pt x="56960" y="179884"/>
                    <a:pt x="52041" y="196045"/>
                    <a:pt x="35880" y="190423"/>
                  </a:cubicBezTo>
                  <a:cubicBezTo>
                    <a:pt x="17611" y="184100"/>
                    <a:pt x="2855" y="171452"/>
                    <a:pt x="2152" y="151777"/>
                  </a:cubicBezTo>
                  <a:cubicBezTo>
                    <a:pt x="747" y="105401"/>
                    <a:pt x="1449" y="59025"/>
                    <a:pt x="1449" y="11947"/>
                  </a:cubicBezTo>
                  <a:cubicBezTo>
                    <a:pt x="1449" y="-4214"/>
                    <a:pt x="12692" y="704"/>
                    <a:pt x="20421" y="704"/>
                  </a:cubicBezTo>
                  <a:cubicBezTo>
                    <a:pt x="87174" y="1407"/>
                    <a:pt x="154630" y="1407"/>
                    <a:pt x="222086" y="1407"/>
                  </a:cubicBezTo>
                  <a:close/>
                </a:path>
              </a:pathLst>
            </a:custGeom>
            <a:grpFill/>
            <a:ln w="19050" cap="flat">
              <a:solidFill>
                <a:schemeClr val="bg1"/>
              </a:solidFill>
              <a:prstDash val="solid"/>
              <a:miter/>
            </a:ln>
          </p:spPr>
          <p:txBody>
            <a:bodyPr rtlCol="0" anchor="ctr"/>
            <a:lstStyle/>
            <a:p>
              <a:endParaRPr lang="en-US"/>
            </a:p>
          </p:txBody>
        </p:sp>
        <p:sp>
          <p:nvSpPr>
            <p:cNvPr id="248" name="Freeform: Shape 39">
              <a:extLst>
                <a:ext uri="{FF2B5EF4-FFF2-40B4-BE49-F238E27FC236}">
                  <a16:creationId xmlns="" xmlns:a16="http://schemas.microsoft.com/office/drawing/2014/main" id="{6B72AF48-DD30-4449-841B-F1C08A1F0500}"/>
                </a:ext>
              </a:extLst>
            </p:cNvPr>
            <p:cNvSpPr/>
            <p:nvPr/>
          </p:nvSpPr>
          <p:spPr>
            <a:xfrm>
              <a:off x="6682796" y="3092504"/>
              <a:ext cx="795978" cy="1061303"/>
            </a:xfrm>
            <a:custGeom>
              <a:avLst/>
              <a:gdLst>
                <a:gd name="connsiteX0" fmla="*/ 442778 w 442678"/>
                <a:gd name="connsiteY0" fmla="*/ 370410 h 590237"/>
                <a:gd name="connsiteX1" fmla="*/ 443481 w 442678"/>
                <a:gd name="connsiteY1" fmla="*/ 570669 h 590237"/>
                <a:gd name="connsiteX2" fmla="*/ 422401 w 442678"/>
                <a:gd name="connsiteY2" fmla="*/ 592452 h 590237"/>
                <a:gd name="connsiteX3" fmla="*/ 307164 w 442678"/>
                <a:gd name="connsiteY3" fmla="*/ 591749 h 590237"/>
                <a:gd name="connsiteX4" fmla="*/ 269220 w 442678"/>
                <a:gd name="connsiteY4" fmla="*/ 579803 h 590237"/>
                <a:gd name="connsiteX5" fmla="*/ 268517 w 442678"/>
                <a:gd name="connsiteY5" fmla="*/ 529212 h 590237"/>
                <a:gd name="connsiteX6" fmla="*/ 290300 w 442678"/>
                <a:gd name="connsiteY6" fmla="*/ 489160 h 590237"/>
                <a:gd name="connsiteX7" fmla="*/ 246032 w 442678"/>
                <a:gd name="connsiteY7" fmla="*/ 445595 h 590237"/>
                <a:gd name="connsiteX8" fmla="*/ 165929 w 442678"/>
                <a:gd name="connsiteY8" fmla="*/ 465972 h 590237"/>
                <a:gd name="connsiteX9" fmla="*/ 169442 w 442678"/>
                <a:gd name="connsiteY9" fmla="*/ 524293 h 590237"/>
                <a:gd name="connsiteX10" fmla="*/ 189819 w 442678"/>
                <a:gd name="connsiteY10" fmla="*/ 558021 h 590237"/>
                <a:gd name="connsiteX11" fmla="*/ 143443 w 442678"/>
                <a:gd name="connsiteY11" fmla="*/ 590343 h 590237"/>
                <a:gd name="connsiteX12" fmla="*/ 14856 w 442678"/>
                <a:gd name="connsiteY12" fmla="*/ 591046 h 590237"/>
                <a:gd name="connsiteX13" fmla="*/ 100 w 442678"/>
                <a:gd name="connsiteY13" fmla="*/ 574885 h 590237"/>
                <a:gd name="connsiteX14" fmla="*/ 100 w 442678"/>
                <a:gd name="connsiteY14" fmla="*/ 446297 h 590237"/>
                <a:gd name="connsiteX15" fmla="*/ 31720 w 442678"/>
                <a:gd name="connsiteY15" fmla="*/ 402732 h 590237"/>
                <a:gd name="connsiteX16" fmla="*/ 66150 w 442678"/>
                <a:gd name="connsiteY16" fmla="*/ 421704 h 590237"/>
                <a:gd name="connsiteX17" fmla="*/ 142038 w 442678"/>
                <a:gd name="connsiteY17" fmla="*/ 406246 h 590237"/>
                <a:gd name="connsiteX18" fmla="*/ 125174 w 442678"/>
                <a:gd name="connsiteY18" fmla="*/ 313494 h 590237"/>
                <a:gd name="connsiteX19" fmla="*/ 66853 w 442678"/>
                <a:gd name="connsiteY19" fmla="*/ 317710 h 590237"/>
                <a:gd name="connsiteX20" fmla="*/ 33828 w 442678"/>
                <a:gd name="connsiteY20" fmla="*/ 337384 h 590237"/>
                <a:gd name="connsiteX21" fmla="*/ 802 w 442678"/>
                <a:gd name="connsiteY21" fmla="*/ 291711 h 590237"/>
                <a:gd name="connsiteX22" fmla="*/ 100 w 442678"/>
                <a:gd name="connsiteY22" fmla="*/ 168745 h 590237"/>
                <a:gd name="connsiteX23" fmla="*/ 19774 w 442678"/>
                <a:gd name="connsiteY23" fmla="*/ 149071 h 590237"/>
                <a:gd name="connsiteX24" fmla="*/ 135011 w 442678"/>
                <a:gd name="connsiteY24" fmla="*/ 149773 h 590237"/>
                <a:gd name="connsiteX25" fmla="*/ 165929 w 442678"/>
                <a:gd name="connsiteY25" fmla="*/ 141341 h 590237"/>
                <a:gd name="connsiteX26" fmla="*/ 166631 w 442678"/>
                <a:gd name="connsiteY26" fmla="*/ 107613 h 590237"/>
                <a:gd name="connsiteX27" fmla="*/ 163820 w 442678"/>
                <a:gd name="connsiteY27" fmla="*/ 21186 h 590237"/>
                <a:gd name="connsiteX28" fmla="*/ 294516 w 442678"/>
                <a:gd name="connsiteY28" fmla="*/ 35942 h 590237"/>
                <a:gd name="connsiteX29" fmla="*/ 288192 w 442678"/>
                <a:gd name="connsiteY29" fmla="*/ 101992 h 590237"/>
                <a:gd name="connsiteX30" fmla="*/ 269923 w 442678"/>
                <a:gd name="connsiteY30" fmla="*/ 130099 h 590237"/>
                <a:gd name="connsiteX31" fmla="*/ 308569 w 442678"/>
                <a:gd name="connsiteY31" fmla="*/ 150476 h 590237"/>
                <a:gd name="connsiteX32" fmla="*/ 420995 w 442678"/>
                <a:gd name="connsiteY32" fmla="*/ 149773 h 590237"/>
                <a:gd name="connsiteX33" fmla="*/ 444183 w 442678"/>
                <a:gd name="connsiteY33" fmla="*/ 174367 h 590237"/>
                <a:gd name="connsiteX34" fmla="*/ 442778 w 442678"/>
                <a:gd name="connsiteY34" fmla="*/ 3704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590237">
                  <a:moveTo>
                    <a:pt x="442778" y="370410"/>
                  </a:moveTo>
                  <a:cubicBezTo>
                    <a:pt x="442778" y="437163"/>
                    <a:pt x="442075" y="503916"/>
                    <a:pt x="443481" y="570669"/>
                  </a:cubicBezTo>
                  <a:cubicBezTo>
                    <a:pt x="443481" y="587533"/>
                    <a:pt x="439967" y="592452"/>
                    <a:pt x="422401" y="592452"/>
                  </a:cubicBezTo>
                  <a:cubicBezTo>
                    <a:pt x="384457" y="591046"/>
                    <a:pt x="345810" y="591749"/>
                    <a:pt x="307164" y="591749"/>
                  </a:cubicBezTo>
                  <a:cubicBezTo>
                    <a:pt x="293111" y="591749"/>
                    <a:pt x="279760" y="590343"/>
                    <a:pt x="269220" y="579803"/>
                  </a:cubicBezTo>
                  <a:cubicBezTo>
                    <a:pt x="252356" y="562940"/>
                    <a:pt x="241114" y="548184"/>
                    <a:pt x="268517" y="529212"/>
                  </a:cubicBezTo>
                  <a:cubicBezTo>
                    <a:pt x="281868" y="520077"/>
                    <a:pt x="296624" y="508835"/>
                    <a:pt x="290300" y="489160"/>
                  </a:cubicBezTo>
                  <a:cubicBezTo>
                    <a:pt x="283273" y="467377"/>
                    <a:pt x="269220" y="450514"/>
                    <a:pt x="246032" y="445595"/>
                  </a:cubicBezTo>
                  <a:cubicBezTo>
                    <a:pt x="216520" y="439271"/>
                    <a:pt x="187711" y="439974"/>
                    <a:pt x="165929" y="465972"/>
                  </a:cubicBezTo>
                  <a:cubicBezTo>
                    <a:pt x="146957" y="488457"/>
                    <a:pt x="147659" y="504619"/>
                    <a:pt x="169442" y="524293"/>
                  </a:cubicBezTo>
                  <a:cubicBezTo>
                    <a:pt x="179279" y="533428"/>
                    <a:pt x="197548" y="539049"/>
                    <a:pt x="189819" y="558021"/>
                  </a:cubicBezTo>
                  <a:cubicBezTo>
                    <a:pt x="181387" y="577696"/>
                    <a:pt x="165929" y="590343"/>
                    <a:pt x="143443" y="590343"/>
                  </a:cubicBezTo>
                  <a:cubicBezTo>
                    <a:pt x="100581" y="590343"/>
                    <a:pt x="57718" y="590343"/>
                    <a:pt x="14856" y="591046"/>
                  </a:cubicBezTo>
                  <a:cubicBezTo>
                    <a:pt x="2208" y="591046"/>
                    <a:pt x="-603" y="586128"/>
                    <a:pt x="100" y="574885"/>
                  </a:cubicBezTo>
                  <a:cubicBezTo>
                    <a:pt x="802" y="532022"/>
                    <a:pt x="100" y="489160"/>
                    <a:pt x="100" y="446297"/>
                  </a:cubicBezTo>
                  <a:cubicBezTo>
                    <a:pt x="100" y="424515"/>
                    <a:pt x="13450" y="410462"/>
                    <a:pt x="31720" y="402732"/>
                  </a:cubicBezTo>
                  <a:cubicBezTo>
                    <a:pt x="49989" y="394300"/>
                    <a:pt x="57016" y="411164"/>
                    <a:pt x="66150" y="421704"/>
                  </a:cubicBezTo>
                  <a:cubicBezTo>
                    <a:pt x="90743" y="449108"/>
                    <a:pt x="122363" y="442784"/>
                    <a:pt x="142038" y="406246"/>
                  </a:cubicBezTo>
                  <a:cubicBezTo>
                    <a:pt x="156794" y="378139"/>
                    <a:pt x="148362" y="332466"/>
                    <a:pt x="125174" y="313494"/>
                  </a:cubicBezTo>
                  <a:cubicBezTo>
                    <a:pt x="101986" y="294522"/>
                    <a:pt x="87230" y="295927"/>
                    <a:pt x="66853" y="317710"/>
                  </a:cubicBezTo>
                  <a:cubicBezTo>
                    <a:pt x="57718" y="326844"/>
                    <a:pt x="54205" y="346519"/>
                    <a:pt x="33828" y="337384"/>
                  </a:cubicBezTo>
                  <a:cubicBezTo>
                    <a:pt x="13450" y="328953"/>
                    <a:pt x="802" y="314899"/>
                    <a:pt x="802" y="291711"/>
                  </a:cubicBezTo>
                  <a:cubicBezTo>
                    <a:pt x="100" y="250957"/>
                    <a:pt x="1505" y="209500"/>
                    <a:pt x="100" y="168745"/>
                  </a:cubicBezTo>
                  <a:cubicBezTo>
                    <a:pt x="-603" y="153287"/>
                    <a:pt x="3613" y="148368"/>
                    <a:pt x="19774" y="149071"/>
                  </a:cubicBezTo>
                  <a:cubicBezTo>
                    <a:pt x="58421" y="150476"/>
                    <a:pt x="96365" y="149071"/>
                    <a:pt x="135011" y="149773"/>
                  </a:cubicBezTo>
                  <a:cubicBezTo>
                    <a:pt x="146254" y="149773"/>
                    <a:pt x="156794" y="149071"/>
                    <a:pt x="165929" y="141341"/>
                  </a:cubicBezTo>
                  <a:cubicBezTo>
                    <a:pt x="179279" y="130099"/>
                    <a:pt x="184198" y="121667"/>
                    <a:pt x="166631" y="107613"/>
                  </a:cubicBezTo>
                  <a:cubicBezTo>
                    <a:pt x="130795" y="79507"/>
                    <a:pt x="130795" y="52103"/>
                    <a:pt x="163820" y="21186"/>
                  </a:cubicBezTo>
                  <a:cubicBezTo>
                    <a:pt x="199656" y="-12542"/>
                    <a:pt x="266409" y="-4813"/>
                    <a:pt x="294516" y="35942"/>
                  </a:cubicBezTo>
                  <a:cubicBezTo>
                    <a:pt x="312083" y="61238"/>
                    <a:pt x="309272" y="79507"/>
                    <a:pt x="288192" y="101992"/>
                  </a:cubicBezTo>
                  <a:cubicBezTo>
                    <a:pt x="280463" y="109721"/>
                    <a:pt x="260788" y="112532"/>
                    <a:pt x="269923" y="130099"/>
                  </a:cubicBezTo>
                  <a:cubicBezTo>
                    <a:pt x="277652" y="144855"/>
                    <a:pt x="291705" y="150476"/>
                    <a:pt x="308569" y="150476"/>
                  </a:cubicBezTo>
                  <a:cubicBezTo>
                    <a:pt x="345810" y="149773"/>
                    <a:pt x="383754" y="151881"/>
                    <a:pt x="420995" y="149773"/>
                  </a:cubicBezTo>
                  <a:cubicBezTo>
                    <a:pt x="441373" y="149071"/>
                    <a:pt x="444886" y="155395"/>
                    <a:pt x="444183" y="174367"/>
                  </a:cubicBezTo>
                  <a:cubicBezTo>
                    <a:pt x="442075" y="239011"/>
                    <a:pt x="442778" y="305062"/>
                    <a:pt x="442778" y="370410"/>
                  </a:cubicBezTo>
                  <a:close/>
                </a:path>
              </a:pathLst>
            </a:custGeom>
            <a:grpFill/>
            <a:ln w="19050" cap="flat">
              <a:solidFill>
                <a:schemeClr val="bg1"/>
              </a:solidFill>
              <a:prstDash val="solid"/>
              <a:miter/>
            </a:ln>
          </p:spPr>
          <p:txBody>
            <a:bodyPr rtlCol="0" anchor="ctr"/>
            <a:lstStyle/>
            <a:p>
              <a:endParaRPr lang="en-US"/>
            </a:p>
          </p:txBody>
        </p:sp>
        <p:sp>
          <p:nvSpPr>
            <p:cNvPr id="249" name="Freeform: Shape 40">
              <a:extLst>
                <a:ext uri="{FF2B5EF4-FFF2-40B4-BE49-F238E27FC236}">
                  <a16:creationId xmlns="" xmlns:a16="http://schemas.microsoft.com/office/drawing/2014/main" id="{1E4DFD16-2DF7-4FD7-9076-51A149A68170}"/>
                </a:ext>
              </a:extLst>
            </p:cNvPr>
            <p:cNvSpPr/>
            <p:nvPr/>
          </p:nvSpPr>
          <p:spPr>
            <a:xfrm>
              <a:off x="5090840" y="3092504"/>
              <a:ext cx="795978" cy="1326628"/>
            </a:xfrm>
            <a:custGeom>
              <a:avLst/>
              <a:gdLst>
                <a:gd name="connsiteX0" fmla="*/ 755 w 442678"/>
                <a:gd name="connsiteY0" fmla="*/ 370037 h 737797"/>
                <a:gd name="connsiteX1" fmla="*/ 52 w 442678"/>
                <a:gd name="connsiteY1" fmla="*/ 173292 h 737797"/>
                <a:gd name="connsiteX2" fmla="*/ 24645 w 442678"/>
                <a:gd name="connsiteY2" fmla="*/ 149401 h 737797"/>
                <a:gd name="connsiteX3" fmla="*/ 131450 w 442678"/>
                <a:gd name="connsiteY3" fmla="*/ 149401 h 737797"/>
                <a:gd name="connsiteX4" fmla="*/ 158151 w 442678"/>
                <a:gd name="connsiteY4" fmla="*/ 146590 h 737797"/>
                <a:gd name="connsiteX5" fmla="*/ 166583 w 442678"/>
                <a:gd name="connsiteY5" fmla="*/ 109349 h 737797"/>
                <a:gd name="connsiteX6" fmla="*/ 180637 w 442678"/>
                <a:gd name="connsiteY6" fmla="*/ 8868 h 737797"/>
                <a:gd name="connsiteX7" fmla="*/ 293063 w 442678"/>
                <a:gd name="connsiteY7" fmla="*/ 35569 h 737797"/>
                <a:gd name="connsiteX8" fmla="*/ 286036 w 442678"/>
                <a:gd name="connsiteY8" fmla="*/ 103025 h 737797"/>
                <a:gd name="connsiteX9" fmla="*/ 268470 w 442678"/>
                <a:gd name="connsiteY9" fmla="*/ 129024 h 737797"/>
                <a:gd name="connsiteX10" fmla="*/ 304305 w 442678"/>
                <a:gd name="connsiteY10" fmla="*/ 149401 h 737797"/>
                <a:gd name="connsiteX11" fmla="*/ 419543 w 442678"/>
                <a:gd name="connsiteY11" fmla="*/ 148698 h 737797"/>
                <a:gd name="connsiteX12" fmla="*/ 443433 w 442678"/>
                <a:gd name="connsiteY12" fmla="*/ 172589 h 737797"/>
                <a:gd name="connsiteX13" fmla="*/ 443433 w 442678"/>
                <a:gd name="connsiteY13" fmla="*/ 289934 h 737797"/>
                <a:gd name="connsiteX14" fmla="*/ 420245 w 442678"/>
                <a:gd name="connsiteY14" fmla="*/ 333499 h 737797"/>
                <a:gd name="connsiteX15" fmla="*/ 387220 w 442678"/>
                <a:gd name="connsiteY15" fmla="*/ 329986 h 737797"/>
                <a:gd name="connsiteX16" fmla="*/ 316953 w 442678"/>
                <a:gd name="connsiteY16" fmla="*/ 315932 h 737797"/>
                <a:gd name="connsiteX17" fmla="*/ 308521 w 442678"/>
                <a:gd name="connsiteY17" fmla="*/ 415711 h 737797"/>
                <a:gd name="connsiteX18" fmla="*/ 382301 w 442678"/>
                <a:gd name="connsiteY18" fmla="*/ 417819 h 737797"/>
                <a:gd name="connsiteX19" fmla="*/ 409705 w 442678"/>
                <a:gd name="connsiteY19" fmla="*/ 401657 h 737797"/>
                <a:gd name="connsiteX20" fmla="*/ 442730 w 442678"/>
                <a:gd name="connsiteY20" fmla="*/ 438196 h 737797"/>
                <a:gd name="connsiteX21" fmla="*/ 444136 w 442678"/>
                <a:gd name="connsiteY21" fmla="*/ 580134 h 737797"/>
                <a:gd name="connsiteX22" fmla="*/ 427272 w 442678"/>
                <a:gd name="connsiteY22" fmla="*/ 590674 h 737797"/>
                <a:gd name="connsiteX23" fmla="*/ 312035 w 442678"/>
                <a:gd name="connsiteY23" fmla="*/ 590674 h 737797"/>
                <a:gd name="connsiteX24" fmla="*/ 281118 w 442678"/>
                <a:gd name="connsiteY24" fmla="*/ 598403 h 737797"/>
                <a:gd name="connsiteX25" fmla="*/ 279712 w 442678"/>
                <a:gd name="connsiteY25" fmla="*/ 632834 h 737797"/>
                <a:gd name="connsiteX26" fmla="*/ 305008 w 442678"/>
                <a:gd name="connsiteY26" fmla="*/ 685534 h 737797"/>
                <a:gd name="connsiteX27" fmla="*/ 244579 w 442678"/>
                <a:gd name="connsiteY27" fmla="*/ 738233 h 737797"/>
                <a:gd name="connsiteX28" fmla="*/ 153935 w 442678"/>
                <a:gd name="connsiteY28" fmla="*/ 708019 h 737797"/>
                <a:gd name="connsiteX29" fmla="*/ 160962 w 442678"/>
                <a:gd name="connsiteY29" fmla="*/ 637752 h 737797"/>
                <a:gd name="connsiteX30" fmla="*/ 178528 w 442678"/>
                <a:gd name="connsiteY30" fmla="*/ 614565 h 737797"/>
                <a:gd name="connsiteX31" fmla="*/ 141990 w 442678"/>
                <a:gd name="connsiteY31" fmla="*/ 591377 h 737797"/>
                <a:gd name="connsiteX32" fmla="*/ 24645 w 442678"/>
                <a:gd name="connsiteY32" fmla="*/ 592079 h 737797"/>
                <a:gd name="connsiteX33" fmla="*/ 2160 w 442678"/>
                <a:gd name="connsiteY33" fmla="*/ 569594 h 737797"/>
                <a:gd name="connsiteX34" fmla="*/ 755 w 442678"/>
                <a:gd name="connsiteY34" fmla="*/ 3700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755" y="370037"/>
                  </a:moveTo>
                  <a:cubicBezTo>
                    <a:pt x="755" y="304690"/>
                    <a:pt x="1457" y="238639"/>
                    <a:pt x="52" y="173292"/>
                  </a:cubicBezTo>
                  <a:cubicBezTo>
                    <a:pt x="-651" y="153617"/>
                    <a:pt x="5673" y="148698"/>
                    <a:pt x="24645" y="149401"/>
                  </a:cubicBezTo>
                  <a:cubicBezTo>
                    <a:pt x="60481" y="150806"/>
                    <a:pt x="95614" y="150104"/>
                    <a:pt x="131450" y="149401"/>
                  </a:cubicBezTo>
                  <a:cubicBezTo>
                    <a:pt x="140585" y="149401"/>
                    <a:pt x="150422" y="149401"/>
                    <a:pt x="158151" y="146590"/>
                  </a:cubicBezTo>
                  <a:cubicBezTo>
                    <a:pt x="178528" y="139564"/>
                    <a:pt x="181339" y="122700"/>
                    <a:pt x="166583" y="109349"/>
                  </a:cubicBezTo>
                  <a:cubicBezTo>
                    <a:pt x="127937" y="74919"/>
                    <a:pt x="133558" y="33461"/>
                    <a:pt x="180637" y="8868"/>
                  </a:cubicBezTo>
                  <a:cubicBezTo>
                    <a:pt x="216472" y="-10104"/>
                    <a:pt x="270578" y="2544"/>
                    <a:pt x="293063" y="35569"/>
                  </a:cubicBezTo>
                  <a:cubicBezTo>
                    <a:pt x="311332" y="61568"/>
                    <a:pt x="309224" y="80540"/>
                    <a:pt x="286036" y="103025"/>
                  </a:cubicBezTo>
                  <a:cubicBezTo>
                    <a:pt x="278307" y="110052"/>
                    <a:pt x="260740" y="112862"/>
                    <a:pt x="268470" y="129024"/>
                  </a:cubicBezTo>
                  <a:cubicBezTo>
                    <a:pt x="275496" y="143077"/>
                    <a:pt x="288144" y="149401"/>
                    <a:pt x="304305" y="149401"/>
                  </a:cubicBezTo>
                  <a:cubicBezTo>
                    <a:pt x="342952" y="148698"/>
                    <a:pt x="380896" y="150104"/>
                    <a:pt x="419543" y="148698"/>
                  </a:cubicBezTo>
                  <a:cubicBezTo>
                    <a:pt x="438514" y="147996"/>
                    <a:pt x="444136" y="153617"/>
                    <a:pt x="443433" y="172589"/>
                  </a:cubicBezTo>
                  <a:cubicBezTo>
                    <a:pt x="442027" y="211938"/>
                    <a:pt x="442730" y="251287"/>
                    <a:pt x="443433" y="289934"/>
                  </a:cubicBezTo>
                  <a:cubicBezTo>
                    <a:pt x="444136" y="309608"/>
                    <a:pt x="435001" y="322959"/>
                    <a:pt x="420245" y="333499"/>
                  </a:cubicBezTo>
                  <a:cubicBezTo>
                    <a:pt x="408300" y="341931"/>
                    <a:pt x="397760" y="341931"/>
                    <a:pt x="387220" y="329986"/>
                  </a:cubicBezTo>
                  <a:cubicBezTo>
                    <a:pt x="352789" y="293447"/>
                    <a:pt x="342952" y="292042"/>
                    <a:pt x="316953" y="315932"/>
                  </a:cubicBezTo>
                  <a:cubicBezTo>
                    <a:pt x="290955" y="339823"/>
                    <a:pt x="286739" y="389009"/>
                    <a:pt x="308521" y="415711"/>
                  </a:cubicBezTo>
                  <a:cubicBezTo>
                    <a:pt x="334520" y="447331"/>
                    <a:pt x="354897" y="448033"/>
                    <a:pt x="382301" y="417819"/>
                  </a:cubicBezTo>
                  <a:cubicBezTo>
                    <a:pt x="389328" y="410089"/>
                    <a:pt x="393544" y="395333"/>
                    <a:pt x="409705" y="401657"/>
                  </a:cubicBezTo>
                  <a:cubicBezTo>
                    <a:pt x="427272" y="408684"/>
                    <a:pt x="442027" y="419927"/>
                    <a:pt x="442730" y="438196"/>
                  </a:cubicBezTo>
                  <a:cubicBezTo>
                    <a:pt x="444838" y="485274"/>
                    <a:pt x="443433" y="533055"/>
                    <a:pt x="444136" y="580134"/>
                  </a:cubicBezTo>
                  <a:cubicBezTo>
                    <a:pt x="444136" y="594187"/>
                    <a:pt x="434298" y="590674"/>
                    <a:pt x="427272" y="590674"/>
                  </a:cubicBezTo>
                  <a:cubicBezTo>
                    <a:pt x="388625" y="590674"/>
                    <a:pt x="350681" y="590674"/>
                    <a:pt x="312035" y="590674"/>
                  </a:cubicBezTo>
                  <a:cubicBezTo>
                    <a:pt x="300792" y="590674"/>
                    <a:pt x="290252" y="590674"/>
                    <a:pt x="281118" y="598403"/>
                  </a:cubicBezTo>
                  <a:cubicBezTo>
                    <a:pt x="268470" y="608943"/>
                    <a:pt x="260740" y="619483"/>
                    <a:pt x="279712" y="632834"/>
                  </a:cubicBezTo>
                  <a:cubicBezTo>
                    <a:pt x="297279" y="645482"/>
                    <a:pt x="313440" y="661643"/>
                    <a:pt x="305008" y="685534"/>
                  </a:cubicBezTo>
                  <a:cubicBezTo>
                    <a:pt x="295171" y="713640"/>
                    <a:pt x="276199" y="734720"/>
                    <a:pt x="244579" y="738233"/>
                  </a:cubicBezTo>
                  <a:cubicBezTo>
                    <a:pt x="210148" y="742449"/>
                    <a:pt x="177123" y="740341"/>
                    <a:pt x="153935" y="708019"/>
                  </a:cubicBezTo>
                  <a:cubicBezTo>
                    <a:pt x="135666" y="682020"/>
                    <a:pt x="137072" y="660238"/>
                    <a:pt x="160962" y="637752"/>
                  </a:cubicBezTo>
                  <a:cubicBezTo>
                    <a:pt x="167988" y="630726"/>
                    <a:pt x="184150" y="627915"/>
                    <a:pt x="178528" y="614565"/>
                  </a:cubicBezTo>
                  <a:cubicBezTo>
                    <a:pt x="172205" y="599809"/>
                    <a:pt x="159557" y="590674"/>
                    <a:pt x="141990" y="591377"/>
                  </a:cubicBezTo>
                  <a:cubicBezTo>
                    <a:pt x="102641" y="592079"/>
                    <a:pt x="63292" y="590674"/>
                    <a:pt x="24645" y="592079"/>
                  </a:cubicBezTo>
                  <a:cubicBezTo>
                    <a:pt x="6376" y="592782"/>
                    <a:pt x="1457" y="587863"/>
                    <a:pt x="2160" y="569594"/>
                  </a:cubicBezTo>
                  <a:cubicBezTo>
                    <a:pt x="1457" y="503544"/>
                    <a:pt x="755" y="436791"/>
                    <a:pt x="755" y="370037"/>
                  </a:cubicBezTo>
                  <a:close/>
                </a:path>
              </a:pathLst>
            </a:custGeom>
            <a:grpFill/>
            <a:ln w="19050" cap="flat">
              <a:solidFill>
                <a:schemeClr val="bg1"/>
              </a:solidFill>
              <a:prstDash val="solid"/>
              <a:miter/>
            </a:ln>
          </p:spPr>
          <p:txBody>
            <a:bodyPr rtlCol="0" anchor="ctr"/>
            <a:lstStyle/>
            <a:p>
              <a:endParaRPr lang="en-US" dirty="0"/>
            </a:p>
          </p:txBody>
        </p:sp>
      </p:grpSp>
      <p:grpSp>
        <p:nvGrpSpPr>
          <p:cNvPr id="51" name="Group 184">
            <a:extLst>
              <a:ext uri="{FF2B5EF4-FFF2-40B4-BE49-F238E27FC236}">
                <a16:creationId xmlns="" xmlns:a16="http://schemas.microsoft.com/office/drawing/2014/main" id="{547A1E4A-D478-4E97-B10F-9B45999F5FCB}"/>
              </a:ext>
            </a:extLst>
          </p:cNvPr>
          <p:cNvGrpSpPr/>
          <p:nvPr userDrawn="1"/>
        </p:nvGrpSpPr>
        <p:grpSpPr>
          <a:xfrm>
            <a:off x="419948" y="4850164"/>
            <a:ext cx="2782515" cy="889187"/>
            <a:chOff x="2670350" y="1534411"/>
            <a:chExt cx="6851301" cy="2189418"/>
          </a:xfrm>
          <a:solidFill>
            <a:schemeClr val="bg1">
              <a:lumMod val="50000"/>
            </a:schemeClr>
          </a:solidFill>
        </p:grpSpPr>
        <p:sp>
          <p:nvSpPr>
            <p:cNvPr id="52" name="Oval 21">
              <a:extLst>
                <a:ext uri="{FF2B5EF4-FFF2-40B4-BE49-F238E27FC236}">
                  <a16:creationId xmlns="" xmlns:a16="http://schemas.microsoft.com/office/drawing/2014/main" id="{C6FA58F2-CBEC-427C-BD7A-30F2E7B39BD7}"/>
                </a:ext>
              </a:extLst>
            </p:cNvPr>
            <p:cNvSpPr/>
            <p:nvPr/>
          </p:nvSpPr>
          <p:spPr>
            <a:xfrm rot="5400000">
              <a:off x="6157610" y="1570415"/>
              <a:ext cx="1620536" cy="2686291"/>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grp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53" name="Oval 21">
              <a:extLst>
                <a:ext uri="{FF2B5EF4-FFF2-40B4-BE49-F238E27FC236}">
                  <a16:creationId xmlns="" xmlns:a16="http://schemas.microsoft.com/office/drawing/2014/main" id="{5CA51E2A-982A-421C-822C-BABC4DD28F68}"/>
                </a:ext>
              </a:extLst>
            </p:cNvPr>
            <p:cNvSpPr/>
            <p:nvPr/>
          </p:nvSpPr>
          <p:spPr>
            <a:xfrm rot="16200000">
              <a:off x="2937315" y="1836328"/>
              <a:ext cx="1620536" cy="2154466"/>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grp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54" name="Oval 21">
              <a:extLst>
                <a:ext uri="{FF2B5EF4-FFF2-40B4-BE49-F238E27FC236}">
                  <a16:creationId xmlns="" xmlns:a16="http://schemas.microsoft.com/office/drawing/2014/main" id="{6853F4FD-AF8C-4920-85F4-C653F63945D3}"/>
                </a:ext>
              </a:extLst>
            </p:cNvPr>
            <p:cNvSpPr/>
            <p:nvPr/>
          </p:nvSpPr>
          <p:spPr>
            <a:xfrm rot="10800000">
              <a:off x="4427358" y="1534411"/>
              <a:ext cx="1598922" cy="2183591"/>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grp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55" name="Oval 21">
              <a:extLst>
                <a:ext uri="{FF2B5EF4-FFF2-40B4-BE49-F238E27FC236}">
                  <a16:creationId xmlns="" xmlns:a16="http://schemas.microsoft.com/office/drawing/2014/main" id="{EFFE5AE6-AAFD-420C-B881-EF55FA29063B}"/>
                </a:ext>
              </a:extLst>
            </p:cNvPr>
            <p:cNvSpPr/>
            <p:nvPr/>
          </p:nvSpPr>
          <p:spPr>
            <a:xfrm rot="10800000">
              <a:off x="7922729" y="1534466"/>
              <a:ext cx="1598922" cy="2183538"/>
            </a:xfrm>
            <a:custGeom>
              <a:avLst/>
              <a:gdLst>
                <a:gd name="connsiteX0" fmla="*/ 0 w 1449013"/>
                <a:gd name="connsiteY0" fmla="*/ 1444024 h 1952424"/>
                <a:gd name="connsiteX1" fmla="*/ 0 w 1449013"/>
                <a:gd name="connsiteY1" fmla="*/ 967858 h 1952424"/>
                <a:gd name="connsiteX2" fmla="*/ 427338 w 1449013"/>
                <a:gd name="connsiteY2" fmla="*/ 719582 h 1952424"/>
                <a:gd name="connsiteX3" fmla="*/ 141381 w 1449013"/>
                <a:gd name="connsiteY3" fmla="*/ 433619 h 1952424"/>
                <a:gd name="connsiteX4" fmla="*/ 0 w 1449013"/>
                <a:gd name="connsiteY4" fmla="*/ 471304 h 1952424"/>
                <a:gd name="connsiteX5" fmla="*/ 0 w 1449013"/>
                <a:gd name="connsiteY5" fmla="*/ 0 h 1952424"/>
                <a:gd name="connsiteX6" fmla="*/ 1449013 w 1449013"/>
                <a:gd name="connsiteY6" fmla="*/ 0 h 1952424"/>
                <a:gd name="connsiteX7" fmla="*/ 1449013 w 1449013"/>
                <a:gd name="connsiteY7" fmla="*/ 466693 h 1952424"/>
                <a:gd name="connsiteX8" fmla="*/ 1317742 w 1449013"/>
                <a:gd name="connsiteY8" fmla="*/ 433619 h 1952424"/>
                <a:gd name="connsiteX9" fmla="*/ 1031784 w 1449013"/>
                <a:gd name="connsiteY9" fmla="*/ 719582 h 1952424"/>
                <a:gd name="connsiteX10" fmla="*/ 1317742 w 1449013"/>
                <a:gd name="connsiteY10" fmla="*/ 1005545 h 1952424"/>
                <a:gd name="connsiteX11" fmla="*/ 1449013 w 1449013"/>
                <a:gd name="connsiteY11" fmla="*/ 972471 h 1952424"/>
                <a:gd name="connsiteX12" fmla="*/ 1449013 w 1449013"/>
                <a:gd name="connsiteY12" fmla="*/ 1444024 h 1952424"/>
                <a:gd name="connsiteX13" fmla="*/ 857954 w 1449013"/>
                <a:gd name="connsiteY13" fmla="*/ 1444024 h 1952424"/>
                <a:gd name="connsiteX14" fmla="*/ 857954 w 1449013"/>
                <a:gd name="connsiteY14" fmla="*/ 1542797 h 1952424"/>
                <a:gd name="connsiteX15" fmla="*/ 953273 w 1449013"/>
                <a:gd name="connsiteY15" fmla="*/ 1723653 h 1952424"/>
                <a:gd name="connsiteX16" fmla="*/ 724507 w 1449013"/>
                <a:gd name="connsiteY16" fmla="*/ 1952424 h 1952424"/>
                <a:gd name="connsiteX17" fmla="*/ 495741 w 1449013"/>
                <a:gd name="connsiteY17" fmla="*/ 1723653 h 1952424"/>
                <a:gd name="connsiteX18" fmla="*/ 591060 w 1449013"/>
                <a:gd name="connsiteY18" fmla="*/ 1542797 h 1952424"/>
                <a:gd name="connsiteX19" fmla="*/ 591060 w 1449013"/>
                <a:gd name="connsiteY19" fmla="*/ 1444024 h 1952424"/>
                <a:gd name="connsiteX20" fmla="*/ 0 w 1449013"/>
                <a:gd name="connsiteY20" fmla="*/ 1444024 h 1952424"/>
                <a:gd name="connsiteX0" fmla="*/ 0 w 1449013"/>
                <a:gd name="connsiteY0" fmla="*/ 1444024 h 1952424"/>
                <a:gd name="connsiteX1" fmla="*/ 0 w 1449013"/>
                <a:gd name="connsiteY1" fmla="*/ 967858 h 1952424"/>
                <a:gd name="connsiteX2" fmla="*/ 141381 w 1449013"/>
                <a:gd name="connsiteY2" fmla="*/ 433619 h 1952424"/>
                <a:gd name="connsiteX3" fmla="*/ 0 w 1449013"/>
                <a:gd name="connsiteY3" fmla="*/ 471304 h 1952424"/>
                <a:gd name="connsiteX4" fmla="*/ 0 w 1449013"/>
                <a:gd name="connsiteY4" fmla="*/ 0 h 1952424"/>
                <a:gd name="connsiteX5" fmla="*/ 1449013 w 1449013"/>
                <a:gd name="connsiteY5" fmla="*/ 0 h 1952424"/>
                <a:gd name="connsiteX6" fmla="*/ 1449013 w 1449013"/>
                <a:gd name="connsiteY6" fmla="*/ 466693 h 1952424"/>
                <a:gd name="connsiteX7" fmla="*/ 1317742 w 1449013"/>
                <a:gd name="connsiteY7" fmla="*/ 433619 h 1952424"/>
                <a:gd name="connsiteX8" fmla="*/ 1031784 w 1449013"/>
                <a:gd name="connsiteY8" fmla="*/ 719582 h 1952424"/>
                <a:gd name="connsiteX9" fmla="*/ 1317742 w 1449013"/>
                <a:gd name="connsiteY9" fmla="*/ 1005545 h 1952424"/>
                <a:gd name="connsiteX10" fmla="*/ 1449013 w 1449013"/>
                <a:gd name="connsiteY10" fmla="*/ 972471 h 1952424"/>
                <a:gd name="connsiteX11" fmla="*/ 1449013 w 1449013"/>
                <a:gd name="connsiteY11" fmla="*/ 1444024 h 1952424"/>
                <a:gd name="connsiteX12" fmla="*/ 857954 w 1449013"/>
                <a:gd name="connsiteY12" fmla="*/ 1444024 h 1952424"/>
                <a:gd name="connsiteX13" fmla="*/ 857954 w 1449013"/>
                <a:gd name="connsiteY13" fmla="*/ 1542797 h 1952424"/>
                <a:gd name="connsiteX14" fmla="*/ 953273 w 1449013"/>
                <a:gd name="connsiteY14" fmla="*/ 1723653 h 1952424"/>
                <a:gd name="connsiteX15" fmla="*/ 724507 w 1449013"/>
                <a:gd name="connsiteY15" fmla="*/ 1952424 h 1952424"/>
                <a:gd name="connsiteX16" fmla="*/ 495741 w 1449013"/>
                <a:gd name="connsiteY16" fmla="*/ 1723653 h 1952424"/>
                <a:gd name="connsiteX17" fmla="*/ 591060 w 1449013"/>
                <a:gd name="connsiteY17" fmla="*/ 1542797 h 1952424"/>
                <a:gd name="connsiteX18" fmla="*/ 591060 w 1449013"/>
                <a:gd name="connsiteY18" fmla="*/ 1444024 h 1952424"/>
                <a:gd name="connsiteX19" fmla="*/ 0 w 1449013"/>
                <a:gd name="connsiteY19" fmla="*/ 1444024 h 1952424"/>
                <a:gd name="connsiteX0" fmla="*/ 0 w 1449013"/>
                <a:gd name="connsiteY0" fmla="*/ 1444024 h 1952424"/>
                <a:gd name="connsiteX1" fmla="*/ 0 w 1449013"/>
                <a:gd name="connsiteY1" fmla="*/ 967858 h 1952424"/>
                <a:gd name="connsiteX2" fmla="*/ 0 w 1449013"/>
                <a:gd name="connsiteY2" fmla="*/ 471304 h 1952424"/>
                <a:gd name="connsiteX3" fmla="*/ 0 w 1449013"/>
                <a:gd name="connsiteY3" fmla="*/ 0 h 1952424"/>
                <a:gd name="connsiteX4" fmla="*/ 1449013 w 1449013"/>
                <a:gd name="connsiteY4" fmla="*/ 0 h 1952424"/>
                <a:gd name="connsiteX5" fmla="*/ 1449013 w 1449013"/>
                <a:gd name="connsiteY5" fmla="*/ 466693 h 1952424"/>
                <a:gd name="connsiteX6" fmla="*/ 1317742 w 1449013"/>
                <a:gd name="connsiteY6" fmla="*/ 433619 h 1952424"/>
                <a:gd name="connsiteX7" fmla="*/ 1031784 w 1449013"/>
                <a:gd name="connsiteY7" fmla="*/ 719582 h 1952424"/>
                <a:gd name="connsiteX8" fmla="*/ 1317742 w 1449013"/>
                <a:gd name="connsiteY8" fmla="*/ 1005545 h 1952424"/>
                <a:gd name="connsiteX9" fmla="*/ 1449013 w 1449013"/>
                <a:gd name="connsiteY9" fmla="*/ 972471 h 1952424"/>
                <a:gd name="connsiteX10" fmla="*/ 1449013 w 1449013"/>
                <a:gd name="connsiteY10" fmla="*/ 1444024 h 1952424"/>
                <a:gd name="connsiteX11" fmla="*/ 857954 w 1449013"/>
                <a:gd name="connsiteY11" fmla="*/ 1444024 h 1952424"/>
                <a:gd name="connsiteX12" fmla="*/ 857954 w 1449013"/>
                <a:gd name="connsiteY12" fmla="*/ 1542797 h 1952424"/>
                <a:gd name="connsiteX13" fmla="*/ 953273 w 1449013"/>
                <a:gd name="connsiteY13" fmla="*/ 1723653 h 1952424"/>
                <a:gd name="connsiteX14" fmla="*/ 724507 w 1449013"/>
                <a:gd name="connsiteY14" fmla="*/ 1952424 h 1952424"/>
                <a:gd name="connsiteX15" fmla="*/ 495741 w 1449013"/>
                <a:gd name="connsiteY15" fmla="*/ 1723653 h 1952424"/>
                <a:gd name="connsiteX16" fmla="*/ 591060 w 1449013"/>
                <a:gd name="connsiteY16" fmla="*/ 1542797 h 1952424"/>
                <a:gd name="connsiteX17" fmla="*/ 591060 w 1449013"/>
                <a:gd name="connsiteY17" fmla="*/ 1444024 h 1952424"/>
                <a:gd name="connsiteX18" fmla="*/ 0 w 1449013"/>
                <a:gd name="connsiteY18" fmla="*/ 1444024 h 1952424"/>
                <a:gd name="connsiteX0" fmla="*/ 0 w 1449013"/>
                <a:gd name="connsiteY0" fmla="*/ 1444024 h 1952424"/>
                <a:gd name="connsiteX1" fmla="*/ 0 w 1449013"/>
                <a:gd name="connsiteY1" fmla="*/ 967858 h 1952424"/>
                <a:gd name="connsiteX2" fmla="*/ 0 w 1449013"/>
                <a:gd name="connsiteY2" fmla="*/ 0 h 1952424"/>
                <a:gd name="connsiteX3" fmla="*/ 1449013 w 1449013"/>
                <a:gd name="connsiteY3" fmla="*/ 0 h 1952424"/>
                <a:gd name="connsiteX4" fmla="*/ 1449013 w 1449013"/>
                <a:gd name="connsiteY4" fmla="*/ 466693 h 1952424"/>
                <a:gd name="connsiteX5" fmla="*/ 1317742 w 1449013"/>
                <a:gd name="connsiteY5" fmla="*/ 433619 h 1952424"/>
                <a:gd name="connsiteX6" fmla="*/ 1031784 w 1449013"/>
                <a:gd name="connsiteY6" fmla="*/ 719582 h 1952424"/>
                <a:gd name="connsiteX7" fmla="*/ 1317742 w 1449013"/>
                <a:gd name="connsiteY7" fmla="*/ 1005545 h 1952424"/>
                <a:gd name="connsiteX8" fmla="*/ 1449013 w 1449013"/>
                <a:gd name="connsiteY8" fmla="*/ 972471 h 1952424"/>
                <a:gd name="connsiteX9" fmla="*/ 1449013 w 1449013"/>
                <a:gd name="connsiteY9" fmla="*/ 1444024 h 1952424"/>
                <a:gd name="connsiteX10" fmla="*/ 857954 w 1449013"/>
                <a:gd name="connsiteY10" fmla="*/ 1444024 h 1952424"/>
                <a:gd name="connsiteX11" fmla="*/ 857954 w 1449013"/>
                <a:gd name="connsiteY11" fmla="*/ 1542797 h 1952424"/>
                <a:gd name="connsiteX12" fmla="*/ 953273 w 1449013"/>
                <a:gd name="connsiteY12" fmla="*/ 1723653 h 1952424"/>
                <a:gd name="connsiteX13" fmla="*/ 724507 w 1449013"/>
                <a:gd name="connsiteY13" fmla="*/ 1952424 h 1952424"/>
                <a:gd name="connsiteX14" fmla="*/ 495741 w 1449013"/>
                <a:gd name="connsiteY14" fmla="*/ 1723653 h 1952424"/>
                <a:gd name="connsiteX15" fmla="*/ 591060 w 1449013"/>
                <a:gd name="connsiteY15" fmla="*/ 1542797 h 1952424"/>
                <a:gd name="connsiteX16" fmla="*/ 591060 w 1449013"/>
                <a:gd name="connsiteY16" fmla="*/ 1444024 h 1952424"/>
                <a:gd name="connsiteX17" fmla="*/ 0 w 1449013"/>
                <a:gd name="connsiteY17" fmla="*/ 1444024 h 1952424"/>
                <a:gd name="connsiteX0" fmla="*/ 0 w 1449013"/>
                <a:gd name="connsiteY0" fmla="*/ 1444024 h 1952424"/>
                <a:gd name="connsiteX1" fmla="*/ 0 w 1449013"/>
                <a:gd name="connsiteY1" fmla="*/ 0 h 1952424"/>
                <a:gd name="connsiteX2" fmla="*/ 1449013 w 1449013"/>
                <a:gd name="connsiteY2" fmla="*/ 0 h 1952424"/>
                <a:gd name="connsiteX3" fmla="*/ 1449013 w 1449013"/>
                <a:gd name="connsiteY3" fmla="*/ 466693 h 1952424"/>
                <a:gd name="connsiteX4" fmla="*/ 1317742 w 1449013"/>
                <a:gd name="connsiteY4" fmla="*/ 433619 h 1952424"/>
                <a:gd name="connsiteX5" fmla="*/ 1031784 w 1449013"/>
                <a:gd name="connsiteY5" fmla="*/ 719582 h 1952424"/>
                <a:gd name="connsiteX6" fmla="*/ 1317742 w 1449013"/>
                <a:gd name="connsiteY6" fmla="*/ 1005545 h 1952424"/>
                <a:gd name="connsiteX7" fmla="*/ 1449013 w 1449013"/>
                <a:gd name="connsiteY7" fmla="*/ 972471 h 1952424"/>
                <a:gd name="connsiteX8" fmla="*/ 1449013 w 1449013"/>
                <a:gd name="connsiteY8" fmla="*/ 1444024 h 1952424"/>
                <a:gd name="connsiteX9" fmla="*/ 857954 w 1449013"/>
                <a:gd name="connsiteY9" fmla="*/ 1444024 h 1952424"/>
                <a:gd name="connsiteX10" fmla="*/ 857954 w 1449013"/>
                <a:gd name="connsiteY10" fmla="*/ 1542797 h 1952424"/>
                <a:gd name="connsiteX11" fmla="*/ 953273 w 1449013"/>
                <a:gd name="connsiteY11" fmla="*/ 1723653 h 1952424"/>
                <a:gd name="connsiteX12" fmla="*/ 724507 w 1449013"/>
                <a:gd name="connsiteY12" fmla="*/ 1952424 h 1952424"/>
                <a:gd name="connsiteX13" fmla="*/ 495741 w 1449013"/>
                <a:gd name="connsiteY13" fmla="*/ 1723653 h 1952424"/>
                <a:gd name="connsiteX14" fmla="*/ 591060 w 1449013"/>
                <a:gd name="connsiteY14" fmla="*/ 1542797 h 1952424"/>
                <a:gd name="connsiteX15" fmla="*/ 591060 w 1449013"/>
                <a:gd name="connsiteY15" fmla="*/ 1444024 h 1952424"/>
                <a:gd name="connsiteX16" fmla="*/ 0 w 1449013"/>
                <a:gd name="connsiteY16" fmla="*/ 1444024 h 195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9013" h="1952424">
                  <a:moveTo>
                    <a:pt x="0" y="1444024"/>
                  </a:moveTo>
                  <a:lnTo>
                    <a:pt x="0" y="0"/>
                  </a:lnTo>
                  <a:lnTo>
                    <a:pt x="1449013" y="0"/>
                  </a:lnTo>
                  <a:lnTo>
                    <a:pt x="1449013" y="466693"/>
                  </a:lnTo>
                  <a:cubicBezTo>
                    <a:pt x="1410107" y="445218"/>
                    <a:pt x="1365278" y="433619"/>
                    <a:pt x="1317742" y="433619"/>
                  </a:cubicBezTo>
                  <a:cubicBezTo>
                    <a:pt x="1159811" y="433619"/>
                    <a:pt x="1031784" y="561649"/>
                    <a:pt x="1031784" y="719582"/>
                  </a:cubicBezTo>
                  <a:cubicBezTo>
                    <a:pt x="1031784" y="877515"/>
                    <a:pt x="1159811" y="1005545"/>
                    <a:pt x="1317742" y="1005545"/>
                  </a:cubicBezTo>
                  <a:cubicBezTo>
                    <a:pt x="1365278" y="1005545"/>
                    <a:pt x="1410107" y="993945"/>
                    <a:pt x="1449013" y="972471"/>
                  </a:cubicBezTo>
                  <a:lnTo>
                    <a:pt x="1449013" y="1444024"/>
                  </a:lnTo>
                  <a:lnTo>
                    <a:pt x="857954" y="1444024"/>
                  </a:lnTo>
                  <a:lnTo>
                    <a:pt x="857954" y="1542797"/>
                  </a:lnTo>
                  <a:cubicBezTo>
                    <a:pt x="916718" y="1581228"/>
                    <a:pt x="953273" y="1648172"/>
                    <a:pt x="953273" y="1723653"/>
                  </a:cubicBezTo>
                  <a:cubicBezTo>
                    <a:pt x="953273" y="1850000"/>
                    <a:pt x="850851" y="1952424"/>
                    <a:pt x="724507" y="1952424"/>
                  </a:cubicBezTo>
                  <a:cubicBezTo>
                    <a:pt x="598162" y="1952424"/>
                    <a:pt x="495741" y="1850000"/>
                    <a:pt x="495741" y="1723653"/>
                  </a:cubicBezTo>
                  <a:cubicBezTo>
                    <a:pt x="495741" y="1648172"/>
                    <a:pt x="532295" y="1581228"/>
                    <a:pt x="591060" y="1542797"/>
                  </a:cubicBezTo>
                  <a:lnTo>
                    <a:pt x="591060" y="1444024"/>
                  </a:lnTo>
                  <a:lnTo>
                    <a:pt x="0" y="1444024"/>
                  </a:lnTo>
                  <a:close/>
                </a:path>
              </a:pathLst>
            </a:custGeom>
            <a:grp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grpSp>
      <p:sp>
        <p:nvSpPr>
          <p:cNvPr id="58" name="Round Same Side Corner Rectangle 9">
            <a:extLst>
              <a:ext uri="{FF2B5EF4-FFF2-40B4-BE49-F238E27FC236}">
                <a16:creationId xmlns="" xmlns:a16="http://schemas.microsoft.com/office/drawing/2014/main" id="{EED35C50-83F1-466C-98B6-5A1A30E67FFB}"/>
              </a:ext>
            </a:extLst>
          </p:cNvPr>
          <p:cNvSpPr/>
          <p:nvPr/>
        </p:nvSpPr>
        <p:spPr>
          <a:xfrm rot="8594075">
            <a:off x="9223197" y="1091915"/>
            <a:ext cx="2264815" cy="3648088"/>
          </a:xfrm>
          <a:custGeom>
            <a:avLst/>
            <a:gdLst/>
            <a:ahLst/>
            <a:cxnLst/>
            <a:rect l="l" t="t" r="r" b="b"/>
            <a:pathLst>
              <a:path w="2808349" h="4523596">
                <a:moveTo>
                  <a:pt x="567373" y="3851649"/>
                </a:moveTo>
                <a:cubicBezTo>
                  <a:pt x="971771" y="4313801"/>
                  <a:pt x="1674249" y="4360621"/>
                  <a:pt x="2136401" y="3956223"/>
                </a:cubicBezTo>
                <a:cubicBezTo>
                  <a:pt x="2598554" y="3551825"/>
                  <a:pt x="2645373" y="2849347"/>
                  <a:pt x="2240976" y="2387195"/>
                </a:cubicBezTo>
                <a:cubicBezTo>
                  <a:pt x="1836578" y="1925042"/>
                  <a:pt x="1134100" y="1878223"/>
                  <a:pt x="671947" y="2282621"/>
                </a:cubicBezTo>
                <a:cubicBezTo>
                  <a:pt x="209795" y="2687018"/>
                  <a:pt x="162975" y="3389496"/>
                  <a:pt x="567373" y="3851649"/>
                </a:cubicBezTo>
                <a:close/>
                <a:moveTo>
                  <a:pt x="347455" y="4044083"/>
                </a:moveTo>
                <a:cubicBezTo>
                  <a:pt x="-163221" y="3460474"/>
                  <a:pt x="-104097" y="2573380"/>
                  <a:pt x="479512" y="2062703"/>
                </a:cubicBezTo>
                <a:cubicBezTo>
                  <a:pt x="688143" y="1880145"/>
                  <a:pt x="935556" y="1770404"/>
                  <a:pt x="1190892" y="1732712"/>
                </a:cubicBezTo>
                <a:lnTo>
                  <a:pt x="1190892" y="228600"/>
                </a:lnTo>
                <a:cubicBezTo>
                  <a:pt x="1190892" y="102348"/>
                  <a:pt x="1293240" y="0"/>
                  <a:pt x="1419492" y="0"/>
                </a:cubicBezTo>
                <a:cubicBezTo>
                  <a:pt x="1545744" y="0"/>
                  <a:pt x="1648092" y="102348"/>
                  <a:pt x="1648092" y="228600"/>
                </a:cubicBezTo>
                <a:lnTo>
                  <a:pt x="1648092" y="1737288"/>
                </a:lnTo>
                <a:cubicBezTo>
                  <a:pt x="1952641" y="1790115"/>
                  <a:pt x="2241503" y="1944038"/>
                  <a:pt x="2460893" y="2194760"/>
                </a:cubicBezTo>
                <a:cubicBezTo>
                  <a:pt x="2971570" y="2778370"/>
                  <a:pt x="2912446" y="3665464"/>
                  <a:pt x="2328836" y="4176140"/>
                </a:cubicBezTo>
                <a:cubicBezTo>
                  <a:pt x="1745226" y="4686817"/>
                  <a:pt x="858132" y="4627693"/>
                  <a:pt x="347455" y="4044083"/>
                </a:cubicBezTo>
                <a:close/>
              </a:path>
            </a:pathLst>
          </a:custGeom>
          <a:gradFill flip="none" rotWithShape="1">
            <a:gsLst>
              <a:gs pos="0">
                <a:schemeClr val="bg1">
                  <a:lumMod val="75000"/>
                </a:schemeClr>
              </a:gs>
              <a:gs pos="100000">
                <a:schemeClr val="bg1">
                  <a:lumMod val="95000"/>
                </a:schemeClr>
              </a:gs>
            </a:gsLst>
            <a:lin ang="18900000" scaled="1"/>
            <a:tileRect/>
          </a:gradFill>
          <a:ln>
            <a:gradFill flip="none" rotWithShape="1">
              <a:gsLst>
                <a:gs pos="0">
                  <a:schemeClr val="bg1"/>
                </a:gs>
                <a:gs pos="100000">
                  <a:schemeClr val="bg1">
                    <a:lumMod val="75000"/>
                  </a:schemeClr>
                </a:gs>
              </a:gsLst>
              <a:lin ang="8100000" scaled="1"/>
              <a:tileRect/>
            </a:gradFill>
          </a:ln>
          <a:effectLst>
            <a:outerShdw blurRad="127000" dist="1270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sz="2701" dirty="0"/>
          </a:p>
        </p:txBody>
      </p:sp>
      <p:grpSp>
        <p:nvGrpSpPr>
          <p:cNvPr id="90" name="Group 173">
            <a:extLst>
              <a:ext uri="{FF2B5EF4-FFF2-40B4-BE49-F238E27FC236}">
                <a16:creationId xmlns="" xmlns:a16="http://schemas.microsoft.com/office/drawing/2014/main" id="{78BBA32C-FA61-4DDD-BCEC-BDCFA185D31F}"/>
              </a:ext>
            </a:extLst>
          </p:cNvPr>
          <p:cNvGrpSpPr/>
          <p:nvPr userDrawn="1"/>
        </p:nvGrpSpPr>
        <p:grpSpPr>
          <a:xfrm rot="1067839">
            <a:off x="5182345" y="4543207"/>
            <a:ext cx="1420220" cy="1416516"/>
            <a:chOff x="5137988" y="1148280"/>
            <a:chExt cx="1160378" cy="1157352"/>
          </a:xfrm>
        </p:grpSpPr>
        <p:sp>
          <p:nvSpPr>
            <p:cNvPr id="91" name="Isosceles Triangle 49">
              <a:extLst>
                <a:ext uri="{FF2B5EF4-FFF2-40B4-BE49-F238E27FC236}">
                  <a16:creationId xmlns="" xmlns:a16="http://schemas.microsoft.com/office/drawing/2014/main" id="{7DE57916-80F5-420F-A9A1-CE0E3853E33E}"/>
                </a:ext>
              </a:extLst>
            </p:cNvPr>
            <p:cNvSpPr/>
            <p:nvPr/>
          </p:nvSpPr>
          <p:spPr>
            <a:xfrm rot="3965908" flipH="1">
              <a:off x="5478651" y="1283059"/>
              <a:ext cx="479323" cy="1160106"/>
            </a:xfrm>
            <a:custGeom>
              <a:avLst/>
              <a:gdLst>
                <a:gd name="connsiteX0" fmla="*/ 0 w 786242"/>
                <a:gd name="connsiteY0" fmla="*/ 2640853 h 2640853"/>
                <a:gd name="connsiteX1" fmla="*/ 655356 w 786242"/>
                <a:gd name="connsiteY1" fmla="*/ 0 h 2640853"/>
                <a:gd name="connsiteX2" fmla="*/ 786242 w 786242"/>
                <a:gd name="connsiteY2" fmla="*/ 2640853 h 2640853"/>
                <a:gd name="connsiteX3" fmla="*/ 0 w 786242"/>
                <a:gd name="connsiteY3" fmla="*/ 2640853 h 2640853"/>
                <a:gd name="connsiteX0" fmla="*/ 0 w 1038544"/>
                <a:gd name="connsiteY0" fmla="*/ 2513590 h 2513590"/>
                <a:gd name="connsiteX1" fmla="*/ 1038544 w 1038544"/>
                <a:gd name="connsiteY1" fmla="*/ 0 h 2513590"/>
                <a:gd name="connsiteX2" fmla="*/ 786242 w 1038544"/>
                <a:gd name="connsiteY2" fmla="*/ 2513590 h 2513590"/>
                <a:gd name="connsiteX3" fmla="*/ 0 w 1038544"/>
                <a:gd name="connsiteY3" fmla="*/ 2513590 h 2513590"/>
              </a:gdLst>
              <a:ahLst/>
              <a:cxnLst>
                <a:cxn ang="0">
                  <a:pos x="connsiteX0" y="connsiteY0"/>
                </a:cxn>
                <a:cxn ang="0">
                  <a:pos x="connsiteX1" y="connsiteY1"/>
                </a:cxn>
                <a:cxn ang="0">
                  <a:pos x="connsiteX2" y="connsiteY2"/>
                </a:cxn>
                <a:cxn ang="0">
                  <a:pos x="connsiteX3" y="connsiteY3"/>
                </a:cxn>
              </a:cxnLst>
              <a:rect l="l" t="t" r="r" b="b"/>
              <a:pathLst>
                <a:path w="1038544" h="2513590">
                  <a:moveTo>
                    <a:pt x="0" y="2513590"/>
                  </a:moveTo>
                  <a:lnTo>
                    <a:pt x="1038544" y="0"/>
                  </a:lnTo>
                  <a:lnTo>
                    <a:pt x="786242" y="2513590"/>
                  </a:lnTo>
                  <a:lnTo>
                    <a:pt x="0" y="251359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Isosceles Triangle 47">
              <a:extLst>
                <a:ext uri="{FF2B5EF4-FFF2-40B4-BE49-F238E27FC236}">
                  <a16:creationId xmlns="" xmlns:a16="http://schemas.microsoft.com/office/drawing/2014/main" id="{8EA9B0ED-DD02-4646-BFCA-A36C6D719BF6}"/>
                </a:ext>
              </a:extLst>
            </p:cNvPr>
            <p:cNvSpPr/>
            <p:nvPr/>
          </p:nvSpPr>
          <p:spPr>
            <a:xfrm rot="1861541">
              <a:off x="5137988" y="1148280"/>
              <a:ext cx="790741" cy="999463"/>
            </a:xfrm>
            <a:custGeom>
              <a:avLst/>
              <a:gdLst>
                <a:gd name="connsiteX0" fmla="*/ 0 w 487152"/>
                <a:gd name="connsiteY0" fmla="*/ 2193673 h 2193673"/>
                <a:gd name="connsiteX1" fmla="*/ 406056 w 487152"/>
                <a:gd name="connsiteY1" fmla="*/ 0 h 2193673"/>
                <a:gd name="connsiteX2" fmla="*/ 487152 w 487152"/>
                <a:gd name="connsiteY2" fmla="*/ 2193673 h 2193673"/>
                <a:gd name="connsiteX3" fmla="*/ 0 w 487152"/>
                <a:gd name="connsiteY3" fmla="*/ 2193673 h 2193673"/>
                <a:gd name="connsiteX0" fmla="*/ 0 w 1646657"/>
                <a:gd name="connsiteY0" fmla="*/ 2168619 h 2168619"/>
                <a:gd name="connsiteX1" fmla="*/ 1646657 w 1646657"/>
                <a:gd name="connsiteY1" fmla="*/ 0 h 2168619"/>
                <a:gd name="connsiteX2" fmla="*/ 487152 w 1646657"/>
                <a:gd name="connsiteY2" fmla="*/ 2168619 h 2168619"/>
                <a:gd name="connsiteX3" fmla="*/ 0 w 1646657"/>
                <a:gd name="connsiteY3" fmla="*/ 2168619 h 2168619"/>
                <a:gd name="connsiteX0" fmla="*/ 0 w 1655693"/>
                <a:gd name="connsiteY0" fmla="*/ 2153103 h 2153103"/>
                <a:gd name="connsiteX1" fmla="*/ 1655693 w 1655693"/>
                <a:gd name="connsiteY1" fmla="*/ 0 h 2153103"/>
                <a:gd name="connsiteX2" fmla="*/ 487152 w 1655693"/>
                <a:gd name="connsiteY2" fmla="*/ 2153103 h 2153103"/>
                <a:gd name="connsiteX3" fmla="*/ 0 w 1655693"/>
                <a:gd name="connsiteY3" fmla="*/ 2153103 h 2153103"/>
                <a:gd name="connsiteX0" fmla="*/ 0 w 1658686"/>
                <a:gd name="connsiteY0" fmla="*/ 2165526 h 2165526"/>
                <a:gd name="connsiteX1" fmla="*/ 1658686 w 1658686"/>
                <a:gd name="connsiteY1" fmla="*/ 0 h 2165526"/>
                <a:gd name="connsiteX2" fmla="*/ 487152 w 1658686"/>
                <a:gd name="connsiteY2" fmla="*/ 2165526 h 2165526"/>
                <a:gd name="connsiteX3" fmla="*/ 0 w 1658686"/>
                <a:gd name="connsiteY3" fmla="*/ 2165526 h 2165526"/>
              </a:gdLst>
              <a:ahLst/>
              <a:cxnLst>
                <a:cxn ang="0">
                  <a:pos x="connsiteX0" y="connsiteY0"/>
                </a:cxn>
                <a:cxn ang="0">
                  <a:pos x="connsiteX1" y="connsiteY1"/>
                </a:cxn>
                <a:cxn ang="0">
                  <a:pos x="connsiteX2" y="connsiteY2"/>
                </a:cxn>
                <a:cxn ang="0">
                  <a:pos x="connsiteX3" y="connsiteY3"/>
                </a:cxn>
              </a:cxnLst>
              <a:rect l="l" t="t" r="r" b="b"/>
              <a:pathLst>
                <a:path w="1658686" h="2165526">
                  <a:moveTo>
                    <a:pt x="0" y="2165526"/>
                  </a:moveTo>
                  <a:lnTo>
                    <a:pt x="1658686" y="0"/>
                  </a:lnTo>
                  <a:lnTo>
                    <a:pt x="487152" y="2165526"/>
                  </a:lnTo>
                  <a:lnTo>
                    <a:pt x="0" y="2165526"/>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Isosceles Triangle 47">
              <a:extLst>
                <a:ext uri="{FF2B5EF4-FFF2-40B4-BE49-F238E27FC236}">
                  <a16:creationId xmlns="" xmlns:a16="http://schemas.microsoft.com/office/drawing/2014/main" id="{723FFC2F-0229-4B7C-B5A0-A921B0D5C7F9}"/>
                </a:ext>
              </a:extLst>
            </p:cNvPr>
            <p:cNvSpPr/>
            <p:nvPr/>
          </p:nvSpPr>
          <p:spPr>
            <a:xfrm rot="16200000" flipV="1">
              <a:off x="5272724" y="1450290"/>
              <a:ext cx="872754" cy="837930"/>
            </a:xfrm>
            <a:custGeom>
              <a:avLst/>
              <a:gdLst>
                <a:gd name="connsiteX0" fmla="*/ 0 w 487152"/>
                <a:gd name="connsiteY0" fmla="*/ 2193673 h 2193673"/>
                <a:gd name="connsiteX1" fmla="*/ 406056 w 487152"/>
                <a:gd name="connsiteY1" fmla="*/ 0 h 2193673"/>
                <a:gd name="connsiteX2" fmla="*/ 487152 w 487152"/>
                <a:gd name="connsiteY2" fmla="*/ 2193673 h 2193673"/>
                <a:gd name="connsiteX3" fmla="*/ 0 w 487152"/>
                <a:gd name="connsiteY3" fmla="*/ 2193673 h 2193673"/>
                <a:gd name="connsiteX0" fmla="*/ 0 w 1646657"/>
                <a:gd name="connsiteY0" fmla="*/ 2168619 h 2168619"/>
                <a:gd name="connsiteX1" fmla="*/ 1646657 w 1646657"/>
                <a:gd name="connsiteY1" fmla="*/ 0 h 2168619"/>
                <a:gd name="connsiteX2" fmla="*/ 487152 w 1646657"/>
                <a:gd name="connsiteY2" fmla="*/ 2168619 h 2168619"/>
                <a:gd name="connsiteX3" fmla="*/ 0 w 1646657"/>
                <a:gd name="connsiteY3" fmla="*/ 2168619 h 2168619"/>
                <a:gd name="connsiteX0" fmla="*/ 0 w 1848251"/>
                <a:gd name="connsiteY0" fmla="*/ 1806481 h 1806481"/>
                <a:gd name="connsiteX1" fmla="*/ 1848251 w 1848251"/>
                <a:gd name="connsiteY1" fmla="*/ 0 h 1806481"/>
                <a:gd name="connsiteX2" fmla="*/ 487152 w 1848251"/>
                <a:gd name="connsiteY2" fmla="*/ 1806481 h 1806481"/>
                <a:gd name="connsiteX3" fmla="*/ 0 w 1848251"/>
                <a:gd name="connsiteY3" fmla="*/ 1806481 h 1806481"/>
                <a:gd name="connsiteX0" fmla="*/ 0 w 1830721"/>
                <a:gd name="connsiteY0" fmla="*/ 1815534 h 1815534"/>
                <a:gd name="connsiteX1" fmla="*/ 1830721 w 1830721"/>
                <a:gd name="connsiteY1" fmla="*/ 0 h 1815534"/>
                <a:gd name="connsiteX2" fmla="*/ 487152 w 1830721"/>
                <a:gd name="connsiteY2" fmla="*/ 1815534 h 1815534"/>
                <a:gd name="connsiteX3" fmla="*/ 0 w 1830721"/>
                <a:gd name="connsiteY3" fmla="*/ 1815534 h 1815534"/>
              </a:gdLst>
              <a:ahLst/>
              <a:cxnLst>
                <a:cxn ang="0">
                  <a:pos x="connsiteX0" y="connsiteY0"/>
                </a:cxn>
                <a:cxn ang="0">
                  <a:pos x="connsiteX1" y="connsiteY1"/>
                </a:cxn>
                <a:cxn ang="0">
                  <a:pos x="connsiteX2" y="connsiteY2"/>
                </a:cxn>
                <a:cxn ang="0">
                  <a:pos x="connsiteX3" y="connsiteY3"/>
                </a:cxn>
              </a:cxnLst>
              <a:rect l="l" t="t" r="r" b="b"/>
              <a:pathLst>
                <a:path w="1830721" h="1815534">
                  <a:moveTo>
                    <a:pt x="0" y="1815534"/>
                  </a:moveTo>
                  <a:lnTo>
                    <a:pt x="1830721" y="0"/>
                  </a:lnTo>
                  <a:lnTo>
                    <a:pt x="487152" y="1815534"/>
                  </a:lnTo>
                  <a:lnTo>
                    <a:pt x="0" y="181553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Isosceles Triangle 177">
              <a:extLst>
                <a:ext uri="{FF2B5EF4-FFF2-40B4-BE49-F238E27FC236}">
                  <a16:creationId xmlns="" xmlns:a16="http://schemas.microsoft.com/office/drawing/2014/main" id="{409E4A8E-C197-4ACC-A9C0-5DA93430A1D0}"/>
                </a:ext>
              </a:extLst>
            </p:cNvPr>
            <p:cNvSpPr/>
            <p:nvPr/>
          </p:nvSpPr>
          <p:spPr>
            <a:xfrm rot="1786633">
              <a:off x="5502366" y="1257945"/>
              <a:ext cx="500435" cy="1012454"/>
            </a:xfrm>
            <a:prstGeom prst="triangle">
              <a:avLst>
                <a:gd name="adj" fmla="val 8335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83">
            <a:extLst>
              <a:ext uri="{FF2B5EF4-FFF2-40B4-BE49-F238E27FC236}">
                <a16:creationId xmlns="" xmlns:a16="http://schemas.microsoft.com/office/drawing/2014/main" id="{60734529-9F25-42C8-94FF-E99D960B0044}"/>
              </a:ext>
            </a:extLst>
          </p:cNvPr>
          <p:cNvGrpSpPr/>
          <p:nvPr userDrawn="1"/>
        </p:nvGrpSpPr>
        <p:grpSpPr>
          <a:xfrm>
            <a:off x="7399035" y="3951858"/>
            <a:ext cx="2558649" cy="2557337"/>
            <a:chOff x="4574848" y="1897856"/>
            <a:chExt cx="3028217" cy="3026664"/>
          </a:xfrm>
        </p:grpSpPr>
        <p:sp>
          <p:nvSpPr>
            <p:cNvPr id="96" name="Freeform: Shape 84">
              <a:extLst>
                <a:ext uri="{FF2B5EF4-FFF2-40B4-BE49-F238E27FC236}">
                  <a16:creationId xmlns="" xmlns:a16="http://schemas.microsoft.com/office/drawing/2014/main" id="{935F8659-B251-40AD-B348-9873BFDC7B7A}"/>
                </a:ext>
              </a:extLst>
            </p:cNvPr>
            <p:cNvSpPr/>
            <p:nvPr/>
          </p:nvSpPr>
          <p:spPr>
            <a:xfrm>
              <a:off x="4575624" y="1897856"/>
              <a:ext cx="3026664" cy="3026664"/>
            </a:xfrm>
            <a:custGeom>
              <a:avLst/>
              <a:gdLst>
                <a:gd name="connsiteX0" fmla="*/ 3057049 w 3057525"/>
                <a:gd name="connsiteY0" fmla="*/ 1532096 h 3057525"/>
                <a:gd name="connsiteX1" fmla="*/ 1532096 w 3057525"/>
                <a:gd name="connsiteY1" fmla="*/ 3057049 h 3057525"/>
                <a:gd name="connsiteX2" fmla="*/ 7144 w 3057525"/>
                <a:gd name="connsiteY2" fmla="*/ 1532096 h 3057525"/>
                <a:gd name="connsiteX3" fmla="*/ 1532096 w 3057525"/>
                <a:gd name="connsiteY3" fmla="*/ 7144 h 3057525"/>
                <a:gd name="connsiteX4" fmla="*/ 3057049 w 3057525"/>
                <a:gd name="connsiteY4" fmla="*/ 1532096 h 305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525" h="3057525">
                  <a:moveTo>
                    <a:pt x="3057049" y="1532096"/>
                  </a:moveTo>
                  <a:cubicBezTo>
                    <a:pt x="3057049" y="2374304"/>
                    <a:pt x="2374304" y="3057049"/>
                    <a:pt x="1532096" y="3057049"/>
                  </a:cubicBezTo>
                  <a:cubicBezTo>
                    <a:pt x="689888" y="3057049"/>
                    <a:pt x="7144" y="2374304"/>
                    <a:pt x="7144" y="1532096"/>
                  </a:cubicBezTo>
                  <a:cubicBezTo>
                    <a:pt x="7144" y="689888"/>
                    <a:pt x="689888" y="7144"/>
                    <a:pt x="1532096" y="7144"/>
                  </a:cubicBezTo>
                  <a:cubicBezTo>
                    <a:pt x="2374304" y="7144"/>
                    <a:pt x="3057049" y="689888"/>
                    <a:pt x="3057049" y="1532096"/>
                  </a:cubicBezTo>
                  <a:close/>
                </a:path>
              </a:pathLst>
            </a:custGeom>
            <a:solidFill>
              <a:schemeClr val="bg1">
                <a:lumMod val="95000"/>
              </a:schemeClr>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97" name="Freeform: Shape 85">
              <a:extLst>
                <a:ext uri="{FF2B5EF4-FFF2-40B4-BE49-F238E27FC236}">
                  <a16:creationId xmlns="" xmlns:a16="http://schemas.microsoft.com/office/drawing/2014/main" id="{8C38674F-5D2E-4E9E-8882-5D3B840D4FFA}"/>
                </a:ext>
              </a:extLst>
            </p:cNvPr>
            <p:cNvSpPr/>
            <p:nvPr/>
          </p:nvSpPr>
          <p:spPr>
            <a:xfrm>
              <a:off x="4574848" y="1907000"/>
              <a:ext cx="3028217" cy="2962327"/>
            </a:xfrm>
            <a:custGeom>
              <a:avLst/>
              <a:gdLst>
                <a:gd name="connsiteX0" fmla="*/ 2863236 w 3028217"/>
                <a:gd name="connsiteY0" fmla="*/ 2049564 h 2962327"/>
                <a:gd name="connsiteX1" fmla="*/ 2844662 w 3028217"/>
                <a:gd name="connsiteY1" fmla="*/ 2065518 h 2962327"/>
                <a:gd name="connsiteX2" fmla="*/ 2847519 w 3028217"/>
                <a:gd name="connsiteY2" fmla="*/ 2116953 h 2962327"/>
                <a:gd name="connsiteX3" fmla="*/ 2887525 w 3028217"/>
                <a:gd name="connsiteY3" fmla="*/ 2084568 h 2962327"/>
                <a:gd name="connsiteX4" fmla="*/ 2890382 w 3028217"/>
                <a:gd name="connsiteY4" fmla="*/ 2078853 h 2962327"/>
                <a:gd name="connsiteX5" fmla="*/ 2890382 w 3028217"/>
                <a:gd name="connsiteY5" fmla="*/ 2057898 h 2962327"/>
                <a:gd name="connsiteX6" fmla="*/ 2863236 w 3028217"/>
                <a:gd name="connsiteY6" fmla="*/ 2049564 h 2962327"/>
                <a:gd name="connsiteX7" fmla="*/ 2453184 w 3028217"/>
                <a:gd name="connsiteY7" fmla="*/ 1703568 h 2962327"/>
                <a:gd name="connsiteX8" fmla="*/ 2444611 w 3028217"/>
                <a:gd name="connsiteY8" fmla="*/ 1714046 h 2962327"/>
                <a:gd name="connsiteX9" fmla="*/ 2467471 w 3028217"/>
                <a:gd name="connsiteY9" fmla="*/ 1740716 h 2962327"/>
                <a:gd name="connsiteX10" fmla="*/ 2482711 w 3028217"/>
                <a:gd name="connsiteY10" fmla="*/ 1728333 h 2962327"/>
                <a:gd name="connsiteX11" fmla="*/ 2453184 w 3028217"/>
                <a:gd name="connsiteY11" fmla="*/ 1703568 h 2962327"/>
                <a:gd name="connsiteX12" fmla="*/ 802501 w 3028217"/>
                <a:gd name="connsiteY12" fmla="*/ 1583553 h 2962327"/>
                <a:gd name="connsiteX13" fmla="*/ 812026 w 3028217"/>
                <a:gd name="connsiteY13" fmla="*/ 1589268 h 2962327"/>
                <a:gd name="connsiteX14" fmla="*/ 802501 w 3028217"/>
                <a:gd name="connsiteY14" fmla="*/ 1599745 h 2962327"/>
                <a:gd name="connsiteX15" fmla="*/ 792024 w 3028217"/>
                <a:gd name="connsiteY15" fmla="*/ 1594030 h 2962327"/>
                <a:gd name="connsiteX16" fmla="*/ 802501 w 3028217"/>
                <a:gd name="connsiteY16" fmla="*/ 1583553 h 2962327"/>
                <a:gd name="connsiteX17" fmla="*/ 573901 w 3028217"/>
                <a:gd name="connsiteY17" fmla="*/ 1577838 h 2962327"/>
                <a:gd name="connsiteX18" fmla="*/ 592951 w 3028217"/>
                <a:gd name="connsiteY18" fmla="*/ 1589268 h 2962327"/>
                <a:gd name="connsiteX19" fmla="*/ 584379 w 3028217"/>
                <a:gd name="connsiteY19" fmla="*/ 1596888 h 2962327"/>
                <a:gd name="connsiteX20" fmla="*/ 565329 w 3028217"/>
                <a:gd name="connsiteY20" fmla="*/ 1587363 h 2962327"/>
                <a:gd name="connsiteX21" fmla="*/ 573901 w 3028217"/>
                <a:gd name="connsiteY21" fmla="*/ 1577838 h 2962327"/>
                <a:gd name="connsiteX22" fmla="*/ 698678 w 3028217"/>
                <a:gd name="connsiteY22" fmla="*/ 1550216 h 2962327"/>
                <a:gd name="connsiteX23" fmla="*/ 763448 w 3028217"/>
                <a:gd name="connsiteY23" fmla="*/ 1592126 h 2962327"/>
                <a:gd name="connsiteX24" fmla="*/ 678676 w 3028217"/>
                <a:gd name="connsiteY24" fmla="*/ 1592126 h 2962327"/>
                <a:gd name="connsiteX25" fmla="*/ 698678 w 3028217"/>
                <a:gd name="connsiteY25" fmla="*/ 1550216 h 2962327"/>
                <a:gd name="connsiteX26" fmla="*/ 492939 w 3028217"/>
                <a:gd name="connsiteY26" fmla="*/ 1460681 h 2962327"/>
                <a:gd name="connsiteX27" fmla="*/ 562471 w 3028217"/>
                <a:gd name="connsiteY27" fmla="*/ 1479731 h 2962327"/>
                <a:gd name="connsiteX28" fmla="*/ 646291 w 3028217"/>
                <a:gd name="connsiteY28" fmla="*/ 1537833 h 2962327"/>
                <a:gd name="connsiteX29" fmla="*/ 577711 w 3028217"/>
                <a:gd name="connsiteY29" fmla="*/ 1525451 h 2962327"/>
                <a:gd name="connsiteX30" fmla="*/ 527229 w 3028217"/>
                <a:gd name="connsiteY30" fmla="*/ 1487351 h 2962327"/>
                <a:gd name="connsiteX31" fmla="*/ 525032 w 3028217"/>
                <a:gd name="connsiteY31" fmla="*/ 1486533 h 2962327"/>
                <a:gd name="connsiteX32" fmla="*/ 527229 w 3028217"/>
                <a:gd name="connsiteY32" fmla="*/ 1488303 h 2962327"/>
                <a:gd name="connsiteX33" fmla="*/ 451029 w 3028217"/>
                <a:gd name="connsiteY33" fmla="*/ 1494971 h 2962327"/>
                <a:gd name="connsiteX34" fmla="*/ 492939 w 3028217"/>
                <a:gd name="connsiteY34" fmla="*/ 1460681 h 2962327"/>
                <a:gd name="connsiteX35" fmla="*/ 592475 w 3028217"/>
                <a:gd name="connsiteY35" fmla="*/ 1413889 h 2962327"/>
                <a:gd name="connsiteX36" fmla="*/ 596761 w 3028217"/>
                <a:gd name="connsiteY36" fmla="*/ 1414961 h 2962327"/>
                <a:gd name="connsiteX37" fmla="*/ 595809 w 3028217"/>
                <a:gd name="connsiteY37" fmla="*/ 1447346 h 2962327"/>
                <a:gd name="connsiteX38" fmla="*/ 588189 w 3028217"/>
                <a:gd name="connsiteY38" fmla="*/ 1414961 h 2962327"/>
                <a:gd name="connsiteX39" fmla="*/ 592475 w 3028217"/>
                <a:gd name="connsiteY39" fmla="*/ 1413889 h 2962327"/>
                <a:gd name="connsiteX40" fmla="*/ 2633206 w 3028217"/>
                <a:gd name="connsiteY40" fmla="*/ 1174931 h 2962327"/>
                <a:gd name="connsiteX41" fmla="*/ 2673211 w 3028217"/>
                <a:gd name="connsiteY41" fmla="*/ 1180646 h 2962327"/>
                <a:gd name="connsiteX42" fmla="*/ 2633206 w 3028217"/>
                <a:gd name="connsiteY42" fmla="*/ 1174931 h 2962327"/>
                <a:gd name="connsiteX43" fmla="*/ 2477948 w 3028217"/>
                <a:gd name="connsiteY43" fmla="*/ 1095873 h 2962327"/>
                <a:gd name="connsiteX44" fmla="*/ 2484616 w 3028217"/>
                <a:gd name="connsiteY44" fmla="*/ 1110160 h 2962327"/>
                <a:gd name="connsiteX45" fmla="*/ 2464613 w 3028217"/>
                <a:gd name="connsiteY45" fmla="*/ 1135878 h 2962327"/>
                <a:gd name="connsiteX46" fmla="*/ 2444611 w 3028217"/>
                <a:gd name="connsiteY46" fmla="*/ 1144450 h 2962327"/>
                <a:gd name="connsiteX47" fmla="*/ 2415083 w 3028217"/>
                <a:gd name="connsiteY47" fmla="*/ 1119685 h 2962327"/>
                <a:gd name="connsiteX48" fmla="*/ 2446516 w 3028217"/>
                <a:gd name="connsiteY48" fmla="*/ 1114923 h 2962327"/>
                <a:gd name="connsiteX49" fmla="*/ 2477948 w 3028217"/>
                <a:gd name="connsiteY49" fmla="*/ 1095873 h 2962327"/>
                <a:gd name="connsiteX50" fmla="*/ 2344599 w 3028217"/>
                <a:gd name="connsiteY50" fmla="*/ 1039676 h 2962327"/>
                <a:gd name="connsiteX51" fmla="*/ 2355076 w 3028217"/>
                <a:gd name="connsiteY51" fmla="*/ 1066346 h 2962327"/>
                <a:gd name="connsiteX52" fmla="*/ 2341741 w 3028217"/>
                <a:gd name="connsiteY52" fmla="*/ 1092063 h 2962327"/>
                <a:gd name="connsiteX53" fmla="*/ 2328406 w 3028217"/>
                <a:gd name="connsiteY53" fmla="*/ 1065393 h 2962327"/>
                <a:gd name="connsiteX54" fmla="*/ 2344599 w 3028217"/>
                <a:gd name="connsiteY54" fmla="*/ 1039676 h 2962327"/>
                <a:gd name="connsiteX55" fmla="*/ 699631 w 3028217"/>
                <a:gd name="connsiteY55" fmla="*/ 966334 h 2962327"/>
                <a:gd name="connsiteX56" fmla="*/ 616764 w 3028217"/>
                <a:gd name="connsiteY56" fmla="*/ 992051 h 2962327"/>
                <a:gd name="connsiteX57" fmla="*/ 699631 w 3028217"/>
                <a:gd name="connsiteY57" fmla="*/ 966334 h 2962327"/>
                <a:gd name="connsiteX58" fmla="*/ 2786559 w 3028217"/>
                <a:gd name="connsiteY58" fmla="*/ 938711 h 2962327"/>
                <a:gd name="connsiteX59" fmla="*/ 2814181 w 3028217"/>
                <a:gd name="connsiteY59" fmla="*/ 938711 h 2962327"/>
                <a:gd name="connsiteX60" fmla="*/ 2814181 w 3028217"/>
                <a:gd name="connsiteY60" fmla="*/ 945378 h 2962327"/>
                <a:gd name="connsiteX61" fmla="*/ 2786559 w 3028217"/>
                <a:gd name="connsiteY61" fmla="*/ 938711 h 2962327"/>
                <a:gd name="connsiteX62" fmla="*/ 737731 w 3028217"/>
                <a:gd name="connsiteY62" fmla="*/ 935019 h 2962327"/>
                <a:gd name="connsiteX63" fmla="*/ 702489 w 3028217"/>
                <a:gd name="connsiteY63" fmla="*/ 951093 h 2962327"/>
                <a:gd name="connsiteX64" fmla="*/ 770116 w 3028217"/>
                <a:gd name="connsiteY64" fmla="*/ 936805 h 2962327"/>
                <a:gd name="connsiteX65" fmla="*/ 737731 w 3028217"/>
                <a:gd name="connsiteY65" fmla="*/ 935019 h 2962327"/>
                <a:gd name="connsiteX66" fmla="*/ 619383 w 3028217"/>
                <a:gd name="connsiteY66" fmla="*/ 880251 h 2962327"/>
                <a:gd name="connsiteX67" fmla="*/ 608191 w 3028217"/>
                <a:gd name="connsiteY67" fmla="*/ 882513 h 2962327"/>
                <a:gd name="connsiteX68" fmla="*/ 541516 w 3028217"/>
                <a:gd name="connsiteY68" fmla="*/ 968238 h 2962327"/>
                <a:gd name="connsiteX69" fmla="*/ 558661 w 3028217"/>
                <a:gd name="connsiteY69" fmla="*/ 975858 h 2962327"/>
                <a:gd name="connsiteX70" fmla="*/ 578664 w 3028217"/>
                <a:gd name="connsiteY70" fmla="*/ 949188 h 2962327"/>
                <a:gd name="connsiteX71" fmla="*/ 623431 w 3028217"/>
                <a:gd name="connsiteY71" fmla="*/ 890133 h 2962327"/>
                <a:gd name="connsiteX72" fmla="*/ 619383 w 3028217"/>
                <a:gd name="connsiteY72" fmla="*/ 880251 h 2962327"/>
                <a:gd name="connsiteX73" fmla="*/ 659626 w 3028217"/>
                <a:gd name="connsiteY73" fmla="*/ 872036 h 2962327"/>
                <a:gd name="connsiteX74" fmla="*/ 647244 w 3028217"/>
                <a:gd name="connsiteY74" fmla="*/ 879656 h 2962327"/>
                <a:gd name="connsiteX75" fmla="*/ 657721 w 3028217"/>
                <a:gd name="connsiteY75" fmla="*/ 950141 h 2962327"/>
                <a:gd name="connsiteX76" fmla="*/ 683439 w 3028217"/>
                <a:gd name="connsiteY76" fmla="*/ 913946 h 2962327"/>
                <a:gd name="connsiteX77" fmla="*/ 711061 w 3028217"/>
                <a:gd name="connsiteY77" fmla="*/ 910136 h 2962327"/>
                <a:gd name="connsiteX78" fmla="*/ 709156 w 3028217"/>
                <a:gd name="connsiteY78" fmla="*/ 891086 h 2962327"/>
                <a:gd name="connsiteX79" fmla="*/ 659626 w 3028217"/>
                <a:gd name="connsiteY79" fmla="*/ 872036 h 2962327"/>
                <a:gd name="connsiteX80" fmla="*/ 620410 w 3028217"/>
                <a:gd name="connsiteY80" fmla="*/ 803828 h 2962327"/>
                <a:gd name="connsiteX81" fmla="*/ 603429 w 3028217"/>
                <a:gd name="connsiteY81" fmla="*/ 807266 h 2962327"/>
                <a:gd name="connsiteX82" fmla="*/ 532944 w 3028217"/>
                <a:gd name="connsiteY82" fmla="*/ 841556 h 2962327"/>
                <a:gd name="connsiteX83" fmla="*/ 541516 w 3028217"/>
                <a:gd name="connsiteY83" fmla="*/ 855843 h 2962327"/>
                <a:gd name="connsiteX84" fmla="*/ 602476 w 3028217"/>
                <a:gd name="connsiteY84" fmla="*/ 859653 h 2962327"/>
                <a:gd name="connsiteX85" fmla="*/ 652959 w 3028217"/>
                <a:gd name="connsiteY85" fmla="*/ 835841 h 2962327"/>
                <a:gd name="connsiteX86" fmla="*/ 620410 w 3028217"/>
                <a:gd name="connsiteY86" fmla="*/ 803828 h 2962327"/>
                <a:gd name="connsiteX87" fmla="*/ 2051228 w 3028217"/>
                <a:gd name="connsiteY87" fmla="*/ 690108 h 2962327"/>
                <a:gd name="connsiteX88" fmla="*/ 2074088 w 3028217"/>
                <a:gd name="connsiteY88" fmla="*/ 722493 h 2962327"/>
                <a:gd name="connsiteX89" fmla="*/ 2021701 w 3028217"/>
                <a:gd name="connsiteY89" fmla="*/ 782500 h 2962327"/>
                <a:gd name="connsiteX90" fmla="*/ 2000746 w 3028217"/>
                <a:gd name="connsiteY90" fmla="*/ 772023 h 2962327"/>
                <a:gd name="connsiteX91" fmla="*/ 2036941 w 3028217"/>
                <a:gd name="connsiteY91" fmla="*/ 698680 h 2962327"/>
                <a:gd name="connsiteX92" fmla="*/ 2051228 w 3028217"/>
                <a:gd name="connsiteY92" fmla="*/ 690108 h 2962327"/>
                <a:gd name="connsiteX93" fmla="*/ 2111236 w 3028217"/>
                <a:gd name="connsiteY93" fmla="*/ 608669 h 2962327"/>
                <a:gd name="connsiteX94" fmla="*/ 2113141 w 3028217"/>
                <a:gd name="connsiteY94" fmla="*/ 623433 h 2962327"/>
                <a:gd name="connsiteX95" fmla="*/ 2111236 w 3028217"/>
                <a:gd name="connsiteY95" fmla="*/ 626290 h 2962327"/>
                <a:gd name="connsiteX96" fmla="*/ 2159814 w 3028217"/>
                <a:gd name="connsiteY96" fmla="*/ 711063 h 2962327"/>
                <a:gd name="connsiteX97" fmla="*/ 2199819 w 3028217"/>
                <a:gd name="connsiteY97" fmla="*/ 758688 h 2962327"/>
                <a:gd name="connsiteX98" fmla="*/ 2176959 w 3028217"/>
                <a:gd name="connsiteY98" fmla="*/ 800598 h 2962327"/>
                <a:gd name="connsiteX99" fmla="*/ 2092186 w 3028217"/>
                <a:gd name="connsiteY99" fmla="*/ 814885 h 2962327"/>
                <a:gd name="connsiteX100" fmla="*/ 2092186 w 3028217"/>
                <a:gd name="connsiteY100" fmla="*/ 777738 h 2962327"/>
                <a:gd name="connsiteX101" fmla="*/ 2111236 w 3028217"/>
                <a:gd name="connsiteY101" fmla="*/ 740590 h 2962327"/>
                <a:gd name="connsiteX102" fmla="*/ 2110284 w 3028217"/>
                <a:gd name="connsiteY102" fmla="*/ 710110 h 2962327"/>
                <a:gd name="connsiteX103" fmla="*/ 2076946 w 3028217"/>
                <a:gd name="connsiteY103" fmla="*/ 669153 h 2962327"/>
                <a:gd name="connsiteX104" fmla="*/ 2097901 w 3028217"/>
                <a:gd name="connsiteY104" fmla="*/ 611050 h 2962327"/>
                <a:gd name="connsiteX105" fmla="*/ 2111236 w 3028217"/>
                <a:gd name="connsiteY105" fmla="*/ 608669 h 2962327"/>
                <a:gd name="connsiteX106" fmla="*/ 927279 w 3028217"/>
                <a:gd name="connsiteY106" fmla="*/ 479605 h 2962327"/>
                <a:gd name="connsiteX107" fmla="*/ 933946 w 3028217"/>
                <a:gd name="connsiteY107" fmla="*/ 486273 h 2962327"/>
                <a:gd name="connsiteX108" fmla="*/ 929184 w 3028217"/>
                <a:gd name="connsiteY108" fmla="*/ 493893 h 2962327"/>
                <a:gd name="connsiteX109" fmla="*/ 919659 w 3028217"/>
                <a:gd name="connsiteY109" fmla="*/ 488178 h 2962327"/>
                <a:gd name="connsiteX110" fmla="*/ 927279 w 3028217"/>
                <a:gd name="connsiteY110" fmla="*/ 479605 h 2962327"/>
                <a:gd name="connsiteX111" fmla="*/ 1938089 w 3028217"/>
                <a:gd name="connsiteY111" fmla="*/ 417931 h 2962327"/>
                <a:gd name="connsiteX112" fmla="*/ 1959789 w 3028217"/>
                <a:gd name="connsiteY112" fmla="*/ 441505 h 2962327"/>
                <a:gd name="connsiteX113" fmla="*/ 1940739 w 3028217"/>
                <a:gd name="connsiteY113" fmla="*/ 466270 h 2962327"/>
                <a:gd name="connsiteX114" fmla="*/ 1842631 w 3028217"/>
                <a:gd name="connsiteY114" fmla="*/ 480558 h 2962327"/>
                <a:gd name="connsiteX115" fmla="*/ 1832154 w 3028217"/>
                <a:gd name="connsiteY115" fmla="*/ 458650 h 2962327"/>
                <a:gd name="connsiteX116" fmla="*/ 1833106 w 3028217"/>
                <a:gd name="connsiteY116" fmla="*/ 431980 h 2962327"/>
                <a:gd name="connsiteX117" fmla="*/ 1845489 w 3028217"/>
                <a:gd name="connsiteY117" fmla="*/ 423408 h 2962327"/>
                <a:gd name="connsiteX118" fmla="*/ 1857871 w 3028217"/>
                <a:gd name="connsiteY118" fmla="*/ 432933 h 2962327"/>
                <a:gd name="connsiteX119" fmla="*/ 1926451 w 3028217"/>
                <a:gd name="connsiteY119" fmla="*/ 418645 h 2962327"/>
                <a:gd name="connsiteX120" fmla="*/ 1938089 w 3028217"/>
                <a:gd name="connsiteY120" fmla="*/ 417931 h 2962327"/>
                <a:gd name="connsiteX121" fmla="*/ 904419 w 3028217"/>
                <a:gd name="connsiteY121" fmla="*/ 389118 h 2962327"/>
                <a:gd name="connsiteX122" fmla="*/ 938709 w 3028217"/>
                <a:gd name="connsiteY122" fmla="*/ 433886 h 2962327"/>
                <a:gd name="connsiteX123" fmla="*/ 942519 w 3028217"/>
                <a:gd name="connsiteY123" fmla="*/ 446268 h 2962327"/>
                <a:gd name="connsiteX124" fmla="*/ 931089 w 3028217"/>
                <a:gd name="connsiteY124" fmla="*/ 449125 h 2962327"/>
                <a:gd name="connsiteX125" fmla="*/ 878701 w 3028217"/>
                <a:gd name="connsiteY125" fmla="*/ 449125 h 2962327"/>
                <a:gd name="connsiteX126" fmla="*/ 856794 w 3028217"/>
                <a:gd name="connsiteY126" fmla="*/ 443411 h 2962327"/>
                <a:gd name="connsiteX127" fmla="*/ 867271 w 3028217"/>
                <a:gd name="connsiteY127" fmla="*/ 412930 h 2962327"/>
                <a:gd name="connsiteX128" fmla="*/ 904419 w 3028217"/>
                <a:gd name="connsiteY128" fmla="*/ 389118 h 2962327"/>
                <a:gd name="connsiteX129" fmla="*/ 1062534 w 3028217"/>
                <a:gd name="connsiteY129" fmla="*/ 340541 h 2962327"/>
                <a:gd name="connsiteX130" fmla="*/ 1083489 w 3028217"/>
                <a:gd name="connsiteY130" fmla="*/ 353876 h 2962327"/>
                <a:gd name="connsiteX131" fmla="*/ 1053961 w 3028217"/>
                <a:gd name="connsiteY131" fmla="*/ 360543 h 2962327"/>
                <a:gd name="connsiteX132" fmla="*/ 1062534 w 3028217"/>
                <a:gd name="connsiteY132" fmla="*/ 340541 h 2962327"/>
                <a:gd name="connsiteX133" fmla="*/ 2471113 w 3028217"/>
                <a:gd name="connsiteY133" fmla="*/ 336025 h 2962327"/>
                <a:gd name="connsiteX134" fmla="*/ 2521763 w 3028217"/>
                <a:gd name="connsiteY134" fmla="*/ 370068 h 2962327"/>
                <a:gd name="connsiteX135" fmla="*/ 2848471 w 3028217"/>
                <a:gd name="connsiteY135" fmla="*/ 785358 h 2962327"/>
                <a:gd name="connsiteX136" fmla="*/ 2920861 w 3028217"/>
                <a:gd name="connsiteY136" fmla="*/ 940616 h 2962327"/>
                <a:gd name="connsiteX137" fmla="*/ 2926576 w 3028217"/>
                <a:gd name="connsiteY137" fmla="*/ 977763 h 2962327"/>
                <a:gd name="connsiteX138" fmla="*/ 2847518 w 3028217"/>
                <a:gd name="connsiteY138" fmla="*/ 938711 h 2962327"/>
                <a:gd name="connsiteX139" fmla="*/ 2864663 w 3028217"/>
                <a:gd name="connsiteY139" fmla="*/ 890133 h 2962327"/>
                <a:gd name="connsiteX140" fmla="*/ 2810371 w 3028217"/>
                <a:gd name="connsiteY140" fmla="*/ 908231 h 2962327"/>
                <a:gd name="connsiteX141" fmla="*/ 2757031 w 3028217"/>
                <a:gd name="connsiteY141" fmla="*/ 904421 h 2962327"/>
                <a:gd name="connsiteX142" fmla="*/ 2728456 w 3028217"/>
                <a:gd name="connsiteY142" fmla="*/ 916803 h 2962327"/>
                <a:gd name="connsiteX143" fmla="*/ 2707501 w 3028217"/>
                <a:gd name="connsiteY143" fmla="*/ 971096 h 2962327"/>
                <a:gd name="connsiteX144" fmla="*/ 2706548 w 3028217"/>
                <a:gd name="connsiteY144" fmla="*/ 1011101 h 2962327"/>
                <a:gd name="connsiteX145" fmla="*/ 2712263 w 3028217"/>
                <a:gd name="connsiteY145" fmla="*/ 1044438 h 2962327"/>
                <a:gd name="connsiteX146" fmla="*/ 2750438 w 3028217"/>
                <a:gd name="connsiteY146" fmla="*/ 1026892 h 2962327"/>
                <a:gd name="connsiteX147" fmla="*/ 2757317 w 3028217"/>
                <a:gd name="connsiteY147" fmla="*/ 1029909 h 2962327"/>
                <a:gd name="connsiteX148" fmla="*/ 2760842 w 3028217"/>
                <a:gd name="connsiteY148" fmla="*/ 1028246 h 2962327"/>
                <a:gd name="connsiteX149" fmla="*/ 2785607 w 3028217"/>
                <a:gd name="connsiteY149" fmla="*/ 1010148 h 2962327"/>
                <a:gd name="connsiteX150" fmla="*/ 2804538 w 3028217"/>
                <a:gd name="connsiteY150" fmla="*/ 1006457 h 2962327"/>
                <a:gd name="connsiteX151" fmla="*/ 2822755 w 3028217"/>
                <a:gd name="connsiteY151" fmla="*/ 1009196 h 2962327"/>
                <a:gd name="connsiteX152" fmla="*/ 2938959 w 3028217"/>
                <a:gd name="connsiteY152" fmla="*/ 1031103 h 2962327"/>
                <a:gd name="connsiteX153" fmla="*/ 2959915 w 3028217"/>
                <a:gd name="connsiteY153" fmla="*/ 1058726 h 2962327"/>
                <a:gd name="connsiteX154" fmla="*/ 3021827 w 3028217"/>
                <a:gd name="connsiteY154" fmla="*/ 1368288 h 2962327"/>
                <a:gd name="connsiteX155" fmla="*/ 3027542 w 3028217"/>
                <a:gd name="connsiteY155" fmla="*/ 1562598 h 2962327"/>
                <a:gd name="connsiteX156" fmla="*/ 3020874 w 3028217"/>
                <a:gd name="connsiteY156" fmla="*/ 1594983 h 2962327"/>
                <a:gd name="connsiteX157" fmla="*/ 2958009 w 3028217"/>
                <a:gd name="connsiteY157" fmla="*/ 1512116 h 2962327"/>
                <a:gd name="connsiteX158" fmla="*/ 2918005 w 3028217"/>
                <a:gd name="connsiteY158" fmla="*/ 1446393 h 2962327"/>
                <a:gd name="connsiteX159" fmla="*/ 2860855 w 3028217"/>
                <a:gd name="connsiteY159" fmla="*/ 1371146 h 2962327"/>
                <a:gd name="connsiteX160" fmla="*/ 2831327 w 3028217"/>
                <a:gd name="connsiteY160" fmla="*/ 1343523 h 2962327"/>
                <a:gd name="connsiteX161" fmla="*/ 2856092 w 3028217"/>
                <a:gd name="connsiteY161" fmla="*/ 1380671 h 2962327"/>
                <a:gd name="connsiteX162" fmla="*/ 2930387 w 3028217"/>
                <a:gd name="connsiteY162" fmla="*/ 1514021 h 2962327"/>
                <a:gd name="connsiteX163" fmla="*/ 2939912 w 3028217"/>
                <a:gd name="connsiteY163" fmla="*/ 1546406 h 2962327"/>
                <a:gd name="connsiteX164" fmla="*/ 2962772 w 3028217"/>
                <a:gd name="connsiteY164" fmla="*/ 1597841 h 2962327"/>
                <a:gd name="connsiteX165" fmla="*/ 2999919 w 3028217"/>
                <a:gd name="connsiteY165" fmla="*/ 1683566 h 2962327"/>
                <a:gd name="connsiteX166" fmla="*/ 3012302 w 3028217"/>
                <a:gd name="connsiteY166" fmla="*/ 1740716 h 2962327"/>
                <a:gd name="connsiteX167" fmla="*/ 2886572 w 3028217"/>
                <a:gd name="connsiteY167" fmla="*/ 2158864 h 2962327"/>
                <a:gd name="connsiteX168" fmla="*/ 2841805 w 3028217"/>
                <a:gd name="connsiteY168" fmla="*/ 2246493 h 2962327"/>
                <a:gd name="connsiteX169" fmla="*/ 2821802 w 3028217"/>
                <a:gd name="connsiteY169" fmla="*/ 2266496 h 2962327"/>
                <a:gd name="connsiteX170" fmla="*/ 2808467 w 3028217"/>
                <a:gd name="connsiteY170" fmla="*/ 2240778 h 2962327"/>
                <a:gd name="connsiteX171" fmla="*/ 2785607 w 3028217"/>
                <a:gd name="connsiteY171" fmla="*/ 2172198 h 2962327"/>
                <a:gd name="connsiteX172" fmla="*/ 2805609 w 3028217"/>
                <a:gd name="connsiteY172" fmla="*/ 2234111 h 2962327"/>
                <a:gd name="connsiteX173" fmla="*/ 2821802 w 3028217"/>
                <a:gd name="connsiteY173" fmla="*/ 2273164 h 2962327"/>
                <a:gd name="connsiteX174" fmla="*/ 2708455 w 3028217"/>
                <a:gd name="connsiteY174" fmla="*/ 2451281 h 2962327"/>
                <a:gd name="connsiteX175" fmla="*/ 2551292 w 3028217"/>
                <a:gd name="connsiteY175" fmla="*/ 2622731 h 2962327"/>
                <a:gd name="connsiteX176" fmla="*/ 2476997 w 3028217"/>
                <a:gd name="connsiteY176" fmla="*/ 2687501 h 2962327"/>
                <a:gd name="connsiteX177" fmla="*/ 2463662 w 3028217"/>
                <a:gd name="connsiteY177" fmla="*/ 2655116 h 2962327"/>
                <a:gd name="connsiteX178" fmla="*/ 2425562 w 3028217"/>
                <a:gd name="connsiteY178" fmla="*/ 2533196 h 2962327"/>
                <a:gd name="connsiteX179" fmla="*/ 2439849 w 3028217"/>
                <a:gd name="connsiteY179" fmla="*/ 2375081 h 2962327"/>
                <a:gd name="connsiteX180" fmla="*/ 2449374 w 3028217"/>
                <a:gd name="connsiteY180" fmla="*/ 2301739 h 2962327"/>
                <a:gd name="connsiteX181" fmla="*/ 2430324 w 3028217"/>
                <a:gd name="connsiteY181" fmla="*/ 2210298 h 2962327"/>
                <a:gd name="connsiteX182" fmla="*/ 2396987 w 3028217"/>
                <a:gd name="connsiteY182" fmla="*/ 2144576 h 2962327"/>
                <a:gd name="connsiteX183" fmla="*/ 2370317 w 3028217"/>
                <a:gd name="connsiteY183" fmla="*/ 2012178 h 2962327"/>
                <a:gd name="connsiteX184" fmla="*/ 2374127 w 3028217"/>
                <a:gd name="connsiteY184" fmla="*/ 1992176 h 2962327"/>
                <a:gd name="connsiteX185" fmla="*/ 2319834 w 3028217"/>
                <a:gd name="connsiteY185" fmla="*/ 1944551 h 2962327"/>
                <a:gd name="connsiteX186" fmla="*/ 2282687 w 3028217"/>
                <a:gd name="connsiteY186" fmla="*/ 1931216 h 2962327"/>
                <a:gd name="connsiteX187" fmla="*/ 2200772 w 3028217"/>
                <a:gd name="connsiteY187" fmla="*/ 1905498 h 2962327"/>
                <a:gd name="connsiteX188" fmla="*/ 2157909 w 3028217"/>
                <a:gd name="connsiteY188" fmla="*/ 1926453 h 2962327"/>
                <a:gd name="connsiteX189" fmla="*/ 2106474 w 3028217"/>
                <a:gd name="connsiteY189" fmla="*/ 1931216 h 2962327"/>
                <a:gd name="connsiteX190" fmla="*/ 2040752 w 3028217"/>
                <a:gd name="connsiteY190" fmla="*/ 1937883 h 2962327"/>
                <a:gd name="connsiteX191" fmla="*/ 1974077 w 3028217"/>
                <a:gd name="connsiteY191" fmla="*/ 1924548 h 2962327"/>
                <a:gd name="connsiteX192" fmla="*/ 1919784 w 3028217"/>
                <a:gd name="connsiteY192" fmla="*/ 1877876 h 2962327"/>
                <a:gd name="connsiteX193" fmla="*/ 1896924 w 3028217"/>
                <a:gd name="connsiteY193" fmla="*/ 1849301 h 2962327"/>
                <a:gd name="connsiteX194" fmla="*/ 1839774 w 3028217"/>
                <a:gd name="connsiteY194" fmla="*/ 1762623 h 2962327"/>
                <a:gd name="connsiteX195" fmla="*/ 1822629 w 3028217"/>
                <a:gd name="connsiteY195" fmla="*/ 1676898 h 2962327"/>
                <a:gd name="connsiteX196" fmla="*/ 1829297 w 3028217"/>
                <a:gd name="connsiteY196" fmla="*/ 1537833 h 2962327"/>
                <a:gd name="connsiteX197" fmla="*/ 1828344 w 3028217"/>
                <a:gd name="connsiteY197" fmla="*/ 1514973 h 2962327"/>
                <a:gd name="connsiteX198" fmla="*/ 1909307 w 3028217"/>
                <a:gd name="connsiteY198" fmla="*/ 1373051 h 2962327"/>
                <a:gd name="connsiteX199" fmla="*/ 1929309 w 3028217"/>
                <a:gd name="connsiteY199" fmla="*/ 1361621 h 2962327"/>
                <a:gd name="connsiteX200" fmla="*/ 1977887 w 3028217"/>
                <a:gd name="connsiteY200" fmla="*/ 1293041 h 2962327"/>
                <a:gd name="connsiteX201" fmla="*/ 2019797 w 3028217"/>
                <a:gd name="connsiteY201" fmla="*/ 1227318 h 2962327"/>
                <a:gd name="connsiteX202" fmla="*/ 2051229 w 3028217"/>
                <a:gd name="connsiteY202" fmla="*/ 1178741 h 2962327"/>
                <a:gd name="connsiteX203" fmla="*/ 2083614 w 3028217"/>
                <a:gd name="connsiteY203" fmla="*/ 1172073 h 2962327"/>
                <a:gd name="connsiteX204" fmla="*/ 2161719 w 3028217"/>
                <a:gd name="connsiteY204" fmla="*/ 1162548 h 2962327"/>
                <a:gd name="connsiteX205" fmla="*/ 2266494 w 3028217"/>
                <a:gd name="connsiteY205" fmla="*/ 1136831 h 2962327"/>
                <a:gd name="connsiteX206" fmla="*/ 2331264 w 3028217"/>
                <a:gd name="connsiteY206" fmla="*/ 1133021 h 2962327"/>
                <a:gd name="connsiteX207" fmla="*/ 2387462 w 3028217"/>
                <a:gd name="connsiteY207" fmla="*/ 1197791 h 2962327"/>
                <a:gd name="connsiteX208" fmla="*/ 2400797 w 3028217"/>
                <a:gd name="connsiteY208" fmla="*/ 1229223 h 2962327"/>
                <a:gd name="connsiteX209" fmla="*/ 2517002 w 3028217"/>
                <a:gd name="connsiteY209" fmla="*/ 1283516 h 2962327"/>
                <a:gd name="connsiteX210" fmla="*/ 2556055 w 3028217"/>
                <a:gd name="connsiteY210" fmla="*/ 1266371 h 2962327"/>
                <a:gd name="connsiteX211" fmla="*/ 2617967 w 3028217"/>
                <a:gd name="connsiteY211" fmla="*/ 1241606 h 2962327"/>
                <a:gd name="connsiteX212" fmla="*/ 2701787 w 3028217"/>
                <a:gd name="connsiteY212" fmla="*/ 1271133 h 2962327"/>
                <a:gd name="connsiteX213" fmla="*/ 2823707 w 3028217"/>
                <a:gd name="connsiteY213" fmla="*/ 1270181 h 2962327"/>
                <a:gd name="connsiteX214" fmla="*/ 2842757 w 3028217"/>
                <a:gd name="connsiteY214" fmla="*/ 1253988 h 2962327"/>
                <a:gd name="connsiteX215" fmla="*/ 2857997 w 3028217"/>
                <a:gd name="connsiteY215" fmla="*/ 1191123 h 2962327"/>
                <a:gd name="connsiteX216" fmla="*/ 2824659 w 3028217"/>
                <a:gd name="connsiteY216" fmla="*/ 1163501 h 2962327"/>
                <a:gd name="connsiteX217" fmla="*/ 2781797 w 3028217"/>
                <a:gd name="connsiteY217" fmla="*/ 1153023 h 2962327"/>
                <a:gd name="connsiteX218" fmla="*/ 2778142 w 3028217"/>
                <a:gd name="connsiteY218" fmla="*/ 1149005 h 2962327"/>
                <a:gd name="connsiteX219" fmla="*/ 2758579 w 3028217"/>
                <a:gd name="connsiteY219" fmla="*/ 1157637 h 2962327"/>
                <a:gd name="connsiteX220" fmla="*/ 2684641 w 3028217"/>
                <a:gd name="connsiteY220" fmla="*/ 1122543 h 2962327"/>
                <a:gd name="connsiteX221" fmla="*/ 2664638 w 3028217"/>
                <a:gd name="connsiteY221" fmla="*/ 1083491 h 2962327"/>
                <a:gd name="connsiteX222" fmla="*/ 2646541 w 3028217"/>
                <a:gd name="connsiteY222" fmla="*/ 1054916 h 2962327"/>
                <a:gd name="connsiteX223" fmla="*/ 2610346 w 3028217"/>
                <a:gd name="connsiteY223" fmla="*/ 1080633 h 2962327"/>
                <a:gd name="connsiteX224" fmla="*/ 2609202 w 3028217"/>
                <a:gd name="connsiteY224" fmla="*/ 1082346 h 2962327"/>
                <a:gd name="connsiteX225" fmla="*/ 2613204 w 3028217"/>
                <a:gd name="connsiteY225" fmla="*/ 1086348 h 2962327"/>
                <a:gd name="connsiteX226" fmla="*/ 2632254 w 3028217"/>
                <a:gd name="connsiteY226" fmla="*/ 1108255 h 2962327"/>
                <a:gd name="connsiteX227" fmla="*/ 2609394 w 3028217"/>
                <a:gd name="connsiteY227" fmla="*/ 1145403 h 2962327"/>
                <a:gd name="connsiteX228" fmla="*/ 2584629 w 3028217"/>
                <a:gd name="connsiteY228" fmla="*/ 1132068 h 2962327"/>
                <a:gd name="connsiteX229" fmla="*/ 2566055 w 3028217"/>
                <a:gd name="connsiteY229" fmla="*/ 1095397 h 2962327"/>
                <a:gd name="connsiteX230" fmla="*/ 2558490 w 3028217"/>
                <a:gd name="connsiteY230" fmla="*/ 1083461 h 2962327"/>
                <a:gd name="connsiteX231" fmla="*/ 2545576 w 3028217"/>
                <a:gd name="connsiteY231" fmla="*/ 1071108 h 2962327"/>
                <a:gd name="connsiteX232" fmla="*/ 2536051 w 3028217"/>
                <a:gd name="connsiteY232" fmla="*/ 1061583 h 2962327"/>
                <a:gd name="connsiteX233" fmla="*/ 2429371 w 3028217"/>
                <a:gd name="connsiteY233" fmla="*/ 952046 h 2962327"/>
                <a:gd name="connsiteX234" fmla="*/ 2417941 w 3028217"/>
                <a:gd name="connsiteY234" fmla="*/ 944426 h 2962327"/>
                <a:gd name="connsiteX235" fmla="*/ 2407463 w 3028217"/>
                <a:gd name="connsiteY235" fmla="*/ 947283 h 2962327"/>
                <a:gd name="connsiteX236" fmla="*/ 2469376 w 3028217"/>
                <a:gd name="connsiteY236" fmla="*/ 1014911 h 2962327"/>
                <a:gd name="connsiteX237" fmla="*/ 2509381 w 3028217"/>
                <a:gd name="connsiteY237" fmla="*/ 1044438 h 2962327"/>
                <a:gd name="connsiteX238" fmla="*/ 2504618 w 3028217"/>
                <a:gd name="connsiteY238" fmla="*/ 1057773 h 2962327"/>
                <a:gd name="connsiteX239" fmla="*/ 2488426 w 3028217"/>
                <a:gd name="connsiteY239" fmla="*/ 1077776 h 2962327"/>
                <a:gd name="connsiteX240" fmla="*/ 2476996 w 3028217"/>
                <a:gd name="connsiteY240" fmla="*/ 1084443 h 2962327"/>
                <a:gd name="connsiteX241" fmla="*/ 2356028 w 3028217"/>
                <a:gd name="connsiteY241" fmla="*/ 985383 h 2962327"/>
                <a:gd name="connsiteX242" fmla="*/ 2317928 w 3028217"/>
                <a:gd name="connsiteY242" fmla="*/ 978716 h 2962327"/>
                <a:gd name="connsiteX243" fmla="*/ 2295068 w 3028217"/>
                <a:gd name="connsiteY243" fmla="*/ 993003 h 2962327"/>
                <a:gd name="connsiteX244" fmla="*/ 2196008 w 3028217"/>
                <a:gd name="connsiteY244" fmla="*/ 1057773 h 2962327"/>
                <a:gd name="connsiteX245" fmla="*/ 2181721 w 3028217"/>
                <a:gd name="connsiteY245" fmla="*/ 1087301 h 2962327"/>
                <a:gd name="connsiteX246" fmla="*/ 2105521 w 3028217"/>
                <a:gd name="connsiteY246" fmla="*/ 1157786 h 2962327"/>
                <a:gd name="connsiteX247" fmla="*/ 2053133 w 3028217"/>
                <a:gd name="connsiteY247" fmla="*/ 1155881 h 2962327"/>
                <a:gd name="connsiteX248" fmla="*/ 2036941 w 3028217"/>
                <a:gd name="connsiteY248" fmla="*/ 1136831 h 2962327"/>
                <a:gd name="connsiteX249" fmla="*/ 2008366 w 3028217"/>
                <a:gd name="connsiteY249" fmla="*/ 1131116 h 2962327"/>
                <a:gd name="connsiteX250" fmla="*/ 2001698 w 3028217"/>
                <a:gd name="connsiteY250" fmla="*/ 1074918 h 2962327"/>
                <a:gd name="connsiteX251" fmla="*/ 2008366 w 3028217"/>
                <a:gd name="connsiteY251" fmla="*/ 1001576 h 2962327"/>
                <a:gd name="connsiteX252" fmla="*/ 2035988 w 3028217"/>
                <a:gd name="connsiteY252" fmla="*/ 977763 h 2962327"/>
                <a:gd name="connsiteX253" fmla="*/ 2107426 w 3028217"/>
                <a:gd name="connsiteY253" fmla="*/ 983478 h 2962327"/>
                <a:gd name="connsiteX254" fmla="*/ 2148383 w 3028217"/>
                <a:gd name="connsiteY254" fmla="*/ 975858 h 2962327"/>
                <a:gd name="connsiteX255" fmla="*/ 2150288 w 3028217"/>
                <a:gd name="connsiteY255" fmla="*/ 913946 h 2962327"/>
                <a:gd name="connsiteX256" fmla="*/ 2112188 w 3028217"/>
                <a:gd name="connsiteY256" fmla="*/ 876798 h 2962327"/>
                <a:gd name="connsiteX257" fmla="*/ 2096948 w 3028217"/>
                <a:gd name="connsiteY257" fmla="*/ 862511 h 2962327"/>
                <a:gd name="connsiteX258" fmla="*/ 2118856 w 3028217"/>
                <a:gd name="connsiteY258" fmla="*/ 849176 h 2962327"/>
                <a:gd name="connsiteX259" fmla="*/ 2206486 w 3028217"/>
                <a:gd name="connsiteY259" fmla="*/ 810123 h 2962327"/>
                <a:gd name="connsiteX260" fmla="*/ 2308403 w 3028217"/>
                <a:gd name="connsiteY260" fmla="*/ 731066 h 2962327"/>
                <a:gd name="connsiteX261" fmla="*/ 2321738 w 3028217"/>
                <a:gd name="connsiteY261" fmla="*/ 708206 h 2962327"/>
                <a:gd name="connsiteX262" fmla="*/ 2311261 w 3028217"/>
                <a:gd name="connsiteY262" fmla="*/ 679631 h 2962327"/>
                <a:gd name="connsiteX263" fmla="*/ 2320786 w 3028217"/>
                <a:gd name="connsiteY263" fmla="*/ 643436 h 2962327"/>
                <a:gd name="connsiteX264" fmla="*/ 2338883 w 3028217"/>
                <a:gd name="connsiteY264" fmla="*/ 638673 h 2962327"/>
                <a:gd name="connsiteX265" fmla="*/ 2343646 w 3028217"/>
                <a:gd name="connsiteY265" fmla="*/ 675821 h 2962327"/>
                <a:gd name="connsiteX266" fmla="*/ 2348408 w 3028217"/>
                <a:gd name="connsiteY266" fmla="*/ 699633 h 2962327"/>
                <a:gd name="connsiteX267" fmla="*/ 2376031 w 3028217"/>
                <a:gd name="connsiteY267" fmla="*/ 706301 h 2962327"/>
                <a:gd name="connsiteX268" fmla="*/ 2385556 w 3028217"/>
                <a:gd name="connsiteY268" fmla="*/ 704396 h 2962327"/>
                <a:gd name="connsiteX269" fmla="*/ 2454136 w 3028217"/>
                <a:gd name="connsiteY269" fmla="*/ 698681 h 2962327"/>
                <a:gd name="connsiteX270" fmla="*/ 2476996 w 3028217"/>
                <a:gd name="connsiteY270" fmla="*/ 692013 h 2962327"/>
                <a:gd name="connsiteX271" fmla="*/ 2517953 w 3028217"/>
                <a:gd name="connsiteY271" fmla="*/ 648198 h 2962327"/>
                <a:gd name="connsiteX272" fmla="*/ 2563673 w 3028217"/>
                <a:gd name="connsiteY272" fmla="*/ 626291 h 2962327"/>
                <a:gd name="connsiteX273" fmla="*/ 2554148 w 3028217"/>
                <a:gd name="connsiteY273" fmla="*/ 585333 h 2962327"/>
                <a:gd name="connsiteX274" fmla="*/ 2572928 w 3028217"/>
                <a:gd name="connsiteY274" fmla="*/ 573708 h 2962327"/>
                <a:gd name="connsiteX275" fmla="*/ 2586098 w 3028217"/>
                <a:gd name="connsiteY275" fmla="*/ 571735 h 2962327"/>
                <a:gd name="connsiteX276" fmla="*/ 2586726 w 3028217"/>
                <a:gd name="connsiteY276" fmla="*/ 571671 h 2962327"/>
                <a:gd name="connsiteX277" fmla="*/ 2624633 w 3028217"/>
                <a:gd name="connsiteY277" fmla="*/ 568188 h 2962327"/>
                <a:gd name="connsiteX278" fmla="*/ 2630348 w 3028217"/>
                <a:gd name="connsiteY278" fmla="*/ 563426 h 2962327"/>
                <a:gd name="connsiteX279" fmla="*/ 2633206 w 3028217"/>
                <a:gd name="connsiteY279" fmla="*/ 563426 h 2962327"/>
                <a:gd name="connsiteX280" fmla="*/ 2626538 w 3028217"/>
                <a:gd name="connsiteY280" fmla="*/ 563426 h 2962327"/>
                <a:gd name="connsiteX281" fmla="*/ 2593082 w 3028217"/>
                <a:gd name="connsiteY281" fmla="*/ 570689 h 2962327"/>
                <a:gd name="connsiteX282" fmla="*/ 2586098 w 3028217"/>
                <a:gd name="connsiteY282" fmla="*/ 571735 h 2962327"/>
                <a:gd name="connsiteX283" fmla="*/ 2574151 w 3028217"/>
                <a:gd name="connsiteY283" fmla="*/ 572951 h 2962327"/>
                <a:gd name="connsiteX284" fmla="*/ 2572928 w 3028217"/>
                <a:gd name="connsiteY284" fmla="*/ 573708 h 2962327"/>
                <a:gd name="connsiteX285" fmla="*/ 2558911 w 3028217"/>
                <a:gd name="connsiteY285" fmla="*/ 575808 h 2962327"/>
                <a:gd name="connsiteX286" fmla="*/ 2506523 w 3028217"/>
                <a:gd name="connsiteY286" fmla="*/ 541518 h 2962327"/>
                <a:gd name="connsiteX287" fmla="*/ 2512238 w 3028217"/>
                <a:gd name="connsiteY287" fmla="*/ 480558 h 2962327"/>
                <a:gd name="connsiteX288" fmla="*/ 2533193 w 3028217"/>
                <a:gd name="connsiteY288" fmla="*/ 458651 h 2962327"/>
                <a:gd name="connsiteX289" fmla="*/ 2534146 w 3028217"/>
                <a:gd name="connsiteY289" fmla="*/ 440553 h 2962327"/>
                <a:gd name="connsiteX290" fmla="*/ 2513191 w 3028217"/>
                <a:gd name="connsiteY290" fmla="*/ 445316 h 2962327"/>
                <a:gd name="connsiteX291" fmla="*/ 2464613 w 3028217"/>
                <a:gd name="connsiteY291" fmla="*/ 509133 h 2962327"/>
                <a:gd name="connsiteX292" fmla="*/ 2467471 w 3028217"/>
                <a:gd name="connsiteY292" fmla="*/ 551996 h 2962327"/>
                <a:gd name="connsiteX293" fmla="*/ 2468423 w 3028217"/>
                <a:gd name="connsiteY293" fmla="*/ 597716 h 2962327"/>
                <a:gd name="connsiteX294" fmla="*/ 2453183 w 3028217"/>
                <a:gd name="connsiteY294" fmla="*/ 638673 h 2962327"/>
                <a:gd name="connsiteX295" fmla="*/ 2423656 w 3028217"/>
                <a:gd name="connsiteY295" fmla="*/ 676773 h 2962327"/>
                <a:gd name="connsiteX296" fmla="*/ 2389366 w 3028217"/>
                <a:gd name="connsiteY296" fmla="*/ 683441 h 2962327"/>
                <a:gd name="connsiteX297" fmla="*/ 2383651 w 3028217"/>
                <a:gd name="connsiteY297" fmla="*/ 659628 h 2962327"/>
                <a:gd name="connsiteX298" fmla="*/ 2367458 w 3028217"/>
                <a:gd name="connsiteY298" fmla="*/ 627243 h 2962327"/>
                <a:gd name="connsiteX299" fmla="*/ 2308403 w 3028217"/>
                <a:gd name="connsiteY299" fmla="*/ 612003 h 2962327"/>
                <a:gd name="connsiteX300" fmla="*/ 2270303 w 3028217"/>
                <a:gd name="connsiteY300" fmla="*/ 571046 h 2962327"/>
                <a:gd name="connsiteX301" fmla="*/ 2260778 w 3028217"/>
                <a:gd name="connsiteY301" fmla="*/ 543423 h 2962327"/>
                <a:gd name="connsiteX302" fmla="*/ 2259826 w 3028217"/>
                <a:gd name="connsiteY302" fmla="*/ 522468 h 2962327"/>
                <a:gd name="connsiteX303" fmla="*/ 2390318 w 3028217"/>
                <a:gd name="connsiteY303" fmla="*/ 385308 h 2962327"/>
                <a:gd name="connsiteX304" fmla="*/ 2416988 w 3028217"/>
                <a:gd name="connsiteY304" fmla="*/ 357686 h 2962327"/>
                <a:gd name="connsiteX305" fmla="*/ 2417941 w 3028217"/>
                <a:gd name="connsiteY305" fmla="*/ 351971 h 2962327"/>
                <a:gd name="connsiteX306" fmla="*/ 2424608 w 3028217"/>
                <a:gd name="connsiteY306" fmla="*/ 353876 h 2962327"/>
                <a:gd name="connsiteX307" fmla="*/ 2452245 w 3028217"/>
                <a:gd name="connsiteY307" fmla="*/ 336582 h 2962327"/>
                <a:gd name="connsiteX308" fmla="*/ 2471113 w 3028217"/>
                <a:gd name="connsiteY308" fmla="*/ 336025 h 2962327"/>
                <a:gd name="connsiteX309" fmla="*/ 761544 w 3028217"/>
                <a:gd name="connsiteY309" fmla="*/ 194808 h 2962327"/>
                <a:gd name="connsiteX310" fmla="*/ 773926 w 3028217"/>
                <a:gd name="connsiteY310" fmla="*/ 216716 h 2962327"/>
                <a:gd name="connsiteX311" fmla="*/ 773926 w 3028217"/>
                <a:gd name="connsiteY311" fmla="*/ 278628 h 2962327"/>
                <a:gd name="connsiteX312" fmla="*/ 687249 w 3028217"/>
                <a:gd name="connsiteY312" fmla="*/ 293868 h 2962327"/>
                <a:gd name="connsiteX313" fmla="*/ 671056 w 3028217"/>
                <a:gd name="connsiteY313" fmla="*/ 292916 h 2962327"/>
                <a:gd name="connsiteX314" fmla="*/ 640576 w 3028217"/>
                <a:gd name="connsiteY314" fmla="*/ 298631 h 2962327"/>
                <a:gd name="connsiteX315" fmla="*/ 603429 w 3028217"/>
                <a:gd name="connsiteY315" fmla="*/ 291011 h 2962327"/>
                <a:gd name="connsiteX316" fmla="*/ 715824 w 3028217"/>
                <a:gd name="connsiteY316" fmla="*/ 211953 h 2962327"/>
                <a:gd name="connsiteX317" fmla="*/ 727254 w 3028217"/>
                <a:gd name="connsiteY317" fmla="*/ 215763 h 2962327"/>
                <a:gd name="connsiteX318" fmla="*/ 761544 w 3028217"/>
                <a:gd name="connsiteY318" fmla="*/ 194808 h 2962327"/>
                <a:gd name="connsiteX319" fmla="*/ 873343 w 3028217"/>
                <a:gd name="connsiteY319" fmla="*/ 184331 h 2962327"/>
                <a:gd name="connsiteX320" fmla="*/ 891083 w 3028217"/>
                <a:gd name="connsiteY320" fmla="*/ 191951 h 2962327"/>
                <a:gd name="connsiteX321" fmla="*/ 888226 w 3028217"/>
                <a:gd name="connsiteY321" fmla="*/ 217668 h 2962327"/>
                <a:gd name="connsiteX322" fmla="*/ 879241 w 3028217"/>
                <a:gd name="connsiteY322" fmla="*/ 234820 h 2962327"/>
                <a:gd name="connsiteX323" fmla="*/ 895370 w 3028217"/>
                <a:gd name="connsiteY323" fmla="*/ 235036 h 2962327"/>
                <a:gd name="connsiteX324" fmla="*/ 899656 w 3028217"/>
                <a:gd name="connsiteY324" fmla="*/ 266246 h 2962327"/>
                <a:gd name="connsiteX325" fmla="*/ 892988 w 3028217"/>
                <a:gd name="connsiteY325" fmla="*/ 303393 h 2962327"/>
                <a:gd name="connsiteX326" fmla="*/ 905371 w 3028217"/>
                <a:gd name="connsiteY326" fmla="*/ 303393 h 2962327"/>
                <a:gd name="connsiteX327" fmla="*/ 915848 w 3028217"/>
                <a:gd name="connsiteY327" fmla="*/ 337683 h 2962327"/>
                <a:gd name="connsiteX328" fmla="*/ 946328 w 3028217"/>
                <a:gd name="connsiteY328" fmla="*/ 324348 h 2962327"/>
                <a:gd name="connsiteX329" fmla="*/ 973409 w 3028217"/>
                <a:gd name="connsiteY329" fmla="*/ 303804 h 2962327"/>
                <a:gd name="connsiteX330" fmla="*/ 975260 w 3028217"/>
                <a:gd name="connsiteY330" fmla="*/ 292796 h 2962327"/>
                <a:gd name="connsiteX331" fmla="*/ 965378 w 3028217"/>
                <a:gd name="connsiteY331" fmla="*/ 281485 h 2962327"/>
                <a:gd name="connsiteX332" fmla="*/ 962521 w 3028217"/>
                <a:gd name="connsiteY332" fmla="*/ 233860 h 2962327"/>
                <a:gd name="connsiteX333" fmla="*/ 1013956 w 3028217"/>
                <a:gd name="connsiteY333" fmla="*/ 203380 h 2962327"/>
                <a:gd name="connsiteX334" fmla="*/ 1028243 w 3028217"/>
                <a:gd name="connsiteY334" fmla="*/ 200165 h 2962327"/>
                <a:gd name="connsiteX335" fmla="*/ 1042531 w 3028217"/>
                <a:gd name="connsiteY335" fmla="*/ 206238 h 2962327"/>
                <a:gd name="connsiteX336" fmla="*/ 1016813 w 3028217"/>
                <a:gd name="connsiteY336" fmla="*/ 234813 h 2962327"/>
                <a:gd name="connsiteX337" fmla="*/ 1075868 w 3028217"/>
                <a:gd name="connsiteY337" fmla="*/ 204333 h 2962327"/>
                <a:gd name="connsiteX338" fmla="*/ 1095871 w 3028217"/>
                <a:gd name="connsiteY338" fmla="*/ 204333 h 2962327"/>
                <a:gd name="connsiteX339" fmla="*/ 1099681 w 3028217"/>
                <a:gd name="connsiteY339" fmla="*/ 232908 h 2962327"/>
                <a:gd name="connsiteX340" fmla="*/ 1133971 w 3028217"/>
                <a:gd name="connsiteY340" fmla="*/ 231003 h 2962327"/>
                <a:gd name="connsiteX341" fmla="*/ 1151116 w 3028217"/>
                <a:gd name="connsiteY341" fmla="*/ 238623 h 2962327"/>
                <a:gd name="connsiteX342" fmla="*/ 1205408 w 3028217"/>
                <a:gd name="connsiteY342" fmla="*/ 287200 h 2962327"/>
                <a:gd name="connsiteX343" fmla="*/ 1198741 w 3028217"/>
                <a:gd name="connsiteY343" fmla="*/ 334825 h 2962327"/>
                <a:gd name="connsiteX344" fmla="*/ 1248271 w 3028217"/>
                <a:gd name="connsiteY344" fmla="*/ 377688 h 2962327"/>
                <a:gd name="connsiteX345" fmla="*/ 1246366 w 3028217"/>
                <a:gd name="connsiteY345" fmla="*/ 402453 h 2962327"/>
                <a:gd name="connsiteX346" fmla="*/ 1187311 w 3028217"/>
                <a:gd name="connsiteY346" fmla="*/ 402453 h 2962327"/>
                <a:gd name="connsiteX347" fmla="*/ 1171118 w 3028217"/>
                <a:gd name="connsiteY347" fmla="*/ 396738 h 2962327"/>
                <a:gd name="connsiteX348" fmla="*/ 1171118 w 3028217"/>
                <a:gd name="connsiteY348" fmla="*/ 431028 h 2962327"/>
                <a:gd name="connsiteX349" fmla="*/ 1151116 w 3028217"/>
                <a:gd name="connsiteY349" fmla="*/ 479605 h 2962327"/>
                <a:gd name="connsiteX350" fmla="*/ 1136828 w 3028217"/>
                <a:gd name="connsiteY350" fmla="*/ 476748 h 2962327"/>
                <a:gd name="connsiteX351" fmla="*/ 1136828 w 3028217"/>
                <a:gd name="connsiteY351" fmla="*/ 487225 h 2962327"/>
                <a:gd name="connsiteX352" fmla="*/ 1118731 w 3028217"/>
                <a:gd name="connsiteY352" fmla="*/ 497703 h 2962327"/>
                <a:gd name="connsiteX353" fmla="*/ 1066343 w 3028217"/>
                <a:gd name="connsiteY353" fmla="*/ 455793 h 2962327"/>
                <a:gd name="connsiteX354" fmla="*/ 1016813 w 3028217"/>
                <a:gd name="connsiteY354" fmla="*/ 433885 h 2962327"/>
                <a:gd name="connsiteX355" fmla="*/ 996811 w 3028217"/>
                <a:gd name="connsiteY355" fmla="*/ 428170 h 2962327"/>
                <a:gd name="connsiteX356" fmla="*/ 1013003 w 3028217"/>
                <a:gd name="connsiteY356" fmla="*/ 411978 h 2962327"/>
                <a:gd name="connsiteX357" fmla="*/ 1109206 w 3028217"/>
                <a:gd name="connsiteY357" fmla="*/ 369115 h 2962327"/>
                <a:gd name="connsiteX358" fmla="*/ 1089203 w 3028217"/>
                <a:gd name="connsiteY358" fmla="*/ 307203 h 2962327"/>
                <a:gd name="connsiteX359" fmla="*/ 1077773 w 3028217"/>
                <a:gd name="connsiteY359" fmla="*/ 291010 h 2962327"/>
                <a:gd name="connsiteX360" fmla="*/ 1016813 w 3028217"/>
                <a:gd name="connsiteY360" fmla="*/ 292915 h 2962327"/>
                <a:gd name="connsiteX361" fmla="*/ 1007169 w 3028217"/>
                <a:gd name="connsiteY361" fmla="*/ 296011 h 2962327"/>
                <a:gd name="connsiteX362" fmla="*/ 1007866 w 3028217"/>
                <a:gd name="connsiteY362" fmla="*/ 302667 h 2962327"/>
                <a:gd name="connsiteX363" fmla="*/ 1009193 w 3028217"/>
                <a:gd name="connsiteY363" fmla="*/ 303393 h 2962327"/>
                <a:gd name="connsiteX364" fmla="*/ 962521 w 3028217"/>
                <a:gd name="connsiteY364" fmla="*/ 370068 h 2962327"/>
                <a:gd name="connsiteX365" fmla="*/ 905371 w 3028217"/>
                <a:gd name="connsiteY365" fmla="*/ 371973 h 2962327"/>
                <a:gd name="connsiteX366" fmla="*/ 868223 w 3028217"/>
                <a:gd name="connsiteY366" fmla="*/ 410073 h 2962327"/>
                <a:gd name="connsiteX367" fmla="*/ 836791 w 3028217"/>
                <a:gd name="connsiteY367" fmla="*/ 426266 h 2962327"/>
                <a:gd name="connsiteX368" fmla="*/ 816788 w 3028217"/>
                <a:gd name="connsiteY368" fmla="*/ 424361 h 2962327"/>
                <a:gd name="connsiteX369" fmla="*/ 677723 w 3028217"/>
                <a:gd name="connsiteY369" fmla="*/ 507228 h 2962327"/>
                <a:gd name="connsiteX370" fmla="*/ 668198 w 3028217"/>
                <a:gd name="connsiteY370" fmla="*/ 553901 h 2962327"/>
                <a:gd name="connsiteX371" fmla="*/ 662483 w 3028217"/>
                <a:gd name="connsiteY371" fmla="*/ 586286 h 2962327"/>
                <a:gd name="connsiteX372" fmla="*/ 716776 w 3028217"/>
                <a:gd name="connsiteY372" fmla="*/ 612956 h 2962327"/>
                <a:gd name="connsiteX373" fmla="*/ 771068 w 3028217"/>
                <a:gd name="connsiteY373" fmla="*/ 645341 h 2962327"/>
                <a:gd name="connsiteX374" fmla="*/ 782498 w 3028217"/>
                <a:gd name="connsiteY374" fmla="*/ 667248 h 2962327"/>
                <a:gd name="connsiteX375" fmla="*/ 772973 w 3028217"/>
                <a:gd name="connsiteY375" fmla="*/ 726303 h 2962327"/>
                <a:gd name="connsiteX376" fmla="*/ 805358 w 3028217"/>
                <a:gd name="connsiteY376" fmla="*/ 736781 h 2962327"/>
                <a:gd name="connsiteX377" fmla="*/ 828218 w 3028217"/>
                <a:gd name="connsiteY377" fmla="*/ 689156 h 2962327"/>
                <a:gd name="connsiteX378" fmla="*/ 858698 w 3028217"/>
                <a:gd name="connsiteY378" fmla="*/ 652961 h 2962327"/>
                <a:gd name="connsiteX379" fmla="*/ 901561 w 3028217"/>
                <a:gd name="connsiteY379" fmla="*/ 573903 h 2962327"/>
                <a:gd name="connsiteX380" fmla="*/ 904418 w 3028217"/>
                <a:gd name="connsiteY380" fmla="*/ 561521 h 2962327"/>
                <a:gd name="connsiteX381" fmla="*/ 953948 w 3028217"/>
                <a:gd name="connsiteY381" fmla="*/ 491988 h 2962327"/>
                <a:gd name="connsiteX382" fmla="*/ 968236 w 3028217"/>
                <a:gd name="connsiteY382" fmla="*/ 478653 h 2962327"/>
                <a:gd name="connsiteX383" fmla="*/ 1049198 w 3028217"/>
                <a:gd name="connsiteY383" fmla="*/ 512943 h 2962327"/>
                <a:gd name="connsiteX384" fmla="*/ 1063486 w 3028217"/>
                <a:gd name="connsiteY384" fmla="*/ 539613 h 2962327"/>
                <a:gd name="connsiteX385" fmla="*/ 1067296 w 3028217"/>
                <a:gd name="connsiteY385" fmla="*/ 583428 h 2962327"/>
                <a:gd name="connsiteX386" fmla="*/ 1112063 w 3028217"/>
                <a:gd name="connsiteY386" fmla="*/ 568188 h 2962327"/>
                <a:gd name="connsiteX387" fmla="*/ 1146353 w 3028217"/>
                <a:gd name="connsiteY387" fmla="*/ 580571 h 2962327"/>
                <a:gd name="connsiteX388" fmla="*/ 1151116 w 3028217"/>
                <a:gd name="connsiteY388" fmla="*/ 616766 h 2962327"/>
                <a:gd name="connsiteX389" fmla="*/ 1193026 w 3028217"/>
                <a:gd name="connsiteY389" fmla="*/ 684393 h 2962327"/>
                <a:gd name="connsiteX390" fmla="*/ 1182905 w 3028217"/>
                <a:gd name="connsiteY390" fmla="*/ 697847 h 2962327"/>
                <a:gd name="connsiteX391" fmla="*/ 1179024 w 3028217"/>
                <a:gd name="connsiteY391" fmla="*/ 699159 h 2962327"/>
                <a:gd name="connsiteX392" fmla="*/ 1177845 w 3028217"/>
                <a:gd name="connsiteY392" fmla="*/ 699023 h 2962327"/>
                <a:gd name="connsiteX393" fmla="*/ 1166356 w 3028217"/>
                <a:gd name="connsiteY393" fmla="*/ 703443 h 2962327"/>
                <a:gd name="connsiteX394" fmla="*/ 1179024 w 3028217"/>
                <a:gd name="connsiteY394" fmla="*/ 699159 h 2962327"/>
                <a:gd name="connsiteX395" fmla="*/ 1188263 w 3028217"/>
                <a:gd name="connsiteY395" fmla="*/ 700229 h 2962327"/>
                <a:gd name="connsiteX396" fmla="*/ 1207313 w 3028217"/>
                <a:gd name="connsiteY396" fmla="*/ 712016 h 2962327"/>
                <a:gd name="connsiteX397" fmla="*/ 1205051 w 3028217"/>
                <a:gd name="connsiteY397" fmla="*/ 754402 h 2962327"/>
                <a:gd name="connsiteX398" fmla="*/ 1180854 w 3028217"/>
                <a:gd name="connsiteY398" fmla="*/ 787924 h 2962327"/>
                <a:gd name="connsiteX399" fmla="*/ 1187073 w 3028217"/>
                <a:gd name="connsiteY399" fmla="*/ 807504 h 2962327"/>
                <a:gd name="connsiteX400" fmla="*/ 1206361 w 3028217"/>
                <a:gd name="connsiteY400" fmla="*/ 814886 h 2962327"/>
                <a:gd name="connsiteX401" fmla="*/ 1213981 w 3028217"/>
                <a:gd name="connsiteY401" fmla="*/ 828221 h 2962327"/>
                <a:gd name="connsiteX402" fmla="*/ 1172071 w 3028217"/>
                <a:gd name="connsiteY402" fmla="*/ 862511 h 2962327"/>
                <a:gd name="connsiteX403" fmla="*/ 1115874 w 3028217"/>
                <a:gd name="connsiteY403" fmla="*/ 854891 h 2962327"/>
                <a:gd name="connsiteX404" fmla="*/ 1148259 w 3028217"/>
                <a:gd name="connsiteY404" fmla="*/ 807266 h 2962327"/>
                <a:gd name="connsiteX405" fmla="*/ 1173024 w 3028217"/>
                <a:gd name="connsiteY405" fmla="*/ 780596 h 2962327"/>
                <a:gd name="connsiteX406" fmla="*/ 1173125 w 3028217"/>
                <a:gd name="connsiteY406" fmla="*/ 780684 h 2962327"/>
                <a:gd name="connsiteX407" fmla="*/ 1174333 w 3028217"/>
                <a:gd name="connsiteY407" fmla="*/ 770475 h 2962327"/>
                <a:gd name="connsiteX408" fmla="*/ 1163498 w 3028217"/>
                <a:gd name="connsiteY408" fmla="*/ 767261 h 2962327"/>
                <a:gd name="connsiteX409" fmla="*/ 1124446 w 3028217"/>
                <a:gd name="connsiteY409" fmla="*/ 787263 h 2962327"/>
                <a:gd name="connsiteX410" fmla="*/ 1043483 w 3028217"/>
                <a:gd name="connsiteY410" fmla="*/ 789168 h 2962327"/>
                <a:gd name="connsiteX411" fmla="*/ 993953 w 3028217"/>
                <a:gd name="connsiteY411" fmla="*/ 794883 h 2962327"/>
                <a:gd name="connsiteX412" fmla="*/ 959663 w 3028217"/>
                <a:gd name="connsiteY412" fmla="*/ 814886 h 2962327"/>
                <a:gd name="connsiteX413" fmla="*/ 929183 w 3028217"/>
                <a:gd name="connsiteY413" fmla="*/ 839651 h 2962327"/>
                <a:gd name="connsiteX414" fmla="*/ 925100 w 3028217"/>
                <a:gd name="connsiteY414" fmla="*/ 843462 h 2962327"/>
                <a:gd name="connsiteX415" fmla="*/ 915848 w 3028217"/>
                <a:gd name="connsiteY415" fmla="*/ 851081 h 2962327"/>
                <a:gd name="connsiteX416" fmla="*/ 912991 w 3028217"/>
                <a:gd name="connsiteY416" fmla="*/ 851081 h 2962327"/>
                <a:gd name="connsiteX417" fmla="*/ 914896 w 3028217"/>
                <a:gd name="connsiteY417" fmla="*/ 852986 h 2962327"/>
                <a:gd name="connsiteX418" fmla="*/ 925100 w 3028217"/>
                <a:gd name="connsiteY418" fmla="*/ 843462 h 2962327"/>
                <a:gd name="connsiteX419" fmla="*/ 932041 w 3028217"/>
                <a:gd name="connsiteY419" fmla="*/ 837746 h 2962327"/>
                <a:gd name="connsiteX420" fmla="*/ 972998 w 3028217"/>
                <a:gd name="connsiteY420" fmla="*/ 820601 h 2962327"/>
                <a:gd name="connsiteX421" fmla="*/ 992048 w 3028217"/>
                <a:gd name="connsiteY421" fmla="*/ 814886 h 2962327"/>
                <a:gd name="connsiteX422" fmla="*/ 1023481 w 3028217"/>
                <a:gd name="connsiteY422" fmla="*/ 819648 h 2962327"/>
                <a:gd name="connsiteX423" fmla="*/ 1005383 w 3028217"/>
                <a:gd name="connsiteY423" fmla="*/ 842508 h 2962327"/>
                <a:gd name="connsiteX424" fmla="*/ 1006336 w 3028217"/>
                <a:gd name="connsiteY424" fmla="*/ 854891 h 2962327"/>
                <a:gd name="connsiteX425" fmla="*/ 1005383 w 3028217"/>
                <a:gd name="connsiteY425" fmla="*/ 889181 h 2962327"/>
                <a:gd name="connsiteX426" fmla="*/ 984428 w 3028217"/>
                <a:gd name="connsiteY426" fmla="*/ 910136 h 2962327"/>
                <a:gd name="connsiteX427" fmla="*/ 952043 w 3028217"/>
                <a:gd name="connsiteY427" fmla="*/ 916803 h 2962327"/>
                <a:gd name="connsiteX428" fmla="*/ 899656 w 3028217"/>
                <a:gd name="connsiteY428" fmla="*/ 938711 h 2962327"/>
                <a:gd name="connsiteX429" fmla="*/ 855841 w 3028217"/>
                <a:gd name="connsiteY429" fmla="*/ 985383 h 2962327"/>
                <a:gd name="connsiteX430" fmla="*/ 831076 w 3028217"/>
                <a:gd name="connsiteY430" fmla="*/ 1003481 h 2962327"/>
                <a:gd name="connsiteX431" fmla="*/ 738683 w 3028217"/>
                <a:gd name="connsiteY431" fmla="*/ 1081586 h 2962327"/>
                <a:gd name="connsiteX432" fmla="*/ 711061 w 3028217"/>
                <a:gd name="connsiteY432" fmla="*/ 1115876 h 2962327"/>
                <a:gd name="connsiteX433" fmla="*/ 666293 w 3028217"/>
                <a:gd name="connsiteY433" fmla="*/ 1175883 h 2962327"/>
                <a:gd name="connsiteX434" fmla="*/ 585331 w 3028217"/>
                <a:gd name="connsiteY434" fmla="*/ 1230176 h 2962327"/>
                <a:gd name="connsiteX435" fmla="*/ 559613 w 3028217"/>
                <a:gd name="connsiteY435" fmla="*/ 1297803 h 2962327"/>
                <a:gd name="connsiteX436" fmla="*/ 557708 w 3028217"/>
                <a:gd name="connsiteY436" fmla="*/ 1386386 h 2962327"/>
                <a:gd name="connsiteX437" fmla="*/ 542468 w 3028217"/>
                <a:gd name="connsiteY437" fmla="*/ 1407341 h 2962327"/>
                <a:gd name="connsiteX438" fmla="*/ 528181 w 3028217"/>
                <a:gd name="connsiteY438" fmla="*/ 1387338 h 2962327"/>
                <a:gd name="connsiteX439" fmla="*/ 519608 w 3028217"/>
                <a:gd name="connsiteY439" fmla="*/ 1320663 h 2962327"/>
                <a:gd name="connsiteX440" fmla="*/ 488176 w 3028217"/>
                <a:gd name="connsiteY440" fmla="*/ 1283516 h 2962327"/>
                <a:gd name="connsiteX441" fmla="*/ 429121 w 3028217"/>
                <a:gd name="connsiteY441" fmla="*/ 1267323 h 2962327"/>
                <a:gd name="connsiteX442" fmla="*/ 409118 w 3028217"/>
                <a:gd name="connsiteY442" fmla="*/ 1268276 h 2962327"/>
                <a:gd name="connsiteX443" fmla="*/ 336728 w 3028217"/>
                <a:gd name="connsiteY443" fmla="*/ 1284468 h 2962327"/>
                <a:gd name="connsiteX444" fmla="*/ 215761 w 3028217"/>
                <a:gd name="connsiteY444" fmla="*/ 1373051 h 2962327"/>
                <a:gd name="connsiteX445" fmla="*/ 189091 w 3028217"/>
                <a:gd name="connsiteY445" fmla="*/ 1441631 h 2962327"/>
                <a:gd name="connsiteX446" fmla="*/ 196711 w 3028217"/>
                <a:gd name="connsiteY446" fmla="*/ 1544501 h 2962327"/>
                <a:gd name="connsiteX447" fmla="*/ 244336 w 3028217"/>
                <a:gd name="connsiteY447" fmla="*/ 1573076 h 2962327"/>
                <a:gd name="connsiteX448" fmla="*/ 320536 w 3028217"/>
                <a:gd name="connsiteY448" fmla="*/ 1514973 h 2962327"/>
                <a:gd name="connsiteX449" fmla="*/ 387211 w 3028217"/>
                <a:gd name="connsiteY449" fmla="*/ 1494971 h 2962327"/>
                <a:gd name="connsiteX450" fmla="*/ 389116 w 3028217"/>
                <a:gd name="connsiteY450" fmla="*/ 1515926 h 2962327"/>
                <a:gd name="connsiteX451" fmla="*/ 340538 w 3028217"/>
                <a:gd name="connsiteY451" fmla="*/ 1624511 h 2962327"/>
                <a:gd name="connsiteX452" fmla="*/ 354826 w 3028217"/>
                <a:gd name="connsiteY452" fmla="*/ 1644513 h 2962327"/>
                <a:gd name="connsiteX453" fmla="*/ 410071 w 3028217"/>
                <a:gd name="connsiteY453" fmla="*/ 1645466 h 2962327"/>
                <a:gd name="connsiteX454" fmla="*/ 439598 w 3028217"/>
                <a:gd name="connsiteY454" fmla="*/ 1687376 h 2962327"/>
                <a:gd name="connsiteX455" fmla="*/ 426263 w 3028217"/>
                <a:gd name="connsiteY455" fmla="*/ 1743573 h 2962327"/>
                <a:gd name="connsiteX456" fmla="*/ 450076 w 3028217"/>
                <a:gd name="connsiteY456" fmla="*/ 1813106 h 2962327"/>
                <a:gd name="connsiteX457" fmla="*/ 499606 w 3028217"/>
                <a:gd name="connsiteY457" fmla="*/ 1812153 h 2962327"/>
                <a:gd name="connsiteX458" fmla="*/ 536753 w 3028217"/>
                <a:gd name="connsiteY458" fmla="*/ 1818821 h 2962327"/>
                <a:gd name="connsiteX459" fmla="*/ 577711 w 3028217"/>
                <a:gd name="connsiteY459" fmla="*/ 1813106 h 2962327"/>
                <a:gd name="connsiteX460" fmla="*/ 661531 w 3028217"/>
                <a:gd name="connsiteY460" fmla="*/ 1754051 h 2962327"/>
                <a:gd name="connsiteX461" fmla="*/ 672008 w 3028217"/>
                <a:gd name="connsiteY461" fmla="*/ 1763576 h 2962327"/>
                <a:gd name="connsiteX462" fmla="*/ 695821 w 3028217"/>
                <a:gd name="connsiteY462" fmla="*/ 1768338 h 2962327"/>
                <a:gd name="connsiteX463" fmla="*/ 741541 w 3028217"/>
                <a:gd name="connsiteY463" fmla="*/ 1772148 h 2962327"/>
                <a:gd name="connsiteX464" fmla="*/ 832028 w 3028217"/>
                <a:gd name="connsiteY464" fmla="*/ 1788341 h 2962327"/>
                <a:gd name="connsiteX465" fmla="*/ 865366 w 3028217"/>
                <a:gd name="connsiteY465" fmla="*/ 1796913 h 2962327"/>
                <a:gd name="connsiteX466" fmla="*/ 910133 w 3028217"/>
                <a:gd name="connsiteY466" fmla="*/ 1838823 h 2962327"/>
                <a:gd name="connsiteX467" fmla="*/ 1047293 w 3028217"/>
                <a:gd name="connsiteY467" fmla="*/ 1918833 h 2962327"/>
                <a:gd name="connsiteX468" fmla="*/ 1116826 w 3028217"/>
                <a:gd name="connsiteY468" fmla="*/ 2036943 h 2962327"/>
                <a:gd name="connsiteX469" fmla="*/ 1106348 w 3028217"/>
                <a:gd name="connsiteY469" fmla="*/ 2056946 h 2962327"/>
                <a:gd name="connsiteX470" fmla="*/ 1104443 w 3028217"/>
                <a:gd name="connsiteY470" fmla="*/ 2099808 h 2962327"/>
                <a:gd name="connsiteX471" fmla="*/ 1124446 w 3028217"/>
                <a:gd name="connsiteY471" fmla="*/ 2102666 h 2962327"/>
                <a:gd name="connsiteX472" fmla="*/ 1193026 w 3028217"/>
                <a:gd name="connsiteY472" fmla="*/ 2077901 h 2962327"/>
                <a:gd name="connsiteX473" fmla="*/ 1280656 w 3028217"/>
                <a:gd name="connsiteY473" fmla="*/ 2123621 h 2962327"/>
                <a:gd name="connsiteX474" fmla="*/ 1387336 w 3028217"/>
                <a:gd name="connsiteY474" fmla="*/ 2172198 h 2962327"/>
                <a:gd name="connsiteX475" fmla="*/ 1434008 w 3028217"/>
                <a:gd name="connsiteY475" fmla="*/ 2199821 h 2962327"/>
                <a:gd name="connsiteX476" fmla="*/ 1430198 w 3028217"/>
                <a:gd name="connsiteY476" fmla="*/ 2282688 h 2962327"/>
                <a:gd name="connsiteX477" fmla="*/ 1370191 w 3028217"/>
                <a:gd name="connsiteY477" fmla="*/ 2373176 h 2962327"/>
                <a:gd name="connsiteX478" fmla="*/ 1358761 w 3028217"/>
                <a:gd name="connsiteY478" fmla="*/ 2423658 h 2962327"/>
                <a:gd name="connsiteX479" fmla="*/ 1327328 w 3028217"/>
                <a:gd name="connsiteY479" fmla="*/ 2600823 h 2962327"/>
                <a:gd name="connsiteX480" fmla="*/ 1293991 w 3028217"/>
                <a:gd name="connsiteY480" fmla="*/ 2626541 h 2962327"/>
                <a:gd name="connsiteX481" fmla="*/ 1218743 w 3028217"/>
                <a:gd name="connsiteY481" fmla="*/ 2661783 h 2962327"/>
                <a:gd name="connsiteX482" fmla="*/ 1193026 w 3028217"/>
                <a:gd name="connsiteY482" fmla="*/ 2710361 h 2962327"/>
                <a:gd name="connsiteX483" fmla="*/ 1164451 w 3028217"/>
                <a:gd name="connsiteY483" fmla="*/ 2832281 h 2962327"/>
                <a:gd name="connsiteX484" fmla="*/ 1122541 w 3028217"/>
                <a:gd name="connsiteY484" fmla="*/ 2910386 h 2962327"/>
                <a:gd name="connsiteX485" fmla="*/ 1095871 w 3028217"/>
                <a:gd name="connsiteY485" fmla="*/ 2929436 h 2962327"/>
                <a:gd name="connsiteX486" fmla="*/ 1061581 w 3028217"/>
                <a:gd name="connsiteY486" fmla="*/ 2922768 h 2962327"/>
                <a:gd name="connsiteX487" fmla="*/ 1047293 w 3028217"/>
                <a:gd name="connsiteY487" fmla="*/ 2929436 h 2962327"/>
                <a:gd name="connsiteX488" fmla="*/ 1061581 w 3028217"/>
                <a:gd name="connsiteY488" fmla="*/ 2956106 h 2962327"/>
                <a:gd name="connsiteX489" fmla="*/ 1040626 w 3028217"/>
                <a:gd name="connsiteY489" fmla="*/ 2959916 h 2962327"/>
                <a:gd name="connsiteX490" fmla="*/ 783451 w 3028217"/>
                <a:gd name="connsiteY490" fmla="*/ 2850378 h 2962327"/>
                <a:gd name="connsiteX491" fmla="*/ 752971 w 3028217"/>
                <a:gd name="connsiteY491" fmla="*/ 2805611 h 2962327"/>
                <a:gd name="connsiteX492" fmla="*/ 737731 w 3028217"/>
                <a:gd name="connsiteY492" fmla="*/ 2765606 h 2962327"/>
                <a:gd name="connsiteX493" fmla="*/ 721538 w 3028217"/>
                <a:gd name="connsiteY493" fmla="*/ 2564628 h 2962327"/>
                <a:gd name="connsiteX494" fmla="*/ 670103 w 3028217"/>
                <a:gd name="connsiteY494" fmla="*/ 2492238 h 2962327"/>
                <a:gd name="connsiteX495" fmla="*/ 539611 w 3028217"/>
                <a:gd name="connsiteY495" fmla="*/ 2337933 h 2962327"/>
                <a:gd name="connsiteX496" fmla="*/ 473888 w 3028217"/>
                <a:gd name="connsiteY496" fmla="*/ 2221728 h 2962327"/>
                <a:gd name="connsiteX497" fmla="*/ 468173 w 3028217"/>
                <a:gd name="connsiteY497" fmla="*/ 2148386 h 2962327"/>
                <a:gd name="connsiteX498" fmla="*/ 471983 w 3028217"/>
                <a:gd name="connsiteY498" fmla="*/ 2122668 h 2962327"/>
                <a:gd name="connsiteX499" fmla="*/ 493891 w 3028217"/>
                <a:gd name="connsiteY499" fmla="*/ 2021703 h 2962327"/>
                <a:gd name="connsiteX500" fmla="*/ 538658 w 3028217"/>
                <a:gd name="connsiteY500" fmla="*/ 1907403 h 2962327"/>
                <a:gd name="connsiteX501" fmla="*/ 524371 w 3028217"/>
                <a:gd name="connsiteY501" fmla="*/ 1854063 h 2962327"/>
                <a:gd name="connsiteX502" fmla="*/ 499606 w 3028217"/>
                <a:gd name="connsiteY502" fmla="*/ 1853111 h 2962327"/>
                <a:gd name="connsiteX503" fmla="*/ 459601 w 3028217"/>
                <a:gd name="connsiteY503" fmla="*/ 1860731 h 2962327"/>
                <a:gd name="connsiteX504" fmla="*/ 408166 w 3028217"/>
                <a:gd name="connsiteY504" fmla="*/ 1827393 h 2962327"/>
                <a:gd name="connsiteX505" fmla="*/ 354826 w 3028217"/>
                <a:gd name="connsiteY505" fmla="*/ 1742621 h 2962327"/>
                <a:gd name="connsiteX506" fmla="*/ 322441 w 3028217"/>
                <a:gd name="connsiteY506" fmla="*/ 1715951 h 2962327"/>
                <a:gd name="connsiteX507" fmla="*/ 234811 w 3028217"/>
                <a:gd name="connsiteY507" fmla="*/ 1658801 h 2962327"/>
                <a:gd name="connsiteX508" fmla="*/ 206236 w 3028217"/>
                <a:gd name="connsiteY508" fmla="*/ 1644513 h 2962327"/>
                <a:gd name="connsiteX509" fmla="*/ 116701 w 3028217"/>
                <a:gd name="connsiteY509" fmla="*/ 1622606 h 2962327"/>
                <a:gd name="connsiteX510" fmla="*/ 28118 w 3028217"/>
                <a:gd name="connsiteY510" fmla="*/ 1557836 h 2962327"/>
                <a:gd name="connsiteX511" fmla="*/ 12878 w 3028217"/>
                <a:gd name="connsiteY511" fmla="*/ 1499733 h 2962327"/>
                <a:gd name="connsiteX512" fmla="*/ 10021 w 3028217"/>
                <a:gd name="connsiteY512" fmla="*/ 1446393 h 2962327"/>
                <a:gd name="connsiteX513" fmla="*/ 5258 w 3028217"/>
                <a:gd name="connsiteY513" fmla="*/ 1410198 h 2962327"/>
                <a:gd name="connsiteX514" fmla="*/ 45263 w 3028217"/>
                <a:gd name="connsiteY514" fmla="*/ 1105398 h 2962327"/>
                <a:gd name="connsiteX515" fmla="*/ 304343 w 3028217"/>
                <a:gd name="connsiteY515" fmla="*/ 581523 h 2962327"/>
                <a:gd name="connsiteX516" fmla="*/ 548183 w 3028217"/>
                <a:gd name="connsiteY516" fmla="*/ 329111 h 2962327"/>
                <a:gd name="connsiteX517" fmla="*/ 617716 w 3028217"/>
                <a:gd name="connsiteY517" fmla="*/ 317681 h 2962327"/>
                <a:gd name="connsiteX518" fmla="*/ 631051 w 3028217"/>
                <a:gd name="connsiteY518" fmla="*/ 309108 h 2962327"/>
                <a:gd name="connsiteX519" fmla="*/ 692011 w 3028217"/>
                <a:gd name="connsiteY519" fmla="*/ 299583 h 2962327"/>
                <a:gd name="connsiteX520" fmla="*/ 756781 w 3028217"/>
                <a:gd name="connsiteY520" fmla="*/ 316728 h 2962327"/>
                <a:gd name="connsiteX521" fmla="*/ 780593 w 3028217"/>
                <a:gd name="connsiteY521" fmla="*/ 315776 h 2962327"/>
                <a:gd name="connsiteX522" fmla="*/ 797738 w 3028217"/>
                <a:gd name="connsiteY522" fmla="*/ 314823 h 2962327"/>
                <a:gd name="connsiteX523" fmla="*/ 831076 w 3028217"/>
                <a:gd name="connsiteY523" fmla="*/ 316728 h 2962327"/>
                <a:gd name="connsiteX524" fmla="*/ 841553 w 3028217"/>
                <a:gd name="connsiteY524" fmla="*/ 277676 h 2962327"/>
                <a:gd name="connsiteX525" fmla="*/ 852031 w 3028217"/>
                <a:gd name="connsiteY525" fmla="*/ 259578 h 2962327"/>
                <a:gd name="connsiteX526" fmla="*/ 867152 w 3028217"/>
                <a:gd name="connsiteY526" fmla="*/ 248624 h 2962327"/>
                <a:gd name="connsiteX527" fmla="*/ 876026 w 3028217"/>
                <a:gd name="connsiteY527" fmla="*/ 238011 h 2962327"/>
                <a:gd name="connsiteX528" fmla="*/ 858921 w 3028217"/>
                <a:gd name="connsiteY528" fmla="*/ 241392 h 2962327"/>
                <a:gd name="connsiteX529" fmla="*/ 821551 w 3028217"/>
                <a:gd name="connsiteY529" fmla="*/ 210048 h 2962327"/>
                <a:gd name="connsiteX530" fmla="*/ 857746 w 3028217"/>
                <a:gd name="connsiteY530" fmla="*/ 190998 h 2962327"/>
                <a:gd name="connsiteX531" fmla="*/ 873343 w 3028217"/>
                <a:gd name="connsiteY531" fmla="*/ 184331 h 2962327"/>
                <a:gd name="connsiteX532" fmla="*/ 798215 w 3028217"/>
                <a:gd name="connsiteY532" fmla="*/ 181949 h 2962327"/>
                <a:gd name="connsiteX533" fmla="*/ 805359 w 3028217"/>
                <a:gd name="connsiteY533" fmla="*/ 187188 h 2962327"/>
                <a:gd name="connsiteX534" fmla="*/ 795834 w 3028217"/>
                <a:gd name="connsiteY534" fmla="*/ 196713 h 2962327"/>
                <a:gd name="connsiteX535" fmla="*/ 788214 w 3028217"/>
                <a:gd name="connsiteY535" fmla="*/ 182426 h 2962327"/>
                <a:gd name="connsiteX536" fmla="*/ 798215 w 3028217"/>
                <a:gd name="connsiteY536" fmla="*/ 181949 h 2962327"/>
                <a:gd name="connsiteX537" fmla="*/ 938708 w 3028217"/>
                <a:gd name="connsiteY537" fmla="*/ 121466 h 2962327"/>
                <a:gd name="connsiteX538" fmla="*/ 952043 w 3028217"/>
                <a:gd name="connsiteY538" fmla="*/ 141468 h 2962327"/>
                <a:gd name="connsiteX539" fmla="*/ 951037 w 3028217"/>
                <a:gd name="connsiteY539" fmla="*/ 142501 h 2962327"/>
                <a:gd name="connsiteX540" fmla="*/ 953949 w 3028217"/>
                <a:gd name="connsiteY540" fmla="*/ 140516 h 2962327"/>
                <a:gd name="connsiteX541" fmla="*/ 952996 w 3028217"/>
                <a:gd name="connsiteY541" fmla="*/ 148136 h 2962327"/>
                <a:gd name="connsiteX542" fmla="*/ 952996 w 3028217"/>
                <a:gd name="connsiteY542" fmla="*/ 169091 h 2962327"/>
                <a:gd name="connsiteX543" fmla="*/ 944424 w 3028217"/>
                <a:gd name="connsiteY543" fmla="*/ 159804 h 2962327"/>
                <a:gd name="connsiteX544" fmla="*/ 933131 w 3028217"/>
                <a:gd name="connsiteY544" fmla="*/ 154863 h 2962327"/>
                <a:gd name="connsiteX545" fmla="*/ 931088 w 3028217"/>
                <a:gd name="connsiteY545" fmla="*/ 155756 h 2962327"/>
                <a:gd name="connsiteX546" fmla="*/ 930136 w 3028217"/>
                <a:gd name="connsiteY546" fmla="*/ 155756 h 2962327"/>
                <a:gd name="connsiteX547" fmla="*/ 918706 w 3028217"/>
                <a:gd name="connsiteY547" fmla="*/ 144326 h 2962327"/>
                <a:gd name="connsiteX548" fmla="*/ 931088 w 3028217"/>
                <a:gd name="connsiteY548" fmla="*/ 122418 h 2962327"/>
                <a:gd name="connsiteX549" fmla="*/ 938708 w 3028217"/>
                <a:gd name="connsiteY549" fmla="*/ 121466 h 2962327"/>
                <a:gd name="connsiteX550" fmla="*/ 925373 w 3028217"/>
                <a:gd name="connsiteY550" fmla="*/ 107178 h 2962327"/>
                <a:gd name="connsiteX551" fmla="*/ 938708 w 3028217"/>
                <a:gd name="connsiteY551" fmla="*/ 121465 h 2962327"/>
                <a:gd name="connsiteX552" fmla="*/ 935851 w 3028217"/>
                <a:gd name="connsiteY552" fmla="*/ 121465 h 2962327"/>
                <a:gd name="connsiteX553" fmla="*/ 932993 w 3028217"/>
                <a:gd name="connsiteY553" fmla="*/ 121465 h 2962327"/>
                <a:gd name="connsiteX554" fmla="*/ 901561 w 3028217"/>
                <a:gd name="connsiteY554" fmla="*/ 123370 h 2962327"/>
                <a:gd name="connsiteX555" fmla="*/ 925373 w 3028217"/>
                <a:gd name="connsiteY555" fmla="*/ 107178 h 2962327"/>
                <a:gd name="connsiteX556" fmla="*/ 1021576 w 3028217"/>
                <a:gd name="connsiteY556" fmla="*/ 71936 h 2962327"/>
                <a:gd name="connsiteX557" fmla="*/ 1031101 w 3028217"/>
                <a:gd name="connsiteY557" fmla="*/ 97653 h 2962327"/>
                <a:gd name="connsiteX558" fmla="*/ 1000621 w 3028217"/>
                <a:gd name="connsiteY558" fmla="*/ 92891 h 2962327"/>
                <a:gd name="connsiteX559" fmla="*/ 1007288 w 3028217"/>
                <a:gd name="connsiteY559" fmla="*/ 79556 h 2962327"/>
                <a:gd name="connsiteX560" fmla="*/ 1021576 w 3028217"/>
                <a:gd name="connsiteY560" fmla="*/ 71936 h 2962327"/>
                <a:gd name="connsiteX561" fmla="*/ 1113849 w 3028217"/>
                <a:gd name="connsiteY561" fmla="*/ 40265 h 2962327"/>
                <a:gd name="connsiteX562" fmla="*/ 1159689 w 3028217"/>
                <a:gd name="connsiteY562" fmla="*/ 51933 h 2962327"/>
                <a:gd name="connsiteX563" fmla="*/ 1151116 w 3028217"/>
                <a:gd name="connsiteY563" fmla="*/ 84318 h 2962327"/>
                <a:gd name="connsiteX564" fmla="*/ 1111111 w 3028217"/>
                <a:gd name="connsiteY564" fmla="*/ 92891 h 2962327"/>
                <a:gd name="connsiteX565" fmla="*/ 1070153 w 3028217"/>
                <a:gd name="connsiteY565" fmla="*/ 58601 h 2962327"/>
                <a:gd name="connsiteX566" fmla="*/ 1113849 w 3028217"/>
                <a:gd name="connsiteY566" fmla="*/ 40265 h 2962327"/>
                <a:gd name="connsiteX567" fmla="*/ 1400760 w 3028217"/>
                <a:gd name="connsiteY567" fmla="*/ 96 h 2962327"/>
                <a:gd name="connsiteX568" fmla="*/ 1476871 w 3028217"/>
                <a:gd name="connsiteY568" fmla="*/ 5260 h 2962327"/>
                <a:gd name="connsiteX569" fmla="*/ 1611174 w 3028217"/>
                <a:gd name="connsiteY569" fmla="*/ 9070 h 2962327"/>
                <a:gd name="connsiteX570" fmla="*/ 1619746 w 3028217"/>
                <a:gd name="connsiteY570" fmla="*/ 17643 h 2962327"/>
                <a:gd name="connsiteX571" fmla="*/ 1646416 w 3028217"/>
                <a:gd name="connsiteY571" fmla="*/ 28120 h 2962327"/>
                <a:gd name="connsiteX572" fmla="*/ 1667371 w 3028217"/>
                <a:gd name="connsiteY572" fmla="*/ 31930 h 2962327"/>
                <a:gd name="connsiteX573" fmla="*/ 1742261 w 3028217"/>
                <a:gd name="connsiteY573" fmla="*/ 11690 h 2962327"/>
                <a:gd name="connsiteX574" fmla="*/ 1820723 w 3028217"/>
                <a:gd name="connsiteY574" fmla="*/ 30025 h 2962327"/>
                <a:gd name="connsiteX575" fmla="*/ 1901686 w 3028217"/>
                <a:gd name="connsiteY575" fmla="*/ 45265 h 2962327"/>
                <a:gd name="connsiteX576" fmla="*/ 1894066 w 3028217"/>
                <a:gd name="connsiteY576" fmla="*/ 69078 h 2962327"/>
                <a:gd name="connsiteX577" fmla="*/ 1955978 w 3028217"/>
                <a:gd name="connsiteY577" fmla="*/ 55743 h 2962327"/>
                <a:gd name="connsiteX578" fmla="*/ 1954073 w 3028217"/>
                <a:gd name="connsiteY578" fmla="*/ 71935 h 2962327"/>
                <a:gd name="connsiteX579" fmla="*/ 1935976 w 3028217"/>
                <a:gd name="connsiteY579" fmla="*/ 103368 h 2962327"/>
                <a:gd name="connsiteX580" fmla="*/ 1949311 w 3028217"/>
                <a:gd name="connsiteY580" fmla="*/ 161470 h 2962327"/>
                <a:gd name="connsiteX581" fmla="*/ 1894066 w 3028217"/>
                <a:gd name="connsiteY581" fmla="*/ 171948 h 2962327"/>
                <a:gd name="connsiteX582" fmla="*/ 1913116 w 3028217"/>
                <a:gd name="connsiteY582" fmla="*/ 183378 h 2962327"/>
                <a:gd name="connsiteX583" fmla="*/ 1907401 w 3028217"/>
                <a:gd name="connsiteY583" fmla="*/ 196713 h 2962327"/>
                <a:gd name="connsiteX584" fmla="*/ 1873111 w 3028217"/>
                <a:gd name="connsiteY584" fmla="*/ 245290 h 2962327"/>
                <a:gd name="connsiteX585" fmla="*/ 1866443 w 3028217"/>
                <a:gd name="connsiteY585" fmla="*/ 267198 h 2962327"/>
                <a:gd name="connsiteX586" fmla="*/ 1851203 w 3028217"/>
                <a:gd name="connsiteY586" fmla="*/ 270055 h 2962327"/>
                <a:gd name="connsiteX587" fmla="*/ 1866443 w 3028217"/>
                <a:gd name="connsiteY587" fmla="*/ 313870 h 2962327"/>
                <a:gd name="connsiteX588" fmla="*/ 1843583 w 3028217"/>
                <a:gd name="connsiteY588" fmla="*/ 319585 h 2962327"/>
                <a:gd name="connsiteX589" fmla="*/ 1819771 w 3028217"/>
                <a:gd name="connsiteY589" fmla="*/ 300535 h 2962327"/>
                <a:gd name="connsiteX590" fmla="*/ 1788338 w 3028217"/>
                <a:gd name="connsiteY590" fmla="*/ 313870 h 2962327"/>
                <a:gd name="connsiteX591" fmla="*/ 1800721 w 3028217"/>
                <a:gd name="connsiteY591" fmla="*/ 315775 h 2962327"/>
                <a:gd name="connsiteX592" fmla="*/ 1823581 w 3028217"/>
                <a:gd name="connsiteY592" fmla="*/ 314823 h 2962327"/>
                <a:gd name="connsiteX593" fmla="*/ 1833106 w 3028217"/>
                <a:gd name="connsiteY593" fmla="*/ 317680 h 2962327"/>
                <a:gd name="connsiteX594" fmla="*/ 1838821 w 3028217"/>
                <a:gd name="connsiteY594" fmla="*/ 334825 h 2962327"/>
                <a:gd name="connsiteX595" fmla="*/ 1715948 w 3028217"/>
                <a:gd name="connsiteY595" fmla="*/ 370068 h 2962327"/>
                <a:gd name="connsiteX596" fmla="*/ 1691183 w 3028217"/>
                <a:gd name="connsiteY596" fmla="*/ 379593 h 2962327"/>
                <a:gd name="connsiteX597" fmla="*/ 1586408 w 3028217"/>
                <a:gd name="connsiteY597" fmla="*/ 430075 h 2962327"/>
                <a:gd name="connsiteX598" fmla="*/ 1542593 w 3028217"/>
                <a:gd name="connsiteY598" fmla="*/ 468175 h 2962327"/>
                <a:gd name="connsiteX599" fmla="*/ 1480681 w 3028217"/>
                <a:gd name="connsiteY599" fmla="*/ 555805 h 2962327"/>
                <a:gd name="connsiteX600" fmla="*/ 1462583 w 3028217"/>
                <a:gd name="connsiteY600" fmla="*/ 562473 h 2962327"/>
                <a:gd name="connsiteX601" fmla="*/ 1385431 w 3028217"/>
                <a:gd name="connsiteY601" fmla="*/ 462460 h 2962327"/>
                <a:gd name="connsiteX602" fmla="*/ 1379716 w 3028217"/>
                <a:gd name="connsiteY602" fmla="*/ 398643 h 2962327"/>
                <a:gd name="connsiteX603" fmla="*/ 1441628 w 3028217"/>
                <a:gd name="connsiteY603" fmla="*/ 335778 h 2962327"/>
                <a:gd name="connsiteX604" fmla="*/ 1449248 w 3028217"/>
                <a:gd name="connsiteY604" fmla="*/ 321490 h 2962327"/>
                <a:gd name="connsiteX605" fmla="*/ 1461631 w 3028217"/>
                <a:gd name="connsiteY605" fmla="*/ 300535 h 2962327"/>
                <a:gd name="connsiteX606" fmla="*/ 1412101 w 3028217"/>
                <a:gd name="connsiteY606" fmla="*/ 280533 h 2962327"/>
                <a:gd name="connsiteX607" fmla="*/ 1434961 w 3028217"/>
                <a:gd name="connsiteY607" fmla="*/ 215763 h 2962327"/>
                <a:gd name="connsiteX608" fmla="*/ 1371143 w 3028217"/>
                <a:gd name="connsiteY608" fmla="*/ 160518 h 2962327"/>
                <a:gd name="connsiteX609" fmla="*/ 1331138 w 3028217"/>
                <a:gd name="connsiteY609" fmla="*/ 162423 h 2962327"/>
                <a:gd name="connsiteX610" fmla="*/ 1303516 w 3028217"/>
                <a:gd name="connsiteY610" fmla="*/ 150040 h 2962327"/>
                <a:gd name="connsiteX611" fmla="*/ 1313993 w 3028217"/>
                <a:gd name="connsiteY611" fmla="*/ 130038 h 2962327"/>
                <a:gd name="connsiteX612" fmla="*/ 1313041 w 3028217"/>
                <a:gd name="connsiteY612" fmla="*/ 121465 h 2962327"/>
                <a:gd name="connsiteX613" fmla="*/ 1323518 w 3028217"/>
                <a:gd name="connsiteY613" fmla="*/ 96700 h 2962327"/>
                <a:gd name="connsiteX614" fmla="*/ 1387336 w 3028217"/>
                <a:gd name="connsiteY614" fmla="*/ 88128 h 2962327"/>
                <a:gd name="connsiteX615" fmla="*/ 1394003 w 3028217"/>
                <a:gd name="connsiteY615" fmla="*/ 68125 h 2962327"/>
                <a:gd name="connsiteX616" fmla="*/ 1445438 w 3028217"/>
                <a:gd name="connsiteY616" fmla="*/ 41455 h 2962327"/>
                <a:gd name="connsiteX617" fmla="*/ 1471104 w 3028217"/>
                <a:gd name="connsiteY617" fmla="*/ 35589 h 2962327"/>
                <a:gd name="connsiteX618" fmla="*/ 1469608 w 3028217"/>
                <a:gd name="connsiteY618" fmla="*/ 35026 h 2962327"/>
                <a:gd name="connsiteX619" fmla="*/ 1456869 w 3028217"/>
                <a:gd name="connsiteY619" fmla="*/ 34788 h 2962327"/>
                <a:gd name="connsiteX620" fmla="*/ 1365429 w 3028217"/>
                <a:gd name="connsiteY620" fmla="*/ 60505 h 2962327"/>
                <a:gd name="connsiteX621" fmla="*/ 1208266 w 3028217"/>
                <a:gd name="connsiteY621" fmla="*/ 122418 h 2962327"/>
                <a:gd name="connsiteX622" fmla="*/ 1175881 w 3028217"/>
                <a:gd name="connsiteY622" fmla="*/ 122418 h 2962327"/>
                <a:gd name="connsiteX623" fmla="*/ 1187311 w 3028217"/>
                <a:gd name="connsiteY623" fmla="*/ 142420 h 2962327"/>
                <a:gd name="connsiteX624" fmla="*/ 1180644 w 3028217"/>
                <a:gd name="connsiteY624" fmla="*/ 149088 h 2962327"/>
                <a:gd name="connsiteX625" fmla="*/ 1158647 w 3028217"/>
                <a:gd name="connsiteY625" fmla="*/ 153642 h 2962327"/>
                <a:gd name="connsiteX626" fmla="*/ 1143520 w 3028217"/>
                <a:gd name="connsiteY626" fmla="*/ 152466 h 2962327"/>
                <a:gd name="connsiteX627" fmla="*/ 1148259 w 3028217"/>
                <a:gd name="connsiteY627" fmla="*/ 153731 h 2962327"/>
                <a:gd name="connsiteX628" fmla="*/ 1152069 w 3028217"/>
                <a:gd name="connsiteY628" fmla="*/ 175758 h 2962327"/>
                <a:gd name="connsiteX629" fmla="*/ 1029196 w 3028217"/>
                <a:gd name="connsiteY629" fmla="*/ 182425 h 2962327"/>
                <a:gd name="connsiteX630" fmla="*/ 1006336 w 3028217"/>
                <a:gd name="connsiteY630" fmla="*/ 148135 h 2962327"/>
                <a:gd name="connsiteX631" fmla="*/ 995859 w 3028217"/>
                <a:gd name="connsiteY631" fmla="*/ 134800 h 2962327"/>
                <a:gd name="connsiteX632" fmla="*/ 987286 w 3028217"/>
                <a:gd name="connsiteY632" fmla="*/ 114798 h 2962327"/>
                <a:gd name="connsiteX633" fmla="*/ 1049199 w 3028217"/>
                <a:gd name="connsiteY633" fmla="*/ 134800 h 2962327"/>
                <a:gd name="connsiteX634" fmla="*/ 1064439 w 3028217"/>
                <a:gd name="connsiteY634" fmla="*/ 149088 h 2962327"/>
                <a:gd name="connsiteX635" fmla="*/ 1095871 w 3028217"/>
                <a:gd name="connsiteY635" fmla="*/ 149326 h 2962327"/>
                <a:gd name="connsiteX636" fmla="*/ 1106484 w 3028217"/>
                <a:gd name="connsiteY636" fmla="*/ 148924 h 2962327"/>
                <a:gd name="connsiteX637" fmla="*/ 1093014 w 3028217"/>
                <a:gd name="connsiteY637" fmla="*/ 149088 h 2962327"/>
                <a:gd name="connsiteX638" fmla="*/ 1062534 w 3028217"/>
                <a:gd name="connsiteY638" fmla="*/ 131943 h 2962327"/>
                <a:gd name="connsiteX639" fmla="*/ 1133971 w 3028217"/>
                <a:gd name="connsiteY639" fmla="*/ 110988 h 2962327"/>
                <a:gd name="connsiteX640" fmla="*/ 1158736 w 3028217"/>
                <a:gd name="connsiteY640" fmla="*/ 88128 h 2962327"/>
                <a:gd name="connsiteX641" fmla="*/ 1173024 w 3028217"/>
                <a:gd name="connsiteY641" fmla="*/ 73840 h 2962327"/>
                <a:gd name="connsiteX642" fmla="*/ 1214934 w 3028217"/>
                <a:gd name="connsiteY642" fmla="*/ 54790 h 2962327"/>
                <a:gd name="connsiteX643" fmla="*/ 1275894 w 3028217"/>
                <a:gd name="connsiteY643" fmla="*/ 44313 h 2962327"/>
                <a:gd name="connsiteX644" fmla="*/ 1211124 w 3028217"/>
                <a:gd name="connsiteY644" fmla="*/ 51933 h 2962327"/>
                <a:gd name="connsiteX645" fmla="*/ 1174929 w 3028217"/>
                <a:gd name="connsiteY645" fmla="*/ 39550 h 2962327"/>
                <a:gd name="connsiteX646" fmla="*/ 1174929 w 3028217"/>
                <a:gd name="connsiteY646" fmla="*/ 26215 h 2962327"/>
                <a:gd name="connsiteX647" fmla="*/ 1400760 w 3028217"/>
                <a:gd name="connsiteY647" fmla="*/ 96 h 296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Lst>
              <a:rect l="l" t="t" r="r" b="b"/>
              <a:pathLst>
                <a:path w="3028217" h="2962327">
                  <a:moveTo>
                    <a:pt x="2863236" y="2049564"/>
                  </a:moveTo>
                  <a:cubicBezTo>
                    <a:pt x="2854902" y="2049564"/>
                    <a:pt x="2847996" y="2053612"/>
                    <a:pt x="2844662" y="2065518"/>
                  </a:cubicBezTo>
                  <a:cubicBezTo>
                    <a:pt x="2840852" y="2080758"/>
                    <a:pt x="2821802" y="2104571"/>
                    <a:pt x="2847519" y="2116953"/>
                  </a:cubicBezTo>
                  <a:cubicBezTo>
                    <a:pt x="2878000" y="2131241"/>
                    <a:pt x="2877047" y="2098856"/>
                    <a:pt x="2887525" y="2084568"/>
                  </a:cubicBezTo>
                  <a:cubicBezTo>
                    <a:pt x="2888477" y="2083616"/>
                    <a:pt x="2889430" y="2080758"/>
                    <a:pt x="2890382" y="2078853"/>
                  </a:cubicBezTo>
                  <a:cubicBezTo>
                    <a:pt x="2895144" y="2071233"/>
                    <a:pt x="2896097" y="2064566"/>
                    <a:pt x="2890382" y="2057898"/>
                  </a:cubicBezTo>
                  <a:cubicBezTo>
                    <a:pt x="2881334" y="2053612"/>
                    <a:pt x="2871571" y="2049564"/>
                    <a:pt x="2863236" y="2049564"/>
                  </a:cubicBezTo>
                  <a:close/>
                  <a:moveTo>
                    <a:pt x="2453184" y="1703568"/>
                  </a:moveTo>
                  <a:cubicBezTo>
                    <a:pt x="2446516" y="1700711"/>
                    <a:pt x="2442706" y="1708331"/>
                    <a:pt x="2444611" y="1714046"/>
                  </a:cubicBezTo>
                  <a:cubicBezTo>
                    <a:pt x="2448421" y="1725476"/>
                    <a:pt x="2452231" y="1738811"/>
                    <a:pt x="2467471" y="1740716"/>
                  </a:cubicBezTo>
                  <a:cubicBezTo>
                    <a:pt x="2475091" y="1741668"/>
                    <a:pt x="2480806" y="1736906"/>
                    <a:pt x="2482711" y="1728333"/>
                  </a:cubicBezTo>
                  <a:cubicBezTo>
                    <a:pt x="2473186" y="1720713"/>
                    <a:pt x="2463661" y="1710236"/>
                    <a:pt x="2453184" y="1703568"/>
                  </a:cubicBezTo>
                  <a:close/>
                  <a:moveTo>
                    <a:pt x="802501" y="1583553"/>
                  </a:moveTo>
                  <a:cubicBezTo>
                    <a:pt x="805359" y="1585458"/>
                    <a:pt x="811074" y="1586410"/>
                    <a:pt x="812026" y="1589268"/>
                  </a:cubicBezTo>
                  <a:cubicBezTo>
                    <a:pt x="814884" y="1596888"/>
                    <a:pt x="807264" y="1597840"/>
                    <a:pt x="802501" y="1599745"/>
                  </a:cubicBezTo>
                  <a:cubicBezTo>
                    <a:pt x="797739" y="1601650"/>
                    <a:pt x="792976" y="1598793"/>
                    <a:pt x="792024" y="1594030"/>
                  </a:cubicBezTo>
                  <a:cubicBezTo>
                    <a:pt x="788214" y="1586410"/>
                    <a:pt x="794881" y="1585458"/>
                    <a:pt x="802501" y="1583553"/>
                  </a:cubicBezTo>
                  <a:close/>
                  <a:moveTo>
                    <a:pt x="573901" y="1577838"/>
                  </a:moveTo>
                  <a:cubicBezTo>
                    <a:pt x="581521" y="1579743"/>
                    <a:pt x="588189" y="1582600"/>
                    <a:pt x="592951" y="1589268"/>
                  </a:cubicBezTo>
                  <a:cubicBezTo>
                    <a:pt x="592951" y="1594982"/>
                    <a:pt x="589141" y="1596888"/>
                    <a:pt x="584379" y="1596888"/>
                  </a:cubicBezTo>
                  <a:cubicBezTo>
                    <a:pt x="575806" y="1597840"/>
                    <a:pt x="568186" y="1595935"/>
                    <a:pt x="565329" y="1587363"/>
                  </a:cubicBezTo>
                  <a:cubicBezTo>
                    <a:pt x="562471" y="1580695"/>
                    <a:pt x="568186" y="1576885"/>
                    <a:pt x="573901" y="1577838"/>
                  </a:cubicBezTo>
                  <a:close/>
                  <a:moveTo>
                    <a:pt x="698678" y="1550216"/>
                  </a:moveTo>
                  <a:cubicBezTo>
                    <a:pt x="729158" y="1545453"/>
                    <a:pt x="746303" y="1560693"/>
                    <a:pt x="763448" y="1592126"/>
                  </a:cubicBezTo>
                  <a:cubicBezTo>
                    <a:pt x="731063" y="1576886"/>
                    <a:pt x="706298" y="1611176"/>
                    <a:pt x="678676" y="1592126"/>
                  </a:cubicBezTo>
                  <a:cubicBezTo>
                    <a:pt x="675818" y="1573076"/>
                    <a:pt x="667246" y="1551168"/>
                    <a:pt x="698678" y="1550216"/>
                  </a:cubicBezTo>
                  <a:close/>
                  <a:moveTo>
                    <a:pt x="492939" y="1460681"/>
                  </a:moveTo>
                  <a:cubicBezTo>
                    <a:pt x="518656" y="1456871"/>
                    <a:pt x="541516" y="1464491"/>
                    <a:pt x="562471" y="1479731"/>
                  </a:cubicBezTo>
                  <a:cubicBezTo>
                    <a:pt x="590094" y="1499733"/>
                    <a:pt x="618669" y="1515926"/>
                    <a:pt x="646291" y="1537833"/>
                  </a:cubicBezTo>
                  <a:cubicBezTo>
                    <a:pt x="620574" y="1545453"/>
                    <a:pt x="593904" y="1560693"/>
                    <a:pt x="577711" y="1525451"/>
                  </a:cubicBezTo>
                  <a:cubicBezTo>
                    <a:pt x="567234" y="1503543"/>
                    <a:pt x="541516" y="1503543"/>
                    <a:pt x="527229" y="1487351"/>
                  </a:cubicBezTo>
                  <a:lnTo>
                    <a:pt x="525032" y="1486533"/>
                  </a:lnTo>
                  <a:lnTo>
                    <a:pt x="527229" y="1488303"/>
                  </a:lnTo>
                  <a:cubicBezTo>
                    <a:pt x="502464" y="1486398"/>
                    <a:pt x="475794" y="1465443"/>
                    <a:pt x="451029" y="1494971"/>
                  </a:cubicBezTo>
                  <a:cubicBezTo>
                    <a:pt x="453886" y="1467348"/>
                    <a:pt x="471984" y="1461633"/>
                    <a:pt x="492939" y="1460681"/>
                  </a:cubicBezTo>
                  <a:close/>
                  <a:moveTo>
                    <a:pt x="592475" y="1413889"/>
                  </a:moveTo>
                  <a:cubicBezTo>
                    <a:pt x="594380" y="1414008"/>
                    <a:pt x="596285" y="1414485"/>
                    <a:pt x="596761" y="1414961"/>
                  </a:cubicBezTo>
                  <a:cubicBezTo>
                    <a:pt x="605334" y="1423533"/>
                    <a:pt x="603428" y="1433058"/>
                    <a:pt x="595809" y="1447346"/>
                  </a:cubicBezTo>
                  <a:cubicBezTo>
                    <a:pt x="589141" y="1434011"/>
                    <a:pt x="579616" y="1426391"/>
                    <a:pt x="588189" y="1414961"/>
                  </a:cubicBezTo>
                  <a:cubicBezTo>
                    <a:pt x="588665" y="1414009"/>
                    <a:pt x="590570" y="1413770"/>
                    <a:pt x="592475" y="1413889"/>
                  </a:cubicBezTo>
                  <a:close/>
                  <a:moveTo>
                    <a:pt x="2633206" y="1174931"/>
                  </a:moveTo>
                  <a:cubicBezTo>
                    <a:pt x="2646541" y="1176836"/>
                    <a:pt x="2659876" y="1178741"/>
                    <a:pt x="2673211" y="1180646"/>
                  </a:cubicBezTo>
                  <a:cubicBezTo>
                    <a:pt x="2657018" y="1197791"/>
                    <a:pt x="2645588" y="1186361"/>
                    <a:pt x="2633206" y="1174931"/>
                  </a:cubicBezTo>
                  <a:close/>
                  <a:moveTo>
                    <a:pt x="2477948" y="1095873"/>
                  </a:moveTo>
                  <a:cubicBezTo>
                    <a:pt x="2477948" y="1101588"/>
                    <a:pt x="2478901" y="1106350"/>
                    <a:pt x="2484616" y="1110160"/>
                  </a:cubicBezTo>
                  <a:cubicBezTo>
                    <a:pt x="2478901" y="1119685"/>
                    <a:pt x="2464613" y="1121590"/>
                    <a:pt x="2464613" y="1135878"/>
                  </a:cubicBezTo>
                  <a:cubicBezTo>
                    <a:pt x="2464613" y="1153023"/>
                    <a:pt x="2454136" y="1151118"/>
                    <a:pt x="2444611" y="1144450"/>
                  </a:cubicBezTo>
                  <a:cubicBezTo>
                    <a:pt x="2434133" y="1136830"/>
                    <a:pt x="2413178" y="1133020"/>
                    <a:pt x="2415083" y="1119685"/>
                  </a:cubicBezTo>
                  <a:cubicBezTo>
                    <a:pt x="2417941" y="1101588"/>
                    <a:pt x="2436038" y="1116828"/>
                    <a:pt x="2446516" y="1114923"/>
                  </a:cubicBezTo>
                  <a:cubicBezTo>
                    <a:pt x="2458898" y="1112065"/>
                    <a:pt x="2470329" y="1106350"/>
                    <a:pt x="2477948" y="1095873"/>
                  </a:cubicBezTo>
                  <a:close/>
                  <a:moveTo>
                    <a:pt x="2344599" y="1039676"/>
                  </a:moveTo>
                  <a:cubicBezTo>
                    <a:pt x="2358886" y="1039676"/>
                    <a:pt x="2352219" y="1056821"/>
                    <a:pt x="2355076" y="1066346"/>
                  </a:cubicBezTo>
                  <a:cubicBezTo>
                    <a:pt x="2354124" y="1077776"/>
                    <a:pt x="2356981" y="1093016"/>
                    <a:pt x="2341741" y="1092063"/>
                  </a:cubicBezTo>
                  <a:cubicBezTo>
                    <a:pt x="2328406" y="1091111"/>
                    <a:pt x="2329359" y="1075871"/>
                    <a:pt x="2328406" y="1065393"/>
                  </a:cubicBezTo>
                  <a:cubicBezTo>
                    <a:pt x="2327454" y="1053011"/>
                    <a:pt x="2331264" y="1039676"/>
                    <a:pt x="2344599" y="1039676"/>
                  </a:cubicBezTo>
                  <a:close/>
                  <a:moveTo>
                    <a:pt x="699631" y="966334"/>
                  </a:moveTo>
                  <a:cubicBezTo>
                    <a:pt x="671056" y="960619"/>
                    <a:pt x="648196" y="971096"/>
                    <a:pt x="616764" y="992051"/>
                  </a:cubicBezTo>
                  <a:cubicBezTo>
                    <a:pt x="652959" y="990146"/>
                    <a:pt x="677724" y="983478"/>
                    <a:pt x="699631" y="966334"/>
                  </a:cubicBezTo>
                  <a:close/>
                  <a:moveTo>
                    <a:pt x="2786559" y="938711"/>
                  </a:moveTo>
                  <a:cubicBezTo>
                    <a:pt x="2796084" y="944426"/>
                    <a:pt x="2804656" y="939663"/>
                    <a:pt x="2814181" y="938711"/>
                  </a:cubicBezTo>
                  <a:cubicBezTo>
                    <a:pt x="2814181" y="940616"/>
                    <a:pt x="2814181" y="943473"/>
                    <a:pt x="2814181" y="945378"/>
                  </a:cubicBezTo>
                  <a:cubicBezTo>
                    <a:pt x="2803704" y="949188"/>
                    <a:pt x="2791321" y="959666"/>
                    <a:pt x="2786559" y="938711"/>
                  </a:cubicBezTo>
                  <a:close/>
                  <a:moveTo>
                    <a:pt x="737731" y="935019"/>
                  </a:moveTo>
                  <a:cubicBezTo>
                    <a:pt x="726540" y="936091"/>
                    <a:pt x="714872" y="940139"/>
                    <a:pt x="702489" y="951093"/>
                  </a:cubicBezTo>
                  <a:cubicBezTo>
                    <a:pt x="731064" y="951093"/>
                    <a:pt x="753924" y="958713"/>
                    <a:pt x="770116" y="936805"/>
                  </a:cubicBezTo>
                  <a:cubicBezTo>
                    <a:pt x="759639" y="935853"/>
                    <a:pt x="748923" y="933948"/>
                    <a:pt x="737731" y="935019"/>
                  </a:cubicBezTo>
                  <a:close/>
                  <a:moveTo>
                    <a:pt x="619383" y="880251"/>
                  </a:moveTo>
                  <a:cubicBezTo>
                    <a:pt x="616526" y="879417"/>
                    <a:pt x="612477" y="880608"/>
                    <a:pt x="608191" y="882513"/>
                  </a:cubicBezTo>
                  <a:cubicBezTo>
                    <a:pt x="589141" y="887276"/>
                    <a:pt x="539611" y="951093"/>
                    <a:pt x="541516" y="968238"/>
                  </a:cubicBezTo>
                  <a:cubicBezTo>
                    <a:pt x="543421" y="979668"/>
                    <a:pt x="550089" y="980621"/>
                    <a:pt x="558661" y="975858"/>
                  </a:cubicBezTo>
                  <a:cubicBezTo>
                    <a:pt x="569139" y="970143"/>
                    <a:pt x="576759" y="960618"/>
                    <a:pt x="578664" y="949188"/>
                  </a:cubicBezTo>
                  <a:cubicBezTo>
                    <a:pt x="582474" y="920613"/>
                    <a:pt x="601524" y="904421"/>
                    <a:pt x="623431" y="890133"/>
                  </a:cubicBezTo>
                  <a:cubicBezTo>
                    <a:pt x="623907" y="883942"/>
                    <a:pt x="622241" y="881084"/>
                    <a:pt x="619383" y="880251"/>
                  </a:cubicBezTo>
                  <a:close/>
                  <a:moveTo>
                    <a:pt x="659626" y="872036"/>
                  </a:moveTo>
                  <a:cubicBezTo>
                    <a:pt x="653911" y="870131"/>
                    <a:pt x="645339" y="876798"/>
                    <a:pt x="647244" y="879656"/>
                  </a:cubicBezTo>
                  <a:cubicBezTo>
                    <a:pt x="657721" y="901563"/>
                    <a:pt x="632956" y="928233"/>
                    <a:pt x="657721" y="950141"/>
                  </a:cubicBezTo>
                  <a:cubicBezTo>
                    <a:pt x="667246" y="936806"/>
                    <a:pt x="676771" y="926328"/>
                    <a:pt x="683439" y="913946"/>
                  </a:cubicBezTo>
                  <a:cubicBezTo>
                    <a:pt x="691059" y="897753"/>
                    <a:pt x="704394" y="924423"/>
                    <a:pt x="711061" y="910136"/>
                  </a:cubicBezTo>
                  <a:cubicBezTo>
                    <a:pt x="713919" y="903468"/>
                    <a:pt x="713919" y="896801"/>
                    <a:pt x="709156" y="891086"/>
                  </a:cubicBezTo>
                  <a:cubicBezTo>
                    <a:pt x="696774" y="875846"/>
                    <a:pt x="676771" y="876798"/>
                    <a:pt x="659626" y="872036"/>
                  </a:cubicBezTo>
                  <a:close/>
                  <a:moveTo>
                    <a:pt x="620410" y="803828"/>
                  </a:moveTo>
                  <a:cubicBezTo>
                    <a:pt x="614918" y="803575"/>
                    <a:pt x="609144" y="804646"/>
                    <a:pt x="603429" y="807266"/>
                  </a:cubicBezTo>
                  <a:cubicBezTo>
                    <a:pt x="579616" y="817743"/>
                    <a:pt x="555804" y="830126"/>
                    <a:pt x="532944" y="841556"/>
                  </a:cubicBezTo>
                  <a:cubicBezTo>
                    <a:pt x="530086" y="850128"/>
                    <a:pt x="536754" y="852033"/>
                    <a:pt x="541516" y="855843"/>
                  </a:cubicBezTo>
                  <a:cubicBezTo>
                    <a:pt x="561519" y="852986"/>
                    <a:pt x="579616" y="838698"/>
                    <a:pt x="602476" y="859653"/>
                  </a:cubicBezTo>
                  <a:cubicBezTo>
                    <a:pt x="617716" y="874893"/>
                    <a:pt x="654864" y="853938"/>
                    <a:pt x="652959" y="835841"/>
                  </a:cubicBezTo>
                  <a:cubicBezTo>
                    <a:pt x="650815" y="817267"/>
                    <a:pt x="636885" y="804587"/>
                    <a:pt x="620410" y="803828"/>
                  </a:cubicBezTo>
                  <a:close/>
                  <a:moveTo>
                    <a:pt x="2051228" y="690108"/>
                  </a:moveTo>
                  <a:cubicBezTo>
                    <a:pt x="2066468" y="695823"/>
                    <a:pt x="2079803" y="697728"/>
                    <a:pt x="2074088" y="722493"/>
                  </a:cubicBezTo>
                  <a:cubicBezTo>
                    <a:pt x="2066468" y="753925"/>
                    <a:pt x="2053133" y="773928"/>
                    <a:pt x="2021701" y="782500"/>
                  </a:cubicBezTo>
                  <a:cubicBezTo>
                    <a:pt x="2009318" y="785358"/>
                    <a:pt x="1997888" y="785358"/>
                    <a:pt x="2000746" y="772023"/>
                  </a:cubicBezTo>
                  <a:cubicBezTo>
                    <a:pt x="2006461" y="745353"/>
                    <a:pt x="2008366" y="714873"/>
                    <a:pt x="2036941" y="698680"/>
                  </a:cubicBezTo>
                  <a:cubicBezTo>
                    <a:pt x="2040751" y="694870"/>
                    <a:pt x="2045513" y="692965"/>
                    <a:pt x="2051228" y="690108"/>
                  </a:cubicBezTo>
                  <a:close/>
                  <a:moveTo>
                    <a:pt x="2111236" y="608669"/>
                  </a:moveTo>
                  <a:cubicBezTo>
                    <a:pt x="2115046" y="609621"/>
                    <a:pt x="2116951" y="613431"/>
                    <a:pt x="2113141" y="623433"/>
                  </a:cubicBezTo>
                  <a:cubicBezTo>
                    <a:pt x="2113141" y="624385"/>
                    <a:pt x="2112189" y="625338"/>
                    <a:pt x="2111236" y="626290"/>
                  </a:cubicBezTo>
                  <a:cubicBezTo>
                    <a:pt x="2147431" y="643435"/>
                    <a:pt x="2126476" y="692013"/>
                    <a:pt x="2159814" y="711063"/>
                  </a:cubicBezTo>
                  <a:cubicBezTo>
                    <a:pt x="2178864" y="721540"/>
                    <a:pt x="2174101" y="752020"/>
                    <a:pt x="2199819" y="758688"/>
                  </a:cubicBezTo>
                  <a:cubicBezTo>
                    <a:pt x="2206486" y="760593"/>
                    <a:pt x="2189341" y="798693"/>
                    <a:pt x="2176959" y="800598"/>
                  </a:cubicBezTo>
                  <a:cubicBezTo>
                    <a:pt x="2149336" y="805360"/>
                    <a:pt x="2120761" y="810123"/>
                    <a:pt x="2092186" y="814885"/>
                  </a:cubicBezTo>
                  <a:cubicBezTo>
                    <a:pt x="2089329" y="799645"/>
                    <a:pt x="2128381" y="789168"/>
                    <a:pt x="2092186" y="777738"/>
                  </a:cubicBezTo>
                  <a:cubicBezTo>
                    <a:pt x="2098854" y="765355"/>
                    <a:pt x="2098854" y="749163"/>
                    <a:pt x="2111236" y="740590"/>
                  </a:cubicBezTo>
                  <a:cubicBezTo>
                    <a:pt x="2127429" y="729160"/>
                    <a:pt x="2118856" y="712015"/>
                    <a:pt x="2110284" y="710110"/>
                  </a:cubicBezTo>
                  <a:cubicBezTo>
                    <a:pt x="2086471" y="705348"/>
                    <a:pt x="2087424" y="682488"/>
                    <a:pt x="2076946" y="669153"/>
                  </a:cubicBezTo>
                  <a:cubicBezTo>
                    <a:pt x="2062659" y="651055"/>
                    <a:pt x="2076946" y="617718"/>
                    <a:pt x="2097901" y="611050"/>
                  </a:cubicBezTo>
                  <a:cubicBezTo>
                    <a:pt x="2101711" y="609621"/>
                    <a:pt x="2107426" y="607716"/>
                    <a:pt x="2111236" y="608669"/>
                  </a:cubicBezTo>
                  <a:close/>
                  <a:moveTo>
                    <a:pt x="927279" y="479605"/>
                  </a:moveTo>
                  <a:cubicBezTo>
                    <a:pt x="932041" y="477700"/>
                    <a:pt x="935851" y="480558"/>
                    <a:pt x="933946" y="486273"/>
                  </a:cubicBezTo>
                  <a:cubicBezTo>
                    <a:pt x="932041" y="490083"/>
                    <a:pt x="929184" y="492941"/>
                    <a:pt x="929184" y="493893"/>
                  </a:cubicBezTo>
                  <a:cubicBezTo>
                    <a:pt x="919659" y="493893"/>
                    <a:pt x="917754" y="491035"/>
                    <a:pt x="919659" y="488178"/>
                  </a:cubicBezTo>
                  <a:cubicBezTo>
                    <a:pt x="921564" y="484368"/>
                    <a:pt x="924421" y="480558"/>
                    <a:pt x="927279" y="479605"/>
                  </a:cubicBezTo>
                  <a:close/>
                  <a:moveTo>
                    <a:pt x="1938089" y="417931"/>
                  </a:moveTo>
                  <a:cubicBezTo>
                    <a:pt x="1948537" y="420431"/>
                    <a:pt x="1955503" y="431504"/>
                    <a:pt x="1959789" y="441505"/>
                  </a:cubicBezTo>
                  <a:cubicBezTo>
                    <a:pt x="1967409" y="457698"/>
                    <a:pt x="1952169" y="461508"/>
                    <a:pt x="1940739" y="466270"/>
                  </a:cubicBezTo>
                  <a:cubicBezTo>
                    <a:pt x="1909306" y="478653"/>
                    <a:pt x="1880731" y="501513"/>
                    <a:pt x="1842631" y="480558"/>
                  </a:cubicBezTo>
                  <a:cubicBezTo>
                    <a:pt x="1829296" y="472938"/>
                    <a:pt x="1832154" y="467223"/>
                    <a:pt x="1832154" y="458650"/>
                  </a:cubicBezTo>
                  <a:cubicBezTo>
                    <a:pt x="1828344" y="450078"/>
                    <a:pt x="1835964" y="442458"/>
                    <a:pt x="1833106" y="431980"/>
                  </a:cubicBezTo>
                  <a:cubicBezTo>
                    <a:pt x="1828344" y="420550"/>
                    <a:pt x="1835011" y="416740"/>
                    <a:pt x="1845489" y="423408"/>
                  </a:cubicBezTo>
                  <a:cubicBezTo>
                    <a:pt x="1847394" y="430075"/>
                    <a:pt x="1849299" y="439600"/>
                    <a:pt x="1857871" y="432933"/>
                  </a:cubicBezTo>
                  <a:cubicBezTo>
                    <a:pt x="1878826" y="418645"/>
                    <a:pt x="1903591" y="426265"/>
                    <a:pt x="1926451" y="418645"/>
                  </a:cubicBezTo>
                  <a:cubicBezTo>
                    <a:pt x="1930737" y="417216"/>
                    <a:pt x="1934607" y="417097"/>
                    <a:pt x="1938089" y="417931"/>
                  </a:cubicBezTo>
                  <a:close/>
                  <a:moveTo>
                    <a:pt x="904419" y="389118"/>
                  </a:moveTo>
                  <a:cubicBezTo>
                    <a:pt x="915849" y="404358"/>
                    <a:pt x="928231" y="418646"/>
                    <a:pt x="938709" y="433886"/>
                  </a:cubicBezTo>
                  <a:cubicBezTo>
                    <a:pt x="940614" y="436743"/>
                    <a:pt x="940614" y="441505"/>
                    <a:pt x="942519" y="446268"/>
                  </a:cubicBezTo>
                  <a:cubicBezTo>
                    <a:pt x="938709" y="447221"/>
                    <a:pt x="932041" y="450078"/>
                    <a:pt x="931089" y="449125"/>
                  </a:cubicBezTo>
                  <a:cubicBezTo>
                    <a:pt x="912991" y="426266"/>
                    <a:pt x="896799" y="440553"/>
                    <a:pt x="878701" y="449125"/>
                  </a:cubicBezTo>
                  <a:cubicBezTo>
                    <a:pt x="871081" y="452936"/>
                    <a:pt x="863461" y="446268"/>
                    <a:pt x="856794" y="443411"/>
                  </a:cubicBezTo>
                  <a:cubicBezTo>
                    <a:pt x="835839" y="424361"/>
                    <a:pt x="864414" y="422455"/>
                    <a:pt x="867271" y="412930"/>
                  </a:cubicBezTo>
                  <a:cubicBezTo>
                    <a:pt x="878701" y="402453"/>
                    <a:pt x="887274" y="388166"/>
                    <a:pt x="904419" y="389118"/>
                  </a:cubicBezTo>
                  <a:close/>
                  <a:moveTo>
                    <a:pt x="1062534" y="340541"/>
                  </a:moveTo>
                  <a:cubicBezTo>
                    <a:pt x="1073011" y="340541"/>
                    <a:pt x="1082536" y="340541"/>
                    <a:pt x="1083489" y="353876"/>
                  </a:cubicBezTo>
                  <a:cubicBezTo>
                    <a:pt x="1073964" y="356733"/>
                    <a:pt x="1066344" y="373878"/>
                    <a:pt x="1053961" y="360543"/>
                  </a:cubicBezTo>
                  <a:cubicBezTo>
                    <a:pt x="1045389" y="351018"/>
                    <a:pt x="1054914" y="345303"/>
                    <a:pt x="1062534" y="340541"/>
                  </a:cubicBezTo>
                  <a:close/>
                  <a:moveTo>
                    <a:pt x="2471113" y="336025"/>
                  </a:moveTo>
                  <a:cubicBezTo>
                    <a:pt x="2489315" y="339763"/>
                    <a:pt x="2505689" y="355066"/>
                    <a:pt x="2521763" y="370068"/>
                  </a:cubicBezTo>
                  <a:cubicBezTo>
                    <a:pt x="2652256" y="491988"/>
                    <a:pt x="2764651" y="627243"/>
                    <a:pt x="2848471" y="785358"/>
                  </a:cubicBezTo>
                  <a:cubicBezTo>
                    <a:pt x="2875141" y="835841"/>
                    <a:pt x="2898953" y="887276"/>
                    <a:pt x="2920861" y="940616"/>
                  </a:cubicBezTo>
                  <a:cubicBezTo>
                    <a:pt x="2925623" y="952046"/>
                    <a:pt x="2938006" y="963476"/>
                    <a:pt x="2926576" y="977763"/>
                  </a:cubicBezTo>
                  <a:cubicBezTo>
                    <a:pt x="2893238" y="978716"/>
                    <a:pt x="2872283" y="955856"/>
                    <a:pt x="2847518" y="938711"/>
                  </a:cubicBezTo>
                  <a:cubicBezTo>
                    <a:pt x="2844661" y="919661"/>
                    <a:pt x="2858948" y="906326"/>
                    <a:pt x="2864663" y="890133"/>
                  </a:cubicBezTo>
                  <a:cubicBezTo>
                    <a:pt x="2846566" y="892991"/>
                    <a:pt x="2829421" y="903468"/>
                    <a:pt x="2810371" y="908231"/>
                  </a:cubicBezTo>
                  <a:cubicBezTo>
                    <a:pt x="2792273" y="911088"/>
                    <a:pt x="2774176" y="912041"/>
                    <a:pt x="2757031" y="904421"/>
                  </a:cubicBezTo>
                  <a:cubicBezTo>
                    <a:pt x="2741791" y="897753"/>
                    <a:pt x="2733218" y="902516"/>
                    <a:pt x="2728456" y="916803"/>
                  </a:cubicBezTo>
                  <a:cubicBezTo>
                    <a:pt x="2724646" y="935853"/>
                    <a:pt x="2713216" y="952998"/>
                    <a:pt x="2707501" y="971096"/>
                  </a:cubicBezTo>
                  <a:cubicBezTo>
                    <a:pt x="2702738" y="984431"/>
                    <a:pt x="2699881" y="997766"/>
                    <a:pt x="2706548" y="1011101"/>
                  </a:cubicBezTo>
                  <a:cubicBezTo>
                    <a:pt x="2712263" y="1021578"/>
                    <a:pt x="2722741" y="1031103"/>
                    <a:pt x="2712263" y="1044438"/>
                  </a:cubicBezTo>
                  <a:cubicBezTo>
                    <a:pt x="2722979" y="1032294"/>
                    <a:pt x="2735302" y="1023900"/>
                    <a:pt x="2750438" y="1026892"/>
                  </a:cubicBezTo>
                  <a:lnTo>
                    <a:pt x="2757317" y="1029909"/>
                  </a:lnTo>
                  <a:lnTo>
                    <a:pt x="2760842" y="1028246"/>
                  </a:lnTo>
                  <a:cubicBezTo>
                    <a:pt x="2768462" y="1021578"/>
                    <a:pt x="2775130" y="1013006"/>
                    <a:pt x="2785607" y="1010148"/>
                  </a:cubicBezTo>
                  <a:cubicBezTo>
                    <a:pt x="2791798" y="1008243"/>
                    <a:pt x="2798228" y="1006814"/>
                    <a:pt x="2804538" y="1006457"/>
                  </a:cubicBezTo>
                  <a:cubicBezTo>
                    <a:pt x="2810848" y="1006100"/>
                    <a:pt x="2817040" y="1006814"/>
                    <a:pt x="2822755" y="1009196"/>
                  </a:cubicBezTo>
                  <a:cubicBezTo>
                    <a:pt x="2859902" y="1023483"/>
                    <a:pt x="2898955" y="1027293"/>
                    <a:pt x="2938959" y="1031103"/>
                  </a:cubicBezTo>
                  <a:cubicBezTo>
                    <a:pt x="2955152" y="1033008"/>
                    <a:pt x="2957057" y="1047296"/>
                    <a:pt x="2959915" y="1058726"/>
                  </a:cubicBezTo>
                  <a:cubicBezTo>
                    <a:pt x="2990394" y="1159691"/>
                    <a:pt x="3010397" y="1262561"/>
                    <a:pt x="3021827" y="1368288"/>
                  </a:cubicBezTo>
                  <a:cubicBezTo>
                    <a:pt x="3029447" y="1433058"/>
                    <a:pt x="3025637" y="1497828"/>
                    <a:pt x="3027542" y="1562598"/>
                  </a:cubicBezTo>
                  <a:cubicBezTo>
                    <a:pt x="3027542" y="1573076"/>
                    <a:pt x="3031352" y="1585458"/>
                    <a:pt x="3020874" y="1594983"/>
                  </a:cubicBezTo>
                  <a:cubicBezTo>
                    <a:pt x="2992299" y="1573076"/>
                    <a:pt x="2963724" y="1551168"/>
                    <a:pt x="2958009" y="1512116"/>
                  </a:cubicBezTo>
                  <a:cubicBezTo>
                    <a:pt x="2954199" y="1483541"/>
                    <a:pt x="2933244" y="1467348"/>
                    <a:pt x="2918005" y="1446393"/>
                  </a:cubicBezTo>
                  <a:cubicBezTo>
                    <a:pt x="2898955" y="1421628"/>
                    <a:pt x="2888477" y="1390196"/>
                    <a:pt x="2860855" y="1371146"/>
                  </a:cubicBezTo>
                  <a:cubicBezTo>
                    <a:pt x="2846567" y="1368288"/>
                    <a:pt x="2836089" y="1359716"/>
                    <a:pt x="2831327" y="1343523"/>
                  </a:cubicBezTo>
                  <a:cubicBezTo>
                    <a:pt x="2835137" y="1360668"/>
                    <a:pt x="2849424" y="1368288"/>
                    <a:pt x="2856092" y="1380671"/>
                  </a:cubicBezTo>
                  <a:cubicBezTo>
                    <a:pt x="2882762" y="1424486"/>
                    <a:pt x="2896097" y="1474968"/>
                    <a:pt x="2930387" y="1514021"/>
                  </a:cubicBezTo>
                  <a:cubicBezTo>
                    <a:pt x="2938007" y="1522593"/>
                    <a:pt x="2938959" y="1534976"/>
                    <a:pt x="2939912" y="1546406"/>
                  </a:cubicBezTo>
                  <a:cubicBezTo>
                    <a:pt x="2941817" y="1566408"/>
                    <a:pt x="2950390" y="1582601"/>
                    <a:pt x="2962772" y="1597841"/>
                  </a:cubicBezTo>
                  <a:cubicBezTo>
                    <a:pt x="2983727" y="1622606"/>
                    <a:pt x="2993252" y="1652133"/>
                    <a:pt x="2999919" y="1683566"/>
                  </a:cubicBezTo>
                  <a:cubicBezTo>
                    <a:pt x="3023732" y="1698806"/>
                    <a:pt x="3015159" y="1721666"/>
                    <a:pt x="3012302" y="1740716"/>
                  </a:cubicBezTo>
                  <a:cubicBezTo>
                    <a:pt x="2988490" y="1885496"/>
                    <a:pt x="2951342" y="2026466"/>
                    <a:pt x="2886572" y="2158864"/>
                  </a:cubicBezTo>
                  <a:cubicBezTo>
                    <a:pt x="2872284" y="2188391"/>
                    <a:pt x="2858949" y="2218871"/>
                    <a:pt x="2841805" y="2246493"/>
                  </a:cubicBezTo>
                  <a:cubicBezTo>
                    <a:pt x="2837042" y="2255066"/>
                    <a:pt x="2835137" y="2266496"/>
                    <a:pt x="2821802" y="2266496"/>
                  </a:cubicBezTo>
                  <a:cubicBezTo>
                    <a:pt x="2812277" y="2260781"/>
                    <a:pt x="2812277" y="2249351"/>
                    <a:pt x="2808467" y="2240778"/>
                  </a:cubicBezTo>
                  <a:cubicBezTo>
                    <a:pt x="2794180" y="2222681"/>
                    <a:pt x="2796084" y="2198868"/>
                    <a:pt x="2785607" y="2172198"/>
                  </a:cubicBezTo>
                  <a:cubicBezTo>
                    <a:pt x="2795132" y="2196011"/>
                    <a:pt x="2791322" y="2217918"/>
                    <a:pt x="2805609" y="2234111"/>
                  </a:cubicBezTo>
                  <a:cubicBezTo>
                    <a:pt x="2812277" y="2246493"/>
                    <a:pt x="2811324" y="2261733"/>
                    <a:pt x="2821802" y="2273164"/>
                  </a:cubicBezTo>
                  <a:cubicBezTo>
                    <a:pt x="2795132" y="2339839"/>
                    <a:pt x="2750364" y="2394131"/>
                    <a:pt x="2708455" y="2451281"/>
                  </a:cubicBezTo>
                  <a:cubicBezTo>
                    <a:pt x="2661782" y="2514146"/>
                    <a:pt x="2606537" y="2568439"/>
                    <a:pt x="2551292" y="2622731"/>
                  </a:cubicBezTo>
                  <a:cubicBezTo>
                    <a:pt x="2527480" y="2646543"/>
                    <a:pt x="2502714" y="2666546"/>
                    <a:pt x="2476997" y="2687501"/>
                  </a:cubicBezTo>
                  <a:cubicBezTo>
                    <a:pt x="2465567" y="2677976"/>
                    <a:pt x="2476997" y="2661783"/>
                    <a:pt x="2463662" y="2655116"/>
                  </a:cubicBezTo>
                  <a:cubicBezTo>
                    <a:pt x="2469377" y="2608443"/>
                    <a:pt x="2446517" y="2570343"/>
                    <a:pt x="2425562" y="2533196"/>
                  </a:cubicBezTo>
                  <a:cubicBezTo>
                    <a:pt x="2392224" y="2475093"/>
                    <a:pt x="2414132" y="2424611"/>
                    <a:pt x="2439849" y="2375081"/>
                  </a:cubicBezTo>
                  <a:cubicBezTo>
                    <a:pt x="2453184" y="2349364"/>
                    <a:pt x="2458899" y="2330314"/>
                    <a:pt x="2449374" y="2301739"/>
                  </a:cubicBezTo>
                  <a:cubicBezTo>
                    <a:pt x="2439849" y="2272211"/>
                    <a:pt x="2442707" y="2240778"/>
                    <a:pt x="2430324" y="2210298"/>
                  </a:cubicBezTo>
                  <a:cubicBezTo>
                    <a:pt x="2420799" y="2187439"/>
                    <a:pt x="2416989" y="2160768"/>
                    <a:pt x="2396987" y="2144576"/>
                  </a:cubicBezTo>
                  <a:cubicBezTo>
                    <a:pt x="2352219" y="2107428"/>
                    <a:pt x="2357934" y="2060756"/>
                    <a:pt x="2370317" y="2012178"/>
                  </a:cubicBezTo>
                  <a:cubicBezTo>
                    <a:pt x="2372222" y="2005511"/>
                    <a:pt x="2374127" y="1998843"/>
                    <a:pt x="2374127" y="1992176"/>
                  </a:cubicBezTo>
                  <a:cubicBezTo>
                    <a:pt x="2376984" y="1954076"/>
                    <a:pt x="2356982" y="1935978"/>
                    <a:pt x="2319834" y="1944551"/>
                  </a:cubicBezTo>
                  <a:cubicBezTo>
                    <a:pt x="2303642" y="1948361"/>
                    <a:pt x="2292212" y="1948361"/>
                    <a:pt x="2282687" y="1931216"/>
                  </a:cubicBezTo>
                  <a:cubicBezTo>
                    <a:pt x="2263637" y="1897878"/>
                    <a:pt x="2235062" y="1889306"/>
                    <a:pt x="2200772" y="1905498"/>
                  </a:cubicBezTo>
                  <a:cubicBezTo>
                    <a:pt x="2186484" y="1912166"/>
                    <a:pt x="2171244" y="1918833"/>
                    <a:pt x="2157909" y="1926453"/>
                  </a:cubicBezTo>
                  <a:cubicBezTo>
                    <a:pt x="2140764" y="1935978"/>
                    <a:pt x="2124572" y="1938836"/>
                    <a:pt x="2106474" y="1931216"/>
                  </a:cubicBezTo>
                  <a:cubicBezTo>
                    <a:pt x="2083614" y="1921691"/>
                    <a:pt x="2059802" y="1925501"/>
                    <a:pt x="2040752" y="1937883"/>
                  </a:cubicBezTo>
                  <a:cubicBezTo>
                    <a:pt x="2012177" y="1956933"/>
                    <a:pt x="1991222" y="1941693"/>
                    <a:pt x="1974077" y="1924548"/>
                  </a:cubicBezTo>
                  <a:cubicBezTo>
                    <a:pt x="1956932" y="1907403"/>
                    <a:pt x="1938834" y="1892163"/>
                    <a:pt x="1919784" y="1877876"/>
                  </a:cubicBezTo>
                  <a:cubicBezTo>
                    <a:pt x="1909307" y="1870256"/>
                    <a:pt x="1899782" y="1861683"/>
                    <a:pt x="1896924" y="1849301"/>
                  </a:cubicBezTo>
                  <a:cubicBezTo>
                    <a:pt x="1889304" y="1812153"/>
                    <a:pt x="1862634" y="1789293"/>
                    <a:pt x="1839774" y="1762623"/>
                  </a:cubicBezTo>
                  <a:cubicBezTo>
                    <a:pt x="1827392" y="1748336"/>
                    <a:pt x="1815962" y="1694043"/>
                    <a:pt x="1822629" y="1676898"/>
                  </a:cubicBezTo>
                  <a:cubicBezTo>
                    <a:pt x="1840727" y="1632131"/>
                    <a:pt x="1846442" y="1585458"/>
                    <a:pt x="1829297" y="1537833"/>
                  </a:cubicBezTo>
                  <a:cubicBezTo>
                    <a:pt x="1826439" y="1530213"/>
                    <a:pt x="1823582" y="1522593"/>
                    <a:pt x="1828344" y="1514973"/>
                  </a:cubicBezTo>
                  <a:cubicBezTo>
                    <a:pt x="1854062" y="1466396"/>
                    <a:pt x="1875017" y="1416866"/>
                    <a:pt x="1909307" y="1373051"/>
                  </a:cubicBezTo>
                  <a:cubicBezTo>
                    <a:pt x="1915022" y="1366383"/>
                    <a:pt x="1923594" y="1365431"/>
                    <a:pt x="1929309" y="1361621"/>
                  </a:cubicBezTo>
                  <a:cubicBezTo>
                    <a:pt x="1954074" y="1345428"/>
                    <a:pt x="1976934" y="1330188"/>
                    <a:pt x="1977887" y="1293041"/>
                  </a:cubicBezTo>
                  <a:cubicBezTo>
                    <a:pt x="1978839" y="1267323"/>
                    <a:pt x="1992174" y="1239701"/>
                    <a:pt x="2019797" y="1227318"/>
                  </a:cubicBezTo>
                  <a:cubicBezTo>
                    <a:pt x="2040752" y="1217793"/>
                    <a:pt x="2050277" y="1201601"/>
                    <a:pt x="2051229" y="1178741"/>
                  </a:cubicBezTo>
                  <a:cubicBezTo>
                    <a:pt x="2058849" y="1162548"/>
                    <a:pt x="2071232" y="1167311"/>
                    <a:pt x="2083614" y="1172073"/>
                  </a:cubicBezTo>
                  <a:cubicBezTo>
                    <a:pt x="2111237" y="1181598"/>
                    <a:pt x="2136002" y="1178741"/>
                    <a:pt x="2161719" y="1162548"/>
                  </a:cubicBezTo>
                  <a:cubicBezTo>
                    <a:pt x="2193152" y="1142546"/>
                    <a:pt x="2229347" y="1134926"/>
                    <a:pt x="2266494" y="1136831"/>
                  </a:cubicBezTo>
                  <a:cubicBezTo>
                    <a:pt x="2288402" y="1137783"/>
                    <a:pt x="2310309" y="1137783"/>
                    <a:pt x="2331264" y="1133021"/>
                  </a:cubicBezTo>
                  <a:cubicBezTo>
                    <a:pt x="2370317" y="1123496"/>
                    <a:pt x="2397939" y="1138736"/>
                    <a:pt x="2387462" y="1197791"/>
                  </a:cubicBezTo>
                  <a:cubicBezTo>
                    <a:pt x="2384604" y="1213983"/>
                    <a:pt x="2384604" y="1228271"/>
                    <a:pt x="2400797" y="1229223"/>
                  </a:cubicBezTo>
                  <a:cubicBezTo>
                    <a:pt x="2447469" y="1231128"/>
                    <a:pt x="2477949" y="1266371"/>
                    <a:pt x="2517002" y="1283516"/>
                  </a:cubicBezTo>
                  <a:cubicBezTo>
                    <a:pt x="2538909" y="1293041"/>
                    <a:pt x="2550339" y="1296851"/>
                    <a:pt x="2556055" y="1266371"/>
                  </a:cubicBezTo>
                  <a:cubicBezTo>
                    <a:pt x="2561769" y="1236843"/>
                    <a:pt x="2589392" y="1227318"/>
                    <a:pt x="2617967" y="1241606"/>
                  </a:cubicBezTo>
                  <a:cubicBezTo>
                    <a:pt x="2644637" y="1254941"/>
                    <a:pt x="2673212" y="1262561"/>
                    <a:pt x="2701787" y="1271133"/>
                  </a:cubicBezTo>
                  <a:cubicBezTo>
                    <a:pt x="2743697" y="1283516"/>
                    <a:pt x="2782749" y="1259703"/>
                    <a:pt x="2823707" y="1270181"/>
                  </a:cubicBezTo>
                  <a:cubicBezTo>
                    <a:pt x="2833232" y="1272086"/>
                    <a:pt x="2840852" y="1262561"/>
                    <a:pt x="2842757" y="1253988"/>
                  </a:cubicBezTo>
                  <a:cubicBezTo>
                    <a:pt x="2847519" y="1233033"/>
                    <a:pt x="2856092" y="1212078"/>
                    <a:pt x="2857997" y="1191123"/>
                  </a:cubicBezTo>
                  <a:cubicBezTo>
                    <a:pt x="2861807" y="1157786"/>
                    <a:pt x="2857044" y="1154928"/>
                    <a:pt x="2824659" y="1163501"/>
                  </a:cubicBezTo>
                  <a:cubicBezTo>
                    <a:pt x="2807514" y="1168263"/>
                    <a:pt x="2793227" y="1167311"/>
                    <a:pt x="2781797" y="1153023"/>
                  </a:cubicBezTo>
                  <a:lnTo>
                    <a:pt x="2778142" y="1149005"/>
                  </a:lnTo>
                  <a:lnTo>
                    <a:pt x="2758579" y="1157637"/>
                  </a:lnTo>
                  <a:cubicBezTo>
                    <a:pt x="2730182" y="1164691"/>
                    <a:pt x="2706072" y="1153261"/>
                    <a:pt x="2684641" y="1122543"/>
                  </a:cubicBezTo>
                  <a:cubicBezTo>
                    <a:pt x="2676068" y="1110161"/>
                    <a:pt x="2672258" y="1095873"/>
                    <a:pt x="2664638" y="1083491"/>
                  </a:cubicBezTo>
                  <a:cubicBezTo>
                    <a:pt x="2658923" y="1073966"/>
                    <a:pt x="2664638" y="1054916"/>
                    <a:pt x="2646541" y="1054916"/>
                  </a:cubicBezTo>
                  <a:cubicBezTo>
                    <a:pt x="2631301" y="1055868"/>
                    <a:pt x="2616061" y="1061583"/>
                    <a:pt x="2610346" y="1080633"/>
                  </a:cubicBezTo>
                  <a:lnTo>
                    <a:pt x="2609202" y="1082346"/>
                  </a:lnTo>
                  <a:lnTo>
                    <a:pt x="2613204" y="1086348"/>
                  </a:lnTo>
                  <a:cubicBezTo>
                    <a:pt x="2619871" y="1093968"/>
                    <a:pt x="2626539" y="1101588"/>
                    <a:pt x="2632254" y="1108255"/>
                  </a:cubicBezTo>
                  <a:cubicBezTo>
                    <a:pt x="2619871" y="1117780"/>
                    <a:pt x="2617014" y="1133020"/>
                    <a:pt x="2609394" y="1145403"/>
                  </a:cubicBezTo>
                  <a:cubicBezTo>
                    <a:pt x="2602726" y="1154928"/>
                    <a:pt x="2586534" y="1142545"/>
                    <a:pt x="2584629" y="1132068"/>
                  </a:cubicBezTo>
                  <a:cubicBezTo>
                    <a:pt x="2581771" y="1117780"/>
                    <a:pt x="2574151" y="1106350"/>
                    <a:pt x="2566055" y="1095397"/>
                  </a:cubicBezTo>
                  <a:lnTo>
                    <a:pt x="2558490" y="1083461"/>
                  </a:lnTo>
                  <a:lnTo>
                    <a:pt x="2545576" y="1071108"/>
                  </a:lnTo>
                  <a:cubicBezTo>
                    <a:pt x="2541766" y="1068251"/>
                    <a:pt x="2537003" y="1065393"/>
                    <a:pt x="2536051" y="1061583"/>
                  </a:cubicBezTo>
                  <a:cubicBezTo>
                    <a:pt x="2522716" y="1003481"/>
                    <a:pt x="2462708" y="991098"/>
                    <a:pt x="2429371" y="952046"/>
                  </a:cubicBezTo>
                  <a:cubicBezTo>
                    <a:pt x="2426513" y="949188"/>
                    <a:pt x="2421751" y="947283"/>
                    <a:pt x="2417941" y="944426"/>
                  </a:cubicBezTo>
                  <a:cubicBezTo>
                    <a:pt x="2416036" y="943473"/>
                    <a:pt x="2413178" y="943473"/>
                    <a:pt x="2407463" y="947283"/>
                  </a:cubicBezTo>
                  <a:cubicBezTo>
                    <a:pt x="2425561" y="973001"/>
                    <a:pt x="2440801" y="998718"/>
                    <a:pt x="2469376" y="1014911"/>
                  </a:cubicBezTo>
                  <a:cubicBezTo>
                    <a:pt x="2483663" y="1023483"/>
                    <a:pt x="2500808" y="1028246"/>
                    <a:pt x="2509381" y="1044438"/>
                  </a:cubicBezTo>
                  <a:cubicBezTo>
                    <a:pt x="2510333" y="1049201"/>
                    <a:pt x="2508428" y="1053963"/>
                    <a:pt x="2504618" y="1057773"/>
                  </a:cubicBezTo>
                  <a:cubicBezTo>
                    <a:pt x="2500808" y="1066346"/>
                    <a:pt x="2479853" y="1059678"/>
                    <a:pt x="2488426" y="1077776"/>
                  </a:cubicBezTo>
                  <a:cubicBezTo>
                    <a:pt x="2485568" y="1082538"/>
                    <a:pt x="2481758" y="1084443"/>
                    <a:pt x="2476996" y="1084443"/>
                  </a:cubicBezTo>
                  <a:cubicBezTo>
                    <a:pt x="2437943" y="1050153"/>
                    <a:pt x="2385556" y="1032056"/>
                    <a:pt x="2356028" y="985383"/>
                  </a:cubicBezTo>
                  <a:cubicBezTo>
                    <a:pt x="2346503" y="970143"/>
                    <a:pt x="2333168" y="968238"/>
                    <a:pt x="2317928" y="978716"/>
                  </a:cubicBezTo>
                  <a:cubicBezTo>
                    <a:pt x="2310308" y="984431"/>
                    <a:pt x="2301736" y="994908"/>
                    <a:pt x="2295068" y="993003"/>
                  </a:cubicBezTo>
                  <a:cubicBezTo>
                    <a:pt x="2237918" y="978716"/>
                    <a:pt x="2232203" y="1040628"/>
                    <a:pt x="2196008" y="1057773"/>
                  </a:cubicBezTo>
                  <a:cubicBezTo>
                    <a:pt x="2185531" y="1062536"/>
                    <a:pt x="2183626" y="1075871"/>
                    <a:pt x="2181721" y="1087301"/>
                  </a:cubicBezTo>
                  <a:cubicBezTo>
                    <a:pt x="2172196" y="1130163"/>
                    <a:pt x="2149336" y="1152071"/>
                    <a:pt x="2105521" y="1157786"/>
                  </a:cubicBezTo>
                  <a:cubicBezTo>
                    <a:pt x="2088376" y="1159691"/>
                    <a:pt x="2069326" y="1179693"/>
                    <a:pt x="2053133" y="1155881"/>
                  </a:cubicBezTo>
                  <a:cubicBezTo>
                    <a:pt x="2052181" y="1145403"/>
                    <a:pt x="2048371" y="1137783"/>
                    <a:pt x="2036941" y="1136831"/>
                  </a:cubicBezTo>
                  <a:cubicBezTo>
                    <a:pt x="2026463" y="1135878"/>
                    <a:pt x="2010271" y="1148261"/>
                    <a:pt x="2008366" y="1131116"/>
                  </a:cubicBezTo>
                  <a:cubicBezTo>
                    <a:pt x="2005508" y="1113018"/>
                    <a:pt x="1993126" y="1094921"/>
                    <a:pt x="2001698" y="1074918"/>
                  </a:cubicBezTo>
                  <a:cubicBezTo>
                    <a:pt x="2011223" y="1051106"/>
                    <a:pt x="2015986" y="1027293"/>
                    <a:pt x="2008366" y="1001576"/>
                  </a:cubicBezTo>
                  <a:cubicBezTo>
                    <a:pt x="2002651" y="979668"/>
                    <a:pt x="2021701" y="978716"/>
                    <a:pt x="2035988" y="977763"/>
                  </a:cubicBezTo>
                  <a:cubicBezTo>
                    <a:pt x="2059801" y="974906"/>
                    <a:pt x="2083613" y="981573"/>
                    <a:pt x="2107426" y="983478"/>
                  </a:cubicBezTo>
                  <a:cubicBezTo>
                    <a:pt x="2120761" y="984431"/>
                    <a:pt x="2139811" y="992051"/>
                    <a:pt x="2148383" y="975858"/>
                  </a:cubicBezTo>
                  <a:cubicBezTo>
                    <a:pt x="2157908" y="956808"/>
                    <a:pt x="2162671" y="934901"/>
                    <a:pt x="2150288" y="913946"/>
                  </a:cubicBezTo>
                  <a:cubicBezTo>
                    <a:pt x="2140763" y="897753"/>
                    <a:pt x="2131238" y="882513"/>
                    <a:pt x="2112188" y="876798"/>
                  </a:cubicBezTo>
                  <a:cubicBezTo>
                    <a:pt x="2105521" y="874893"/>
                    <a:pt x="2094091" y="873941"/>
                    <a:pt x="2096948" y="862511"/>
                  </a:cubicBezTo>
                  <a:cubicBezTo>
                    <a:pt x="2098853" y="852033"/>
                    <a:pt x="2109331" y="852033"/>
                    <a:pt x="2118856" y="849176"/>
                  </a:cubicBezTo>
                  <a:cubicBezTo>
                    <a:pt x="2149336" y="838698"/>
                    <a:pt x="2177911" y="830126"/>
                    <a:pt x="2206486" y="810123"/>
                  </a:cubicBezTo>
                  <a:cubicBezTo>
                    <a:pt x="2241728" y="785358"/>
                    <a:pt x="2258873" y="735828"/>
                    <a:pt x="2308403" y="731066"/>
                  </a:cubicBezTo>
                  <a:cubicBezTo>
                    <a:pt x="2322691" y="729161"/>
                    <a:pt x="2323643" y="718683"/>
                    <a:pt x="2321738" y="708206"/>
                  </a:cubicBezTo>
                  <a:cubicBezTo>
                    <a:pt x="2319833" y="698681"/>
                    <a:pt x="2314118" y="689156"/>
                    <a:pt x="2311261" y="679631"/>
                  </a:cubicBezTo>
                  <a:cubicBezTo>
                    <a:pt x="2307451" y="666296"/>
                    <a:pt x="2305546" y="652008"/>
                    <a:pt x="2320786" y="643436"/>
                  </a:cubicBezTo>
                  <a:cubicBezTo>
                    <a:pt x="2326501" y="640578"/>
                    <a:pt x="2334121" y="632958"/>
                    <a:pt x="2338883" y="638673"/>
                  </a:cubicBezTo>
                  <a:cubicBezTo>
                    <a:pt x="2346503" y="649151"/>
                    <a:pt x="2353171" y="662486"/>
                    <a:pt x="2343646" y="675821"/>
                  </a:cubicBezTo>
                  <a:cubicBezTo>
                    <a:pt x="2337931" y="685346"/>
                    <a:pt x="2342693" y="692966"/>
                    <a:pt x="2348408" y="699633"/>
                  </a:cubicBezTo>
                  <a:cubicBezTo>
                    <a:pt x="2356028" y="708206"/>
                    <a:pt x="2364601" y="711063"/>
                    <a:pt x="2376031" y="706301"/>
                  </a:cubicBezTo>
                  <a:cubicBezTo>
                    <a:pt x="2378888" y="705348"/>
                    <a:pt x="2381746" y="704396"/>
                    <a:pt x="2385556" y="704396"/>
                  </a:cubicBezTo>
                  <a:cubicBezTo>
                    <a:pt x="2409368" y="712968"/>
                    <a:pt x="2432228" y="712016"/>
                    <a:pt x="2454136" y="698681"/>
                  </a:cubicBezTo>
                  <a:cubicBezTo>
                    <a:pt x="2460803" y="694871"/>
                    <a:pt x="2469376" y="692966"/>
                    <a:pt x="2476996" y="692013"/>
                  </a:cubicBezTo>
                  <a:cubicBezTo>
                    <a:pt x="2517001" y="689156"/>
                    <a:pt x="2517001" y="689156"/>
                    <a:pt x="2517953" y="648198"/>
                  </a:cubicBezTo>
                  <a:cubicBezTo>
                    <a:pt x="2525573" y="626291"/>
                    <a:pt x="2540813" y="618671"/>
                    <a:pt x="2563673" y="626291"/>
                  </a:cubicBezTo>
                  <a:cubicBezTo>
                    <a:pt x="2558911" y="610098"/>
                    <a:pt x="2545576" y="599621"/>
                    <a:pt x="2554148" y="585333"/>
                  </a:cubicBezTo>
                  <a:lnTo>
                    <a:pt x="2572928" y="573708"/>
                  </a:lnTo>
                  <a:lnTo>
                    <a:pt x="2586098" y="571735"/>
                  </a:lnTo>
                  <a:lnTo>
                    <a:pt x="2586726" y="571671"/>
                  </a:lnTo>
                  <a:cubicBezTo>
                    <a:pt x="2599630" y="572653"/>
                    <a:pt x="2613203" y="578189"/>
                    <a:pt x="2624633" y="568188"/>
                  </a:cubicBezTo>
                  <a:cubicBezTo>
                    <a:pt x="2626538" y="566283"/>
                    <a:pt x="2628443" y="565331"/>
                    <a:pt x="2630348" y="563426"/>
                  </a:cubicBezTo>
                  <a:cubicBezTo>
                    <a:pt x="2634158" y="561521"/>
                    <a:pt x="2634158" y="568188"/>
                    <a:pt x="2633206" y="563426"/>
                  </a:cubicBezTo>
                  <a:cubicBezTo>
                    <a:pt x="2632253" y="557711"/>
                    <a:pt x="2629396" y="564378"/>
                    <a:pt x="2626538" y="563426"/>
                  </a:cubicBezTo>
                  <a:cubicBezTo>
                    <a:pt x="2615584" y="567236"/>
                    <a:pt x="2604392" y="569141"/>
                    <a:pt x="2593082" y="570689"/>
                  </a:cubicBezTo>
                  <a:lnTo>
                    <a:pt x="2586098" y="571735"/>
                  </a:lnTo>
                  <a:lnTo>
                    <a:pt x="2574151" y="572951"/>
                  </a:lnTo>
                  <a:lnTo>
                    <a:pt x="2572928" y="573708"/>
                  </a:lnTo>
                  <a:lnTo>
                    <a:pt x="2558911" y="575808"/>
                  </a:lnTo>
                  <a:cubicBezTo>
                    <a:pt x="2533193" y="580571"/>
                    <a:pt x="2516048" y="563426"/>
                    <a:pt x="2506523" y="541518"/>
                  </a:cubicBezTo>
                  <a:cubicBezTo>
                    <a:pt x="2496998" y="519611"/>
                    <a:pt x="2487473" y="498656"/>
                    <a:pt x="2512238" y="480558"/>
                  </a:cubicBezTo>
                  <a:cubicBezTo>
                    <a:pt x="2520811" y="474843"/>
                    <a:pt x="2527478" y="467223"/>
                    <a:pt x="2533193" y="458651"/>
                  </a:cubicBezTo>
                  <a:cubicBezTo>
                    <a:pt x="2537003" y="452936"/>
                    <a:pt x="2541766" y="446268"/>
                    <a:pt x="2534146" y="440553"/>
                  </a:cubicBezTo>
                  <a:cubicBezTo>
                    <a:pt x="2526526" y="434838"/>
                    <a:pt x="2515096" y="437696"/>
                    <a:pt x="2513191" y="445316"/>
                  </a:cubicBezTo>
                  <a:cubicBezTo>
                    <a:pt x="2506523" y="474843"/>
                    <a:pt x="2482711" y="489131"/>
                    <a:pt x="2464613" y="509133"/>
                  </a:cubicBezTo>
                  <a:cubicBezTo>
                    <a:pt x="2452231" y="523421"/>
                    <a:pt x="2455088" y="538661"/>
                    <a:pt x="2467471" y="551996"/>
                  </a:cubicBezTo>
                  <a:cubicBezTo>
                    <a:pt x="2481758" y="567236"/>
                    <a:pt x="2481758" y="582476"/>
                    <a:pt x="2468423" y="597716"/>
                  </a:cubicBezTo>
                  <a:cubicBezTo>
                    <a:pt x="2457946" y="610098"/>
                    <a:pt x="2455088" y="623433"/>
                    <a:pt x="2453183" y="638673"/>
                  </a:cubicBezTo>
                  <a:cubicBezTo>
                    <a:pt x="2451278" y="657723"/>
                    <a:pt x="2442706" y="671058"/>
                    <a:pt x="2423656" y="676773"/>
                  </a:cubicBezTo>
                  <a:cubicBezTo>
                    <a:pt x="2413178" y="682488"/>
                    <a:pt x="2402701" y="690108"/>
                    <a:pt x="2389366" y="683441"/>
                  </a:cubicBezTo>
                  <a:cubicBezTo>
                    <a:pt x="2381746" y="676773"/>
                    <a:pt x="2376983" y="670106"/>
                    <a:pt x="2383651" y="659628"/>
                  </a:cubicBezTo>
                  <a:cubicBezTo>
                    <a:pt x="2377936" y="649151"/>
                    <a:pt x="2372221" y="638673"/>
                    <a:pt x="2367458" y="627243"/>
                  </a:cubicBezTo>
                  <a:cubicBezTo>
                    <a:pt x="2348408" y="585333"/>
                    <a:pt x="2348408" y="584381"/>
                    <a:pt x="2308403" y="612003"/>
                  </a:cubicBezTo>
                  <a:cubicBezTo>
                    <a:pt x="2273161" y="616766"/>
                    <a:pt x="2265541" y="608193"/>
                    <a:pt x="2270303" y="571046"/>
                  </a:cubicBezTo>
                  <a:cubicBezTo>
                    <a:pt x="2271256" y="560568"/>
                    <a:pt x="2287448" y="545328"/>
                    <a:pt x="2260778" y="543423"/>
                  </a:cubicBezTo>
                  <a:cubicBezTo>
                    <a:pt x="2255063" y="542471"/>
                    <a:pt x="2255063" y="530088"/>
                    <a:pt x="2259826" y="522468"/>
                  </a:cubicBezTo>
                  <a:cubicBezTo>
                    <a:pt x="2313166" y="486273"/>
                    <a:pt x="2361743" y="445316"/>
                    <a:pt x="2390318" y="385308"/>
                  </a:cubicBezTo>
                  <a:cubicBezTo>
                    <a:pt x="2396986" y="372926"/>
                    <a:pt x="2403653" y="362448"/>
                    <a:pt x="2416988" y="357686"/>
                  </a:cubicBezTo>
                  <a:cubicBezTo>
                    <a:pt x="2416988" y="355781"/>
                    <a:pt x="2416988" y="353876"/>
                    <a:pt x="2417941" y="351971"/>
                  </a:cubicBezTo>
                  <a:cubicBezTo>
                    <a:pt x="2419846" y="352923"/>
                    <a:pt x="2423656" y="354828"/>
                    <a:pt x="2424608" y="353876"/>
                  </a:cubicBezTo>
                  <a:cubicBezTo>
                    <a:pt x="2434371" y="344351"/>
                    <a:pt x="2443539" y="338934"/>
                    <a:pt x="2452245" y="336582"/>
                  </a:cubicBezTo>
                  <a:cubicBezTo>
                    <a:pt x="2458775" y="334818"/>
                    <a:pt x="2465045" y="334779"/>
                    <a:pt x="2471113" y="336025"/>
                  </a:cubicBezTo>
                  <a:close/>
                  <a:moveTo>
                    <a:pt x="761544" y="194808"/>
                  </a:moveTo>
                  <a:cubicBezTo>
                    <a:pt x="773926" y="196713"/>
                    <a:pt x="774879" y="206238"/>
                    <a:pt x="773926" y="216716"/>
                  </a:cubicBezTo>
                  <a:cubicBezTo>
                    <a:pt x="755829" y="237671"/>
                    <a:pt x="760591" y="257673"/>
                    <a:pt x="773926" y="278628"/>
                  </a:cubicBezTo>
                  <a:cubicBezTo>
                    <a:pt x="748209" y="302441"/>
                    <a:pt x="720586" y="315776"/>
                    <a:pt x="687249" y="293868"/>
                  </a:cubicBezTo>
                  <a:cubicBezTo>
                    <a:pt x="682486" y="291011"/>
                    <a:pt x="675819" y="292916"/>
                    <a:pt x="671056" y="292916"/>
                  </a:cubicBezTo>
                  <a:cubicBezTo>
                    <a:pt x="660579" y="294821"/>
                    <a:pt x="650101" y="296726"/>
                    <a:pt x="640576" y="298631"/>
                  </a:cubicBezTo>
                  <a:cubicBezTo>
                    <a:pt x="627241" y="300536"/>
                    <a:pt x="613906" y="302441"/>
                    <a:pt x="603429" y="291011"/>
                  </a:cubicBezTo>
                  <a:cubicBezTo>
                    <a:pt x="636766" y="258626"/>
                    <a:pt x="678676" y="239576"/>
                    <a:pt x="715824" y="211953"/>
                  </a:cubicBezTo>
                  <a:cubicBezTo>
                    <a:pt x="719634" y="209096"/>
                    <a:pt x="724396" y="211953"/>
                    <a:pt x="727254" y="215763"/>
                  </a:cubicBezTo>
                  <a:cubicBezTo>
                    <a:pt x="746304" y="220526"/>
                    <a:pt x="741541" y="187188"/>
                    <a:pt x="761544" y="194808"/>
                  </a:cubicBezTo>
                  <a:close/>
                  <a:moveTo>
                    <a:pt x="873343" y="184331"/>
                  </a:moveTo>
                  <a:cubicBezTo>
                    <a:pt x="879653" y="185283"/>
                    <a:pt x="886320" y="188617"/>
                    <a:pt x="891083" y="191951"/>
                  </a:cubicBezTo>
                  <a:cubicBezTo>
                    <a:pt x="904418" y="200523"/>
                    <a:pt x="892988" y="209096"/>
                    <a:pt x="888226" y="217668"/>
                  </a:cubicBezTo>
                  <a:lnTo>
                    <a:pt x="879241" y="234820"/>
                  </a:lnTo>
                  <a:lnTo>
                    <a:pt x="895370" y="235036"/>
                  </a:lnTo>
                  <a:cubicBezTo>
                    <a:pt x="907514" y="238206"/>
                    <a:pt x="906800" y="249815"/>
                    <a:pt x="899656" y="266246"/>
                  </a:cubicBezTo>
                  <a:cubicBezTo>
                    <a:pt x="894893" y="277676"/>
                    <a:pt x="884416" y="289106"/>
                    <a:pt x="892988" y="303393"/>
                  </a:cubicBezTo>
                  <a:cubicBezTo>
                    <a:pt x="897751" y="310061"/>
                    <a:pt x="901561" y="309108"/>
                    <a:pt x="905371" y="303393"/>
                  </a:cubicBezTo>
                  <a:cubicBezTo>
                    <a:pt x="923468" y="307203"/>
                    <a:pt x="923468" y="307203"/>
                    <a:pt x="915848" y="337683"/>
                  </a:cubicBezTo>
                  <a:cubicBezTo>
                    <a:pt x="926326" y="330063"/>
                    <a:pt x="936803" y="329111"/>
                    <a:pt x="946328" y="324348"/>
                  </a:cubicBezTo>
                  <a:lnTo>
                    <a:pt x="973409" y="303804"/>
                  </a:lnTo>
                  <a:lnTo>
                    <a:pt x="975260" y="292796"/>
                  </a:lnTo>
                  <a:cubicBezTo>
                    <a:pt x="974903" y="288629"/>
                    <a:pt x="972522" y="284819"/>
                    <a:pt x="965378" y="281485"/>
                  </a:cubicBezTo>
                  <a:cubicBezTo>
                    <a:pt x="944423" y="270055"/>
                    <a:pt x="942518" y="249100"/>
                    <a:pt x="962521" y="233860"/>
                  </a:cubicBezTo>
                  <a:cubicBezTo>
                    <a:pt x="977761" y="221478"/>
                    <a:pt x="993953" y="208143"/>
                    <a:pt x="1013956" y="203380"/>
                  </a:cubicBezTo>
                  <a:cubicBezTo>
                    <a:pt x="1018718" y="201475"/>
                    <a:pt x="1023481" y="200046"/>
                    <a:pt x="1028243" y="200165"/>
                  </a:cubicBezTo>
                  <a:cubicBezTo>
                    <a:pt x="1033006" y="200284"/>
                    <a:pt x="1037768" y="201951"/>
                    <a:pt x="1042531" y="206238"/>
                  </a:cubicBezTo>
                  <a:cubicBezTo>
                    <a:pt x="1037768" y="220525"/>
                    <a:pt x="1018718" y="221478"/>
                    <a:pt x="1016813" y="234813"/>
                  </a:cubicBezTo>
                  <a:cubicBezTo>
                    <a:pt x="1029196" y="212905"/>
                    <a:pt x="1052056" y="208143"/>
                    <a:pt x="1075868" y="204333"/>
                  </a:cubicBezTo>
                  <a:cubicBezTo>
                    <a:pt x="1082536" y="204333"/>
                    <a:pt x="1089203" y="204333"/>
                    <a:pt x="1095871" y="204333"/>
                  </a:cubicBezTo>
                  <a:cubicBezTo>
                    <a:pt x="1106348" y="211953"/>
                    <a:pt x="1099681" y="223383"/>
                    <a:pt x="1099681" y="232908"/>
                  </a:cubicBezTo>
                  <a:cubicBezTo>
                    <a:pt x="1112063" y="235765"/>
                    <a:pt x="1123493" y="229098"/>
                    <a:pt x="1133971" y="231003"/>
                  </a:cubicBezTo>
                  <a:cubicBezTo>
                    <a:pt x="1140638" y="231003"/>
                    <a:pt x="1146353" y="233860"/>
                    <a:pt x="1151116" y="238623"/>
                  </a:cubicBezTo>
                  <a:cubicBezTo>
                    <a:pt x="1162546" y="262435"/>
                    <a:pt x="1192073" y="265293"/>
                    <a:pt x="1205408" y="287200"/>
                  </a:cubicBezTo>
                  <a:cubicBezTo>
                    <a:pt x="1219696" y="305298"/>
                    <a:pt x="1210171" y="320538"/>
                    <a:pt x="1198741" y="334825"/>
                  </a:cubicBezTo>
                  <a:cubicBezTo>
                    <a:pt x="1205408" y="359590"/>
                    <a:pt x="1234936" y="358638"/>
                    <a:pt x="1248271" y="377688"/>
                  </a:cubicBezTo>
                  <a:cubicBezTo>
                    <a:pt x="1257796" y="391023"/>
                    <a:pt x="1257796" y="393880"/>
                    <a:pt x="1246366" y="402453"/>
                  </a:cubicBezTo>
                  <a:cubicBezTo>
                    <a:pt x="1226363" y="415788"/>
                    <a:pt x="1207313" y="445315"/>
                    <a:pt x="1187311" y="402453"/>
                  </a:cubicBezTo>
                  <a:cubicBezTo>
                    <a:pt x="1184453" y="396738"/>
                    <a:pt x="1176833" y="390070"/>
                    <a:pt x="1171118" y="396738"/>
                  </a:cubicBezTo>
                  <a:cubicBezTo>
                    <a:pt x="1161593" y="407215"/>
                    <a:pt x="1163498" y="418645"/>
                    <a:pt x="1171118" y="431028"/>
                  </a:cubicBezTo>
                  <a:cubicBezTo>
                    <a:pt x="1186358" y="457698"/>
                    <a:pt x="1180643" y="471033"/>
                    <a:pt x="1151116" y="479605"/>
                  </a:cubicBezTo>
                  <a:cubicBezTo>
                    <a:pt x="1147306" y="475795"/>
                    <a:pt x="1141591" y="474843"/>
                    <a:pt x="1136828" y="476748"/>
                  </a:cubicBezTo>
                  <a:cubicBezTo>
                    <a:pt x="1132066" y="478653"/>
                    <a:pt x="1134923" y="483415"/>
                    <a:pt x="1136828" y="487225"/>
                  </a:cubicBezTo>
                  <a:cubicBezTo>
                    <a:pt x="1135876" y="500560"/>
                    <a:pt x="1128256" y="503418"/>
                    <a:pt x="1118731" y="497703"/>
                  </a:cubicBezTo>
                  <a:cubicBezTo>
                    <a:pt x="1098728" y="487225"/>
                    <a:pt x="1074916" y="482463"/>
                    <a:pt x="1066343" y="455793"/>
                  </a:cubicBezTo>
                  <a:cubicBezTo>
                    <a:pt x="1058723" y="432933"/>
                    <a:pt x="1039673" y="427218"/>
                    <a:pt x="1016813" y="433885"/>
                  </a:cubicBezTo>
                  <a:cubicBezTo>
                    <a:pt x="1008241" y="436743"/>
                    <a:pt x="999668" y="438648"/>
                    <a:pt x="996811" y="428170"/>
                  </a:cubicBezTo>
                  <a:cubicBezTo>
                    <a:pt x="993001" y="415788"/>
                    <a:pt x="1007288" y="411025"/>
                    <a:pt x="1013003" y="411978"/>
                  </a:cubicBezTo>
                  <a:cubicBezTo>
                    <a:pt x="1055866" y="420550"/>
                    <a:pt x="1078726" y="386260"/>
                    <a:pt x="1109206" y="369115"/>
                  </a:cubicBezTo>
                  <a:cubicBezTo>
                    <a:pt x="1117778" y="343398"/>
                    <a:pt x="1089203" y="330063"/>
                    <a:pt x="1089203" y="307203"/>
                  </a:cubicBezTo>
                  <a:cubicBezTo>
                    <a:pt x="1085393" y="301488"/>
                    <a:pt x="1081583" y="296725"/>
                    <a:pt x="1077773" y="291010"/>
                  </a:cubicBezTo>
                  <a:cubicBezTo>
                    <a:pt x="1057771" y="307203"/>
                    <a:pt x="1036816" y="290058"/>
                    <a:pt x="1016813" y="292915"/>
                  </a:cubicBezTo>
                  <a:cubicBezTo>
                    <a:pt x="1012050" y="293391"/>
                    <a:pt x="1008717" y="294106"/>
                    <a:pt x="1007169" y="296011"/>
                  </a:cubicBezTo>
                  <a:lnTo>
                    <a:pt x="1007866" y="302667"/>
                  </a:lnTo>
                  <a:lnTo>
                    <a:pt x="1009193" y="303393"/>
                  </a:lnTo>
                  <a:cubicBezTo>
                    <a:pt x="1013003" y="324348"/>
                    <a:pt x="986333" y="363401"/>
                    <a:pt x="962521" y="370068"/>
                  </a:cubicBezTo>
                  <a:cubicBezTo>
                    <a:pt x="943471" y="375783"/>
                    <a:pt x="924421" y="377688"/>
                    <a:pt x="905371" y="371973"/>
                  </a:cubicBezTo>
                  <a:cubicBezTo>
                    <a:pt x="896798" y="389118"/>
                    <a:pt x="879653" y="396738"/>
                    <a:pt x="868223" y="410073"/>
                  </a:cubicBezTo>
                  <a:cubicBezTo>
                    <a:pt x="859651" y="419598"/>
                    <a:pt x="849173" y="424361"/>
                    <a:pt x="836791" y="426266"/>
                  </a:cubicBezTo>
                  <a:cubicBezTo>
                    <a:pt x="830123" y="425313"/>
                    <a:pt x="820598" y="421503"/>
                    <a:pt x="816788" y="424361"/>
                  </a:cubicBezTo>
                  <a:cubicBezTo>
                    <a:pt x="772973" y="455793"/>
                    <a:pt x="714871" y="464366"/>
                    <a:pt x="677723" y="507228"/>
                  </a:cubicBezTo>
                  <a:cubicBezTo>
                    <a:pt x="667246" y="519611"/>
                    <a:pt x="646291" y="531993"/>
                    <a:pt x="668198" y="553901"/>
                  </a:cubicBezTo>
                  <a:cubicBezTo>
                    <a:pt x="672961" y="558663"/>
                    <a:pt x="665341" y="574856"/>
                    <a:pt x="662483" y="586286"/>
                  </a:cubicBezTo>
                  <a:cubicBezTo>
                    <a:pt x="685343" y="585333"/>
                    <a:pt x="702488" y="596763"/>
                    <a:pt x="716776" y="612956"/>
                  </a:cubicBezTo>
                  <a:cubicBezTo>
                    <a:pt x="731063" y="630101"/>
                    <a:pt x="747256" y="644388"/>
                    <a:pt x="771068" y="645341"/>
                  </a:cubicBezTo>
                  <a:cubicBezTo>
                    <a:pt x="789166" y="646293"/>
                    <a:pt x="788213" y="653913"/>
                    <a:pt x="782498" y="667248"/>
                  </a:cubicBezTo>
                  <a:cubicBezTo>
                    <a:pt x="774878" y="685346"/>
                    <a:pt x="766306" y="702491"/>
                    <a:pt x="772973" y="726303"/>
                  </a:cubicBezTo>
                  <a:cubicBezTo>
                    <a:pt x="779641" y="752973"/>
                    <a:pt x="789166" y="747258"/>
                    <a:pt x="805358" y="736781"/>
                  </a:cubicBezTo>
                  <a:cubicBezTo>
                    <a:pt x="823456" y="725351"/>
                    <a:pt x="826313" y="706301"/>
                    <a:pt x="828218" y="689156"/>
                  </a:cubicBezTo>
                  <a:cubicBezTo>
                    <a:pt x="831076" y="669153"/>
                    <a:pt x="841553" y="660581"/>
                    <a:pt x="858698" y="652961"/>
                  </a:cubicBezTo>
                  <a:cubicBezTo>
                    <a:pt x="901561" y="638673"/>
                    <a:pt x="911086" y="619623"/>
                    <a:pt x="901561" y="573903"/>
                  </a:cubicBezTo>
                  <a:cubicBezTo>
                    <a:pt x="900608" y="569141"/>
                    <a:pt x="899656" y="563426"/>
                    <a:pt x="904418" y="561521"/>
                  </a:cubicBezTo>
                  <a:cubicBezTo>
                    <a:pt x="937756" y="550091"/>
                    <a:pt x="937756" y="514848"/>
                    <a:pt x="953948" y="491988"/>
                  </a:cubicBezTo>
                  <a:cubicBezTo>
                    <a:pt x="957758" y="486273"/>
                    <a:pt x="961568" y="480558"/>
                    <a:pt x="968236" y="478653"/>
                  </a:cubicBezTo>
                  <a:cubicBezTo>
                    <a:pt x="991096" y="471986"/>
                    <a:pt x="1037768" y="491036"/>
                    <a:pt x="1049198" y="512943"/>
                  </a:cubicBezTo>
                  <a:cubicBezTo>
                    <a:pt x="1061581" y="517706"/>
                    <a:pt x="1074916" y="522468"/>
                    <a:pt x="1063486" y="539613"/>
                  </a:cubicBezTo>
                  <a:cubicBezTo>
                    <a:pt x="1048246" y="555806"/>
                    <a:pt x="1052056" y="572951"/>
                    <a:pt x="1067296" y="583428"/>
                  </a:cubicBezTo>
                  <a:cubicBezTo>
                    <a:pt x="1084441" y="593906"/>
                    <a:pt x="1099681" y="578666"/>
                    <a:pt x="1112063" y="568188"/>
                  </a:cubicBezTo>
                  <a:cubicBezTo>
                    <a:pt x="1139686" y="545328"/>
                    <a:pt x="1138733" y="544376"/>
                    <a:pt x="1146353" y="580571"/>
                  </a:cubicBezTo>
                  <a:cubicBezTo>
                    <a:pt x="1149211" y="592953"/>
                    <a:pt x="1154926" y="606288"/>
                    <a:pt x="1151116" y="616766"/>
                  </a:cubicBezTo>
                  <a:cubicBezTo>
                    <a:pt x="1138733" y="656771"/>
                    <a:pt x="1163498" y="672011"/>
                    <a:pt x="1193026" y="684393"/>
                  </a:cubicBezTo>
                  <a:cubicBezTo>
                    <a:pt x="1193026" y="693918"/>
                    <a:pt x="1188501" y="696537"/>
                    <a:pt x="1182905" y="697847"/>
                  </a:cubicBezTo>
                  <a:lnTo>
                    <a:pt x="1179024" y="699159"/>
                  </a:lnTo>
                  <a:lnTo>
                    <a:pt x="1177845" y="699023"/>
                  </a:lnTo>
                  <a:cubicBezTo>
                    <a:pt x="1174214" y="699455"/>
                    <a:pt x="1170404" y="700824"/>
                    <a:pt x="1166356" y="703443"/>
                  </a:cubicBezTo>
                  <a:lnTo>
                    <a:pt x="1179024" y="699159"/>
                  </a:lnTo>
                  <a:lnTo>
                    <a:pt x="1188263" y="700229"/>
                  </a:lnTo>
                  <a:cubicBezTo>
                    <a:pt x="1194931" y="702491"/>
                    <a:pt x="1201122" y="707253"/>
                    <a:pt x="1207313" y="712016"/>
                  </a:cubicBezTo>
                  <a:cubicBezTo>
                    <a:pt x="1210647" y="727732"/>
                    <a:pt x="1209694" y="741781"/>
                    <a:pt x="1205051" y="754402"/>
                  </a:cubicBezTo>
                  <a:lnTo>
                    <a:pt x="1180854" y="787924"/>
                  </a:lnTo>
                  <a:lnTo>
                    <a:pt x="1187073" y="807504"/>
                  </a:lnTo>
                  <a:cubicBezTo>
                    <a:pt x="1190883" y="812504"/>
                    <a:pt x="1196836" y="815362"/>
                    <a:pt x="1206361" y="814886"/>
                  </a:cubicBezTo>
                  <a:cubicBezTo>
                    <a:pt x="1214934" y="814886"/>
                    <a:pt x="1223506" y="816791"/>
                    <a:pt x="1213981" y="828221"/>
                  </a:cubicBezTo>
                  <a:cubicBezTo>
                    <a:pt x="1208266" y="850128"/>
                    <a:pt x="1205409" y="874893"/>
                    <a:pt x="1172071" y="862511"/>
                  </a:cubicBezTo>
                  <a:cubicBezTo>
                    <a:pt x="1153021" y="859653"/>
                    <a:pt x="1123494" y="872036"/>
                    <a:pt x="1115874" y="854891"/>
                  </a:cubicBezTo>
                  <a:cubicBezTo>
                    <a:pt x="1109206" y="839651"/>
                    <a:pt x="1133971" y="821553"/>
                    <a:pt x="1148259" y="807266"/>
                  </a:cubicBezTo>
                  <a:cubicBezTo>
                    <a:pt x="1157784" y="799646"/>
                    <a:pt x="1159689" y="785358"/>
                    <a:pt x="1173024" y="780596"/>
                  </a:cubicBezTo>
                  <a:lnTo>
                    <a:pt x="1173125" y="780684"/>
                  </a:lnTo>
                  <a:lnTo>
                    <a:pt x="1174333" y="770475"/>
                  </a:lnTo>
                  <a:cubicBezTo>
                    <a:pt x="1173023" y="767975"/>
                    <a:pt x="1169689" y="766784"/>
                    <a:pt x="1163498" y="767261"/>
                  </a:cubicBezTo>
                  <a:cubicBezTo>
                    <a:pt x="1147306" y="769166"/>
                    <a:pt x="1137781" y="780596"/>
                    <a:pt x="1124446" y="787263"/>
                  </a:cubicBezTo>
                  <a:cubicBezTo>
                    <a:pt x="1097776" y="793931"/>
                    <a:pt x="1070153" y="791073"/>
                    <a:pt x="1043483" y="789168"/>
                  </a:cubicBezTo>
                  <a:cubicBezTo>
                    <a:pt x="1026338" y="788216"/>
                    <a:pt x="1010146" y="786311"/>
                    <a:pt x="993953" y="794883"/>
                  </a:cubicBezTo>
                  <a:cubicBezTo>
                    <a:pt x="987286" y="810123"/>
                    <a:pt x="971093" y="808218"/>
                    <a:pt x="959663" y="814886"/>
                  </a:cubicBezTo>
                  <a:cubicBezTo>
                    <a:pt x="951091" y="825363"/>
                    <a:pt x="939661" y="831078"/>
                    <a:pt x="929183" y="839651"/>
                  </a:cubicBezTo>
                  <a:lnTo>
                    <a:pt x="925100" y="843462"/>
                  </a:lnTo>
                  <a:lnTo>
                    <a:pt x="915848" y="851081"/>
                  </a:lnTo>
                  <a:cubicBezTo>
                    <a:pt x="915848" y="851081"/>
                    <a:pt x="912991" y="851081"/>
                    <a:pt x="912991" y="851081"/>
                  </a:cubicBezTo>
                  <a:cubicBezTo>
                    <a:pt x="912991" y="851081"/>
                    <a:pt x="914896" y="852986"/>
                    <a:pt x="914896" y="852986"/>
                  </a:cubicBezTo>
                  <a:lnTo>
                    <a:pt x="925100" y="843462"/>
                  </a:lnTo>
                  <a:lnTo>
                    <a:pt x="932041" y="837746"/>
                  </a:lnTo>
                  <a:cubicBezTo>
                    <a:pt x="942518" y="824411"/>
                    <a:pt x="959663" y="826316"/>
                    <a:pt x="972998" y="820601"/>
                  </a:cubicBezTo>
                  <a:cubicBezTo>
                    <a:pt x="979666" y="818696"/>
                    <a:pt x="986333" y="814886"/>
                    <a:pt x="992048" y="814886"/>
                  </a:cubicBezTo>
                  <a:cubicBezTo>
                    <a:pt x="1003478" y="813933"/>
                    <a:pt x="1017766" y="809171"/>
                    <a:pt x="1023481" y="819648"/>
                  </a:cubicBezTo>
                  <a:cubicBezTo>
                    <a:pt x="1032053" y="834888"/>
                    <a:pt x="1013003" y="835841"/>
                    <a:pt x="1005383" y="842508"/>
                  </a:cubicBezTo>
                  <a:cubicBezTo>
                    <a:pt x="1003478" y="844413"/>
                    <a:pt x="1005383" y="851081"/>
                    <a:pt x="1006336" y="854891"/>
                  </a:cubicBezTo>
                  <a:cubicBezTo>
                    <a:pt x="997763" y="866321"/>
                    <a:pt x="1011098" y="877751"/>
                    <a:pt x="1005383" y="889181"/>
                  </a:cubicBezTo>
                  <a:cubicBezTo>
                    <a:pt x="1001573" y="899658"/>
                    <a:pt x="992048" y="903468"/>
                    <a:pt x="984428" y="910136"/>
                  </a:cubicBezTo>
                  <a:cubicBezTo>
                    <a:pt x="974903" y="918708"/>
                    <a:pt x="961568" y="909183"/>
                    <a:pt x="952043" y="916803"/>
                  </a:cubicBezTo>
                  <a:cubicBezTo>
                    <a:pt x="937756" y="931091"/>
                    <a:pt x="916801" y="932043"/>
                    <a:pt x="899656" y="938711"/>
                  </a:cubicBezTo>
                  <a:cubicBezTo>
                    <a:pt x="876796" y="947283"/>
                    <a:pt x="858698" y="959666"/>
                    <a:pt x="855841" y="985383"/>
                  </a:cubicBezTo>
                  <a:cubicBezTo>
                    <a:pt x="853936" y="1001576"/>
                    <a:pt x="839648" y="1003481"/>
                    <a:pt x="831076" y="1003481"/>
                  </a:cubicBezTo>
                  <a:cubicBezTo>
                    <a:pt x="779641" y="1006338"/>
                    <a:pt x="763448" y="1048248"/>
                    <a:pt x="738683" y="1081586"/>
                  </a:cubicBezTo>
                  <a:cubicBezTo>
                    <a:pt x="708203" y="1076823"/>
                    <a:pt x="712013" y="1097778"/>
                    <a:pt x="711061" y="1115876"/>
                  </a:cubicBezTo>
                  <a:cubicBezTo>
                    <a:pt x="707251" y="1144451"/>
                    <a:pt x="692011" y="1163501"/>
                    <a:pt x="666293" y="1175883"/>
                  </a:cubicBezTo>
                  <a:cubicBezTo>
                    <a:pt x="636766" y="1191123"/>
                    <a:pt x="610096" y="1209221"/>
                    <a:pt x="585331" y="1230176"/>
                  </a:cubicBezTo>
                  <a:cubicBezTo>
                    <a:pt x="565328" y="1247320"/>
                    <a:pt x="557708" y="1270181"/>
                    <a:pt x="559613" y="1297803"/>
                  </a:cubicBezTo>
                  <a:cubicBezTo>
                    <a:pt x="561518" y="1327331"/>
                    <a:pt x="564376" y="1356858"/>
                    <a:pt x="557708" y="1386386"/>
                  </a:cubicBezTo>
                  <a:cubicBezTo>
                    <a:pt x="555803" y="1394958"/>
                    <a:pt x="551993" y="1406388"/>
                    <a:pt x="542468" y="1407341"/>
                  </a:cubicBezTo>
                  <a:cubicBezTo>
                    <a:pt x="530086" y="1409246"/>
                    <a:pt x="531038" y="1394958"/>
                    <a:pt x="528181" y="1387338"/>
                  </a:cubicBezTo>
                  <a:cubicBezTo>
                    <a:pt x="522466" y="1365431"/>
                    <a:pt x="516751" y="1344476"/>
                    <a:pt x="519608" y="1320663"/>
                  </a:cubicBezTo>
                  <a:cubicBezTo>
                    <a:pt x="521513" y="1300661"/>
                    <a:pt x="522466" y="1280658"/>
                    <a:pt x="488176" y="1283516"/>
                  </a:cubicBezTo>
                  <a:cubicBezTo>
                    <a:pt x="470078" y="1285421"/>
                    <a:pt x="452933" y="1262561"/>
                    <a:pt x="429121" y="1267323"/>
                  </a:cubicBezTo>
                  <a:cubicBezTo>
                    <a:pt x="422453" y="1268276"/>
                    <a:pt x="411023" y="1265418"/>
                    <a:pt x="409118" y="1268276"/>
                  </a:cubicBezTo>
                  <a:cubicBezTo>
                    <a:pt x="391973" y="1307328"/>
                    <a:pt x="364351" y="1288278"/>
                    <a:pt x="336728" y="1284468"/>
                  </a:cubicBezTo>
                  <a:cubicBezTo>
                    <a:pt x="279578" y="1275896"/>
                    <a:pt x="228143" y="1315901"/>
                    <a:pt x="215761" y="1373051"/>
                  </a:cubicBezTo>
                  <a:cubicBezTo>
                    <a:pt x="210998" y="1396863"/>
                    <a:pt x="193853" y="1415913"/>
                    <a:pt x="189091" y="1441631"/>
                  </a:cubicBezTo>
                  <a:cubicBezTo>
                    <a:pt x="182423" y="1476873"/>
                    <a:pt x="183376" y="1511163"/>
                    <a:pt x="196711" y="1544501"/>
                  </a:cubicBezTo>
                  <a:cubicBezTo>
                    <a:pt x="204331" y="1564503"/>
                    <a:pt x="219571" y="1574028"/>
                    <a:pt x="244336" y="1573076"/>
                  </a:cubicBezTo>
                  <a:cubicBezTo>
                    <a:pt x="284341" y="1571171"/>
                    <a:pt x="310058" y="1555931"/>
                    <a:pt x="320536" y="1514973"/>
                  </a:cubicBezTo>
                  <a:cubicBezTo>
                    <a:pt x="324346" y="1500686"/>
                    <a:pt x="374828" y="1487351"/>
                    <a:pt x="387211" y="1494971"/>
                  </a:cubicBezTo>
                  <a:cubicBezTo>
                    <a:pt x="396736" y="1500686"/>
                    <a:pt x="392926" y="1507353"/>
                    <a:pt x="389116" y="1515926"/>
                  </a:cubicBezTo>
                  <a:cubicBezTo>
                    <a:pt x="372923" y="1552121"/>
                    <a:pt x="358636" y="1589268"/>
                    <a:pt x="340538" y="1624511"/>
                  </a:cubicBezTo>
                  <a:cubicBezTo>
                    <a:pt x="329108" y="1646418"/>
                    <a:pt x="340538" y="1644513"/>
                    <a:pt x="354826" y="1644513"/>
                  </a:cubicBezTo>
                  <a:cubicBezTo>
                    <a:pt x="372923" y="1644513"/>
                    <a:pt x="391973" y="1642608"/>
                    <a:pt x="410071" y="1645466"/>
                  </a:cubicBezTo>
                  <a:cubicBezTo>
                    <a:pt x="432931" y="1649276"/>
                    <a:pt x="449123" y="1658801"/>
                    <a:pt x="439598" y="1687376"/>
                  </a:cubicBezTo>
                  <a:cubicBezTo>
                    <a:pt x="433883" y="1705473"/>
                    <a:pt x="432931" y="1725476"/>
                    <a:pt x="426263" y="1743573"/>
                  </a:cubicBezTo>
                  <a:cubicBezTo>
                    <a:pt x="414833" y="1774053"/>
                    <a:pt x="432931" y="1793103"/>
                    <a:pt x="450076" y="1813106"/>
                  </a:cubicBezTo>
                  <a:cubicBezTo>
                    <a:pt x="466268" y="1832156"/>
                    <a:pt x="483413" y="1819773"/>
                    <a:pt x="499606" y="1812153"/>
                  </a:cubicBezTo>
                  <a:cubicBezTo>
                    <a:pt x="512941" y="1806438"/>
                    <a:pt x="528181" y="1806438"/>
                    <a:pt x="536753" y="1818821"/>
                  </a:cubicBezTo>
                  <a:cubicBezTo>
                    <a:pt x="554851" y="1843586"/>
                    <a:pt x="571996" y="1829298"/>
                    <a:pt x="577711" y="1813106"/>
                  </a:cubicBezTo>
                  <a:cubicBezTo>
                    <a:pt x="591998" y="1771196"/>
                    <a:pt x="630098" y="1768338"/>
                    <a:pt x="661531" y="1754051"/>
                  </a:cubicBezTo>
                  <a:cubicBezTo>
                    <a:pt x="671056" y="1754051"/>
                    <a:pt x="673913" y="1755956"/>
                    <a:pt x="672008" y="1763576"/>
                  </a:cubicBezTo>
                  <a:cubicBezTo>
                    <a:pt x="676771" y="1783578"/>
                    <a:pt x="689153" y="1777863"/>
                    <a:pt x="695821" y="1768338"/>
                  </a:cubicBezTo>
                  <a:cubicBezTo>
                    <a:pt x="713918" y="1745478"/>
                    <a:pt x="729158" y="1761671"/>
                    <a:pt x="741541" y="1772148"/>
                  </a:cubicBezTo>
                  <a:cubicBezTo>
                    <a:pt x="769163" y="1795008"/>
                    <a:pt x="799643" y="1798818"/>
                    <a:pt x="832028" y="1788341"/>
                  </a:cubicBezTo>
                  <a:cubicBezTo>
                    <a:pt x="845363" y="1783578"/>
                    <a:pt x="854888" y="1779768"/>
                    <a:pt x="865366" y="1796913"/>
                  </a:cubicBezTo>
                  <a:cubicBezTo>
                    <a:pt x="875843" y="1814058"/>
                    <a:pt x="896798" y="1823583"/>
                    <a:pt x="910133" y="1838823"/>
                  </a:cubicBezTo>
                  <a:cubicBezTo>
                    <a:pt x="947281" y="1881686"/>
                    <a:pt x="990143" y="1906451"/>
                    <a:pt x="1047293" y="1918833"/>
                  </a:cubicBezTo>
                  <a:cubicBezTo>
                    <a:pt x="1093966" y="1928358"/>
                    <a:pt x="1124446" y="1995986"/>
                    <a:pt x="1116826" y="2036943"/>
                  </a:cubicBezTo>
                  <a:cubicBezTo>
                    <a:pt x="1113968" y="2044563"/>
                    <a:pt x="1111111" y="2051231"/>
                    <a:pt x="1106348" y="2056946"/>
                  </a:cubicBezTo>
                  <a:cubicBezTo>
                    <a:pt x="1092061" y="2071233"/>
                    <a:pt x="1112063" y="2086473"/>
                    <a:pt x="1104443" y="2099808"/>
                  </a:cubicBezTo>
                  <a:cubicBezTo>
                    <a:pt x="1110158" y="2107428"/>
                    <a:pt x="1117778" y="2102666"/>
                    <a:pt x="1124446" y="2102666"/>
                  </a:cubicBezTo>
                  <a:cubicBezTo>
                    <a:pt x="1147306" y="2095046"/>
                    <a:pt x="1161593" y="2062661"/>
                    <a:pt x="1193026" y="2077901"/>
                  </a:cubicBezTo>
                  <a:cubicBezTo>
                    <a:pt x="1225411" y="2087426"/>
                    <a:pt x="1244461" y="2125526"/>
                    <a:pt x="1280656" y="2123621"/>
                  </a:cubicBezTo>
                  <a:cubicBezTo>
                    <a:pt x="1325423" y="2121716"/>
                    <a:pt x="1360666" y="2136956"/>
                    <a:pt x="1387336" y="2172198"/>
                  </a:cubicBezTo>
                  <a:cubicBezTo>
                    <a:pt x="1398766" y="2187438"/>
                    <a:pt x="1427341" y="2172198"/>
                    <a:pt x="1434008" y="2199821"/>
                  </a:cubicBezTo>
                  <a:cubicBezTo>
                    <a:pt x="1440676" y="2228396"/>
                    <a:pt x="1444486" y="2256018"/>
                    <a:pt x="1430198" y="2282688"/>
                  </a:cubicBezTo>
                  <a:cubicBezTo>
                    <a:pt x="1413053" y="2315073"/>
                    <a:pt x="1388288" y="2341743"/>
                    <a:pt x="1370191" y="2373176"/>
                  </a:cubicBezTo>
                  <a:cubicBezTo>
                    <a:pt x="1359713" y="2391273"/>
                    <a:pt x="1356856" y="2406513"/>
                    <a:pt x="1358761" y="2423658"/>
                  </a:cubicBezTo>
                  <a:cubicBezTo>
                    <a:pt x="1366381" y="2486523"/>
                    <a:pt x="1352093" y="2544626"/>
                    <a:pt x="1327328" y="2600823"/>
                  </a:cubicBezTo>
                  <a:cubicBezTo>
                    <a:pt x="1321613" y="2612253"/>
                    <a:pt x="1313041" y="2629398"/>
                    <a:pt x="1293991" y="2626541"/>
                  </a:cubicBezTo>
                  <a:cubicBezTo>
                    <a:pt x="1261606" y="2622731"/>
                    <a:pt x="1241603" y="2647496"/>
                    <a:pt x="1218743" y="2661783"/>
                  </a:cubicBezTo>
                  <a:cubicBezTo>
                    <a:pt x="1203503" y="2671308"/>
                    <a:pt x="1187311" y="2690358"/>
                    <a:pt x="1193026" y="2710361"/>
                  </a:cubicBezTo>
                  <a:cubicBezTo>
                    <a:pt x="1205408" y="2757033"/>
                    <a:pt x="1178738" y="2793228"/>
                    <a:pt x="1164451" y="2832281"/>
                  </a:cubicBezTo>
                  <a:cubicBezTo>
                    <a:pt x="1154926" y="2859903"/>
                    <a:pt x="1136828" y="2884668"/>
                    <a:pt x="1122541" y="2910386"/>
                  </a:cubicBezTo>
                  <a:cubicBezTo>
                    <a:pt x="1116826" y="2920863"/>
                    <a:pt x="1109206" y="2929436"/>
                    <a:pt x="1095871" y="2929436"/>
                  </a:cubicBezTo>
                  <a:cubicBezTo>
                    <a:pt x="1085393" y="2920863"/>
                    <a:pt x="1072058" y="2930388"/>
                    <a:pt x="1061581" y="2922768"/>
                  </a:cubicBezTo>
                  <a:cubicBezTo>
                    <a:pt x="1053961" y="2919911"/>
                    <a:pt x="1044436" y="2911338"/>
                    <a:pt x="1047293" y="2929436"/>
                  </a:cubicBezTo>
                  <a:cubicBezTo>
                    <a:pt x="1052056" y="2938961"/>
                    <a:pt x="1062533" y="2944676"/>
                    <a:pt x="1061581" y="2956106"/>
                  </a:cubicBezTo>
                  <a:cubicBezTo>
                    <a:pt x="1055866" y="2964678"/>
                    <a:pt x="1048246" y="2962773"/>
                    <a:pt x="1040626" y="2959916"/>
                  </a:cubicBezTo>
                  <a:cubicBezTo>
                    <a:pt x="952043" y="2929436"/>
                    <a:pt x="865366" y="2895146"/>
                    <a:pt x="783451" y="2850378"/>
                  </a:cubicBezTo>
                  <a:cubicBezTo>
                    <a:pt x="762496" y="2838948"/>
                    <a:pt x="762496" y="2820851"/>
                    <a:pt x="752971" y="2805611"/>
                  </a:cubicBezTo>
                  <a:cubicBezTo>
                    <a:pt x="730111" y="2799896"/>
                    <a:pt x="738683" y="2779893"/>
                    <a:pt x="737731" y="2765606"/>
                  </a:cubicBezTo>
                  <a:cubicBezTo>
                    <a:pt x="736778" y="2697978"/>
                    <a:pt x="732968" y="2631303"/>
                    <a:pt x="721538" y="2564628"/>
                  </a:cubicBezTo>
                  <a:cubicBezTo>
                    <a:pt x="715823" y="2532243"/>
                    <a:pt x="700583" y="2503668"/>
                    <a:pt x="670103" y="2492238"/>
                  </a:cubicBezTo>
                  <a:cubicBezTo>
                    <a:pt x="596761" y="2464616"/>
                    <a:pt x="568186" y="2400798"/>
                    <a:pt x="539611" y="2337933"/>
                  </a:cubicBezTo>
                  <a:cubicBezTo>
                    <a:pt x="520561" y="2296976"/>
                    <a:pt x="502463" y="2256971"/>
                    <a:pt x="473888" y="2221728"/>
                  </a:cubicBezTo>
                  <a:cubicBezTo>
                    <a:pt x="456743" y="2200773"/>
                    <a:pt x="450076" y="2174103"/>
                    <a:pt x="468173" y="2148386"/>
                  </a:cubicBezTo>
                  <a:cubicBezTo>
                    <a:pt x="473888" y="2140766"/>
                    <a:pt x="477698" y="2133146"/>
                    <a:pt x="471983" y="2122668"/>
                  </a:cubicBezTo>
                  <a:cubicBezTo>
                    <a:pt x="452933" y="2083616"/>
                    <a:pt x="471983" y="2052183"/>
                    <a:pt x="493891" y="2021703"/>
                  </a:cubicBezTo>
                  <a:cubicBezTo>
                    <a:pt x="518656" y="1987413"/>
                    <a:pt x="546278" y="1955028"/>
                    <a:pt x="538658" y="1907403"/>
                  </a:cubicBezTo>
                  <a:cubicBezTo>
                    <a:pt x="535801" y="1889306"/>
                    <a:pt x="531991" y="1871208"/>
                    <a:pt x="524371" y="1854063"/>
                  </a:cubicBezTo>
                  <a:cubicBezTo>
                    <a:pt x="517703" y="1837871"/>
                    <a:pt x="507226" y="1834061"/>
                    <a:pt x="499606" y="1853111"/>
                  </a:cubicBezTo>
                  <a:cubicBezTo>
                    <a:pt x="489128" y="1876923"/>
                    <a:pt x="475793" y="1875018"/>
                    <a:pt x="459601" y="1860731"/>
                  </a:cubicBezTo>
                  <a:cubicBezTo>
                    <a:pt x="443408" y="1847396"/>
                    <a:pt x="425311" y="1838823"/>
                    <a:pt x="408166" y="1827393"/>
                  </a:cubicBezTo>
                  <a:cubicBezTo>
                    <a:pt x="375781" y="1806438"/>
                    <a:pt x="371971" y="1771196"/>
                    <a:pt x="354826" y="1742621"/>
                  </a:cubicBezTo>
                  <a:cubicBezTo>
                    <a:pt x="346253" y="1729286"/>
                    <a:pt x="337681" y="1720713"/>
                    <a:pt x="322441" y="1715951"/>
                  </a:cubicBezTo>
                  <a:cubicBezTo>
                    <a:pt x="289103" y="1705473"/>
                    <a:pt x="255766" y="1691186"/>
                    <a:pt x="234811" y="1658801"/>
                  </a:cubicBezTo>
                  <a:cubicBezTo>
                    <a:pt x="228143" y="1649276"/>
                    <a:pt x="218618" y="1639751"/>
                    <a:pt x="206236" y="1644513"/>
                  </a:cubicBezTo>
                  <a:cubicBezTo>
                    <a:pt x="170993" y="1656896"/>
                    <a:pt x="143371" y="1639751"/>
                    <a:pt x="116701" y="1622606"/>
                  </a:cubicBezTo>
                  <a:cubicBezTo>
                    <a:pt x="85268" y="1603556"/>
                    <a:pt x="54788" y="1583553"/>
                    <a:pt x="28118" y="1557836"/>
                  </a:cubicBezTo>
                  <a:cubicBezTo>
                    <a:pt x="11926" y="1541643"/>
                    <a:pt x="1448" y="1523546"/>
                    <a:pt x="12878" y="1499733"/>
                  </a:cubicBezTo>
                  <a:cubicBezTo>
                    <a:pt x="20498" y="1482588"/>
                    <a:pt x="16688" y="1463538"/>
                    <a:pt x="10021" y="1446393"/>
                  </a:cubicBezTo>
                  <a:cubicBezTo>
                    <a:pt x="6211" y="1434963"/>
                    <a:pt x="-1409" y="1423533"/>
                    <a:pt x="5258" y="1410198"/>
                  </a:cubicBezTo>
                  <a:cubicBezTo>
                    <a:pt x="-12839" y="1304471"/>
                    <a:pt x="19546" y="1205411"/>
                    <a:pt x="45263" y="1105398"/>
                  </a:cubicBezTo>
                  <a:cubicBezTo>
                    <a:pt x="94793" y="912993"/>
                    <a:pt x="185281" y="739638"/>
                    <a:pt x="304343" y="581523"/>
                  </a:cubicBezTo>
                  <a:cubicBezTo>
                    <a:pt x="374828" y="487226"/>
                    <a:pt x="458648" y="405311"/>
                    <a:pt x="548183" y="329111"/>
                  </a:cubicBezTo>
                  <a:cubicBezTo>
                    <a:pt x="568186" y="311966"/>
                    <a:pt x="591046" y="303393"/>
                    <a:pt x="617716" y="317681"/>
                  </a:cubicBezTo>
                  <a:cubicBezTo>
                    <a:pt x="628193" y="324348"/>
                    <a:pt x="628193" y="314823"/>
                    <a:pt x="631051" y="309108"/>
                  </a:cubicBezTo>
                  <a:cubicBezTo>
                    <a:pt x="652006" y="308156"/>
                    <a:pt x="669151" y="289106"/>
                    <a:pt x="692011" y="299583"/>
                  </a:cubicBezTo>
                  <a:cubicBezTo>
                    <a:pt x="712013" y="311966"/>
                    <a:pt x="732968" y="317681"/>
                    <a:pt x="756781" y="316728"/>
                  </a:cubicBezTo>
                  <a:cubicBezTo>
                    <a:pt x="764401" y="317681"/>
                    <a:pt x="772973" y="320538"/>
                    <a:pt x="780593" y="315776"/>
                  </a:cubicBezTo>
                  <a:cubicBezTo>
                    <a:pt x="786308" y="312918"/>
                    <a:pt x="792023" y="311966"/>
                    <a:pt x="797738" y="314823"/>
                  </a:cubicBezTo>
                  <a:cubicBezTo>
                    <a:pt x="808216" y="327206"/>
                    <a:pt x="819646" y="321491"/>
                    <a:pt x="831076" y="316728"/>
                  </a:cubicBezTo>
                  <a:cubicBezTo>
                    <a:pt x="837743" y="304346"/>
                    <a:pt x="858698" y="297678"/>
                    <a:pt x="841553" y="277676"/>
                  </a:cubicBezTo>
                  <a:cubicBezTo>
                    <a:pt x="834886" y="270056"/>
                    <a:pt x="846316" y="263388"/>
                    <a:pt x="852031" y="259578"/>
                  </a:cubicBezTo>
                  <a:cubicBezTo>
                    <a:pt x="857269" y="255768"/>
                    <a:pt x="862508" y="252434"/>
                    <a:pt x="867152" y="248624"/>
                  </a:cubicBezTo>
                  <a:lnTo>
                    <a:pt x="876026" y="238011"/>
                  </a:lnTo>
                  <a:lnTo>
                    <a:pt x="858921" y="241392"/>
                  </a:lnTo>
                  <a:cubicBezTo>
                    <a:pt x="840303" y="244874"/>
                    <a:pt x="823694" y="244338"/>
                    <a:pt x="821551" y="210048"/>
                  </a:cubicBezTo>
                  <a:cubicBezTo>
                    <a:pt x="833933" y="208143"/>
                    <a:pt x="848221" y="208143"/>
                    <a:pt x="857746" y="190998"/>
                  </a:cubicBezTo>
                  <a:cubicBezTo>
                    <a:pt x="861079" y="184807"/>
                    <a:pt x="867032" y="183378"/>
                    <a:pt x="873343" y="184331"/>
                  </a:cubicBezTo>
                  <a:close/>
                  <a:moveTo>
                    <a:pt x="798215" y="181949"/>
                  </a:moveTo>
                  <a:cubicBezTo>
                    <a:pt x="801310" y="182187"/>
                    <a:pt x="803930" y="183378"/>
                    <a:pt x="805359" y="187188"/>
                  </a:cubicBezTo>
                  <a:cubicBezTo>
                    <a:pt x="808216" y="194808"/>
                    <a:pt x="800596" y="194808"/>
                    <a:pt x="795834" y="196713"/>
                  </a:cubicBezTo>
                  <a:cubicBezTo>
                    <a:pt x="790119" y="193856"/>
                    <a:pt x="788214" y="189093"/>
                    <a:pt x="788214" y="182426"/>
                  </a:cubicBezTo>
                  <a:cubicBezTo>
                    <a:pt x="791547" y="182426"/>
                    <a:pt x="795119" y="181711"/>
                    <a:pt x="798215" y="181949"/>
                  </a:cubicBezTo>
                  <a:close/>
                  <a:moveTo>
                    <a:pt x="938708" y="121466"/>
                  </a:moveTo>
                  <a:cubicBezTo>
                    <a:pt x="943471" y="128133"/>
                    <a:pt x="953948" y="130038"/>
                    <a:pt x="952043" y="141468"/>
                  </a:cubicBezTo>
                  <a:lnTo>
                    <a:pt x="951037" y="142501"/>
                  </a:lnTo>
                  <a:lnTo>
                    <a:pt x="953949" y="140516"/>
                  </a:lnTo>
                  <a:cubicBezTo>
                    <a:pt x="952996" y="143373"/>
                    <a:pt x="952996" y="146231"/>
                    <a:pt x="952996" y="148136"/>
                  </a:cubicBezTo>
                  <a:cubicBezTo>
                    <a:pt x="952996" y="154803"/>
                    <a:pt x="952996" y="161471"/>
                    <a:pt x="952996" y="169091"/>
                  </a:cubicBezTo>
                  <a:cubicBezTo>
                    <a:pt x="949662" y="166709"/>
                    <a:pt x="947281" y="162899"/>
                    <a:pt x="944424" y="159804"/>
                  </a:cubicBezTo>
                  <a:lnTo>
                    <a:pt x="933131" y="154863"/>
                  </a:lnTo>
                  <a:lnTo>
                    <a:pt x="931088" y="155756"/>
                  </a:lnTo>
                  <a:cubicBezTo>
                    <a:pt x="931088" y="155756"/>
                    <a:pt x="930136" y="155756"/>
                    <a:pt x="930136" y="155756"/>
                  </a:cubicBezTo>
                  <a:cubicBezTo>
                    <a:pt x="925373" y="152898"/>
                    <a:pt x="906323" y="162423"/>
                    <a:pt x="918706" y="144326"/>
                  </a:cubicBezTo>
                  <a:cubicBezTo>
                    <a:pt x="923468" y="137658"/>
                    <a:pt x="931088" y="131943"/>
                    <a:pt x="931088" y="122418"/>
                  </a:cubicBezTo>
                  <a:cubicBezTo>
                    <a:pt x="934898" y="118608"/>
                    <a:pt x="936803" y="118608"/>
                    <a:pt x="938708" y="121466"/>
                  </a:cubicBezTo>
                  <a:close/>
                  <a:moveTo>
                    <a:pt x="925373" y="107178"/>
                  </a:moveTo>
                  <a:cubicBezTo>
                    <a:pt x="930136" y="111940"/>
                    <a:pt x="934898" y="116703"/>
                    <a:pt x="938708" y="121465"/>
                  </a:cubicBezTo>
                  <a:lnTo>
                    <a:pt x="935851" y="121465"/>
                  </a:lnTo>
                  <a:cubicBezTo>
                    <a:pt x="935851" y="121465"/>
                    <a:pt x="932993" y="121465"/>
                    <a:pt x="932993" y="121465"/>
                  </a:cubicBezTo>
                  <a:cubicBezTo>
                    <a:pt x="923468" y="125275"/>
                    <a:pt x="912991" y="131943"/>
                    <a:pt x="901561" y="123370"/>
                  </a:cubicBezTo>
                  <a:cubicBezTo>
                    <a:pt x="904418" y="109083"/>
                    <a:pt x="915848" y="109083"/>
                    <a:pt x="925373" y="107178"/>
                  </a:cubicBezTo>
                  <a:close/>
                  <a:moveTo>
                    <a:pt x="1021576" y="71936"/>
                  </a:moveTo>
                  <a:cubicBezTo>
                    <a:pt x="1037768" y="75746"/>
                    <a:pt x="1038721" y="87176"/>
                    <a:pt x="1031101" y="97653"/>
                  </a:cubicBezTo>
                  <a:cubicBezTo>
                    <a:pt x="1019671" y="115751"/>
                    <a:pt x="1011098" y="95748"/>
                    <a:pt x="1000621" y="92891"/>
                  </a:cubicBezTo>
                  <a:cubicBezTo>
                    <a:pt x="1002526" y="88128"/>
                    <a:pt x="1005383" y="83366"/>
                    <a:pt x="1007288" y="79556"/>
                  </a:cubicBezTo>
                  <a:cubicBezTo>
                    <a:pt x="1012051" y="76698"/>
                    <a:pt x="1016813" y="74793"/>
                    <a:pt x="1021576" y="71936"/>
                  </a:cubicBezTo>
                  <a:close/>
                  <a:moveTo>
                    <a:pt x="1113849" y="40265"/>
                  </a:moveTo>
                  <a:cubicBezTo>
                    <a:pt x="1128732" y="39074"/>
                    <a:pt x="1143972" y="42885"/>
                    <a:pt x="1159689" y="51933"/>
                  </a:cubicBezTo>
                  <a:cubicBezTo>
                    <a:pt x="1175881" y="68126"/>
                    <a:pt x="1166356" y="76698"/>
                    <a:pt x="1151116" y="84318"/>
                  </a:cubicBezTo>
                  <a:cubicBezTo>
                    <a:pt x="1137781" y="90986"/>
                    <a:pt x="1123494" y="86223"/>
                    <a:pt x="1111111" y="92891"/>
                  </a:cubicBezTo>
                  <a:cubicBezTo>
                    <a:pt x="1083489" y="98606"/>
                    <a:pt x="1067296" y="90033"/>
                    <a:pt x="1070153" y="58601"/>
                  </a:cubicBezTo>
                  <a:cubicBezTo>
                    <a:pt x="1084441" y="47647"/>
                    <a:pt x="1098967" y="41456"/>
                    <a:pt x="1113849" y="40265"/>
                  </a:cubicBezTo>
                  <a:close/>
                  <a:moveTo>
                    <a:pt x="1400760" y="96"/>
                  </a:moveTo>
                  <a:cubicBezTo>
                    <a:pt x="1426031" y="498"/>
                    <a:pt x="1451392" y="2164"/>
                    <a:pt x="1476871" y="5260"/>
                  </a:cubicBezTo>
                  <a:cubicBezTo>
                    <a:pt x="1521639" y="13833"/>
                    <a:pt x="1566406" y="14785"/>
                    <a:pt x="1611174" y="9070"/>
                  </a:cubicBezTo>
                  <a:cubicBezTo>
                    <a:pt x="1614984" y="7165"/>
                    <a:pt x="1619746" y="9070"/>
                    <a:pt x="1619746" y="17643"/>
                  </a:cubicBezTo>
                  <a:cubicBezTo>
                    <a:pt x="1631176" y="13833"/>
                    <a:pt x="1639748" y="20500"/>
                    <a:pt x="1646416" y="28120"/>
                  </a:cubicBezTo>
                  <a:cubicBezTo>
                    <a:pt x="1652131" y="36693"/>
                    <a:pt x="1659751" y="35740"/>
                    <a:pt x="1667371" y="31930"/>
                  </a:cubicBezTo>
                  <a:cubicBezTo>
                    <a:pt x="1693088" y="18119"/>
                    <a:pt x="1717377" y="11690"/>
                    <a:pt x="1742261" y="11690"/>
                  </a:cubicBezTo>
                  <a:cubicBezTo>
                    <a:pt x="1767145" y="11690"/>
                    <a:pt x="1792624" y="18119"/>
                    <a:pt x="1820723" y="30025"/>
                  </a:cubicBezTo>
                  <a:cubicBezTo>
                    <a:pt x="1845488" y="40503"/>
                    <a:pt x="1874063" y="40503"/>
                    <a:pt x="1901686" y="45265"/>
                  </a:cubicBezTo>
                  <a:cubicBezTo>
                    <a:pt x="1905496" y="54790"/>
                    <a:pt x="1888351" y="56695"/>
                    <a:pt x="1894066" y="69078"/>
                  </a:cubicBezTo>
                  <a:cubicBezTo>
                    <a:pt x="1913116" y="57648"/>
                    <a:pt x="1934071" y="52885"/>
                    <a:pt x="1955978" y="55743"/>
                  </a:cubicBezTo>
                  <a:cubicBezTo>
                    <a:pt x="1961693" y="62410"/>
                    <a:pt x="1959788" y="69078"/>
                    <a:pt x="1954073" y="71935"/>
                  </a:cubicBezTo>
                  <a:cubicBezTo>
                    <a:pt x="1939786" y="78603"/>
                    <a:pt x="1939786" y="91938"/>
                    <a:pt x="1935976" y="103368"/>
                  </a:cubicBezTo>
                  <a:cubicBezTo>
                    <a:pt x="1904543" y="124323"/>
                    <a:pt x="1914068" y="142420"/>
                    <a:pt x="1949311" y="161470"/>
                  </a:cubicBezTo>
                  <a:cubicBezTo>
                    <a:pt x="1923593" y="162423"/>
                    <a:pt x="1905496" y="153850"/>
                    <a:pt x="1894066" y="171948"/>
                  </a:cubicBezTo>
                  <a:cubicBezTo>
                    <a:pt x="1899781" y="177663"/>
                    <a:pt x="1909306" y="175758"/>
                    <a:pt x="1913116" y="183378"/>
                  </a:cubicBezTo>
                  <a:cubicBezTo>
                    <a:pt x="1917878" y="187188"/>
                    <a:pt x="1922641" y="195760"/>
                    <a:pt x="1907401" y="196713"/>
                  </a:cubicBezTo>
                  <a:cubicBezTo>
                    <a:pt x="1907401" y="221478"/>
                    <a:pt x="1903591" y="242433"/>
                    <a:pt x="1873111" y="245290"/>
                  </a:cubicBezTo>
                  <a:cubicBezTo>
                    <a:pt x="1842631" y="244338"/>
                    <a:pt x="1879778" y="263388"/>
                    <a:pt x="1866443" y="267198"/>
                  </a:cubicBezTo>
                  <a:cubicBezTo>
                    <a:pt x="1860728" y="271008"/>
                    <a:pt x="1855013" y="271960"/>
                    <a:pt x="1851203" y="270055"/>
                  </a:cubicBezTo>
                  <a:cubicBezTo>
                    <a:pt x="1860728" y="280533"/>
                    <a:pt x="1876921" y="291963"/>
                    <a:pt x="1866443" y="313870"/>
                  </a:cubicBezTo>
                  <a:cubicBezTo>
                    <a:pt x="1859776" y="319585"/>
                    <a:pt x="1852156" y="321490"/>
                    <a:pt x="1843583" y="319585"/>
                  </a:cubicBezTo>
                  <a:cubicBezTo>
                    <a:pt x="1833106" y="315775"/>
                    <a:pt x="1827391" y="307203"/>
                    <a:pt x="1819771" y="300535"/>
                  </a:cubicBezTo>
                  <a:cubicBezTo>
                    <a:pt x="1811198" y="310060"/>
                    <a:pt x="1800721" y="314823"/>
                    <a:pt x="1788338" y="313870"/>
                  </a:cubicBezTo>
                  <a:cubicBezTo>
                    <a:pt x="1791196" y="322443"/>
                    <a:pt x="1796911" y="313870"/>
                    <a:pt x="1800721" y="315775"/>
                  </a:cubicBezTo>
                  <a:cubicBezTo>
                    <a:pt x="1808341" y="314823"/>
                    <a:pt x="1815961" y="312918"/>
                    <a:pt x="1823581" y="314823"/>
                  </a:cubicBezTo>
                  <a:cubicBezTo>
                    <a:pt x="1826438" y="315775"/>
                    <a:pt x="1830248" y="316728"/>
                    <a:pt x="1833106" y="317680"/>
                  </a:cubicBezTo>
                  <a:cubicBezTo>
                    <a:pt x="1838821" y="322443"/>
                    <a:pt x="1842631" y="327205"/>
                    <a:pt x="1838821" y="334825"/>
                  </a:cubicBezTo>
                  <a:cubicBezTo>
                    <a:pt x="1800721" y="354828"/>
                    <a:pt x="1760716" y="371020"/>
                    <a:pt x="1715948" y="370068"/>
                  </a:cubicBezTo>
                  <a:cubicBezTo>
                    <a:pt x="1707376" y="370068"/>
                    <a:pt x="1695946" y="372925"/>
                    <a:pt x="1691183" y="379593"/>
                  </a:cubicBezTo>
                  <a:cubicBezTo>
                    <a:pt x="1662608" y="411025"/>
                    <a:pt x="1627366" y="425313"/>
                    <a:pt x="1586408" y="430075"/>
                  </a:cubicBezTo>
                  <a:cubicBezTo>
                    <a:pt x="1564501" y="432933"/>
                    <a:pt x="1554976" y="450078"/>
                    <a:pt x="1542593" y="468175"/>
                  </a:cubicBezTo>
                  <a:cubicBezTo>
                    <a:pt x="1522591" y="497703"/>
                    <a:pt x="1501636" y="527230"/>
                    <a:pt x="1480681" y="555805"/>
                  </a:cubicBezTo>
                  <a:cubicBezTo>
                    <a:pt x="1475918" y="562473"/>
                    <a:pt x="1469251" y="562473"/>
                    <a:pt x="1462583" y="562473"/>
                  </a:cubicBezTo>
                  <a:cubicBezTo>
                    <a:pt x="1419721" y="558663"/>
                    <a:pt x="1380668" y="507228"/>
                    <a:pt x="1385431" y="462460"/>
                  </a:cubicBezTo>
                  <a:cubicBezTo>
                    <a:pt x="1388288" y="441505"/>
                    <a:pt x="1374001" y="421503"/>
                    <a:pt x="1379716" y="398643"/>
                  </a:cubicBezTo>
                  <a:cubicBezTo>
                    <a:pt x="1387336" y="363400"/>
                    <a:pt x="1418768" y="354828"/>
                    <a:pt x="1441628" y="335778"/>
                  </a:cubicBezTo>
                  <a:cubicBezTo>
                    <a:pt x="1443533" y="331015"/>
                    <a:pt x="1445438" y="325300"/>
                    <a:pt x="1449248" y="321490"/>
                  </a:cubicBezTo>
                  <a:cubicBezTo>
                    <a:pt x="1454011" y="314823"/>
                    <a:pt x="1454963" y="306250"/>
                    <a:pt x="1461631" y="300535"/>
                  </a:cubicBezTo>
                  <a:cubicBezTo>
                    <a:pt x="1451153" y="280533"/>
                    <a:pt x="1439723" y="265293"/>
                    <a:pt x="1412101" y="280533"/>
                  </a:cubicBezTo>
                  <a:cubicBezTo>
                    <a:pt x="1425436" y="259578"/>
                    <a:pt x="1438771" y="241480"/>
                    <a:pt x="1434961" y="215763"/>
                  </a:cubicBezTo>
                  <a:cubicBezTo>
                    <a:pt x="1430198" y="178615"/>
                    <a:pt x="1409243" y="158613"/>
                    <a:pt x="1371143" y="160518"/>
                  </a:cubicBezTo>
                  <a:cubicBezTo>
                    <a:pt x="1357808" y="161470"/>
                    <a:pt x="1343521" y="159565"/>
                    <a:pt x="1331138" y="162423"/>
                  </a:cubicBezTo>
                  <a:cubicBezTo>
                    <a:pt x="1317803" y="165280"/>
                    <a:pt x="1310183" y="161470"/>
                    <a:pt x="1303516" y="150040"/>
                  </a:cubicBezTo>
                  <a:cubicBezTo>
                    <a:pt x="1296848" y="136705"/>
                    <a:pt x="1300658" y="131943"/>
                    <a:pt x="1313993" y="130038"/>
                  </a:cubicBezTo>
                  <a:cubicBezTo>
                    <a:pt x="1321613" y="129085"/>
                    <a:pt x="1316851" y="124323"/>
                    <a:pt x="1313041" y="121465"/>
                  </a:cubicBezTo>
                  <a:cubicBezTo>
                    <a:pt x="1283513" y="99558"/>
                    <a:pt x="1311136" y="99558"/>
                    <a:pt x="1323518" y="96700"/>
                  </a:cubicBezTo>
                  <a:cubicBezTo>
                    <a:pt x="1344473" y="92890"/>
                    <a:pt x="1365428" y="88128"/>
                    <a:pt x="1387336" y="88128"/>
                  </a:cubicBezTo>
                  <a:cubicBezTo>
                    <a:pt x="1399718" y="88128"/>
                    <a:pt x="1414006" y="81460"/>
                    <a:pt x="1394003" y="68125"/>
                  </a:cubicBezTo>
                  <a:cubicBezTo>
                    <a:pt x="1402576" y="42408"/>
                    <a:pt x="1427341" y="49075"/>
                    <a:pt x="1445438" y="41455"/>
                  </a:cubicBezTo>
                  <a:lnTo>
                    <a:pt x="1471104" y="35589"/>
                  </a:lnTo>
                  <a:lnTo>
                    <a:pt x="1469608" y="35026"/>
                  </a:lnTo>
                  <a:cubicBezTo>
                    <a:pt x="1465441" y="34550"/>
                    <a:pt x="1461155" y="34788"/>
                    <a:pt x="1456869" y="34788"/>
                  </a:cubicBezTo>
                  <a:cubicBezTo>
                    <a:pt x="1424484" y="38598"/>
                    <a:pt x="1396861" y="56695"/>
                    <a:pt x="1365429" y="60505"/>
                  </a:cubicBezTo>
                  <a:cubicBezTo>
                    <a:pt x="1307326" y="66220"/>
                    <a:pt x="1264464" y="112893"/>
                    <a:pt x="1208266" y="122418"/>
                  </a:cubicBezTo>
                  <a:cubicBezTo>
                    <a:pt x="1196836" y="130038"/>
                    <a:pt x="1186359" y="129085"/>
                    <a:pt x="1175881" y="122418"/>
                  </a:cubicBezTo>
                  <a:cubicBezTo>
                    <a:pt x="1178739" y="129085"/>
                    <a:pt x="1197789" y="127180"/>
                    <a:pt x="1187311" y="142420"/>
                  </a:cubicBezTo>
                  <a:cubicBezTo>
                    <a:pt x="1185406" y="144325"/>
                    <a:pt x="1182549" y="146230"/>
                    <a:pt x="1180644" y="149088"/>
                  </a:cubicBezTo>
                  <a:cubicBezTo>
                    <a:pt x="1173262" y="152183"/>
                    <a:pt x="1165939" y="153434"/>
                    <a:pt x="1158647" y="153642"/>
                  </a:cubicBezTo>
                  <a:lnTo>
                    <a:pt x="1143520" y="152466"/>
                  </a:lnTo>
                  <a:lnTo>
                    <a:pt x="1148259" y="153731"/>
                  </a:lnTo>
                  <a:cubicBezTo>
                    <a:pt x="1153498" y="157422"/>
                    <a:pt x="1155879" y="163851"/>
                    <a:pt x="1152069" y="175758"/>
                  </a:cubicBezTo>
                  <a:cubicBezTo>
                    <a:pt x="1112064" y="198618"/>
                    <a:pt x="1069201" y="175758"/>
                    <a:pt x="1029196" y="182425"/>
                  </a:cubicBezTo>
                  <a:cubicBezTo>
                    <a:pt x="1020624" y="171948"/>
                    <a:pt x="980619" y="182425"/>
                    <a:pt x="1006336" y="148135"/>
                  </a:cubicBezTo>
                  <a:cubicBezTo>
                    <a:pt x="1011099" y="141468"/>
                    <a:pt x="1003479" y="136705"/>
                    <a:pt x="995859" y="134800"/>
                  </a:cubicBezTo>
                  <a:cubicBezTo>
                    <a:pt x="984429" y="131943"/>
                    <a:pt x="981571" y="125275"/>
                    <a:pt x="987286" y="114798"/>
                  </a:cubicBezTo>
                  <a:cubicBezTo>
                    <a:pt x="1010146" y="115750"/>
                    <a:pt x="1027291" y="130990"/>
                    <a:pt x="1049199" y="134800"/>
                  </a:cubicBezTo>
                  <a:cubicBezTo>
                    <a:pt x="1053009" y="140515"/>
                    <a:pt x="1055866" y="147183"/>
                    <a:pt x="1064439" y="149088"/>
                  </a:cubicBezTo>
                  <a:cubicBezTo>
                    <a:pt x="1074916" y="150993"/>
                    <a:pt x="1085394" y="150278"/>
                    <a:pt x="1095871" y="149326"/>
                  </a:cubicBezTo>
                  <a:lnTo>
                    <a:pt x="1106484" y="148924"/>
                  </a:lnTo>
                  <a:lnTo>
                    <a:pt x="1093014" y="149088"/>
                  </a:lnTo>
                  <a:cubicBezTo>
                    <a:pt x="1081584" y="144325"/>
                    <a:pt x="1067296" y="146230"/>
                    <a:pt x="1062534" y="131943"/>
                  </a:cubicBezTo>
                  <a:cubicBezTo>
                    <a:pt x="1083489" y="115750"/>
                    <a:pt x="1102539" y="93843"/>
                    <a:pt x="1133971" y="110988"/>
                  </a:cubicBezTo>
                  <a:cubicBezTo>
                    <a:pt x="1150164" y="112893"/>
                    <a:pt x="1147306" y="91938"/>
                    <a:pt x="1158736" y="88128"/>
                  </a:cubicBezTo>
                  <a:cubicBezTo>
                    <a:pt x="1164451" y="84318"/>
                    <a:pt x="1172071" y="81460"/>
                    <a:pt x="1173024" y="73840"/>
                  </a:cubicBezTo>
                  <a:cubicBezTo>
                    <a:pt x="1176834" y="44313"/>
                    <a:pt x="1193979" y="46218"/>
                    <a:pt x="1214934" y="54790"/>
                  </a:cubicBezTo>
                  <a:cubicBezTo>
                    <a:pt x="1234936" y="51933"/>
                    <a:pt x="1254939" y="44313"/>
                    <a:pt x="1275894" y="44313"/>
                  </a:cubicBezTo>
                  <a:cubicBezTo>
                    <a:pt x="1253986" y="44313"/>
                    <a:pt x="1233031" y="51933"/>
                    <a:pt x="1211124" y="51933"/>
                  </a:cubicBezTo>
                  <a:cubicBezTo>
                    <a:pt x="1199694" y="46218"/>
                    <a:pt x="1184454" y="50028"/>
                    <a:pt x="1174929" y="39550"/>
                  </a:cubicBezTo>
                  <a:cubicBezTo>
                    <a:pt x="1174929" y="34788"/>
                    <a:pt x="1174929" y="30978"/>
                    <a:pt x="1174929" y="26215"/>
                  </a:cubicBezTo>
                  <a:cubicBezTo>
                    <a:pt x="1249938" y="9070"/>
                    <a:pt x="1324947" y="-1110"/>
                    <a:pt x="1400760" y="96"/>
                  </a:cubicBezTo>
                  <a:close/>
                </a:path>
              </a:pathLst>
            </a:custGeom>
            <a:solidFill>
              <a:schemeClr val="bg1">
                <a:lumMod val="75000"/>
              </a:schemeClr>
            </a:solidFill>
            <a:ln w="9525"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323043789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MAGINE _ Titolo arancio">
    <p:spTree>
      <p:nvGrpSpPr>
        <p:cNvPr id="1" name=""/>
        <p:cNvGrpSpPr/>
        <p:nvPr/>
      </p:nvGrpSpPr>
      <p:grpSpPr>
        <a:xfrm>
          <a:off x="0" y="0"/>
          <a:ext cx="0" cy="0"/>
          <a:chOff x="0" y="0"/>
          <a:chExt cx="0" cy="0"/>
        </a:xfrm>
      </p:grpSpPr>
      <p:sp>
        <p:nvSpPr>
          <p:cNvPr id="6" name="Segnaposto immagine 10">
            <a:extLst>
              <a:ext uri="{FF2B5EF4-FFF2-40B4-BE49-F238E27FC236}">
                <a16:creationId xmlns="" xmlns:a16="http://schemas.microsoft.com/office/drawing/2014/main" id="{4C35D42E-4455-4D08-924D-D892114D6AA0}"/>
              </a:ext>
            </a:extLst>
          </p:cNvPr>
          <p:cNvSpPr>
            <a:spLocks noGrp="1"/>
          </p:cNvSpPr>
          <p:nvPr>
            <p:ph type="pic" sz="quarter" idx="11"/>
          </p:nvPr>
        </p:nvSpPr>
        <p:spPr>
          <a:xfrm>
            <a:off x="3051544" y="0"/>
            <a:ext cx="9140456" cy="6858000"/>
          </a:xfrm>
          <a:custGeom>
            <a:avLst/>
            <a:gdLst>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 name="connsiteX0" fmla="*/ 0 w 9140456"/>
              <a:gd name="connsiteY0" fmla="*/ 0 h 6858000"/>
              <a:gd name="connsiteX1" fmla="*/ 9140456 w 9140456"/>
              <a:gd name="connsiteY1" fmla="*/ 0 h 6858000"/>
              <a:gd name="connsiteX2" fmla="*/ 9140456 w 9140456"/>
              <a:gd name="connsiteY2" fmla="*/ 6858000 h 6858000"/>
              <a:gd name="connsiteX3" fmla="*/ 0 w 9140456"/>
              <a:gd name="connsiteY3" fmla="*/ 6858000 h 6858000"/>
              <a:gd name="connsiteX4" fmla="*/ 0 w 914045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0456" h="6858000">
                <a:moveTo>
                  <a:pt x="0" y="0"/>
                </a:moveTo>
                <a:lnTo>
                  <a:pt x="9140456" y="0"/>
                </a:lnTo>
                <a:lnTo>
                  <a:pt x="9140456" y="6858000"/>
                </a:lnTo>
                <a:lnTo>
                  <a:pt x="0" y="6858000"/>
                </a:lnTo>
                <a:cubicBezTo>
                  <a:pt x="1265276" y="5858538"/>
                  <a:pt x="2647507" y="2509284"/>
                  <a:pt x="0" y="0"/>
                </a:cubicBezTo>
                <a:close/>
              </a:path>
            </a:pathLst>
          </a:custGeom>
          <a:solidFill>
            <a:schemeClr val="bg1">
              <a:lumMod val="95000"/>
            </a:schemeClr>
          </a:solidFill>
        </p:spPr>
        <p:txBody>
          <a:bodyPr/>
          <a:lstStyle>
            <a:lvl1pPr algn="ctr">
              <a:defRPr sz="1800">
                <a:latin typeface="+mn-lt"/>
              </a:defRPr>
            </a:lvl1pPr>
          </a:lstStyle>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r>
              <a:rPr lang="en-US" altLang="ko-KR" dirty="0" err="1"/>
              <a:t>Inserisci</a:t>
            </a:r>
            <a:r>
              <a:rPr lang="en-US" altLang="ko-KR" dirty="0"/>
              <a:t> </a:t>
            </a:r>
            <a:r>
              <a:rPr lang="en-US" altLang="ko-KR" dirty="0" err="1"/>
              <a:t>immagine</a:t>
            </a:r>
            <a:endParaRPr lang="it-IT" dirty="0"/>
          </a:p>
        </p:txBody>
      </p:sp>
      <p:sp>
        <p:nvSpPr>
          <p:cNvPr id="7" name="Segnaposto testo 6">
            <a:extLst>
              <a:ext uri="{FF2B5EF4-FFF2-40B4-BE49-F238E27FC236}">
                <a16:creationId xmlns="" xmlns:a16="http://schemas.microsoft.com/office/drawing/2014/main" id="{AFB329AF-977A-4CD2-979D-45D1B2DA1739}"/>
              </a:ext>
            </a:extLst>
          </p:cNvPr>
          <p:cNvSpPr>
            <a:spLocks noGrp="1"/>
          </p:cNvSpPr>
          <p:nvPr>
            <p:ph type="body" sz="quarter" idx="14"/>
          </p:nvPr>
        </p:nvSpPr>
        <p:spPr>
          <a:xfrm>
            <a:off x="142875" y="260351"/>
            <a:ext cx="3486150" cy="4883150"/>
          </a:xfrm>
          <a:prstGeom prst="rect">
            <a:avLst/>
          </a:prstGeom>
        </p:spPr>
        <p:txBody>
          <a:bodyPr anchor="b" anchorCtr="0"/>
          <a:lstStyle>
            <a:lvl1pPr>
              <a:defRPr sz="4400">
                <a:solidFill>
                  <a:schemeClr val="accent1"/>
                </a:solidFill>
                <a:latin typeface="+mj-lt"/>
              </a:defRPr>
            </a:lvl1pPr>
            <a:lvl2pPr>
              <a:defRPr sz="4800">
                <a:latin typeface="+mj-lt"/>
              </a:defRPr>
            </a:lvl2pPr>
            <a:lvl3pPr>
              <a:defRPr sz="4800">
                <a:latin typeface="+mj-lt"/>
              </a:defRPr>
            </a:lvl3pPr>
            <a:lvl4pPr>
              <a:defRPr sz="4800">
                <a:latin typeface="+mj-lt"/>
              </a:defRPr>
            </a:lvl4pPr>
            <a:lvl5pPr>
              <a:defRPr sz="4800">
                <a:latin typeface="+mj-lt"/>
              </a:defRPr>
            </a:lvl5pPr>
          </a:lstStyle>
          <a:p>
            <a:pPr lvl="0"/>
            <a:r>
              <a:rPr lang="it-IT" dirty="0"/>
              <a:t>Fare clic per modificare gli stili del testo</a:t>
            </a:r>
          </a:p>
        </p:txBody>
      </p:sp>
      <p:sp>
        <p:nvSpPr>
          <p:cNvPr id="8" name="Segnaposto testo 9">
            <a:extLst>
              <a:ext uri="{FF2B5EF4-FFF2-40B4-BE49-F238E27FC236}">
                <a16:creationId xmlns="" xmlns:a16="http://schemas.microsoft.com/office/drawing/2014/main" id="{7BDFED81-C641-4DA4-9D59-2F4C3EB1A0CE}"/>
              </a:ext>
            </a:extLst>
          </p:cNvPr>
          <p:cNvSpPr>
            <a:spLocks noGrp="1"/>
          </p:cNvSpPr>
          <p:nvPr>
            <p:ph type="body" sz="quarter" idx="15"/>
          </p:nvPr>
        </p:nvSpPr>
        <p:spPr>
          <a:xfrm>
            <a:off x="142471" y="5290344"/>
            <a:ext cx="3486150" cy="1307306"/>
          </a:xfrm>
          <a:prstGeom prst="rect">
            <a:avLst/>
          </a:prstGeom>
        </p:spPr>
        <p:txBody>
          <a:bodyPr lIns="108000"/>
          <a:lstStyle>
            <a:lvl1pPr>
              <a:defRPr sz="2400">
                <a:solidFill>
                  <a:schemeClr val="tx1"/>
                </a:solidFill>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it-IT" dirty="0"/>
              <a:t>Fare clic per modificare gli stili del testo</a:t>
            </a:r>
          </a:p>
        </p:txBody>
      </p:sp>
    </p:spTree>
    <p:extLst>
      <p:ext uri="{BB962C8B-B14F-4D97-AF65-F5344CB8AC3E}">
        <p14:creationId xmlns:p14="http://schemas.microsoft.com/office/powerpoint/2010/main" val="16103210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ppa [a]">
    <p:spTree>
      <p:nvGrpSpPr>
        <p:cNvPr id="1" name=""/>
        <p:cNvGrpSpPr/>
        <p:nvPr/>
      </p:nvGrpSpPr>
      <p:grpSpPr>
        <a:xfrm>
          <a:off x="0" y="0"/>
          <a:ext cx="0" cy="0"/>
          <a:chOff x="0" y="0"/>
          <a:chExt cx="0" cy="0"/>
        </a:xfrm>
      </p:grpSpPr>
      <p:sp>
        <p:nvSpPr>
          <p:cNvPr id="3" name="Segnaposto titolo 1">
            <a:extLst>
              <a:ext uri="{FF2B5EF4-FFF2-40B4-BE49-F238E27FC236}">
                <a16:creationId xmlns="" xmlns:a16="http://schemas.microsoft.com/office/drawing/2014/main" id="{4C99FCB6-6034-4E63-B736-586D0A81D1DF}"/>
              </a:ext>
            </a:extLst>
          </p:cNvPr>
          <p:cNvSpPr>
            <a:spLocks noGrp="1"/>
          </p:cNvSpPr>
          <p:nvPr>
            <p:ph type="title" hasCustomPrompt="1"/>
          </p:nvPr>
        </p:nvSpPr>
        <p:spPr>
          <a:xfrm>
            <a:off x="276305" y="180000"/>
            <a:ext cx="11652170" cy="707373"/>
          </a:xfrm>
          <a:prstGeom prst="rect">
            <a:avLst/>
          </a:prstGeom>
        </p:spPr>
        <p:txBody>
          <a:bodyPr vert="horz" lIns="91440" tIns="45720" rIns="91440" bIns="45720" rtlCol="0" anchor="t" anchorCtr="0">
            <a:spAutoFit/>
          </a:bodyPr>
          <a:lstStyle>
            <a:lvl1pPr algn="ctr" defTabSz="914400" rtl="0" eaLnBrk="1" latinLnBrk="0" hangingPunct="1">
              <a:lnSpc>
                <a:spcPct val="90000"/>
              </a:lnSpc>
              <a:spcBef>
                <a:spcPct val="0"/>
              </a:spcBef>
              <a:buNone/>
              <a:defRPr sz="4400" kern="1200">
                <a:solidFill>
                  <a:schemeClr val="bg1">
                    <a:lumMod val="50000"/>
                  </a:schemeClr>
                </a:solidFill>
                <a:latin typeface="+mj-lt"/>
                <a:ea typeface="+mj-ea"/>
                <a:cs typeface="+mj-cs"/>
              </a:defRPr>
            </a:lvl1pPr>
          </a:lstStyle>
          <a:p>
            <a:r>
              <a:rPr lang="it-IT" dirty="0"/>
              <a:t>MAPPA</a:t>
            </a:r>
          </a:p>
        </p:txBody>
      </p:sp>
      <p:sp>
        <p:nvSpPr>
          <p:cNvPr id="12" name="Shape 215">
            <a:extLst>
              <a:ext uri="{FF2B5EF4-FFF2-40B4-BE49-F238E27FC236}">
                <a16:creationId xmlns="" xmlns:a16="http://schemas.microsoft.com/office/drawing/2014/main" id="{A972D2AC-ED10-4431-B782-AB97831285BC}"/>
              </a:ext>
            </a:extLst>
          </p:cNvPr>
          <p:cNvSpPr/>
          <p:nvPr userDrawn="1"/>
        </p:nvSpPr>
        <p:spPr>
          <a:xfrm>
            <a:off x="4101548" y="2074486"/>
            <a:ext cx="7975623" cy="3799411"/>
          </a:xfrm>
          <a:custGeom>
            <a:avLst/>
            <a:gdLst/>
            <a:ahLst/>
            <a:cxnLst/>
            <a:rect l="0" t="0" r="0" b="0"/>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chemeClr val="bg1">
              <a:lumMod val="65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13" name="Shape 219">
            <a:extLst>
              <a:ext uri="{FF2B5EF4-FFF2-40B4-BE49-F238E27FC236}">
                <a16:creationId xmlns="" xmlns:a16="http://schemas.microsoft.com/office/drawing/2014/main" id="{BE74BBEA-F625-4D87-BB4F-605A87CFCAF2}"/>
              </a:ext>
            </a:extLst>
          </p:cNvPr>
          <p:cNvGrpSpPr/>
          <p:nvPr userDrawn="1"/>
        </p:nvGrpSpPr>
        <p:grpSpPr>
          <a:xfrm>
            <a:off x="10842867" y="1229337"/>
            <a:ext cx="790375" cy="667855"/>
            <a:chOff x="3918650" y="293075"/>
            <a:chExt cx="488500" cy="412775"/>
          </a:xfrm>
          <a:solidFill>
            <a:schemeClr val="bg1">
              <a:lumMod val="65000"/>
            </a:schemeClr>
          </a:solidFill>
        </p:grpSpPr>
        <p:sp>
          <p:nvSpPr>
            <p:cNvPr id="14" name="Shape 220">
              <a:extLst>
                <a:ext uri="{FF2B5EF4-FFF2-40B4-BE49-F238E27FC236}">
                  <a16:creationId xmlns="" xmlns:a16="http://schemas.microsoft.com/office/drawing/2014/main" id="{F99B594D-7FBE-4C6E-A15B-D4075B2168F9}"/>
                </a:ext>
              </a:extLst>
            </p:cNvPr>
            <p:cNvSpPr/>
            <p:nvPr/>
          </p:nvSpPr>
          <p:spPr>
            <a:xfrm>
              <a:off x="4085350" y="293675"/>
              <a:ext cx="154500" cy="412175"/>
            </a:xfrm>
            <a:custGeom>
              <a:avLst/>
              <a:gdLst/>
              <a:ahLst/>
              <a:cxnLst/>
              <a:rect l="0" t="0" r="0" b="0"/>
              <a:pathLst>
                <a:path w="6180" h="16487" extrusionOk="0">
                  <a:moveTo>
                    <a:pt x="709" y="5496"/>
                  </a:moveTo>
                  <a:lnTo>
                    <a:pt x="806" y="5520"/>
                  </a:lnTo>
                  <a:lnTo>
                    <a:pt x="1050" y="5667"/>
                  </a:lnTo>
                  <a:lnTo>
                    <a:pt x="1270" y="5813"/>
                  </a:lnTo>
                  <a:lnTo>
                    <a:pt x="1344" y="5886"/>
                  </a:lnTo>
                  <a:lnTo>
                    <a:pt x="1368" y="5984"/>
                  </a:lnTo>
                  <a:lnTo>
                    <a:pt x="1344" y="6082"/>
                  </a:lnTo>
                  <a:lnTo>
                    <a:pt x="1319" y="6155"/>
                  </a:lnTo>
                  <a:lnTo>
                    <a:pt x="1221" y="6228"/>
                  </a:lnTo>
                  <a:lnTo>
                    <a:pt x="1124" y="6253"/>
                  </a:lnTo>
                  <a:lnTo>
                    <a:pt x="1050" y="6228"/>
                  </a:lnTo>
                  <a:lnTo>
                    <a:pt x="977" y="6204"/>
                  </a:lnTo>
                  <a:lnTo>
                    <a:pt x="782" y="6082"/>
                  </a:lnTo>
                  <a:lnTo>
                    <a:pt x="586" y="5960"/>
                  </a:lnTo>
                  <a:lnTo>
                    <a:pt x="513" y="5911"/>
                  </a:lnTo>
                  <a:lnTo>
                    <a:pt x="464" y="5838"/>
                  </a:lnTo>
                  <a:lnTo>
                    <a:pt x="464" y="5740"/>
                  </a:lnTo>
                  <a:lnTo>
                    <a:pt x="489" y="5642"/>
                  </a:lnTo>
                  <a:lnTo>
                    <a:pt x="538" y="5569"/>
                  </a:lnTo>
                  <a:lnTo>
                    <a:pt x="611" y="5520"/>
                  </a:lnTo>
                  <a:lnTo>
                    <a:pt x="709" y="5496"/>
                  </a:lnTo>
                  <a:close/>
                  <a:moveTo>
                    <a:pt x="1685" y="6351"/>
                  </a:moveTo>
                  <a:lnTo>
                    <a:pt x="1783" y="6375"/>
                  </a:lnTo>
                  <a:lnTo>
                    <a:pt x="1856" y="6448"/>
                  </a:lnTo>
                  <a:lnTo>
                    <a:pt x="2003" y="6668"/>
                  </a:lnTo>
                  <a:lnTo>
                    <a:pt x="2125" y="6888"/>
                  </a:lnTo>
                  <a:lnTo>
                    <a:pt x="2150" y="6986"/>
                  </a:lnTo>
                  <a:lnTo>
                    <a:pt x="2150" y="7083"/>
                  </a:lnTo>
                  <a:lnTo>
                    <a:pt x="2101" y="7156"/>
                  </a:lnTo>
                  <a:lnTo>
                    <a:pt x="2027" y="7230"/>
                  </a:lnTo>
                  <a:lnTo>
                    <a:pt x="1979" y="7254"/>
                  </a:lnTo>
                  <a:lnTo>
                    <a:pt x="1856" y="7254"/>
                  </a:lnTo>
                  <a:lnTo>
                    <a:pt x="1783" y="7230"/>
                  </a:lnTo>
                  <a:lnTo>
                    <a:pt x="1734" y="7181"/>
                  </a:lnTo>
                  <a:lnTo>
                    <a:pt x="1685" y="7132"/>
                  </a:lnTo>
                  <a:lnTo>
                    <a:pt x="1441" y="6741"/>
                  </a:lnTo>
                  <a:lnTo>
                    <a:pt x="1417" y="6644"/>
                  </a:lnTo>
                  <a:lnTo>
                    <a:pt x="1417" y="6546"/>
                  </a:lnTo>
                  <a:lnTo>
                    <a:pt x="1441" y="6448"/>
                  </a:lnTo>
                  <a:lnTo>
                    <a:pt x="1515" y="6399"/>
                  </a:lnTo>
                  <a:lnTo>
                    <a:pt x="1612" y="6351"/>
                  </a:lnTo>
                  <a:close/>
                  <a:moveTo>
                    <a:pt x="2247" y="7498"/>
                  </a:moveTo>
                  <a:lnTo>
                    <a:pt x="2345" y="7523"/>
                  </a:lnTo>
                  <a:lnTo>
                    <a:pt x="2418" y="7572"/>
                  </a:lnTo>
                  <a:lnTo>
                    <a:pt x="2467" y="7645"/>
                  </a:lnTo>
                  <a:lnTo>
                    <a:pt x="2662" y="8109"/>
                  </a:lnTo>
                  <a:lnTo>
                    <a:pt x="2662" y="8207"/>
                  </a:lnTo>
                  <a:lnTo>
                    <a:pt x="2638" y="8304"/>
                  </a:lnTo>
                  <a:lnTo>
                    <a:pt x="2589" y="8378"/>
                  </a:lnTo>
                  <a:lnTo>
                    <a:pt x="2516" y="8426"/>
                  </a:lnTo>
                  <a:lnTo>
                    <a:pt x="2418" y="8451"/>
                  </a:lnTo>
                  <a:lnTo>
                    <a:pt x="2345" y="8426"/>
                  </a:lnTo>
                  <a:lnTo>
                    <a:pt x="2272" y="8402"/>
                  </a:lnTo>
                  <a:lnTo>
                    <a:pt x="2223" y="8353"/>
                  </a:lnTo>
                  <a:lnTo>
                    <a:pt x="2198" y="8280"/>
                  </a:lnTo>
                  <a:lnTo>
                    <a:pt x="2027" y="7840"/>
                  </a:lnTo>
                  <a:lnTo>
                    <a:pt x="2003" y="7743"/>
                  </a:lnTo>
                  <a:lnTo>
                    <a:pt x="2027" y="7645"/>
                  </a:lnTo>
                  <a:lnTo>
                    <a:pt x="2076" y="7572"/>
                  </a:lnTo>
                  <a:lnTo>
                    <a:pt x="2150" y="7523"/>
                  </a:lnTo>
                  <a:lnTo>
                    <a:pt x="2247" y="7498"/>
                  </a:lnTo>
                  <a:close/>
                  <a:moveTo>
                    <a:pt x="2711" y="8720"/>
                  </a:moveTo>
                  <a:lnTo>
                    <a:pt x="2785" y="8744"/>
                  </a:lnTo>
                  <a:lnTo>
                    <a:pt x="2858" y="8793"/>
                  </a:lnTo>
                  <a:lnTo>
                    <a:pt x="2907" y="8866"/>
                  </a:lnTo>
                  <a:lnTo>
                    <a:pt x="3078" y="9355"/>
                  </a:lnTo>
                  <a:lnTo>
                    <a:pt x="3102" y="9452"/>
                  </a:lnTo>
                  <a:lnTo>
                    <a:pt x="3078" y="9526"/>
                  </a:lnTo>
                  <a:lnTo>
                    <a:pt x="3004" y="9599"/>
                  </a:lnTo>
                  <a:lnTo>
                    <a:pt x="2931" y="9648"/>
                  </a:lnTo>
                  <a:lnTo>
                    <a:pt x="2858" y="9672"/>
                  </a:lnTo>
                  <a:lnTo>
                    <a:pt x="2785" y="9672"/>
                  </a:lnTo>
                  <a:lnTo>
                    <a:pt x="2711" y="9623"/>
                  </a:lnTo>
                  <a:lnTo>
                    <a:pt x="2662" y="9574"/>
                  </a:lnTo>
                  <a:lnTo>
                    <a:pt x="2614" y="9501"/>
                  </a:lnTo>
                  <a:lnTo>
                    <a:pt x="2467" y="9037"/>
                  </a:lnTo>
                  <a:lnTo>
                    <a:pt x="2443" y="8939"/>
                  </a:lnTo>
                  <a:lnTo>
                    <a:pt x="2467" y="8842"/>
                  </a:lnTo>
                  <a:lnTo>
                    <a:pt x="2516" y="8768"/>
                  </a:lnTo>
                  <a:lnTo>
                    <a:pt x="2614" y="8720"/>
                  </a:lnTo>
                  <a:close/>
                  <a:moveTo>
                    <a:pt x="3224" y="9941"/>
                  </a:moveTo>
                  <a:lnTo>
                    <a:pt x="3297" y="10014"/>
                  </a:lnTo>
                  <a:lnTo>
                    <a:pt x="3346" y="10087"/>
                  </a:lnTo>
                  <a:lnTo>
                    <a:pt x="3542" y="10527"/>
                  </a:lnTo>
                  <a:lnTo>
                    <a:pt x="3566" y="10625"/>
                  </a:lnTo>
                  <a:lnTo>
                    <a:pt x="3566" y="10722"/>
                  </a:lnTo>
                  <a:lnTo>
                    <a:pt x="3517" y="10796"/>
                  </a:lnTo>
                  <a:lnTo>
                    <a:pt x="3444" y="10844"/>
                  </a:lnTo>
                  <a:lnTo>
                    <a:pt x="3322" y="10869"/>
                  </a:lnTo>
                  <a:lnTo>
                    <a:pt x="3273" y="10869"/>
                  </a:lnTo>
                  <a:lnTo>
                    <a:pt x="3200" y="10844"/>
                  </a:lnTo>
                  <a:lnTo>
                    <a:pt x="3151" y="10796"/>
                  </a:lnTo>
                  <a:lnTo>
                    <a:pt x="3102" y="10747"/>
                  </a:lnTo>
                  <a:lnTo>
                    <a:pt x="2907" y="10258"/>
                  </a:lnTo>
                  <a:lnTo>
                    <a:pt x="2882" y="10161"/>
                  </a:lnTo>
                  <a:lnTo>
                    <a:pt x="2907" y="10087"/>
                  </a:lnTo>
                  <a:lnTo>
                    <a:pt x="2955" y="10014"/>
                  </a:lnTo>
                  <a:lnTo>
                    <a:pt x="3029" y="9941"/>
                  </a:lnTo>
                  <a:close/>
                  <a:moveTo>
                    <a:pt x="3761" y="11089"/>
                  </a:moveTo>
                  <a:lnTo>
                    <a:pt x="3835" y="11137"/>
                  </a:lnTo>
                  <a:lnTo>
                    <a:pt x="3908" y="11211"/>
                  </a:lnTo>
                  <a:lnTo>
                    <a:pt x="4177" y="11577"/>
                  </a:lnTo>
                  <a:lnTo>
                    <a:pt x="4225" y="11675"/>
                  </a:lnTo>
                  <a:lnTo>
                    <a:pt x="4250" y="11748"/>
                  </a:lnTo>
                  <a:lnTo>
                    <a:pt x="4201" y="11846"/>
                  </a:lnTo>
                  <a:lnTo>
                    <a:pt x="4152" y="11919"/>
                  </a:lnTo>
                  <a:lnTo>
                    <a:pt x="4079" y="11968"/>
                  </a:lnTo>
                  <a:lnTo>
                    <a:pt x="3884" y="11968"/>
                  </a:lnTo>
                  <a:lnTo>
                    <a:pt x="3810" y="11895"/>
                  </a:lnTo>
                  <a:lnTo>
                    <a:pt x="3664" y="11675"/>
                  </a:lnTo>
                  <a:lnTo>
                    <a:pt x="3493" y="11455"/>
                  </a:lnTo>
                  <a:lnTo>
                    <a:pt x="3468" y="11382"/>
                  </a:lnTo>
                  <a:lnTo>
                    <a:pt x="3468" y="11284"/>
                  </a:lnTo>
                  <a:lnTo>
                    <a:pt x="3517" y="11186"/>
                  </a:lnTo>
                  <a:lnTo>
                    <a:pt x="3566" y="11137"/>
                  </a:lnTo>
                  <a:lnTo>
                    <a:pt x="3664" y="11089"/>
                  </a:lnTo>
                  <a:close/>
                  <a:moveTo>
                    <a:pt x="4616" y="12041"/>
                  </a:moveTo>
                  <a:lnTo>
                    <a:pt x="4714" y="12090"/>
                  </a:lnTo>
                  <a:lnTo>
                    <a:pt x="4909" y="12212"/>
                  </a:lnTo>
                  <a:lnTo>
                    <a:pt x="5105" y="12334"/>
                  </a:lnTo>
                  <a:lnTo>
                    <a:pt x="5178" y="12383"/>
                  </a:lnTo>
                  <a:lnTo>
                    <a:pt x="5227" y="12481"/>
                  </a:lnTo>
                  <a:lnTo>
                    <a:pt x="5227" y="12554"/>
                  </a:lnTo>
                  <a:lnTo>
                    <a:pt x="5202" y="12652"/>
                  </a:lnTo>
                  <a:lnTo>
                    <a:pt x="5154" y="12725"/>
                  </a:lnTo>
                  <a:lnTo>
                    <a:pt x="5105" y="12749"/>
                  </a:lnTo>
                  <a:lnTo>
                    <a:pt x="5056" y="12774"/>
                  </a:lnTo>
                  <a:lnTo>
                    <a:pt x="4983" y="12798"/>
                  </a:lnTo>
                  <a:lnTo>
                    <a:pt x="4885" y="12774"/>
                  </a:lnTo>
                  <a:lnTo>
                    <a:pt x="4641" y="12627"/>
                  </a:lnTo>
                  <a:lnTo>
                    <a:pt x="4421" y="12481"/>
                  </a:lnTo>
                  <a:lnTo>
                    <a:pt x="4348" y="12407"/>
                  </a:lnTo>
                  <a:lnTo>
                    <a:pt x="4323" y="12310"/>
                  </a:lnTo>
                  <a:lnTo>
                    <a:pt x="4323" y="12236"/>
                  </a:lnTo>
                  <a:lnTo>
                    <a:pt x="4372" y="12139"/>
                  </a:lnTo>
                  <a:lnTo>
                    <a:pt x="4445" y="12066"/>
                  </a:lnTo>
                  <a:lnTo>
                    <a:pt x="4543" y="12041"/>
                  </a:lnTo>
                  <a:close/>
                  <a:moveTo>
                    <a:pt x="0" y="1"/>
                  </a:moveTo>
                  <a:lnTo>
                    <a:pt x="0" y="5325"/>
                  </a:lnTo>
                  <a:lnTo>
                    <a:pt x="74" y="5349"/>
                  </a:lnTo>
                  <a:lnTo>
                    <a:pt x="147" y="5422"/>
                  </a:lnTo>
                  <a:lnTo>
                    <a:pt x="171" y="5496"/>
                  </a:lnTo>
                  <a:lnTo>
                    <a:pt x="171" y="5569"/>
                  </a:lnTo>
                  <a:lnTo>
                    <a:pt x="171" y="5642"/>
                  </a:lnTo>
                  <a:lnTo>
                    <a:pt x="122" y="5716"/>
                  </a:lnTo>
                  <a:lnTo>
                    <a:pt x="74" y="5764"/>
                  </a:lnTo>
                  <a:lnTo>
                    <a:pt x="0" y="5789"/>
                  </a:lnTo>
                  <a:lnTo>
                    <a:pt x="0" y="13360"/>
                  </a:lnTo>
                  <a:lnTo>
                    <a:pt x="6179" y="16486"/>
                  </a:lnTo>
                  <a:lnTo>
                    <a:pt x="6179" y="13116"/>
                  </a:lnTo>
                  <a:lnTo>
                    <a:pt x="5935" y="13091"/>
                  </a:lnTo>
                  <a:lnTo>
                    <a:pt x="5691" y="13042"/>
                  </a:lnTo>
                  <a:lnTo>
                    <a:pt x="5593" y="12994"/>
                  </a:lnTo>
                  <a:lnTo>
                    <a:pt x="5520" y="12945"/>
                  </a:lnTo>
                  <a:lnTo>
                    <a:pt x="5495" y="12847"/>
                  </a:lnTo>
                  <a:lnTo>
                    <a:pt x="5495" y="12749"/>
                  </a:lnTo>
                  <a:lnTo>
                    <a:pt x="5520" y="12676"/>
                  </a:lnTo>
                  <a:lnTo>
                    <a:pt x="5593" y="12603"/>
                  </a:lnTo>
                  <a:lnTo>
                    <a:pt x="5691" y="12554"/>
                  </a:lnTo>
                  <a:lnTo>
                    <a:pt x="5789" y="12554"/>
                  </a:lnTo>
                  <a:lnTo>
                    <a:pt x="6179" y="12627"/>
                  </a:lnTo>
                  <a:lnTo>
                    <a:pt x="6179" y="3127"/>
                  </a:lnTo>
                  <a:lnTo>
                    <a:pt x="0"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 name="Shape 221">
              <a:extLst>
                <a:ext uri="{FF2B5EF4-FFF2-40B4-BE49-F238E27FC236}">
                  <a16:creationId xmlns="" xmlns:a16="http://schemas.microsoft.com/office/drawing/2014/main" id="{2E1EE0E2-6EA6-4C0B-BAFA-552FBDD4496C}"/>
                </a:ext>
              </a:extLst>
            </p:cNvPr>
            <p:cNvSpPr/>
            <p:nvPr/>
          </p:nvSpPr>
          <p:spPr>
            <a:xfrm>
              <a:off x="3918650" y="293075"/>
              <a:ext cx="153900" cy="407275"/>
            </a:xfrm>
            <a:custGeom>
              <a:avLst/>
              <a:gdLst/>
              <a:ahLst/>
              <a:cxnLst/>
              <a:rect l="0" t="0" r="0" b="0"/>
              <a:pathLst>
                <a:path w="6156" h="16291" extrusionOk="0">
                  <a:moveTo>
                    <a:pt x="5349" y="5495"/>
                  </a:moveTo>
                  <a:lnTo>
                    <a:pt x="5447" y="5520"/>
                  </a:lnTo>
                  <a:lnTo>
                    <a:pt x="5520" y="5569"/>
                  </a:lnTo>
                  <a:lnTo>
                    <a:pt x="5569" y="5666"/>
                  </a:lnTo>
                  <a:lnTo>
                    <a:pt x="5569" y="5764"/>
                  </a:lnTo>
                  <a:lnTo>
                    <a:pt x="5545" y="5837"/>
                  </a:lnTo>
                  <a:lnTo>
                    <a:pt x="5496" y="5935"/>
                  </a:lnTo>
                  <a:lnTo>
                    <a:pt x="5423" y="5984"/>
                  </a:lnTo>
                  <a:lnTo>
                    <a:pt x="5203" y="6057"/>
                  </a:lnTo>
                  <a:lnTo>
                    <a:pt x="5008" y="6155"/>
                  </a:lnTo>
                  <a:lnTo>
                    <a:pt x="4934" y="6179"/>
                  </a:lnTo>
                  <a:lnTo>
                    <a:pt x="4812" y="6179"/>
                  </a:lnTo>
                  <a:lnTo>
                    <a:pt x="4763" y="6155"/>
                  </a:lnTo>
                  <a:lnTo>
                    <a:pt x="4714" y="6106"/>
                  </a:lnTo>
                  <a:lnTo>
                    <a:pt x="4666" y="6057"/>
                  </a:lnTo>
                  <a:lnTo>
                    <a:pt x="4641" y="5959"/>
                  </a:lnTo>
                  <a:lnTo>
                    <a:pt x="4641" y="5862"/>
                  </a:lnTo>
                  <a:lnTo>
                    <a:pt x="4690" y="5788"/>
                  </a:lnTo>
                  <a:lnTo>
                    <a:pt x="4763" y="5740"/>
                  </a:lnTo>
                  <a:lnTo>
                    <a:pt x="5008" y="5617"/>
                  </a:lnTo>
                  <a:lnTo>
                    <a:pt x="5252" y="5520"/>
                  </a:lnTo>
                  <a:lnTo>
                    <a:pt x="5349" y="5495"/>
                  </a:lnTo>
                  <a:close/>
                  <a:moveTo>
                    <a:pt x="4250" y="6155"/>
                  </a:moveTo>
                  <a:lnTo>
                    <a:pt x="4348" y="6179"/>
                  </a:lnTo>
                  <a:lnTo>
                    <a:pt x="4421" y="6252"/>
                  </a:lnTo>
                  <a:lnTo>
                    <a:pt x="4470" y="6326"/>
                  </a:lnTo>
                  <a:lnTo>
                    <a:pt x="4470" y="6423"/>
                  </a:lnTo>
                  <a:lnTo>
                    <a:pt x="4446" y="6497"/>
                  </a:lnTo>
                  <a:lnTo>
                    <a:pt x="4397" y="6594"/>
                  </a:lnTo>
                  <a:lnTo>
                    <a:pt x="4226" y="6741"/>
                  </a:lnTo>
                  <a:lnTo>
                    <a:pt x="4079" y="6912"/>
                  </a:lnTo>
                  <a:lnTo>
                    <a:pt x="3982" y="6985"/>
                  </a:lnTo>
                  <a:lnTo>
                    <a:pt x="3884" y="7010"/>
                  </a:lnTo>
                  <a:lnTo>
                    <a:pt x="3811" y="6985"/>
                  </a:lnTo>
                  <a:lnTo>
                    <a:pt x="3738" y="6936"/>
                  </a:lnTo>
                  <a:lnTo>
                    <a:pt x="3664" y="6863"/>
                  </a:lnTo>
                  <a:lnTo>
                    <a:pt x="3640" y="6790"/>
                  </a:lnTo>
                  <a:lnTo>
                    <a:pt x="3664" y="6692"/>
                  </a:lnTo>
                  <a:lnTo>
                    <a:pt x="3713" y="6594"/>
                  </a:lnTo>
                  <a:lnTo>
                    <a:pt x="3884" y="6399"/>
                  </a:lnTo>
                  <a:lnTo>
                    <a:pt x="4079" y="6228"/>
                  </a:lnTo>
                  <a:lnTo>
                    <a:pt x="4153" y="6179"/>
                  </a:lnTo>
                  <a:lnTo>
                    <a:pt x="4250" y="6155"/>
                  </a:lnTo>
                  <a:close/>
                  <a:moveTo>
                    <a:pt x="3469" y="7156"/>
                  </a:moveTo>
                  <a:lnTo>
                    <a:pt x="3542" y="7205"/>
                  </a:lnTo>
                  <a:lnTo>
                    <a:pt x="3615" y="7254"/>
                  </a:lnTo>
                  <a:lnTo>
                    <a:pt x="3664" y="7351"/>
                  </a:lnTo>
                  <a:lnTo>
                    <a:pt x="3664" y="7449"/>
                  </a:lnTo>
                  <a:lnTo>
                    <a:pt x="3640" y="7547"/>
                  </a:lnTo>
                  <a:lnTo>
                    <a:pt x="3396" y="7962"/>
                  </a:lnTo>
                  <a:lnTo>
                    <a:pt x="3371" y="8011"/>
                  </a:lnTo>
                  <a:lnTo>
                    <a:pt x="3298" y="8060"/>
                  </a:lnTo>
                  <a:lnTo>
                    <a:pt x="3249" y="8084"/>
                  </a:lnTo>
                  <a:lnTo>
                    <a:pt x="3176" y="8084"/>
                  </a:lnTo>
                  <a:lnTo>
                    <a:pt x="3078" y="8060"/>
                  </a:lnTo>
                  <a:lnTo>
                    <a:pt x="3005" y="8011"/>
                  </a:lnTo>
                  <a:lnTo>
                    <a:pt x="2956" y="7913"/>
                  </a:lnTo>
                  <a:lnTo>
                    <a:pt x="2932" y="7840"/>
                  </a:lnTo>
                  <a:lnTo>
                    <a:pt x="2956" y="7742"/>
                  </a:lnTo>
                  <a:lnTo>
                    <a:pt x="3225" y="7278"/>
                  </a:lnTo>
                  <a:lnTo>
                    <a:pt x="3273" y="7205"/>
                  </a:lnTo>
                  <a:lnTo>
                    <a:pt x="3371" y="7180"/>
                  </a:lnTo>
                  <a:lnTo>
                    <a:pt x="3469" y="7156"/>
                  </a:lnTo>
                  <a:close/>
                  <a:moveTo>
                    <a:pt x="2858" y="8328"/>
                  </a:moveTo>
                  <a:lnTo>
                    <a:pt x="2956" y="8353"/>
                  </a:lnTo>
                  <a:lnTo>
                    <a:pt x="3029" y="8402"/>
                  </a:lnTo>
                  <a:lnTo>
                    <a:pt x="3078" y="8475"/>
                  </a:lnTo>
                  <a:lnTo>
                    <a:pt x="3103" y="8573"/>
                  </a:lnTo>
                  <a:lnTo>
                    <a:pt x="3103" y="8670"/>
                  </a:lnTo>
                  <a:lnTo>
                    <a:pt x="2932" y="9110"/>
                  </a:lnTo>
                  <a:lnTo>
                    <a:pt x="2907" y="9183"/>
                  </a:lnTo>
                  <a:lnTo>
                    <a:pt x="2858" y="9232"/>
                  </a:lnTo>
                  <a:lnTo>
                    <a:pt x="2785" y="9281"/>
                  </a:lnTo>
                  <a:lnTo>
                    <a:pt x="2638" y="9281"/>
                  </a:lnTo>
                  <a:lnTo>
                    <a:pt x="2541" y="9232"/>
                  </a:lnTo>
                  <a:lnTo>
                    <a:pt x="2492" y="9159"/>
                  </a:lnTo>
                  <a:lnTo>
                    <a:pt x="2468" y="9061"/>
                  </a:lnTo>
                  <a:lnTo>
                    <a:pt x="2468" y="8963"/>
                  </a:lnTo>
                  <a:lnTo>
                    <a:pt x="2638" y="8499"/>
                  </a:lnTo>
                  <a:lnTo>
                    <a:pt x="2687" y="8402"/>
                  </a:lnTo>
                  <a:lnTo>
                    <a:pt x="2761" y="8353"/>
                  </a:lnTo>
                  <a:lnTo>
                    <a:pt x="2858" y="8328"/>
                  </a:lnTo>
                  <a:close/>
                  <a:moveTo>
                    <a:pt x="2541" y="9574"/>
                  </a:moveTo>
                  <a:lnTo>
                    <a:pt x="2638" y="9623"/>
                  </a:lnTo>
                  <a:lnTo>
                    <a:pt x="2712" y="9696"/>
                  </a:lnTo>
                  <a:lnTo>
                    <a:pt x="2736" y="9769"/>
                  </a:lnTo>
                  <a:lnTo>
                    <a:pt x="2736" y="9867"/>
                  </a:lnTo>
                  <a:lnTo>
                    <a:pt x="2638" y="10355"/>
                  </a:lnTo>
                  <a:lnTo>
                    <a:pt x="2590" y="10429"/>
                  </a:lnTo>
                  <a:lnTo>
                    <a:pt x="2541" y="10502"/>
                  </a:lnTo>
                  <a:lnTo>
                    <a:pt x="2468" y="10526"/>
                  </a:lnTo>
                  <a:lnTo>
                    <a:pt x="2394" y="10551"/>
                  </a:lnTo>
                  <a:lnTo>
                    <a:pt x="2345" y="10551"/>
                  </a:lnTo>
                  <a:lnTo>
                    <a:pt x="2248" y="10502"/>
                  </a:lnTo>
                  <a:lnTo>
                    <a:pt x="2199" y="10429"/>
                  </a:lnTo>
                  <a:lnTo>
                    <a:pt x="2150" y="10355"/>
                  </a:lnTo>
                  <a:lnTo>
                    <a:pt x="2150" y="10258"/>
                  </a:lnTo>
                  <a:lnTo>
                    <a:pt x="2248" y="9769"/>
                  </a:lnTo>
                  <a:lnTo>
                    <a:pt x="2297" y="9672"/>
                  </a:lnTo>
                  <a:lnTo>
                    <a:pt x="2370" y="9598"/>
                  </a:lnTo>
                  <a:lnTo>
                    <a:pt x="2443" y="9574"/>
                  </a:lnTo>
                  <a:close/>
                  <a:moveTo>
                    <a:pt x="2297" y="10844"/>
                  </a:moveTo>
                  <a:lnTo>
                    <a:pt x="2394" y="10868"/>
                  </a:lnTo>
                  <a:lnTo>
                    <a:pt x="2468" y="10942"/>
                  </a:lnTo>
                  <a:lnTo>
                    <a:pt x="2516" y="11015"/>
                  </a:lnTo>
                  <a:lnTo>
                    <a:pt x="2516" y="11113"/>
                  </a:lnTo>
                  <a:lnTo>
                    <a:pt x="2492" y="11357"/>
                  </a:lnTo>
                  <a:lnTo>
                    <a:pt x="2468" y="11430"/>
                  </a:lnTo>
                  <a:lnTo>
                    <a:pt x="2419" y="11503"/>
                  </a:lnTo>
                  <a:lnTo>
                    <a:pt x="2345" y="11552"/>
                  </a:lnTo>
                  <a:lnTo>
                    <a:pt x="2248" y="11577"/>
                  </a:lnTo>
                  <a:lnTo>
                    <a:pt x="2223" y="11577"/>
                  </a:lnTo>
                  <a:lnTo>
                    <a:pt x="2126" y="11552"/>
                  </a:lnTo>
                  <a:lnTo>
                    <a:pt x="2052" y="11503"/>
                  </a:lnTo>
                  <a:lnTo>
                    <a:pt x="2028" y="11406"/>
                  </a:lnTo>
                  <a:lnTo>
                    <a:pt x="2003" y="11308"/>
                  </a:lnTo>
                  <a:lnTo>
                    <a:pt x="2028" y="11064"/>
                  </a:lnTo>
                  <a:lnTo>
                    <a:pt x="2052" y="10966"/>
                  </a:lnTo>
                  <a:lnTo>
                    <a:pt x="2126" y="10893"/>
                  </a:lnTo>
                  <a:lnTo>
                    <a:pt x="2199" y="10844"/>
                  </a:lnTo>
                  <a:close/>
                  <a:moveTo>
                    <a:pt x="6155" y="0"/>
                  </a:moveTo>
                  <a:lnTo>
                    <a:pt x="538" y="2858"/>
                  </a:lnTo>
                  <a:lnTo>
                    <a:pt x="416" y="2906"/>
                  </a:lnTo>
                  <a:lnTo>
                    <a:pt x="318" y="3004"/>
                  </a:lnTo>
                  <a:lnTo>
                    <a:pt x="221" y="3102"/>
                  </a:lnTo>
                  <a:lnTo>
                    <a:pt x="147" y="3224"/>
                  </a:lnTo>
                  <a:lnTo>
                    <a:pt x="74" y="3322"/>
                  </a:lnTo>
                  <a:lnTo>
                    <a:pt x="25" y="3444"/>
                  </a:lnTo>
                  <a:lnTo>
                    <a:pt x="1" y="3566"/>
                  </a:lnTo>
                  <a:lnTo>
                    <a:pt x="1" y="3688"/>
                  </a:lnTo>
                  <a:lnTo>
                    <a:pt x="1" y="15924"/>
                  </a:lnTo>
                  <a:lnTo>
                    <a:pt x="1" y="16046"/>
                  </a:lnTo>
                  <a:lnTo>
                    <a:pt x="50" y="16119"/>
                  </a:lnTo>
                  <a:lnTo>
                    <a:pt x="98" y="16193"/>
                  </a:lnTo>
                  <a:lnTo>
                    <a:pt x="172" y="16241"/>
                  </a:lnTo>
                  <a:lnTo>
                    <a:pt x="245" y="16266"/>
                  </a:lnTo>
                  <a:lnTo>
                    <a:pt x="343" y="16290"/>
                  </a:lnTo>
                  <a:lnTo>
                    <a:pt x="465" y="16266"/>
                  </a:lnTo>
                  <a:lnTo>
                    <a:pt x="563" y="16217"/>
                  </a:lnTo>
                  <a:lnTo>
                    <a:pt x="6155" y="13360"/>
                  </a:lnTo>
                  <a:lnTo>
                    <a:pt x="6155" y="5813"/>
                  </a:lnTo>
                  <a:lnTo>
                    <a:pt x="6009" y="5813"/>
                  </a:lnTo>
                  <a:lnTo>
                    <a:pt x="5936" y="5764"/>
                  </a:lnTo>
                  <a:lnTo>
                    <a:pt x="5887" y="5691"/>
                  </a:lnTo>
                  <a:lnTo>
                    <a:pt x="5862" y="5593"/>
                  </a:lnTo>
                  <a:lnTo>
                    <a:pt x="5887" y="5495"/>
                  </a:lnTo>
                  <a:lnTo>
                    <a:pt x="5936" y="5422"/>
                  </a:lnTo>
                  <a:lnTo>
                    <a:pt x="6009" y="5373"/>
                  </a:lnTo>
                  <a:lnTo>
                    <a:pt x="6082" y="5349"/>
                  </a:lnTo>
                  <a:lnTo>
                    <a:pt x="6155" y="5324"/>
                  </a:lnTo>
                  <a:lnTo>
                    <a:pt x="6155" y="0"/>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 name="Shape 222">
              <a:extLst>
                <a:ext uri="{FF2B5EF4-FFF2-40B4-BE49-F238E27FC236}">
                  <a16:creationId xmlns="" xmlns:a16="http://schemas.microsoft.com/office/drawing/2014/main" id="{EF553479-4E3A-4D7F-B6A1-4BEDFDA67916}"/>
                </a:ext>
              </a:extLst>
            </p:cNvPr>
            <p:cNvSpPr/>
            <p:nvPr/>
          </p:nvSpPr>
          <p:spPr>
            <a:xfrm>
              <a:off x="4253250" y="298550"/>
              <a:ext cx="153900" cy="406675"/>
            </a:xfrm>
            <a:custGeom>
              <a:avLst/>
              <a:gdLst/>
              <a:ahLst/>
              <a:cxnLst/>
              <a:rect l="0" t="0" r="0" b="0"/>
              <a:pathLst>
                <a:path w="6156" h="16267" extrusionOk="0">
                  <a:moveTo>
                    <a:pt x="3713" y="4348"/>
                  </a:moveTo>
                  <a:lnTo>
                    <a:pt x="3737" y="4373"/>
                  </a:lnTo>
                  <a:lnTo>
                    <a:pt x="3786" y="4397"/>
                  </a:lnTo>
                  <a:lnTo>
                    <a:pt x="3811" y="4421"/>
                  </a:lnTo>
                  <a:lnTo>
                    <a:pt x="3835" y="4544"/>
                  </a:lnTo>
                  <a:lnTo>
                    <a:pt x="3811" y="4666"/>
                  </a:lnTo>
                  <a:lnTo>
                    <a:pt x="3737" y="4812"/>
                  </a:lnTo>
                  <a:lnTo>
                    <a:pt x="3224" y="5716"/>
                  </a:lnTo>
                  <a:lnTo>
                    <a:pt x="3762" y="6009"/>
                  </a:lnTo>
                  <a:lnTo>
                    <a:pt x="3786" y="6033"/>
                  </a:lnTo>
                  <a:lnTo>
                    <a:pt x="3811" y="6082"/>
                  </a:lnTo>
                  <a:lnTo>
                    <a:pt x="3835" y="6180"/>
                  </a:lnTo>
                  <a:lnTo>
                    <a:pt x="3811" y="6326"/>
                  </a:lnTo>
                  <a:lnTo>
                    <a:pt x="3762" y="6473"/>
                  </a:lnTo>
                  <a:lnTo>
                    <a:pt x="3664" y="6595"/>
                  </a:lnTo>
                  <a:lnTo>
                    <a:pt x="3566" y="6668"/>
                  </a:lnTo>
                  <a:lnTo>
                    <a:pt x="3444" y="6717"/>
                  </a:lnTo>
                  <a:lnTo>
                    <a:pt x="3395" y="6717"/>
                  </a:lnTo>
                  <a:lnTo>
                    <a:pt x="3371" y="6693"/>
                  </a:lnTo>
                  <a:lnTo>
                    <a:pt x="2834" y="6400"/>
                  </a:lnTo>
                  <a:lnTo>
                    <a:pt x="2321" y="7303"/>
                  </a:lnTo>
                  <a:lnTo>
                    <a:pt x="2223" y="7426"/>
                  </a:lnTo>
                  <a:lnTo>
                    <a:pt x="2125" y="7499"/>
                  </a:lnTo>
                  <a:lnTo>
                    <a:pt x="2003" y="7548"/>
                  </a:lnTo>
                  <a:lnTo>
                    <a:pt x="1954" y="7548"/>
                  </a:lnTo>
                  <a:lnTo>
                    <a:pt x="1930" y="7523"/>
                  </a:lnTo>
                  <a:lnTo>
                    <a:pt x="1881" y="7499"/>
                  </a:lnTo>
                  <a:lnTo>
                    <a:pt x="1857" y="7450"/>
                  </a:lnTo>
                  <a:lnTo>
                    <a:pt x="1832" y="7352"/>
                  </a:lnTo>
                  <a:lnTo>
                    <a:pt x="1857" y="7206"/>
                  </a:lnTo>
                  <a:lnTo>
                    <a:pt x="1930" y="7059"/>
                  </a:lnTo>
                  <a:lnTo>
                    <a:pt x="2443" y="6156"/>
                  </a:lnTo>
                  <a:lnTo>
                    <a:pt x="1906" y="5862"/>
                  </a:lnTo>
                  <a:lnTo>
                    <a:pt x="1881" y="5838"/>
                  </a:lnTo>
                  <a:lnTo>
                    <a:pt x="1857" y="5789"/>
                  </a:lnTo>
                  <a:lnTo>
                    <a:pt x="1832" y="5691"/>
                  </a:lnTo>
                  <a:lnTo>
                    <a:pt x="1857" y="5569"/>
                  </a:lnTo>
                  <a:lnTo>
                    <a:pt x="1906" y="5423"/>
                  </a:lnTo>
                  <a:lnTo>
                    <a:pt x="2003" y="5301"/>
                  </a:lnTo>
                  <a:lnTo>
                    <a:pt x="2101" y="5203"/>
                  </a:lnTo>
                  <a:lnTo>
                    <a:pt x="2223" y="5179"/>
                  </a:lnTo>
                  <a:lnTo>
                    <a:pt x="2272" y="5179"/>
                  </a:lnTo>
                  <a:lnTo>
                    <a:pt x="2296" y="5203"/>
                  </a:lnTo>
                  <a:lnTo>
                    <a:pt x="2834" y="5496"/>
                  </a:lnTo>
                  <a:lnTo>
                    <a:pt x="3347" y="4592"/>
                  </a:lnTo>
                  <a:lnTo>
                    <a:pt x="3444" y="4470"/>
                  </a:lnTo>
                  <a:lnTo>
                    <a:pt x="3542" y="4373"/>
                  </a:lnTo>
                  <a:lnTo>
                    <a:pt x="3664" y="4348"/>
                  </a:lnTo>
                  <a:close/>
                  <a:moveTo>
                    <a:pt x="3176" y="7303"/>
                  </a:moveTo>
                  <a:lnTo>
                    <a:pt x="3249" y="7328"/>
                  </a:lnTo>
                  <a:lnTo>
                    <a:pt x="3322" y="7401"/>
                  </a:lnTo>
                  <a:lnTo>
                    <a:pt x="3371" y="7474"/>
                  </a:lnTo>
                  <a:lnTo>
                    <a:pt x="3420" y="7743"/>
                  </a:lnTo>
                  <a:lnTo>
                    <a:pt x="3420" y="7841"/>
                  </a:lnTo>
                  <a:lnTo>
                    <a:pt x="3371" y="7914"/>
                  </a:lnTo>
                  <a:lnTo>
                    <a:pt x="3298" y="7987"/>
                  </a:lnTo>
                  <a:lnTo>
                    <a:pt x="3224" y="8012"/>
                  </a:lnTo>
                  <a:lnTo>
                    <a:pt x="3102" y="8012"/>
                  </a:lnTo>
                  <a:lnTo>
                    <a:pt x="3029" y="7963"/>
                  </a:lnTo>
                  <a:lnTo>
                    <a:pt x="2956" y="7914"/>
                  </a:lnTo>
                  <a:lnTo>
                    <a:pt x="2931" y="7816"/>
                  </a:lnTo>
                  <a:lnTo>
                    <a:pt x="2883" y="7596"/>
                  </a:lnTo>
                  <a:lnTo>
                    <a:pt x="2883" y="7499"/>
                  </a:lnTo>
                  <a:lnTo>
                    <a:pt x="2907" y="7426"/>
                  </a:lnTo>
                  <a:lnTo>
                    <a:pt x="2980" y="7352"/>
                  </a:lnTo>
                  <a:lnTo>
                    <a:pt x="3078" y="7303"/>
                  </a:lnTo>
                  <a:close/>
                  <a:moveTo>
                    <a:pt x="3249" y="8354"/>
                  </a:moveTo>
                  <a:lnTo>
                    <a:pt x="3347" y="8378"/>
                  </a:lnTo>
                  <a:lnTo>
                    <a:pt x="3444" y="8427"/>
                  </a:lnTo>
                  <a:lnTo>
                    <a:pt x="3493" y="8500"/>
                  </a:lnTo>
                  <a:lnTo>
                    <a:pt x="3518" y="8598"/>
                  </a:lnTo>
                  <a:lnTo>
                    <a:pt x="3542" y="9013"/>
                  </a:lnTo>
                  <a:lnTo>
                    <a:pt x="3518" y="9111"/>
                  </a:lnTo>
                  <a:lnTo>
                    <a:pt x="3518" y="9208"/>
                  </a:lnTo>
                  <a:lnTo>
                    <a:pt x="3469" y="9282"/>
                  </a:lnTo>
                  <a:lnTo>
                    <a:pt x="3371" y="9331"/>
                  </a:lnTo>
                  <a:lnTo>
                    <a:pt x="3273" y="9355"/>
                  </a:lnTo>
                  <a:lnTo>
                    <a:pt x="3176" y="9331"/>
                  </a:lnTo>
                  <a:lnTo>
                    <a:pt x="3102" y="9282"/>
                  </a:lnTo>
                  <a:lnTo>
                    <a:pt x="3054" y="9184"/>
                  </a:lnTo>
                  <a:lnTo>
                    <a:pt x="3029" y="9086"/>
                  </a:lnTo>
                  <a:lnTo>
                    <a:pt x="3054" y="9013"/>
                  </a:lnTo>
                  <a:lnTo>
                    <a:pt x="3029" y="8622"/>
                  </a:lnTo>
                  <a:lnTo>
                    <a:pt x="3054" y="8525"/>
                  </a:lnTo>
                  <a:lnTo>
                    <a:pt x="3102" y="8451"/>
                  </a:lnTo>
                  <a:lnTo>
                    <a:pt x="3176" y="8378"/>
                  </a:lnTo>
                  <a:lnTo>
                    <a:pt x="3249" y="8354"/>
                  </a:lnTo>
                  <a:close/>
                  <a:moveTo>
                    <a:pt x="3249" y="9648"/>
                  </a:moveTo>
                  <a:lnTo>
                    <a:pt x="3347" y="9697"/>
                  </a:lnTo>
                  <a:lnTo>
                    <a:pt x="3420" y="9746"/>
                  </a:lnTo>
                  <a:lnTo>
                    <a:pt x="3469" y="9843"/>
                  </a:lnTo>
                  <a:lnTo>
                    <a:pt x="3469" y="9941"/>
                  </a:lnTo>
                  <a:lnTo>
                    <a:pt x="3347" y="10454"/>
                  </a:lnTo>
                  <a:lnTo>
                    <a:pt x="3322" y="10527"/>
                  </a:lnTo>
                  <a:lnTo>
                    <a:pt x="3273" y="10576"/>
                  </a:lnTo>
                  <a:lnTo>
                    <a:pt x="3200" y="10601"/>
                  </a:lnTo>
                  <a:lnTo>
                    <a:pt x="3127" y="10625"/>
                  </a:lnTo>
                  <a:lnTo>
                    <a:pt x="3054" y="10625"/>
                  </a:lnTo>
                  <a:lnTo>
                    <a:pt x="2956" y="10576"/>
                  </a:lnTo>
                  <a:lnTo>
                    <a:pt x="2907" y="10503"/>
                  </a:lnTo>
                  <a:lnTo>
                    <a:pt x="2883" y="10405"/>
                  </a:lnTo>
                  <a:lnTo>
                    <a:pt x="2883" y="10307"/>
                  </a:lnTo>
                  <a:lnTo>
                    <a:pt x="2980" y="9868"/>
                  </a:lnTo>
                  <a:lnTo>
                    <a:pt x="3005" y="9770"/>
                  </a:lnTo>
                  <a:lnTo>
                    <a:pt x="3078" y="9697"/>
                  </a:lnTo>
                  <a:lnTo>
                    <a:pt x="3151" y="9648"/>
                  </a:lnTo>
                  <a:close/>
                  <a:moveTo>
                    <a:pt x="2858" y="10869"/>
                  </a:moveTo>
                  <a:lnTo>
                    <a:pt x="2931" y="10894"/>
                  </a:lnTo>
                  <a:lnTo>
                    <a:pt x="3005" y="10967"/>
                  </a:lnTo>
                  <a:lnTo>
                    <a:pt x="3054" y="11040"/>
                  </a:lnTo>
                  <a:lnTo>
                    <a:pt x="3078" y="11138"/>
                  </a:lnTo>
                  <a:lnTo>
                    <a:pt x="3029" y="11236"/>
                  </a:lnTo>
                  <a:lnTo>
                    <a:pt x="2907" y="11480"/>
                  </a:lnTo>
                  <a:lnTo>
                    <a:pt x="2736" y="11700"/>
                  </a:lnTo>
                  <a:lnTo>
                    <a:pt x="2663" y="11748"/>
                  </a:lnTo>
                  <a:lnTo>
                    <a:pt x="2565" y="11773"/>
                  </a:lnTo>
                  <a:lnTo>
                    <a:pt x="2467" y="11773"/>
                  </a:lnTo>
                  <a:lnTo>
                    <a:pt x="2394" y="11724"/>
                  </a:lnTo>
                  <a:lnTo>
                    <a:pt x="2345" y="11651"/>
                  </a:lnTo>
                  <a:lnTo>
                    <a:pt x="2321" y="11577"/>
                  </a:lnTo>
                  <a:lnTo>
                    <a:pt x="2321" y="11480"/>
                  </a:lnTo>
                  <a:lnTo>
                    <a:pt x="2370" y="11382"/>
                  </a:lnTo>
                  <a:lnTo>
                    <a:pt x="2492" y="11211"/>
                  </a:lnTo>
                  <a:lnTo>
                    <a:pt x="2614" y="11016"/>
                  </a:lnTo>
                  <a:lnTo>
                    <a:pt x="2663" y="10918"/>
                  </a:lnTo>
                  <a:lnTo>
                    <a:pt x="2760" y="10894"/>
                  </a:lnTo>
                  <a:lnTo>
                    <a:pt x="2858" y="10869"/>
                  </a:lnTo>
                  <a:close/>
                  <a:moveTo>
                    <a:pt x="2028" y="11846"/>
                  </a:moveTo>
                  <a:lnTo>
                    <a:pt x="2101" y="11871"/>
                  </a:lnTo>
                  <a:lnTo>
                    <a:pt x="2174" y="11944"/>
                  </a:lnTo>
                  <a:lnTo>
                    <a:pt x="2223" y="12041"/>
                  </a:lnTo>
                  <a:lnTo>
                    <a:pt x="2223" y="12115"/>
                  </a:lnTo>
                  <a:lnTo>
                    <a:pt x="2174" y="12212"/>
                  </a:lnTo>
                  <a:lnTo>
                    <a:pt x="2125" y="12286"/>
                  </a:lnTo>
                  <a:lnTo>
                    <a:pt x="1881" y="12432"/>
                  </a:lnTo>
                  <a:lnTo>
                    <a:pt x="1661" y="12554"/>
                  </a:lnTo>
                  <a:lnTo>
                    <a:pt x="1539" y="12579"/>
                  </a:lnTo>
                  <a:lnTo>
                    <a:pt x="1490" y="12554"/>
                  </a:lnTo>
                  <a:lnTo>
                    <a:pt x="1417" y="12530"/>
                  </a:lnTo>
                  <a:lnTo>
                    <a:pt x="1368" y="12481"/>
                  </a:lnTo>
                  <a:lnTo>
                    <a:pt x="1319" y="12432"/>
                  </a:lnTo>
                  <a:lnTo>
                    <a:pt x="1295" y="12335"/>
                  </a:lnTo>
                  <a:lnTo>
                    <a:pt x="1319" y="12237"/>
                  </a:lnTo>
                  <a:lnTo>
                    <a:pt x="1368" y="12164"/>
                  </a:lnTo>
                  <a:lnTo>
                    <a:pt x="1442" y="12115"/>
                  </a:lnTo>
                  <a:lnTo>
                    <a:pt x="1637" y="11993"/>
                  </a:lnTo>
                  <a:lnTo>
                    <a:pt x="1832" y="11871"/>
                  </a:lnTo>
                  <a:lnTo>
                    <a:pt x="1930" y="11846"/>
                  </a:lnTo>
                  <a:close/>
                  <a:moveTo>
                    <a:pt x="831" y="12335"/>
                  </a:moveTo>
                  <a:lnTo>
                    <a:pt x="929" y="12383"/>
                  </a:lnTo>
                  <a:lnTo>
                    <a:pt x="1002" y="12432"/>
                  </a:lnTo>
                  <a:lnTo>
                    <a:pt x="1026" y="12530"/>
                  </a:lnTo>
                  <a:lnTo>
                    <a:pt x="1026" y="12628"/>
                  </a:lnTo>
                  <a:lnTo>
                    <a:pt x="1002" y="12701"/>
                  </a:lnTo>
                  <a:lnTo>
                    <a:pt x="929" y="12774"/>
                  </a:lnTo>
                  <a:lnTo>
                    <a:pt x="855" y="12823"/>
                  </a:lnTo>
                  <a:lnTo>
                    <a:pt x="318" y="12896"/>
                  </a:lnTo>
                  <a:lnTo>
                    <a:pt x="294" y="12896"/>
                  </a:lnTo>
                  <a:lnTo>
                    <a:pt x="220" y="12872"/>
                  </a:lnTo>
                  <a:lnTo>
                    <a:pt x="147" y="12823"/>
                  </a:lnTo>
                  <a:lnTo>
                    <a:pt x="74" y="12774"/>
                  </a:lnTo>
                  <a:lnTo>
                    <a:pt x="49" y="12676"/>
                  </a:lnTo>
                  <a:lnTo>
                    <a:pt x="74" y="12579"/>
                  </a:lnTo>
                  <a:lnTo>
                    <a:pt x="123" y="12506"/>
                  </a:lnTo>
                  <a:lnTo>
                    <a:pt x="196" y="12432"/>
                  </a:lnTo>
                  <a:lnTo>
                    <a:pt x="269" y="12408"/>
                  </a:lnTo>
                  <a:lnTo>
                    <a:pt x="733" y="12335"/>
                  </a:lnTo>
                  <a:close/>
                  <a:moveTo>
                    <a:pt x="5691" y="1"/>
                  </a:moveTo>
                  <a:lnTo>
                    <a:pt x="5593" y="50"/>
                  </a:lnTo>
                  <a:lnTo>
                    <a:pt x="1" y="2907"/>
                  </a:lnTo>
                  <a:lnTo>
                    <a:pt x="1" y="16267"/>
                  </a:lnTo>
                  <a:lnTo>
                    <a:pt x="5618" y="13409"/>
                  </a:lnTo>
                  <a:lnTo>
                    <a:pt x="5740" y="13360"/>
                  </a:lnTo>
                  <a:lnTo>
                    <a:pt x="5838" y="13263"/>
                  </a:lnTo>
                  <a:lnTo>
                    <a:pt x="5935" y="13165"/>
                  </a:lnTo>
                  <a:lnTo>
                    <a:pt x="6009" y="13067"/>
                  </a:lnTo>
                  <a:lnTo>
                    <a:pt x="6082" y="12945"/>
                  </a:lnTo>
                  <a:lnTo>
                    <a:pt x="6131" y="12823"/>
                  </a:lnTo>
                  <a:lnTo>
                    <a:pt x="6155" y="12701"/>
                  </a:lnTo>
                  <a:lnTo>
                    <a:pt x="6155" y="12579"/>
                  </a:lnTo>
                  <a:lnTo>
                    <a:pt x="6155" y="343"/>
                  </a:lnTo>
                  <a:lnTo>
                    <a:pt x="6155" y="221"/>
                  </a:lnTo>
                  <a:lnTo>
                    <a:pt x="6106" y="147"/>
                  </a:lnTo>
                  <a:lnTo>
                    <a:pt x="6058" y="74"/>
                  </a:lnTo>
                  <a:lnTo>
                    <a:pt x="5984" y="25"/>
                  </a:lnTo>
                  <a:lnTo>
                    <a:pt x="5911" y="1"/>
                  </a:lnTo>
                  <a:close/>
                </a:path>
              </a:pathLst>
            </a:custGeom>
            <a:grp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17" name="Shape 217">
            <a:extLst>
              <a:ext uri="{FF2B5EF4-FFF2-40B4-BE49-F238E27FC236}">
                <a16:creationId xmlns="" xmlns:a16="http://schemas.microsoft.com/office/drawing/2014/main" id="{5EF2C178-136C-4BEC-B359-598655A84A3E}"/>
              </a:ext>
            </a:extLst>
          </p:cNvPr>
          <p:cNvSpPr/>
          <p:nvPr userDrawn="1"/>
        </p:nvSpPr>
        <p:spPr>
          <a:xfrm>
            <a:off x="7606623" y="2732374"/>
            <a:ext cx="755499" cy="168641"/>
          </a:xfrm>
          <a:prstGeom prst="wedgeRectCallout">
            <a:avLst>
              <a:gd name="adj1" fmla="val -32570"/>
              <a:gd name="adj2" fmla="val 95806"/>
            </a:avLst>
          </a:prstGeom>
          <a:solidFill>
            <a:schemeClr val="bg1">
              <a:lumMod val="50000"/>
            </a:schemeClr>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sz="1400" dirty="0">
                <a:solidFill>
                  <a:srgbClr val="FFFFFF"/>
                </a:solidFill>
                <a:latin typeface="+mj-lt"/>
                <a:ea typeface="Raleway Light"/>
                <a:cs typeface="Poppins" panose="00000500000000000000" pitchFamily="2" charset="0"/>
                <a:sym typeface="Raleway Light"/>
              </a:rPr>
              <a:t>PoliTO</a:t>
            </a:r>
            <a:endParaRPr sz="1400" dirty="0">
              <a:solidFill>
                <a:srgbClr val="FFFFFF"/>
              </a:solidFill>
              <a:latin typeface="+mj-lt"/>
              <a:ea typeface="Raleway Light"/>
              <a:cs typeface="Poppins" panose="00000500000000000000" pitchFamily="2" charset="0"/>
              <a:sym typeface="Raleway Light"/>
            </a:endParaRPr>
          </a:p>
        </p:txBody>
      </p:sp>
      <p:sp>
        <p:nvSpPr>
          <p:cNvPr id="21" name="Rounded Rectangle 2">
            <a:extLst>
              <a:ext uri="{FF2B5EF4-FFF2-40B4-BE49-F238E27FC236}">
                <a16:creationId xmlns="" xmlns:a16="http://schemas.microsoft.com/office/drawing/2014/main" id="{0B4D8284-A13A-48D9-8E44-4CA20F2EE3BC}"/>
              </a:ext>
            </a:extLst>
          </p:cNvPr>
          <p:cNvSpPr/>
          <p:nvPr userDrawn="1"/>
        </p:nvSpPr>
        <p:spPr>
          <a:xfrm>
            <a:off x="263525" y="927751"/>
            <a:ext cx="3743156" cy="5256000"/>
          </a:xfrm>
          <a:prstGeom prst="roundRect">
            <a:avLst>
              <a:gd name="adj" fmla="val 396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dirty="0">
              <a:latin typeface="+mn-lt"/>
            </a:endParaRPr>
          </a:p>
        </p:txBody>
      </p:sp>
      <p:sp>
        <p:nvSpPr>
          <p:cNvPr id="22" name="Rounded Rectangle 3">
            <a:extLst>
              <a:ext uri="{FF2B5EF4-FFF2-40B4-BE49-F238E27FC236}">
                <a16:creationId xmlns="" xmlns:a16="http://schemas.microsoft.com/office/drawing/2014/main" id="{FAACBFE5-5EC3-4514-B73D-56A4E5872B31}"/>
              </a:ext>
            </a:extLst>
          </p:cNvPr>
          <p:cNvSpPr/>
          <p:nvPr userDrawn="1"/>
        </p:nvSpPr>
        <p:spPr>
          <a:xfrm>
            <a:off x="441448" y="1125751"/>
            <a:ext cx="153868" cy="4860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latin typeface="+mn-lt"/>
            </a:endParaRPr>
          </a:p>
        </p:txBody>
      </p:sp>
      <p:sp>
        <p:nvSpPr>
          <p:cNvPr id="23" name="Half Frame 4">
            <a:extLst>
              <a:ext uri="{FF2B5EF4-FFF2-40B4-BE49-F238E27FC236}">
                <a16:creationId xmlns="" xmlns:a16="http://schemas.microsoft.com/office/drawing/2014/main" id="{ABBBF0ED-8552-47F2-BA5A-44ECAD72C43A}"/>
              </a:ext>
            </a:extLst>
          </p:cNvPr>
          <p:cNvSpPr/>
          <p:nvPr userDrawn="1"/>
        </p:nvSpPr>
        <p:spPr>
          <a:xfrm rot="5400000">
            <a:off x="3136411" y="1145529"/>
            <a:ext cx="685849" cy="685148"/>
          </a:xfrm>
          <a:prstGeom prst="halfFrame">
            <a:avLst>
              <a:gd name="adj1" fmla="val 23728"/>
              <a:gd name="adj2" fmla="val 2464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latin typeface="+mn-lt"/>
            </a:endParaRPr>
          </a:p>
        </p:txBody>
      </p:sp>
      <p:sp>
        <p:nvSpPr>
          <p:cNvPr id="24" name="TextBox 57">
            <a:extLst>
              <a:ext uri="{FF2B5EF4-FFF2-40B4-BE49-F238E27FC236}">
                <a16:creationId xmlns="" xmlns:a16="http://schemas.microsoft.com/office/drawing/2014/main" id="{6470E98D-3B6C-489A-A015-939941D9EB2A}"/>
              </a:ext>
            </a:extLst>
          </p:cNvPr>
          <p:cNvSpPr txBox="1"/>
          <p:nvPr userDrawn="1"/>
        </p:nvSpPr>
        <p:spPr>
          <a:xfrm>
            <a:off x="621218" y="1655296"/>
            <a:ext cx="2586326" cy="523220"/>
          </a:xfrm>
          <a:prstGeom prst="rect">
            <a:avLst/>
          </a:prstGeom>
          <a:noFill/>
        </p:spPr>
        <p:txBody>
          <a:bodyPr wrap="square" rtlCol="0" anchor="ctr">
            <a:spAutoFit/>
          </a:bodyPr>
          <a:lstStyle/>
          <a:p>
            <a:r>
              <a:rPr lang="en-US" altLang="ko-KR" sz="1400" b="0" dirty="0">
                <a:solidFill>
                  <a:schemeClr val="bg1"/>
                </a:solidFill>
                <a:latin typeface="+mn-lt"/>
                <a:cs typeface="Arial" pitchFamily="34" charset="0"/>
              </a:rPr>
              <a:t>È </a:t>
            </a:r>
            <a:r>
              <a:rPr lang="en-US" altLang="ko-KR" sz="1400" b="0" dirty="0" err="1">
                <a:solidFill>
                  <a:schemeClr val="bg1"/>
                </a:solidFill>
                <a:latin typeface="+mn-lt"/>
                <a:cs typeface="Arial" pitchFamily="34" charset="0"/>
              </a:rPr>
              <a:t>possibile</a:t>
            </a:r>
            <a:r>
              <a:rPr lang="en-US" altLang="ko-KR" sz="1400" b="0" dirty="0">
                <a:solidFill>
                  <a:schemeClr val="bg1"/>
                </a:solidFill>
                <a:latin typeface="+mn-lt"/>
                <a:cs typeface="Arial" pitchFamily="34" charset="0"/>
              </a:rPr>
              <a:t> </a:t>
            </a:r>
            <a:r>
              <a:rPr lang="it-IT" altLang="ko-KR" sz="1400" b="0" dirty="0">
                <a:solidFill>
                  <a:schemeClr val="bg1"/>
                </a:solidFill>
                <a:latin typeface="+mn-lt"/>
                <a:cs typeface="Arial" pitchFamily="34" charset="0"/>
              </a:rPr>
              <a:t>ridimensionare senza perdere la qualità</a:t>
            </a:r>
            <a:r>
              <a:rPr lang="en-US" altLang="ko-KR" sz="1400" b="0" dirty="0">
                <a:solidFill>
                  <a:schemeClr val="bg1"/>
                </a:solidFill>
                <a:latin typeface="+mn-lt"/>
                <a:cs typeface="Arial" pitchFamily="34" charset="0"/>
              </a:rPr>
              <a:t> </a:t>
            </a:r>
            <a:endParaRPr lang="ko-KR" altLang="en-US" sz="1400" b="0" dirty="0">
              <a:solidFill>
                <a:schemeClr val="bg1"/>
              </a:solidFill>
              <a:latin typeface="+mn-lt"/>
              <a:cs typeface="Arial" pitchFamily="34" charset="0"/>
            </a:endParaRPr>
          </a:p>
        </p:txBody>
      </p:sp>
      <p:sp>
        <p:nvSpPr>
          <p:cNvPr id="25" name="TextBox 58">
            <a:extLst>
              <a:ext uri="{FF2B5EF4-FFF2-40B4-BE49-F238E27FC236}">
                <a16:creationId xmlns="" xmlns:a16="http://schemas.microsoft.com/office/drawing/2014/main" id="{C5F7ADFC-6F7F-4E77-907F-3EC7568827B8}"/>
              </a:ext>
            </a:extLst>
          </p:cNvPr>
          <p:cNvSpPr txBox="1"/>
          <p:nvPr userDrawn="1"/>
        </p:nvSpPr>
        <p:spPr>
          <a:xfrm>
            <a:off x="621219" y="2356903"/>
            <a:ext cx="2232248" cy="738664"/>
          </a:xfrm>
          <a:prstGeom prst="rect">
            <a:avLst/>
          </a:prstGeom>
          <a:noFill/>
        </p:spPr>
        <p:txBody>
          <a:bodyPr wrap="square" rtlCol="0" anchor="ctr">
            <a:spAutoFit/>
          </a:bodyPr>
          <a:lstStyle/>
          <a:p>
            <a:r>
              <a:rPr lang="en-US" altLang="ko-KR" sz="1400" b="0" dirty="0">
                <a:solidFill>
                  <a:schemeClr val="bg1"/>
                </a:solidFill>
                <a:latin typeface="+mn-lt"/>
                <a:cs typeface="Arial" pitchFamily="34" charset="0"/>
              </a:rPr>
              <a:t>È </a:t>
            </a:r>
            <a:r>
              <a:rPr lang="en-US" altLang="ko-KR" sz="1400" b="0" dirty="0" err="1">
                <a:solidFill>
                  <a:schemeClr val="bg1"/>
                </a:solidFill>
                <a:latin typeface="+mn-lt"/>
                <a:cs typeface="Arial" pitchFamily="34" charset="0"/>
              </a:rPr>
              <a:t>possibile</a:t>
            </a:r>
            <a:r>
              <a:rPr lang="it-IT" altLang="ko-KR" sz="1400" b="0" dirty="0">
                <a:solidFill>
                  <a:schemeClr val="bg1"/>
                </a:solidFill>
                <a:latin typeface="+mn-lt"/>
                <a:cs typeface="Arial" pitchFamily="34" charset="0"/>
              </a:rPr>
              <a:t> cambiare il colore di riempimento e il colore della linea</a:t>
            </a:r>
            <a:endParaRPr lang="ko-KR" altLang="en-US" sz="1400" b="0" dirty="0">
              <a:solidFill>
                <a:schemeClr val="bg1"/>
              </a:solidFill>
              <a:latin typeface="+mn-lt"/>
              <a:cs typeface="Arial" pitchFamily="34" charset="0"/>
            </a:endParaRPr>
          </a:p>
        </p:txBody>
      </p:sp>
      <p:sp>
        <p:nvSpPr>
          <p:cNvPr id="26" name="TextBox 60">
            <a:extLst>
              <a:ext uri="{FF2B5EF4-FFF2-40B4-BE49-F238E27FC236}">
                <a16:creationId xmlns="" xmlns:a16="http://schemas.microsoft.com/office/drawing/2014/main" id="{010DB92C-60C5-4D76-BDCC-479A4879F991}"/>
              </a:ext>
            </a:extLst>
          </p:cNvPr>
          <p:cNvSpPr txBox="1"/>
          <p:nvPr userDrawn="1"/>
        </p:nvSpPr>
        <p:spPr>
          <a:xfrm>
            <a:off x="630743" y="4406663"/>
            <a:ext cx="3357411" cy="95410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altLang="ko-KR" sz="2800" b="1">
                <a:solidFill>
                  <a:schemeClr val="bg1"/>
                </a:solidFill>
                <a:latin typeface="+mj-lt"/>
                <a:ea typeface="+mn-ea"/>
                <a:cs typeface="Arial" pitchFamily="34" charset="0"/>
              </a:rPr>
              <a:t>MAPPA MODIFICABILE</a:t>
            </a:r>
            <a:endParaRPr lang="it-IT" altLang="ko-KR" sz="2800" b="1" dirty="0">
              <a:solidFill>
                <a:schemeClr val="bg1"/>
              </a:solidFill>
              <a:latin typeface="+mj-lt"/>
              <a:ea typeface="+mn-ea"/>
              <a:cs typeface="Arial" pitchFamily="34" charset="0"/>
            </a:endParaRPr>
          </a:p>
        </p:txBody>
      </p:sp>
      <p:sp>
        <p:nvSpPr>
          <p:cNvPr id="27" name="CasellaDiTesto 26">
            <a:extLst>
              <a:ext uri="{FF2B5EF4-FFF2-40B4-BE49-F238E27FC236}">
                <a16:creationId xmlns="" xmlns:a16="http://schemas.microsoft.com/office/drawing/2014/main" id="{2307CCBF-C56D-4497-8D3D-79B7878105CD}"/>
              </a:ext>
            </a:extLst>
          </p:cNvPr>
          <p:cNvSpPr txBox="1"/>
          <p:nvPr userDrawn="1"/>
        </p:nvSpPr>
        <p:spPr>
          <a:xfrm>
            <a:off x="3355356" y="5413740"/>
            <a:ext cx="532518" cy="707886"/>
          </a:xfrm>
          <a:prstGeom prst="rect">
            <a:avLst/>
          </a:prstGeom>
          <a:noFill/>
        </p:spPr>
        <p:txBody>
          <a:bodyPr wrap="none" rtlCol="0">
            <a:spAutoFit/>
          </a:bodyPr>
          <a:lstStyle/>
          <a:p>
            <a:r>
              <a:rPr lang="it-IT" sz="4000" b="1" dirty="0">
                <a:solidFill>
                  <a:schemeClr val="bg1"/>
                </a:solidFill>
                <a:latin typeface="+mj-lt"/>
              </a:rPr>
              <a:t>a</a:t>
            </a:r>
          </a:p>
        </p:txBody>
      </p:sp>
    </p:spTree>
    <p:extLst>
      <p:ext uri="{BB962C8B-B14F-4D97-AF65-F5344CB8AC3E}">
        <p14:creationId xmlns:p14="http://schemas.microsoft.com/office/powerpoint/2010/main" val="3596072803"/>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Mappa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hape 169">
            <a:extLst>
              <a:ext uri="{FF2B5EF4-FFF2-40B4-BE49-F238E27FC236}">
                <a16:creationId xmlns="" xmlns:a16="http://schemas.microsoft.com/office/drawing/2014/main" id="{6FBA6DEE-0205-4890-B5C2-68EBCDF54691}"/>
              </a:ext>
            </a:extLst>
          </p:cNvPr>
          <p:cNvSpPr/>
          <p:nvPr userDrawn="1"/>
        </p:nvSpPr>
        <p:spPr>
          <a:xfrm>
            <a:off x="1227401" y="1453101"/>
            <a:ext cx="10010775" cy="4783887"/>
          </a:xfrm>
          <a:custGeom>
            <a:avLst/>
            <a:gdLst/>
            <a:ahLst/>
            <a:cxnLst/>
            <a:rect l="0" t="0" r="0" b="0"/>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chemeClr val="bg1">
              <a:lumMod val="50000"/>
            </a:schemeClr>
          </a:solidFill>
          <a:ln>
            <a:noFill/>
          </a:ln>
        </p:spPr>
        <p:txBody>
          <a:bodyPr spcFirstLastPara="1" wrap="square" lIns="121900" tIns="121900" rIns="121900" bIns="121900" anchor="ctr" anchorCtr="0">
            <a:noAutofit/>
          </a:bodyPr>
          <a:lstStyle/>
          <a:p>
            <a:endParaRPr sz="2400" dirty="0"/>
          </a:p>
        </p:txBody>
      </p:sp>
      <p:sp>
        <p:nvSpPr>
          <p:cNvPr id="6" name="Shape 173">
            <a:extLst>
              <a:ext uri="{FF2B5EF4-FFF2-40B4-BE49-F238E27FC236}">
                <a16:creationId xmlns="" xmlns:a16="http://schemas.microsoft.com/office/drawing/2014/main" id="{C8E5F231-AC6C-405D-897C-FF9958B141E0}"/>
              </a:ext>
            </a:extLst>
          </p:cNvPr>
          <p:cNvSpPr/>
          <p:nvPr userDrawn="1"/>
        </p:nvSpPr>
        <p:spPr>
          <a:xfrm rot="10800000">
            <a:off x="2052167" y="2984033"/>
            <a:ext cx="193600" cy="167600"/>
          </a:xfrm>
          <a:prstGeom prst="triangle">
            <a:avLst>
              <a:gd name="adj" fmla="val 50000"/>
            </a:avLst>
          </a:prstGeom>
          <a:solidFill>
            <a:schemeClr val="bg1">
              <a:lumMod val="75000"/>
            </a:schemeClr>
          </a:solidFill>
          <a:ln>
            <a:noFill/>
          </a:ln>
        </p:spPr>
        <p:txBody>
          <a:bodyPr spcFirstLastPara="1" wrap="square" lIns="121900" tIns="121900" rIns="121900" bIns="121900" anchor="ctr" anchorCtr="0">
            <a:noAutofit/>
          </a:bodyPr>
          <a:lstStyle/>
          <a:p>
            <a:endParaRPr sz="2400"/>
          </a:p>
        </p:txBody>
      </p:sp>
      <p:sp>
        <p:nvSpPr>
          <p:cNvPr id="7" name="Shape 174">
            <a:extLst>
              <a:ext uri="{FF2B5EF4-FFF2-40B4-BE49-F238E27FC236}">
                <a16:creationId xmlns="" xmlns:a16="http://schemas.microsoft.com/office/drawing/2014/main" id="{DA357DF7-EDFB-4A79-947D-1F918BB56C6E}"/>
              </a:ext>
            </a:extLst>
          </p:cNvPr>
          <p:cNvSpPr/>
          <p:nvPr userDrawn="1"/>
        </p:nvSpPr>
        <p:spPr>
          <a:xfrm rot="10800000">
            <a:off x="4108600" y="4946233"/>
            <a:ext cx="193600" cy="167600"/>
          </a:xfrm>
          <a:prstGeom prst="triangle">
            <a:avLst>
              <a:gd name="adj" fmla="val 50000"/>
            </a:avLst>
          </a:prstGeom>
          <a:solidFill>
            <a:schemeClr val="bg1">
              <a:lumMod val="75000"/>
            </a:schemeClr>
          </a:solidFill>
          <a:ln>
            <a:noFill/>
          </a:ln>
        </p:spPr>
        <p:txBody>
          <a:bodyPr spcFirstLastPara="1" wrap="square" lIns="121900" tIns="121900" rIns="121900" bIns="121900" anchor="ctr" anchorCtr="0">
            <a:noAutofit/>
          </a:bodyPr>
          <a:lstStyle/>
          <a:p>
            <a:endParaRPr sz="2400"/>
          </a:p>
        </p:txBody>
      </p:sp>
      <p:sp>
        <p:nvSpPr>
          <p:cNvPr id="8" name="Shape 175">
            <a:extLst>
              <a:ext uri="{FF2B5EF4-FFF2-40B4-BE49-F238E27FC236}">
                <a16:creationId xmlns="" xmlns:a16="http://schemas.microsoft.com/office/drawing/2014/main" id="{2F631DDD-2C6D-4FFE-8A05-5488BB92DCFF}"/>
              </a:ext>
            </a:extLst>
          </p:cNvPr>
          <p:cNvSpPr/>
          <p:nvPr userDrawn="1"/>
        </p:nvSpPr>
        <p:spPr>
          <a:xfrm rot="10800000">
            <a:off x="5348333" y="2657533"/>
            <a:ext cx="193600" cy="167600"/>
          </a:xfrm>
          <a:prstGeom prst="triangle">
            <a:avLst>
              <a:gd name="adj" fmla="val 50000"/>
            </a:avLst>
          </a:prstGeom>
          <a:solidFill>
            <a:schemeClr val="bg1">
              <a:lumMod val="75000"/>
            </a:schemeClr>
          </a:solidFill>
          <a:ln>
            <a:noFill/>
          </a:ln>
        </p:spPr>
        <p:txBody>
          <a:bodyPr spcFirstLastPara="1" wrap="square" lIns="121900" tIns="121900" rIns="121900" bIns="121900" anchor="ctr" anchorCtr="0">
            <a:noAutofit/>
          </a:bodyPr>
          <a:lstStyle/>
          <a:p>
            <a:endParaRPr sz="2400"/>
          </a:p>
        </p:txBody>
      </p:sp>
      <p:sp>
        <p:nvSpPr>
          <p:cNvPr id="9" name="Shape 176">
            <a:extLst>
              <a:ext uri="{FF2B5EF4-FFF2-40B4-BE49-F238E27FC236}">
                <a16:creationId xmlns="" xmlns:a16="http://schemas.microsoft.com/office/drawing/2014/main" id="{39E13EB0-E17D-4916-8CD0-3241BD95EC64}"/>
              </a:ext>
            </a:extLst>
          </p:cNvPr>
          <p:cNvSpPr/>
          <p:nvPr userDrawn="1"/>
        </p:nvSpPr>
        <p:spPr>
          <a:xfrm rot="10800000">
            <a:off x="6263533" y="5300267"/>
            <a:ext cx="193600" cy="167600"/>
          </a:xfrm>
          <a:prstGeom prst="triangle">
            <a:avLst>
              <a:gd name="adj" fmla="val 50000"/>
            </a:avLst>
          </a:prstGeom>
          <a:solidFill>
            <a:schemeClr val="bg1">
              <a:lumMod val="75000"/>
            </a:schemeClr>
          </a:solidFill>
          <a:ln>
            <a:noFill/>
          </a:ln>
        </p:spPr>
        <p:txBody>
          <a:bodyPr spcFirstLastPara="1" wrap="square" lIns="121900" tIns="121900" rIns="121900" bIns="121900" anchor="ctr" anchorCtr="0">
            <a:noAutofit/>
          </a:bodyPr>
          <a:lstStyle/>
          <a:p>
            <a:endParaRPr sz="2400"/>
          </a:p>
        </p:txBody>
      </p:sp>
      <p:sp>
        <p:nvSpPr>
          <p:cNvPr id="10" name="Shape 177">
            <a:extLst>
              <a:ext uri="{FF2B5EF4-FFF2-40B4-BE49-F238E27FC236}">
                <a16:creationId xmlns="" xmlns:a16="http://schemas.microsoft.com/office/drawing/2014/main" id="{7571A997-2DC4-445F-A978-38206869A68F}"/>
              </a:ext>
            </a:extLst>
          </p:cNvPr>
          <p:cNvSpPr/>
          <p:nvPr userDrawn="1"/>
        </p:nvSpPr>
        <p:spPr>
          <a:xfrm rot="10800000">
            <a:off x="8833000" y="3294267"/>
            <a:ext cx="193600" cy="167600"/>
          </a:xfrm>
          <a:prstGeom prst="triangle">
            <a:avLst>
              <a:gd name="adj" fmla="val 50000"/>
            </a:avLst>
          </a:prstGeom>
          <a:solidFill>
            <a:schemeClr val="bg1">
              <a:lumMod val="75000"/>
            </a:schemeClr>
          </a:solidFill>
          <a:ln>
            <a:noFill/>
          </a:ln>
        </p:spPr>
        <p:txBody>
          <a:bodyPr spcFirstLastPara="1" wrap="square" lIns="121900" tIns="121900" rIns="121900" bIns="121900" anchor="ctr" anchorCtr="0">
            <a:noAutofit/>
          </a:bodyPr>
          <a:lstStyle/>
          <a:p>
            <a:endParaRPr sz="2400"/>
          </a:p>
        </p:txBody>
      </p:sp>
      <p:sp>
        <p:nvSpPr>
          <p:cNvPr id="11" name="Shape 178">
            <a:extLst>
              <a:ext uri="{FF2B5EF4-FFF2-40B4-BE49-F238E27FC236}">
                <a16:creationId xmlns="" xmlns:a16="http://schemas.microsoft.com/office/drawing/2014/main" id="{D3808E6E-40E2-4F47-8796-AB8588B31845}"/>
              </a:ext>
            </a:extLst>
          </p:cNvPr>
          <p:cNvSpPr/>
          <p:nvPr userDrawn="1"/>
        </p:nvSpPr>
        <p:spPr>
          <a:xfrm rot="10800000">
            <a:off x="9821467" y="5423967"/>
            <a:ext cx="193600" cy="167600"/>
          </a:xfrm>
          <a:prstGeom prst="triangle">
            <a:avLst>
              <a:gd name="adj" fmla="val 50000"/>
            </a:avLst>
          </a:prstGeom>
          <a:solidFill>
            <a:schemeClr val="bg1">
              <a:lumMod val="75000"/>
            </a:schemeClr>
          </a:solidFill>
          <a:ln>
            <a:noFill/>
          </a:ln>
        </p:spPr>
        <p:txBody>
          <a:bodyPr spcFirstLastPara="1" wrap="square" lIns="121900" tIns="121900" rIns="121900" bIns="121900" anchor="ctr" anchorCtr="0">
            <a:noAutofit/>
          </a:bodyPr>
          <a:lstStyle/>
          <a:p>
            <a:endParaRPr sz="2400"/>
          </a:p>
        </p:txBody>
      </p:sp>
      <p:sp>
        <p:nvSpPr>
          <p:cNvPr id="12" name="CasellaDiTesto 11">
            <a:extLst>
              <a:ext uri="{FF2B5EF4-FFF2-40B4-BE49-F238E27FC236}">
                <a16:creationId xmlns="" xmlns:a16="http://schemas.microsoft.com/office/drawing/2014/main" id="{0D6A8902-3170-49B0-B5BB-C4B5149AC8C5}"/>
              </a:ext>
            </a:extLst>
          </p:cNvPr>
          <p:cNvSpPr txBox="1"/>
          <p:nvPr userDrawn="1"/>
        </p:nvSpPr>
        <p:spPr>
          <a:xfrm>
            <a:off x="1861931" y="2614252"/>
            <a:ext cx="2662908" cy="307777"/>
          </a:xfrm>
          <a:prstGeom prst="rect">
            <a:avLst/>
          </a:prstGeom>
          <a:solidFill>
            <a:schemeClr val="bg1">
              <a:lumMod val="75000"/>
              <a:alpha val="85000"/>
            </a:schemeClr>
          </a:solidFill>
        </p:spPr>
        <p:txBody>
          <a:bodyPr wrap="none" rtlCol="0">
            <a:spAutoFit/>
          </a:bodyPr>
          <a:lstStyle/>
          <a:p>
            <a:r>
              <a:rPr lang="da-DK" sz="1400" dirty="0">
                <a:solidFill>
                  <a:schemeClr val="bg1"/>
                </a:solidFill>
                <a:latin typeface="+mj-lt"/>
              </a:rPr>
              <a:t>Lorem Ipsum dolor sit amet</a:t>
            </a:r>
            <a:endParaRPr lang="it-IT" sz="1400" dirty="0">
              <a:solidFill>
                <a:schemeClr val="bg1"/>
              </a:solidFill>
              <a:latin typeface="+mj-lt"/>
            </a:endParaRPr>
          </a:p>
        </p:txBody>
      </p:sp>
      <p:sp>
        <p:nvSpPr>
          <p:cNvPr id="13" name="CasellaDiTesto 12">
            <a:extLst>
              <a:ext uri="{FF2B5EF4-FFF2-40B4-BE49-F238E27FC236}">
                <a16:creationId xmlns="" xmlns:a16="http://schemas.microsoft.com/office/drawing/2014/main" id="{CD3D6ED5-5BD5-452B-A9B2-02EAC2EBB0D3}"/>
              </a:ext>
            </a:extLst>
          </p:cNvPr>
          <p:cNvSpPr txBox="1"/>
          <p:nvPr userDrawn="1"/>
        </p:nvSpPr>
        <p:spPr>
          <a:xfrm>
            <a:off x="1861931" y="4573552"/>
            <a:ext cx="2662908" cy="307777"/>
          </a:xfrm>
          <a:prstGeom prst="rect">
            <a:avLst/>
          </a:prstGeom>
          <a:solidFill>
            <a:schemeClr val="bg1">
              <a:lumMod val="75000"/>
              <a:alpha val="85000"/>
            </a:schemeClr>
          </a:solidFill>
        </p:spPr>
        <p:txBody>
          <a:bodyPr wrap="none" rtlCol="0">
            <a:spAutoFit/>
          </a:bodyPr>
          <a:lstStyle/>
          <a:p>
            <a:r>
              <a:rPr lang="da-DK" sz="1400" dirty="0">
                <a:solidFill>
                  <a:schemeClr val="bg1"/>
                </a:solidFill>
                <a:latin typeface="+mj-lt"/>
              </a:rPr>
              <a:t>Lorem Ipsum dolor sit amet</a:t>
            </a:r>
            <a:endParaRPr lang="it-IT" sz="1400" dirty="0">
              <a:solidFill>
                <a:schemeClr val="bg1"/>
              </a:solidFill>
              <a:latin typeface="+mj-lt"/>
            </a:endParaRPr>
          </a:p>
        </p:txBody>
      </p:sp>
      <p:sp>
        <p:nvSpPr>
          <p:cNvPr id="14" name="CasellaDiTesto 13">
            <a:extLst>
              <a:ext uri="{FF2B5EF4-FFF2-40B4-BE49-F238E27FC236}">
                <a16:creationId xmlns="" xmlns:a16="http://schemas.microsoft.com/office/drawing/2014/main" id="{38976D0B-E27A-46CA-A8A9-C6419CBE3C40}"/>
              </a:ext>
            </a:extLst>
          </p:cNvPr>
          <p:cNvSpPr txBox="1"/>
          <p:nvPr userDrawn="1"/>
        </p:nvSpPr>
        <p:spPr>
          <a:xfrm>
            <a:off x="5732677" y="4913103"/>
            <a:ext cx="2662908" cy="307777"/>
          </a:xfrm>
          <a:prstGeom prst="rect">
            <a:avLst/>
          </a:prstGeom>
          <a:solidFill>
            <a:schemeClr val="bg1">
              <a:lumMod val="75000"/>
              <a:alpha val="85000"/>
            </a:schemeClr>
          </a:solidFill>
        </p:spPr>
        <p:txBody>
          <a:bodyPr wrap="none" rtlCol="0">
            <a:spAutoFit/>
          </a:bodyPr>
          <a:lstStyle/>
          <a:p>
            <a:r>
              <a:rPr lang="da-DK" sz="1400" dirty="0">
                <a:solidFill>
                  <a:schemeClr val="bg1"/>
                </a:solidFill>
                <a:latin typeface="+mj-lt"/>
              </a:rPr>
              <a:t>Lorem Ipsum dolor sit amet</a:t>
            </a:r>
            <a:endParaRPr lang="it-IT" sz="1400" dirty="0">
              <a:solidFill>
                <a:schemeClr val="bg1"/>
              </a:solidFill>
              <a:latin typeface="+mj-lt"/>
            </a:endParaRPr>
          </a:p>
        </p:txBody>
      </p:sp>
      <p:sp>
        <p:nvSpPr>
          <p:cNvPr id="15" name="CasellaDiTesto 14">
            <a:extLst>
              <a:ext uri="{FF2B5EF4-FFF2-40B4-BE49-F238E27FC236}">
                <a16:creationId xmlns="" xmlns:a16="http://schemas.microsoft.com/office/drawing/2014/main" id="{A5E7814D-165D-4333-AFE9-175F8999FA73}"/>
              </a:ext>
            </a:extLst>
          </p:cNvPr>
          <p:cNvSpPr txBox="1"/>
          <p:nvPr userDrawn="1"/>
        </p:nvSpPr>
        <p:spPr>
          <a:xfrm>
            <a:off x="5176086" y="2278896"/>
            <a:ext cx="2662908" cy="307777"/>
          </a:xfrm>
          <a:prstGeom prst="rect">
            <a:avLst/>
          </a:prstGeom>
          <a:solidFill>
            <a:schemeClr val="bg1">
              <a:lumMod val="75000"/>
              <a:alpha val="85000"/>
            </a:schemeClr>
          </a:solidFill>
        </p:spPr>
        <p:txBody>
          <a:bodyPr wrap="none" rtlCol="0">
            <a:spAutoFit/>
          </a:bodyPr>
          <a:lstStyle/>
          <a:p>
            <a:r>
              <a:rPr lang="da-DK" sz="1400" dirty="0">
                <a:solidFill>
                  <a:schemeClr val="bg1"/>
                </a:solidFill>
                <a:latin typeface="+mj-lt"/>
              </a:rPr>
              <a:t>Lorem Ipsum dolor sit amet</a:t>
            </a:r>
            <a:endParaRPr lang="it-IT" sz="1400" dirty="0">
              <a:solidFill>
                <a:schemeClr val="bg1"/>
              </a:solidFill>
              <a:latin typeface="+mj-lt"/>
            </a:endParaRPr>
          </a:p>
        </p:txBody>
      </p:sp>
      <p:sp>
        <p:nvSpPr>
          <p:cNvPr id="16" name="CasellaDiTesto 15">
            <a:extLst>
              <a:ext uri="{FF2B5EF4-FFF2-40B4-BE49-F238E27FC236}">
                <a16:creationId xmlns="" xmlns:a16="http://schemas.microsoft.com/office/drawing/2014/main" id="{3AD0F5C7-D61E-407B-B944-035CB89FFCE2}"/>
              </a:ext>
            </a:extLst>
          </p:cNvPr>
          <p:cNvSpPr txBox="1"/>
          <p:nvPr userDrawn="1"/>
        </p:nvSpPr>
        <p:spPr>
          <a:xfrm>
            <a:off x="8674550" y="2922029"/>
            <a:ext cx="2662908" cy="307777"/>
          </a:xfrm>
          <a:prstGeom prst="rect">
            <a:avLst/>
          </a:prstGeom>
          <a:solidFill>
            <a:schemeClr val="bg1">
              <a:lumMod val="75000"/>
              <a:alpha val="85000"/>
            </a:schemeClr>
          </a:solidFill>
        </p:spPr>
        <p:txBody>
          <a:bodyPr wrap="none" rtlCol="0">
            <a:spAutoFit/>
          </a:bodyPr>
          <a:lstStyle/>
          <a:p>
            <a:r>
              <a:rPr lang="da-DK" sz="1400" dirty="0">
                <a:solidFill>
                  <a:schemeClr val="bg1"/>
                </a:solidFill>
                <a:latin typeface="+mj-lt"/>
              </a:rPr>
              <a:t>Lorem Ipsum dolor sit amet</a:t>
            </a:r>
            <a:endParaRPr lang="it-IT" sz="1400" dirty="0">
              <a:solidFill>
                <a:schemeClr val="bg1"/>
              </a:solidFill>
              <a:latin typeface="+mj-lt"/>
            </a:endParaRPr>
          </a:p>
        </p:txBody>
      </p:sp>
      <p:sp>
        <p:nvSpPr>
          <p:cNvPr id="17" name="CasellaDiTesto 16">
            <a:extLst>
              <a:ext uri="{FF2B5EF4-FFF2-40B4-BE49-F238E27FC236}">
                <a16:creationId xmlns="" xmlns:a16="http://schemas.microsoft.com/office/drawing/2014/main" id="{E258E9C1-DF93-431E-8101-EB88D4890D9C}"/>
              </a:ext>
            </a:extLst>
          </p:cNvPr>
          <p:cNvSpPr txBox="1"/>
          <p:nvPr userDrawn="1"/>
        </p:nvSpPr>
        <p:spPr>
          <a:xfrm>
            <a:off x="9193069" y="5055300"/>
            <a:ext cx="2662908" cy="307777"/>
          </a:xfrm>
          <a:prstGeom prst="rect">
            <a:avLst/>
          </a:prstGeom>
          <a:solidFill>
            <a:schemeClr val="bg1">
              <a:lumMod val="75000"/>
              <a:alpha val="85000"/>
            </a:schemeClr>
          </a:solidFill>
        </p:spPr>
        <p:txBody>
          <a:bodyPr wrap="none" rtlCol="0">
            <a:spAutoFit/>
          </a:bodyPr>
          <a:lstStyle/>
          <a:p>
            <a:r>
              <a:rPr lang="da-DK" sz="1400" dirty="0">
                <a:solidFill>
                  <a:schemeClr val="bg1"/>
                </a:solidFill>
                <a:latin typeface="+mj-lt"/>
              </a:rPr>
              <a:t>Lorem Ipsum dolor sit amet</a:t>
            </a:r>
            <a:endParaRPr lang="it-IT" sz="1400" dirty="0">
              <a:solidFill>
                <a:schemeClr val="bg1"/>
              </a:solidFill>
              <a:latin typeface="+mj-lt"/>
            </a:endParaRPr>
          </a:p>
        </p:txBody>
      </p:sp>
      <p:sp>
        <p:nvSpPr>
          <p:cNvPr id="3" name="Segnaposto titolo 1">
            <a:extLst>
              <a:ext uri="{FF2B5EF4-FFF2-40B4-BE49-F238E27FC236}">
                <a16:creationId xmlns="" xmlns:a16="http://schemas.microsoft.com/office/drawing/2014/main" id="{4C99FCB6-6034-4E63-B736-586D0A81D1DF}"/>
              </a:ext>
            </a:extLst>
          </p:cNvPr>
          <p:cNvSpPr>
            <a:spLocks noGrp="1"/>
          </p:cNvSpPr>
          <p:nvPr>
            <p:ph type="title" hasCustomPrompt="1"/>
          </p:nvPr>
        </p:nvSpPr>
        <p:spPr>
          <a:xfrm>
            <a:off x="276305" y="180000"/>
            <a:ext cx="11652170" cy="707373"/>
          </a:xfrm>
          <a:prstGeom prst="rect">
            <a:avLst/>
          </a:prstGeom>
        </p:spPr>
        <p:txBody>
          <a:bodyPr vert="horz" lIns="91440" tIns="45720" rIns="91440" bIns="45720" rtlCol="0" anchor="t" anchorCtr="0">
            <a:spAutoFit/>
          </a:bodyPr>
          <a:lstStyle>
            <a:lvl1pPr algn="ctr" defTabSz="914400" rtl="0" eaLnBrk="1" latinLnBrk="0" hangingPunct="1">
              <a:lnSpc>
                <a:spcPct val="90000"/>
              </a:lnSpc>
              <a:spcBef>
                <a:spcPct val="0"/>
              </a:spcBef>
              <a:buNone/>
              <a:defRPr sz="4400" kern="1200">
                <a:solidFill>
                  <a:schemeClr val="bg1">
                    <a:lumMod val="50000"/>
                  </a:schemeClr>
                </a:solidFill>
                <a:latin typeface="+mj-lt"/>
                <a:ea typeface="+mj-ea"/>
                <a:cs typeface="+mj-cs"/>
              </a:defRPr>
            </a:lvl1pPr>
          </a:lstStyle>
          <a:p>
            <a:r>
              <a:rPr lang="it-IT" dirty="0"/>
              <a:t>MAPPA</a:t>
            </a:r>
          </a:p>
        </p:txBody>
      </p:sp>
    </p:spTree>
    <p:extLst>
      <p:ext uri="{BB962C8B-B14F-4D97-AF65-F5344CB8AC3E}">
        <p14:creationId xmlns:p14="http://schemas.microsoft.com/office/powerpoint/2010/main" val="1737444930"/>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6.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3.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image" Target="../media/image6.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theme" Target="../theme/theme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image" Target="../media/image6.png"/><Relationship Id="rId26" Type="http://schemas.openxmlformats.org/officeDocument/2006/relationships/image" Target="../media/image11.png"/><Relationship Id="rId3" Type="http://schemas.openxmlformats.org/officeDocument/2006/relationships/slideLayout" Target="../slideLayouts/slideLayout46.xml"/><Relationship Id="rId21" Type="http://schemas.microsoft.com/office/2007/relationships/hdphoto" Target="../media/hdphoto1.wdp"/><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theme" Target="../theme/theme5.xml"/><Relationship Id="rId25" Type="http://schemas.microsoft.com/office/2007/relationships/hdphoto" Target="../media/hdphoto3.wdp"/><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image" Target="../media/image8.png"/><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image" Target="../media/image10.png"/><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microsoft.com/office/2007/relationships/hdphoto" Target="../media/hdphoto2.wdp"/><Relationship Id="rId10" Type="http://schemas.openxmlformats.org/officeDocument/2006/relationships/slideLayout" Target="../slideLayouts/slideLayout53.xml"/><Relationship Id="rId19" Type="http://schemas.openxmlformats.org/officeDocument/2006/relationships/image" Target="../media/image7.png"/><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image" Target="../media/image9.png"/><Relationship Id="rId27" Type="http://schemas.microsoft.com/office/2007/relationships/hdphoto" Target="../media/hdphoto4.wdp"/></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26" Type="http://schemas.openxmlformats.org/officeDocument/2006/relationships/image" Target="../media/image12.png"/><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image" Target="../media/image6.png"/><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theme" Target="../theme/theme6.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slideLayout" Target="../slideLayouts/slideLayout82.xml"/><Relationship Id="rId28" Type="http://schemas.openxmlformats.org/officeDocument/2006/relationships/image" Target="../media/image13.png"/><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 Id="rId27" Type="http://schemas.microsoft.com/office/2007/relationships/hdphoto" Target="../media/hdphoto5.wdp"/></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5" Type="http://schemas.openxmlformats.org/officeDocument/2006/relationships/slideLayout" Target="../slideLayouts/slideLayout87.xml"/><Relationship Id="rId10" Type="http://schemas.openxmlformats.org/officeDocument/2006/relationships/theme" Target="../theme/theme7.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359207"/>
      </p:ext>
    </p:extLst>
  </p:cSld>
  <p:clrMap bg1="lt1" tx1="dk1" bg2="lt2" tx2="dk2" accent1="accent1" accent2="accent2" accent3="accent3" accent4="accent4" accent5="accent5" accent6="accent6" hlink="hlink" folHlink="folHlink"/>
  <p:sldLayoutIdLst>
    <p:sldLayoutId id="2147483684" r:id="rId1"/>
    <p:sldLayoutId id="2147483815" r:id="rId2"/>
    <p:sldLayoutId id="2147483804" r:id="rId3"/>
    <p:sldLayoutId id="2147483685" r:id="rId4"/>
    <p:sldLayoutId id="2147483689" r:id="rId5"/>
    <p:sldLayoutId id="2147483688"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166" userDrawn="1">
          <p15:clr>
            <a:srgbClr val="F26B43"/>
          </p15:clr>
        </p15:guide>
        <p15:guide id="4" pos="7514" userDrawn="1">
          <p15:clr>
            <a:srgbClr val="F26B43"/>
          </p15:clr>
        </p15:guide>
        <p15:guide id="5" orient="horz" pos="164" userDrawn="1">
          <p15:clr>
            <a:srgbClr val="F26B43"/>
          </p15:clr>
        </p15:guide>
        <p15:guide id="6" orient="horz" pos="415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1423152"/>
      </p:ext>
    </p:extLst>
  </p:cSld>
  <p:clrMap bg1="lt1" tx1="dk1" bg2="lt2" tx2="dk2" accent1="accent1" accent2="accent2" accent3="accent3" accent4="accent4" accent5="accent5" accent6="accent6" hlink="hlink" folHlink="folHlink"/>
  <p:sldLayoutIdLst>
    <p:sldLayoutId id="2147483697" r:id="rId1"/>
    <p:sldLayoutId id="2147483731" r:id="rId2"/>
    <p:sldLayoutId id="2147483698" r:id="rId3"/>
    <p:sldLayoutId id="2147483732" r:id="rId4"/>
    <p:sldLayoutId id="2147483699" r:id="rId5"/>
  </p:sldLayoutIdLst>
  <p:hf hdr="0" ft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514" userDrawn="1">
          <p15:clr>
            <a:srgbClr val="F26B43"/>
          </p15:clr>
        </p15:guide>
        <p15:guide id="4" pos="166" userDrawn="1">
          <p15:clr>
            <a:srgbClr val="F26B43"/>
          </p15:clr>
        </p15:guide>
        <p15:guide id="5" orient="horz" pos="164" userDrawn="1">
          <p15:clr>
            <a:srgbClr val="F26B43"/>
          </p15:clr>
        </p15:guide>
        <p15:guide id="6" orient="horz" pos="4133"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ttangolo 2"/>
          <p:cNvSpPr/>
          <p:nvPr userDrawn="1"/>
        </p:nvSpPr>
        <p:spPr bwMode="auto">
          <a:xfrm>
            <a:off x="0" y="6308726"/>
            <a:ext cx="12192000" cy="549274"/>
          </a:xfrm>
          <a:prstGeom prst="rect">
            <a:avLst/>
          </a:prstGeom>
          <a:solidFill>
            <a:schemeClr val="tx1"/>
          </a:solidFill>
          <a:ln>
            <a:noFill/>
          </a:ln>
        </p:spPr>
        <p:txBody>
          <a:bodyPr vert="horz" wrap="square" lIns="91440" tIns="45720" rIns="91440" bIns="45720" numCol="1" rtlCol="0" anchor="t" anchorCtr="0" compatLnSpc="1">
            <a:prstTxWarp prst="textNoShape">
              <a:avLst/>
            </a:prstTxWarp>
          </a:bodyPr>
          <a:lstStyle/>
          <a:p>
            <a:pPr algn="r"/>
            <a:r>
              <a:rPr lang="it-IT" sz="1800" b="0" i="0" u="none" strike="noStrike" kern="1200" baseline="0" dirty="0" smtClean="0">
                <a:solidFill>
                  <a:schemeClr val="bg1"/>
                </a:solidFill>
                <a:latin typeface="+mn-lt"/>
                <a:ea typeface="+mn-ea"/>
                <a:cs typeface="+mn-cs"/>
              </a:rPr>
              <a:t>                           </a:t>
            </a:r>
            <a:r>
              <a:rPr lang="it-IT" sz="1800" b="1" i="0" u="none" strike="noStrike" kern="1200" baseline="0" dirty="0" smtClean="0">
                <a:solidFill>
                  <a:schemeClr val="bg1"/>
                </a:solidFill>
                <a:latin typeface="+mn-lt"/>
                <a:ea typeface="+mn-ea"/>
                <a:cs typeface="+mn-cs"/>
              </a:rPr>
              <a:t>Utilizzo di tecnologie con Intelligenza Artificiale per la gestione in sicurezza del cantiere </a:t>
            </a:r>
            <a:endParaRPr lang="it-IT" dirty="0">
              <a:solidFill>
                <a:schemeClr val="bg1"/>
              </a:solidFill>
            </a:endParaRPr>
          </a:p>
        </p:txBody>
      </p:sp>
      <p:pic>
        <p:nvPicPr>
          <p:cNvPr id="6" name="Immagine 5"/>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282311" y="6465212"/>
            <a:ext cx="951065" cy="269625"/>
          </a:xfrm>
          <a:prstGeom prst="rect">
            <a:avLst/>
          </a:prstGeom>
        </p:spPr>
      </p:pic>
      <p:sp>
        <p:nvSpPr>
          <p:cNvPr id="2" name="Segnaposto titolo 1">
            <a:extLst>
              <a:ext uri="{FF2B5EF4-FFF2-40B4-BE49-F238E27FC236}">
                <a16:creationId xmlns="" xmlns:a16="http://schemas.microsoft.com/office/drawing/2014/main" id="{FECFCC25-4FD9-414D-AE29-E50F7351E184}"/>
              </a:ext>
            </a:extLst>
          </p:cNvPr>
          <p:cNvSpPr>
            <a:spLocks noGrp="1"/>
          </p:cNvSpPr>
          <p:nvPr>
            <p:ph type="title"/>
          </p:nvPr>
        </p:nvSpPr>
        <p:spPr>
          <a:xfrm>
            <a:off x="276305" y="180000"/>
            <a:ext cx="11652170" cy="1325563"/>
          </a:xfrm>
          <a:prstGeom prst="rect">
            <a:avLst/>
          </a:prstGeom>
        </p:spPr>
        <p:txBody>
          <a:bodyPr vert="horz" lIns="91440" tIns="45720" rIns="91440" bIns="45720" rtlCol="0" anchor="t" anchorCtr="0">
            <a:spAutoFit/>
          </a:bodyPr>
          <a:lstStyle/>
          <a:p>
            <a:r>
              <a:rPr lang="it-IT" dirty="0"/>
              <a:t>Fare clic per modificare lo stile del titolo dello schema</a:t>
            </a:r>
          </a:p>
        </p:txBody>
      </p:sp>
      <p:sp>
        <p:nvSpPr>
          <p:cNvPr id="4" name="Segnaposto testo 3">
            <a:extLst>
              <a:ext uri="{FF2B5EF4-FFF2-40B4-BE49-F238E27FC236}">
                <a16:creationId xmlns="" xmlns:a16="http://schemas.microsoft.com/office/drawing/2014/main" id="{1FA7E6D1-1565-475C-8B80-AB85A60730A7}"/>
              </a:ext>
            </a:extLst>
          </p:cNvPr>
          <p:cNvSpPr>
            <a:spLocks noGrp="1"/>
          </p:cNvSpPr>
          <p:nvPr>
            <p:ph type="body" idx="1"/>
          </p:nvPr>
        </p:nvSpPr>
        <p:spPr>
          <a:xfrm>
            <a:off x="276305" y="1800000"/>
            <a:ext cx="11652170" cy="435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22928142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700" r:id="rId10"/>
    <p:sldLayoutId id="2147483671" r:id="rId11"/>
    <p:sldLayoutId id="2147483763" r:id="rId12"/>
    <p:sldLayoutId id="2147483672" r:id="rId13"/>
    <p:sldLayoutId id="2147483701" r:id="rId14"/>
    <p:sldLayoutId id="2147483670" r:id="rId15"/>
    <p:sldLayoutId id="2147483673" r:id="rId16"/>
  </p:sldLayoutIdLst>
  <p:hf hdr="0" ft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Poppins" panose="00000500000000000000" pitchFamily="2"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guide id="3" pos="166">
          <p15:clr>
            <a:srgbClr val="F26B43"/>
          </p15:clr>
        </p15:guide>
        <p15:guide id="4" pos="7514">
          <p15:clr>
            <a:srgbClr val="F26B43"/>
          </p15:clr>
        </p15:guide>
        <p15:guide id="5" orient="horz" pos="164">
          <p15:clr>
            <a:srgbClr val="F26B43"/>
          </p15:clr>
        </p15:guide>
        <p15:guide id="6" orient="horz" pos="4156">
          <p15:clr>
            <a:srgbClr val="F26B43"/>
          </p15:clr>
        </p15:guide>
        <p15:guide id="7" orient="horz" pos="3807">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ttangolo 2"/>
          <p:cNvSpPr/>
          <p:nvPr userDrawn="1"/>
        </p:nvSpPr>
        <p:spPr bwMode="auto">
          <a:xfrm>
            <a:off x="0" y="6308725"/>
            <a:ext cx="12192000" cy="549275"/>
          </a:xfrm>
          <a:prstGeom prst="rect">
            <a:avLst/>
          </a:prstGeom>
          <a:solidFill>
            <a:schemeClr val="tx1"/>
          </a:solidFill>
          <a:ln>
            <a:noFill/>
          </a:ln>
        </p:spPr>
        <p:txBody>
          <a:bodyPr vert="horz" wrap="square" lIns="91440" tIns="45720" rIns="91440" bIns="45720" numCol="1" rtlCol="0" anchor="t" anchorCtr="0" compatLnSpc="1">
            <a:prstTxWarp prst="textNoShape">
              <a:avLst/>
            </a:prstTxWarp>
          </a:bodyPr>
          <a:lstStyle/>
          <a:p>
            <a:pPr algn="ctr"/>
            <a:endParaRPr lang="it-IT"/>
          </a:p>
        </p:txBody>
      </p:sp>
      <p:pic>
        <p:nvPicPr>
          <p:cNvPr id="6" name="Immagine 5"/>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282311" y="6465212"/>
            <a:ext cx="951065" cy="269625"/>
          </a:xfrm>
          <a:prstGeom prst="rect">
            <a:avLst/>
          </a:prstGeom>
        </p:spPr>
      </p:pic>
      <p:sp>
        <p:nvSpPr>
          <p:cNvPr id="2" name="Segnaposto titolo 1">
            <a:extLst>
              <a:ext uri="{FF2B5EF4-FFF2-40B4-BE49-F238E27FC236}">
                <a16:creationId xmlns="" xmlns:a16="http://schemas.microsoft.com/office/drawing/2014/main" id="{FECFCC25-4FD9-414D-AE29-E50F7351E184}"/>
              </a:ext>
            </a:extLst>
          </p:cNvPr>
          <p:cNvSpPr>
            <a:spLocks noGrp="1"/>
          </p:cNvSpPr>
          <p:nvPr>
            <p:ph type="title"/>
          </p:nvPr>
        </p:nvSpPr>
        <p:spPr>
          <a:xfrm>
            <a:off x="276305" y="180000"/>
            <a:ext cx="11652170" cy="1205458"/>
          </a:xfrm>
          <a:prstGeom prst="rect">
            <a:avLst/>
          </a:prstGeom>
        </p:spPr>
        <p:txBody>
          <a:bodyPr vert="horz" lIns="91440" tIns="45720" rIns="91440" bIns="45720" rtlCol="0" anchor="t" anchorCtr="0">
            <a:spAutoFit/>
          </a:bodyPr>
          <a:lstStyle/>
          <a:p>
            <a:r>
              <a:rPr lang="it-IT" dirty="0"/>
              <a:t>Fare clic per modificare lo stile del titolo dello schema</a:t>
            </a:r>
          </a:p>
        </p:txBody>
      </p:sp>
      <p:sp>
        <p:nvSpPr>
          <p:cNvPr id="4" name="Segnaposto testo 3">
            <a:extLst>
              <a:ext uri="{FF2B5EF4-FFF2-40B4-BE49-F238E27FC236}">
                <a16:creationId xmlns="" xmlns:a16="http://schemas.microsoft.com/office/drawing/2014/main" id="{1FA7E6D1-1565-475C-8B80-AB85A60730A7}"/>
              </a:ext>
            </a:extLst>
          </p:cNvPr>
          <p:cNvSpPr>
            <a:spLocks noGrp="1"/>
          </p:cNvSpPr>
          <p:nvPr>
            <p:ph type="body" idx="1"/>
          </p:nvPr>
        </p:nvSpPr>
        <p:spPr>
          <a:xfrm>
            <a:off x="276305" y="1800000"/>
            <a:ext cx="11652170" cy="435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365820312"/>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Lst>
  <p:hf hdr="0" ftr="0" dt="0"/>
  <p:txStyles>
    <p:title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Poppins" panose="00000500000000000000" pitchFamily="2"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166">
          <p15:clr>
            <a:srgbClr val="F26B43"/>
          </p15:clr>
        </p15:guide>
        <p15:guide id="4" pos="7514">
          <p15:clr>
            <a:srgbClr val="F26B43"/>
          </p15:clr>
        </p15:guide>
        <p15:guide id="5" orient="horz" pos="164">
          <p15:clr>
            <a:srgbClr val="F26B43"/>
          </p15:clr>
        </p15:guide>
        <p15:guide id="6" orient="horz" pos="4156">
          <p15:clr>
            <a:srgbClr val="F26B43"/>
          </p15:clr>
        </p15:guide>
        <p15:guide id="7" orient="horz" pos="380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ttangolo 2"/>
          <p:cNvSpPr/>
          <p:nvPr userDrawn="1"/>
        </p:nvSpPr>
        <p:spPr bwMode="auto">
          <a:xfrm>
            <a:off x="0" y="6597650"/>
            <a:ext cx="12192000" cy="260350"/>
          </a:xfrm>
          <a:prstGeom prst="rect">
            <a:avLst/>
          </a:prstGeom>
          <a:solidFill>
            <a:schemeClr val="tx1"/>
          </a:solidFill>
          <a:ln>
            <a:noFill/>
          </a:ln>
        </p:spPr>
        <p:txBody>
          <a:bodyPr vert="horz" wrap="square" lIns="91440" tIns="45720" rIns="91440" bIns="45720" numCol="1" rtlCol="0" anchor="t" anchorCtr="0" compatLnSpc="1">
            <a:prstTxWarp prst="textNoShape">
              <a:avLst/>
            </a:prstTxWarp>
          </a:bodyPr>
          <a:lstStyle/>
          <a:p>
            <a:pPr algn="ctr"/>
            <a:endParaRPr lang="it-IT"/>
          </a:p>
        </p:txBody>
      </p:sp>
      <p:sp>
        <p:nvSpPr>
          <p:cNvPr id="9" name="Rettangolo 8"/>
          <p:cNvSpPr/>
          <p:nvPr userDrawn="1"/>
        </p:nvSpPr>
        <p:spPr bwMode="auto">
          <a:xfrm>
            <a:off x="0" y="-1586"/>
            <a:ext cx="12192000" cy="550862"/>
          </a:xfrm>
          <a:prstGeom prst="rect">
            <a:avLst/>
          </a:prstGeom>
          <a:solidFill>
            <a:schemeClr val="tx1"/>
          </a:solidFill>
          <a:ln>
            <a:noFill/>
          </a:ln>
        </p:spPr>
        <p:txBody>
          <a:bodyPr vert="horz" wrap="square" lIns="91440" tIns="45720" rIns="91440" bIns="45720" numCol="1" rtlCol="0" anchor="t" anchorCtr="0" compatLnSpc="1">
            <a:prstTxWarp prst="textNoShape">
              <a:avLst/>
            </a:prstTxWarp>
          </a:bodyPr>
          <a:lstStyle/>
          <a:p>
            <a:pPr algn="ctr"/>
            <a:endParaRPr lang="it-IT" dirty="0"/>
          </a:p>
        </p:txBody>
      </p:sp>
      <p:pic>
        <p:nvPicPr>
          <p:cNvPr id="7" name="Immagine 6">
            <a:extLst>
              <a:ext uri="{FF2B5EF4-FFF2-40B4-BE49-F238E27FC236}">
                <a16:creationId xmlns="" xmlns:a16="http://schemas.microsoft.com/office/drawing/2014/main" id="{A50B177F-1D25-4E1B-87E1-58107A5D7D06}"/>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981511" y="126000"/>
            <a:ext cx="951065" cy="269625"/>
          </a:xfrm>
          <a:prstGeom prst="rect">
            <a:avLst/>
          </a:prstGeom>
        </p:spPr>
      </p:pic>
      <p:sp>
        <p:nvSpPr>
          <p:cNvPr id="2" name="Segnaposto titolo 1">
            <a:extLst>
              <a:ext uri="{FF2B5EF4-FFF2-40B4-BE49-F238E27FC236}">
                <a16:creationId xmlns="" xmlns:a16="http://schemas.microsoft.com/office/drawing/2014/main" id="{15A8A9F5-4471-4C0A-B9F1-A0857FA8773E}"/>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p>
            <a:r>
              <a:rPr lang="it-IT"/>
              <a:t>Fare clic per modificare lo stile del titolo dello schema</a:t>
            </a:r>
          </a:p>
        </p:txBody>
      </p:sp>
      <p:sp>
        <p:nvSpPr>
          <p:cNvPr id="11" name="Segnaposto testo 10">
            <a:extLst>
              <a:ext uri="{FF2B5EF4-FFF2-40B4-BE49-F238E27FC236}">
                <a16:creationId xmlns="" xmlns:a16="http://schemas.microsoft.com/office/drawing/2014/main" id="{E733174E-0550-4213-A613-C218C3206925}"/>
              </a:ext>
            </a:extLst>
          </p:cNvPr>
          <p:cNvSpPr>
            <a:spLocks noGrp="1"/>
          </p:cNvSpPr>
          <p:nvPr>
            <p:ph type="body" idx="1"/>
          </p:nvPr>
        </p:nvSpPr>
        <p:spPr>
          <a:xfrm>
            <a:off x="143843" y="2268000"/>
            <a:ext cx="11919914"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2" name="Segnaposto data 11">
            <a:extLst>
              <a:ext uri="{FF2B5EF4-FFF2-40B4-BE49-F238E27FC236}">
                <a16:creationId xmlns="" xmlns:a16="http://schemas.microsoft.com/office/drawing/2014/main" id="{262694E9-96AA-42D9-B4A5-30CCE0B147E3}"/>
              </a:ext>
            </a:extLst>
          </p:cNvPr>
          <p:cNvSpPr>
            <a:spLocks noGrp="1"/>
          </p:cNvSpPr>
          <p:nvPr>
            <p:ph type="dt" sz="half" idx="2"/>
          </p:nvPr>
        </p:nvSpPr>
        <p:spPr>
          <a:xfrm>
            <a:off x="169200" y="6623026"/>
            <a:ext cx="2743200" cy="216000"/>
          </a:xfrm>
          <a:prstGeom prst="rect">
            <a:avLst/>
          </a:prstGeom>
        </p:spPr>
        <p:txBody>
          <a:bodyPr vert="horz" lIns="91440" tIns="45720" rIns="91440" bIns="45720" rtlCol="0" anchor="ctr"/>
          <a:lstStyle>
            <a:lvl1pPr algn="l">
              <a:defRPr sz="800">
                <a:solidFill>
                  <a:schemeClr val="bg1"/>
                </a:solidFill>
              </a:defRPr>
            </a:lvl1pPr>
          </a:lstStyle>
          <a:p>
            <a:endParaRPr lang="it-IT"/>
          </a:p>
        </p:txBody>
      </p:sp>
      <p:sp>
        <p:nvSpPr>
          <p:cNvPr id="13" name="Segnaposto numero diapositiva 12">
            <a:extLst>
              <a:ext uri="{FF2B5EF4-FFF2-40B4-BE49-F238E27FC236}">
                <a16:creationId xmlns="" xmlns:a16="http://schemas.microsoft.com/office/drawing/2014/main" id="{CF502C4E-B320-491E-9A2B-816FD6F26402}"/>
              </a:ext>
            </a:extLst>
          </p:cNvPr>
          <p:cNvSpPr>
            <a:spLocks noGrp="1"/>
          </p:cNvSpPr>
          <p:nvPr>
            <p:ph type="sldNum" sz="quarter" idx="4"/>
          </p:nvPr>
        </p:nvSpPr>
        <p:spPr>
          <a:xfrm>
            <a:off x="9286863" y="6623026"/>
            <a:ext cx="2743200" cy="216000"/>
          </a:xfrm>
          <a:prstGeom prst="rect">
            <a:avLst/>
          </a:prstGeom>
        </p:spPr>
        <p:txBody>
          <a:bodyPr vert="horz" lIns="91440" tIns="45720" rIns="91440" bIns="45720" rtlCol="0" anchor="ctr"/>
          <a:lstStyle>
            <a:lvl1pPr algn="r">
              <a:defRPr sz="800">
                <a:solidFill>
                  <a:schemeClr val="bg1"/>
                </a:solidFill>
              </a:defRPr>
            </a:lvl1pPr>
          </a:lstStyle>
          <a:p>
            <a:fld id="{EE272CC6-F969-4BE6-92FF-DB5CFBA96BF0}" type="slidenum">
              <a:rPr lang="it-IT" smtClean="0"/>
              <a:pPr/>
              <a:t>‹N›</a:t>
            </a:fld>
            <a:endParaRPr lang="it-IT"/>
          </a:p>
        </p:txBody>
      </p:sp>
      <p:sp>
        <p:nvSpPr>
          <p:cNvPr id="16" name="CasellaDiTesto 15">
            <a:extLst>
              <a:ext uri="{FF2B5EF4-FFF2-40B4-BE49-F238E27FC236}">
                <a16:creationId xmlns="" xmlns:a16="http://schemas.microsoft.com/office/drawing/2014/main" id="{55484D5C-DE9D-4AF0-9E23-5DE5E1EE11F7}"/>
              </a:ext>
            </a:extLst>
          </p:cNvPr>
          <p:cNvSpPr txBox="1"/>
          <p:nvPr userDrawn="1"/>
        </p:nvSpPr>
        <p:spPr>
          <a:xfrm>
            <a:off x="0" y="-26291"/>
            <a:ext cx="8314006" cy="646331"/>
          </a:xfrm>
          <a:prstGeom prst="rect">
            <a:avLst/>
          </a:prstGeom>
          <a:noFill/>
        </p:spPr>
        <p:txBody>
          <a:bodyPr wrap="square" rtlCol="0">
            <a:spAutoFit/>
          </a:bodyPr>
          <a:lstStyle/>
          <a:p>
            <a:r>
              <a:rPr lang="en-GB" b="0" dirty="0">
                <a:solidFill>
                  <a:schemeClr val="bg1"/>
                </a:solidFill>
              </a:rPr>
              <a:t>Deep Learning in Structural health monitoring</a:t>
            </a:r>
          </a:p>
          <a:p>
            <a:r>
              <a:rPr lang="en-GB" b="0" dirty="0">
                <a:solidFill>
                  <a:schemeClr val="bg1"/>
                </a:solidFill>
              </a:rPr>
              <a:t>Prof. G. C. </a:t>
            </a:r>
            <a:r>
              <a:rPr lang="en-GB" b="0" dirty="0" err="1">
                <a:solidFill>
                  <a:schemeClr val="bg1"/>
                </a:solidFill>
              </a:rPr>
              <a:t>Marano</a:t>
            </a:r>
            <a:endParaRPr lang="en-GB" b="0" dirty="0">
              <a:solidFill>
                <a:schemeClr val="bg1"/>
              </a:solidFill>
            </a:endParaRPr>
          </a:p>
        </p:txBody>
      </p:sp>
      <p:pic>
        <p:nvPicPr>
          <p:cNvPr id="17" name="Immagine 16">
            <a:extLst>
              <a:ext uri="{FF2B5EF4-FFF2-40B4-BE49-F238E27FC236}">
                <a16:creationId xmlns="" xmlns:a16="http://schemas.microsoft.com/office/drawing/2014/main" id="{93D891F9-1193-4AC9-9C23-FD21AFE45514}"/>
              </a:ext>
            </a:extLst>
          </p:cNvPr>
          <p:cNvPicPr>
            <a:picLocks noChangeAspect="1"/>
          </p:cNvPicPr>
          <p:nvPr userDrawn="1"/>
        </p:nvPicPr>
        <p:blipFill rotWithShape="1">
          <a:blip r:embed="rId19"/>
          <a:srcRect l="2345" t="17930" r="83922" b="19613"/>
          <a:stretch/>
        </p:blipFill>
        <p:spPr>
          <a:xfrm>
            <a:off x="6452795" y="93953"/>
            <a:ext cx="701847" cy="360000"/>
          </a:xfrm>
          <a:prstGeom prst="rect">
            <a:avLst/>
          </a:prstGeom>
        </p:spPr>
      </p:pic>
      <p:pic>
        <p:nvPicPr>
          <p:cNvPr id="18" name="Picture 2">
            <a:extLst>
              <a:ext uri="{FF2B5EF4-FFF2-40B4-BE49-F238E27FC236}">
                <a16:creationId xmlns="" xmlns:a16="http://schemas.microsoft.com/office/drawing/2014/main" id="{0BBF856E-2EC1-4C9A-89AD-847DA470B4AC}"/>
              </a:ext>
            </a:extLst>
          </p:cNvPr>
          <p:cNvPicPr>
            <a:picLocks noChangeAspect="1" noChangeArrowheads="1"/>
          </p:cNvPicPr>
          <p:nvPr userDrawn="1"/>
        </p:nvPicPr>
        <p:blipFill>
          <a:blip r:embed="rId20">
            <a:lum bright="70000" contrast="-70000"/>
            <a:extLst>
              <a:ext uri="{BEBA8EAE-BF5A-486C-A8C5-ECC9F3942E4B}">
                <a14:imgProps xmlns:a14="http://schemas.microsoft.com/office/drawing/2010/main">
                  <a14:imgLayer r:embed="rId21">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198182" y="-41054"/>
            <a:ext cx="614247" cy="6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Immagine 18">
            <a:extLst>
              <a:ext uri="{FF2B5EF4-FFF2-40B4-BE49-F238E27FC236}">
                <a16:creationId xmlns="" xmlns:a16="http://schemas.microsoft.com/office/drawing/2014/main" id="{510ED616-91B2-4775-ADB9-B71CC826B061}"/>
              </a:ext>
            </a:extLst>
          </p:cNvPr>
          <p:cNvPicPr>
            <a:picLocks noChangeAspect="1"/>
          </p:cNvPicPr>
          <p:nvPr userDrawn="1"/>
        </p:nvPicPr>
        <p:blipFill>
          <a:blip r:embed="rId22">
            <a:lum bright="70000" contrast="-70000"/>
            <a:extLst>
              <a:ext uri="{BEBA8EAE-BF5A-486C-A8C5-ECC9F3942E4B}">
                <a14:imgProps xmlns:a14="http://schemas.microsoft.com/office/drawing/2010/main">
                  <a14:imgLayer r:embed="rId23">
                    <a14:imgEffect>
                      <a14:saturation sat="0"/>
                    </a14:imgEffect>
                  </a14:imgLayer>
                </a14:imgProps>
              </a:ext>
            </a:extLst>
          </a:blip>
          <a:stretch>
            <a:fillRect/>
          </a:stretch>
        </p:blipFill>
        <p:spPr>
          <a:xfrm>
            <a:off x="7753287" y="-118038"/>
            <a:ext cx="1096634" cy="775583"/>
          </a:xfrm>
          <a:prstGeom prst="rect">
            <a:avLst/>
          </a:prstGeom>
        </p:spPr>
      </p:pic>
      <p:pic>
        <p:nvPicPr>
          <p:cNvPr id="20" name="Picture 4">
            <a:extLst>
              <a:ext uri="{FF2B5EF4-FFF2-40B4-BE49-F238E27FC236}">
                <a16:creationId xmlns="" xmlns:a16="http://schemas.microsoft.com/office/drawing/2014/main" id="{0D60D1D2-2D97-40A3-BD81-F599129388D7}"/>
              </a:ext>
            </a:extLst>
          </p:cNvPr>
          <p:cNvPicPr>
            <a:picLocks noChangeAspect="1" noChangeArrowheads="1"/>
          </p:cNvPicPr>
          <p:nvPr userDrawn="1"/>
        </p:nvPicPr>
        <p:blipFill>
          <a:blip r:embed="rId24">
            <a:lum bright="70000" contrast="-70000"/>
            <a:extLst>
              <a:ext uri="{BEBA8EAE-BF5A-486C-A8C5-ECC9F3942E4B}">
                <a14:imgProps xmlns:a14="http://schemas.microsoft.com/office/drawing/2010/main">
                  <a14:imgLayer r:embed="rId2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9397455" y="29397"/>
            <a:ext cx="488896" cy="488896"/>
          </a:xfrm>
          <a:prstGeom prst="rect">
            <a:avLst/>
          </a:prstGeom>
          <a:noFill/>
          <a:extLst>
            <a:ext uri="{909E8E84-426E-40DD-AFC4-6F175D3DCCD1}">
              <a14:hiddenFill xmlns:a14="http://schemas.microsoft.com/office/drawing/2010/main">
                <a:solidFill>
                  <a:srgbClr val="FFFFFF"/>
                </a:solidFill>
              </a14:hiddenFill>
            </a:ext>
          </a:extLst>
        </p:spPr>
      </p:pic>
      <p:pic>
        <p:nvPicPr>
          <p:cNvPr id="21" name="Immagine 20">
            <a:extLst>
              <a:ext uri="{FF2B5EF4-FFF2-40B4-BE49-F238E27FC236}">
                <a16:creationId xmlns="" xmlns:a16="http://schemas.microsoft.com/office/drawing/2014/main" id="{0158CF4B-B40C-4CDE-BF0D-B9E27CAB1253}"/>
              </a:ext>
            </a:extLst>
          </p:cNvPr>
          <p:cNvPicPr>
            <a:picLocks noChangeAspect="1"/>
          </p:cNvPicPr>
          <p:nvPr userDrawn="1"/>
        </p:nvPicPr>
        <p:blipFill>
          <a:blip r:embed="rId26">
            <a:lum bright="70000" contrast="-70000"/>
            <a:extLst>
              <a:ext uri="{BEBA8EAE-BF5A-486C-A8C5-ECC9F3942E4B}">
                <a14:imgProps xmlns:a14="http://schemas.microsoft.com/office/drawing/2010/main">
                  <a14:imgLayer r:embed="rId27">
                    <a14:imgEffect>
                      <a14:saturation sat="0"/>
                    </a14:imgEffect>
                  </a14:imgLayer>
                </a14:imgProps>
              </a:ext>
            </a:extLst>
          </a:blip>
          <a:stretch>
            <a:fillRect/>
          </a:stretch>
        </p:blipFill>
        <p:spPr>
          <a:xfrm>
            <a:off x="8904031" y="39845"/>
            <a:ext cx="468000" cy="468000"/>
          </a:xfrm>
          <a:prstGeom prst="rect">
            <a:avLst/>
          </a:prstGeom>
        </p:spPr>
      </p:pic>
      <p:pic>
        <p:nvPicPr>
          <p:cNvPr id="22" name="Immagine 21">
            <a:extLst>
              <a:ext uri="{FF2B5EF4-FFF2-40B4-BE49-F238E27FC236}">
                <a16:creationId xmlns="" xmlns:a16="http://schemas.microsoft.com/office/drawing/2014/main" id="{E9F96317-D1FE-4147-A56D-FAFBF1909372}"/>
              </a:ext>
            </a:extLst>
          </p:cNvPr>
          <p:cNvPicPr>
            <a:picLocks noChangeAspect="1"/>
          </p:cNvPicPr>
          <p:nvPr userDrawn="1"/>
        </p:nvPicPr>
        <p:blipFill rotWithShape="1">
          <a:blip r:embed="rId19"/>
          <a:srcRect l="84046" t="19861" r="1440" b="18259"/>
          <a:stretch/>
        </p:blipFill>
        <p:spPr>
          <a:xfrm>
            <a:off x="9973430" y="93845"/>
            <a:ext cx="748657" cy="360000"/>
          </a:xfrm>
          <a:prstGeom prst="rect">
            <a:avLst/>
          </a:prstGeom>
        </p:spPr>
      </p:pic>
    </p:spTree>
    <p:extLst>
      <p:ext uri="{BB962C8B-B14F-4D97-AF65-F5344CB8AC3E}">
        <p14:creationId xmlns:p14="http://schemas.microsoft.com/office/powerpoint/2010/main" val="37102093"/>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62" r:id="rId10"/>
    <p:sldLayoutId id="2147483764" r:id="rId11"/>
    <p:sldLayoutId id="2147483765" r:id="rId12"/>
    <p:sldLayoutId id="2147483760" r:id="rId13"/>
    <p:sldLayoutId id="2147483766" r:id="rId14"/>
    <p:sldLayoutId id="2147483758" r:id="rId15"/>
    <p:sldLayoutId id="2147483761" r:id="rId16"/>
  </p:sldLayoutIdLst>
  <p:hf hdr="0" ftr="0" dt="0"/>
  <p:txStyles>
    <p:title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166" userDrawn="1">
          <p15:clr>
            <a:srgbClr val="F26B43"/>
          </p15:clr>
        </p15:guide>
        <p15:guide id="4" pos="7514" userDrawn="1">
          <p15:clr>
            <a:srgbClr val="F26B43"/>
          </p15:clr>
        </p15:guide>
        <p15:guide id="5" orient="horz" pos="4156" userDrawn="1">
          <p15:clr>
            <a:srgbClr val="F26B43"/>
          </p15:clr>
        </p15:guide>
        <p15:guide id="6" orient="horz" pos="164"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ttangolo 2"/>
          <p:cNvSpPr/>
          <p:nvPr userDrawn="1"/>
        </p:nvSpPr>
        <p:spPr bwMode="auto">
          <a:xfrm>
            <a:off x="0" y="6597650"/>
            <a:ext cx="12192000" cy="260350"/>
          </a:xfrm>
          <a:prstGeom prst="rect">
            <a:avLst/>
          </a:prstGeom>
          <a:solidFill>
            <a:schemeClr val="tx1"/>
          </a:solidFill>
          <a:ln>
            <a:noFill/>
          </a:ln>
        </p:spPr>
        <p:txBody>
          <a:bodyPr vert="horz" wrap="square" lIns="91440" tIns="45720" rIns="91440" bIns="45720" numCol="1" rtlCol="0" anchor="t" anchorCtr="0" compatLnSpc="1">
            <a:prstTxWarp prst="textNoShape">
              <a:avLst/>
            </a:prstTxWarp>
          </a:bodyPr>
          <a:lstStyle/>
          <a:p>
            <a:pPr algn="ctr"/>
            <a:endParaRPr lang="it-IT" dirty="0"/>
          </a:p>
        </p:txBody>
      </p:sp>
      <p:sp>
        <p:nvSpPr>
          <p:cNvPr id="9" name="Rettangolo 8"/>
          <p:cNvSpPr/>
          <p:nvPr userDrawn="1"/>
        </p:nvSpPr>
        <p:spPr bwMode="auto">
          <a:xfrm>
            <a:off x="0" y="-1586"/>
            <a:ext cx="12192000" cy="550862"/>
          </a:xfrm>
          <a:prstGeom prst="rect">
            <a:avLst/>
          </a:prstGeom>
          <a:solidFill>
            <a:schemeClr val="tx1"/>
          </a:solidFill>
          <a:ln>
            <a:noFill/>
          </a:ln>
        </p:spPr>
        <p:txBody>
          <a:bodyPr vert="horz" wrap="square" lIns="91440" tIns="45720" rIns="91440" bIns="45720" numCol="1" rtlCol="0" anchor="t" anchorCtr="0" compatLnSpc="1">
            <a:prstTxWarp prst="textNoShape">
              <a:avLst/>
            </a:prstTxWarp>
          </a:bodyPr>
          <a:lstStyle/>
          <a:p>
            <a:pPr algn="ctr"/>
            <a:endParaRPr lang="it-IT"/>
          </a:p>
        </p:txBody>
      </p:sp>
      <p:pic>
        <p:nvPicPr>
          <p:cNvPr id="7" name="Immagine 6">
            <a:extLst>
              <a:ext uri="{FF2B5EF4-FFF2-40B4-BE49-F238E27FC236}">
                <a16:creationId xmlns="" xmlns:a16="http://schemas.microsoft.com/office/drawing/2014/main" id="{A50B177F-1D25-4E1B-87E1-58107A5D7D06}"/>
              </a:ext>
            </a:extLst>
          </p:cNvPr>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10981511" y="126000"/>
            <a:ext cx="951065" cy="269625"/>
          </a:xfrm>
          <a:prstGeom prst="rect">
            <a:avLst/>
          </a:prstGeom>
        </p:spPr>
      </p:pic>
      <p:sp>
        <p:nvSpPr>
          <p:cNvPr id="2" name="Segnaposto titolo 1">
            <a:extLst>
              <a:ext uri="{FF2B5EF4-FFF2-40B4-BE49-F238E27FC236}">
                <a16:creationId xmlns="" xmlns:a16="http://schemas.microsoft.com/office/drawing/2014/main" id="{15A8A9F5-4471-4C0A-B9F1-A0857FA8773E}"/>
              </a:ext>
            </a:extLst>
          </p:cNvPr>
          <p:cNvSpPr>
            <a:spLocks noGrp="1"/>
          </p:cNvSpPr>
          <p:nvPr>
            <p:ph type="title"/>
          </p:nvPr>
        </p:nvSpPr>
        <p:spPr>
          <a:xfrm>
            <a:off x="143843" y="648000"/>
            <a:ext cx="11919914" cy="1325563"/>
          </a:xfrm>
          <a:prstGeom prst="rect">
            <a:avLst/>
          </a:prstGeom>
        </p:spPr>
        <p:txBody>
          <a:bodyPr vert="horz" lIns="91440" tIns="45720" rIns="91440" bIns="45720" rtlCol="0" anchor="t" anchorCtr="0">
            <a:noAutofit/>
          </a:bodyPr>
          <a:lstStyle/>
          <a:p>
            <a:r>
              <a:rPr lang="it-IT"/>
              <a:t>Fare clic per modificare lo stile del titolo dello schema</a:t>
            </a:r>
          </a:p>
        </p:txBody>
      </p:sp>
      <p:sp>
        <p:nvSpPr>
          <p:cNvPr id="11" name="Segnaposto testo 10">
            <a:extLst>
              <a:ext uri="{FF2B5EF4-FFF2-40B4-BE49-F238E27FC236}">
                <a16:creationId xmlns="" xmlns:a16="http://schemas.microsoft.com/office/drawing/2014/main" id="{E733174E-0550-4213-A613-C218C3206925}"/>
              </a:ext>
            </a:extLst>
          </p:cNvPr>
          <p:cNvSpPr>
            <a:spLocks noGrp="1"/>
          </p:cNvSpPr>
          <p:nvPr>
            <p:ph type="body" idx="1"/>
          </p:nvPr>
        </p:nvSpPr>
        <p:spPr>
          <a:xfrm>
            <a:off x="143843" y="2268000"/>
            <a:ext cx="11919914"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2" name="Segnaposto data 11">
            <a:extLst>
              <a:ext uri="{FF2B5EF4-FFF2-40B4-BE49-F238E27FC236}">
                <a16:creationId xmlns="" xmlns:a16="http://schemas.microsoft.com/office/drawing/2014/main" id="{262694E9-96AA-42D9-B4A5-30CCE0B147E3}"/>
              </a:ext>
            </a:extLst>
          </p:cNvPr>
          <p:cNvSpPr>
            <a:spLocks noGrp="1"/>
          </p:cNvSpPr>
          <p:nvPr>
            <p:ph type="dt" sz="half" idx="2"/>
          </p:nvPr>
        </p:nvSpPr>
        <p:spPr>
          <a:xfrm>
            <a:off x="0" y="6597650"/>
            <a:ext cx="12192000" cy="260350"/>
          </a:xfrm>
          <a:prstGeom prst="rect">
            <a:avLst/>
          </a:prstGeom>
        </p:spPr>
        <p:txBody>
          <a:bodyPr vert="horz" lIns="91440" tIns="45720" rIns="91440" bIns="45720" rtlCol="0" anchor="ctr"/>
          <a:lstStyle>
            <a:lvl1pPr algn="ctr">
              <a:defRPr sz="1200">
                <a:solidFill>
                  <a:schemeClr val="bg1"/>
                </a:solidFill>
              </a:defRPr>
            </a:lvl1pPr>
          </a:lstStyle>
          <a:p>
            <a:r>
              <a:rPr lang="it-IT" dirty="0" smtClean="0"/>
              <a:t>25 giugno 2024 -  </a:t>
            </a:r>
            <a:r>
              <a:rPr lang="it-IT" b="1" dirty="0" smtClean="0"/>
              <a:t>Utilizzo di tecnologie con Intelligenza Artificiale per la gestione in sicurezza del cantiere </a:t>
            </a:r>
            <a:endParaRPr lang="it-IT" dirty="0"/>
          </a:p>
        </p:txBody>
      </p:sp>
      <p:sp>
        <p:nvSpPr>
          <p:cNvPr id="13" name="Segnaposto numero diapositiva 12">
            <a:extLst>
              <a:ext uri="{FF2B5EF4-FFF2-40B4-BE49-F238E27FC236}">
                <a16:creationId xmlns="" xmlns:a16="http://schemas.microsoft.com/office/drawing/2014/main" id="{CF502C4E-B320-491E-9A2B-816FD6F26402}"/>
              </a:ext>
            </a:extLst>
          </p:cNvPr>
          <p:cNvSpPr>
            <a:spLocks noGrp="1"/>
          </p:cNvSpPr>
          <p:nvPr>
            <p:ph type="sldNum" sz="quarter" idx="4"/>
          </p:nvPr>
        </p:nvSpPr>
        <p:spPr>
          <a:xfrm>
            <a:off x="9286863" y="6623026"/>
            <a:ext cx="2743200" cy="216000"/>
          </a:xfrm>
          <a:prstGeom prst="rect">
            <a:avLst/>
          </a:prstGeom>
        </p:spPr>
        <p:txBody>
          <a:bodyPr vert="horz" lIns="91440" tIns="45720" rIns="91440" bIns="45720" rtlCol="0" anchor="ctr"/>
          <a:lstStyle>
            <a:lvl1pPr algn="r">
              <a:defRPr sz="800">
                <a:solidFill>
                  <a:schemeClr val="bg1"/>
                </a:solidFill>
              </a:defRPr>
            </a:lvl1pPr>
          </a:lstStyle>
          <a:p>
            <a:fld id="{EE272CC6-F969-4BE6-92FF-DB5CFBA96BF0}" type="slidenum">
              <a:rPr lang="it-IT" smtClean="0"/>
              <a:pPr/>
              <a:t>‹N›</a:t>
            </a:fld>
            <a:endParaRPr lang="it-IT" dirty="0"/>
          </a:p>
        </p:txBody>
      </p:sp>
      <p:sp>
        <p:nvSpPr>
          <p:cNvPr id="15" name="CasellaDiTesto 14">
            <a:extLst>
              <a:ext uri="{FF2B5EF4-FFF2-40B4-BE49-F238E27FC236}">
                <a16:creationId xmlns="" xmlns:a16="http://schemas.microsoft.com/office/drawing/2014/main" id="{F57D91E7-8EBF-4E2F-B361-535C4E5BEA6D}"/>
              </a:ext>
            </a:extLst>
          </p:cNvPr>
          <p:cNvSpPr txBox="1"/>
          <p:nvPr userDrawn="1"/>
        </p:nvSpPr>
        <p:spPr>
          <a:xfrm>
            <a:off x="143843" y="126000"/>
            <a:ext cx="8314006" cy="353943"/>
          </a:xfrm>
          <a:prstGeom prst="rect">
            <a:avLst/>
          </a:prstGeom>
          <a:noFill/>
        </p:spPr>
        <p:txBody>
          <a:bodyPr wrap="square" rtlCol="0">
            <a:spAutoFit/>
          </a:bodyPr>
          <a:lstStyle/>
          <a:p>
            <a:r>
              <a:rPr lang="en-GB" sz="1700" b="0" dirty="0" err="1" smtClean="0">
                <a:solidFill>
                  <a:schemeClr val="bg1"/>
                </a:solidFill>
              </a:rPr>
              <a:t>Prof</a:t>
            </a:r>
            <a:r>
              <a:rPr lang="en-GB" sz="1700" b="0" dirty="0" err="1">
                <a:solidFill>
                  <a:schemeClr val="bg1"/>
                </a:solidFill>
              </a:rPr>
              <a:t>.</a:t>
            </a:r>
            <a:r>
              <a:rPr lang="en-GB" sz="1700" b="0" dirty="0">
                <a:solidFill>
                  <a:schemeClr val="bg1"/>
                </a:solidFill>
              </a:rPr>
              <a:t> G. C. </a:t>
            </a:r>
            <a:r>
              <a:rPr lang="en-GB" sz="1700" b="0" dirty="0" err="1">
                <a:solidFill>
                  <a:schemeClr val="bg1"/>
                </a:solidFill>
              </a:rPr>
              <a:t>Marano</a:t>
            </a:r>
            <a:endParaRPr lang="en-GB" sz="1700" b="0" dirty="0">
              <a:solidFill>
                <a:schemeClr val="bg1"/>
              </a:solidFill>
            </a:endParaRPr>
          </a:p>
        </p:txBody>
      </p:sp>
      <p:pic>
        <p:nvPicPr>
          <p:cNvPr id="6" name="Immagine 5">
            <a:extLst>
              <a:ext uri="{FF2B5EF4-FFF2-40B4-BE49-F238E27FC236}">
                <a16:creationId xmlns="" xmlns:a16="http://schemas.microsoft.com/office/drawing/2014/main" id="{CB5A2FAE-9E8E-22EF-1B12-ACBA4BADFA10}"/>
              </a:ext>
            </a:extLst>
          </p:cNvPr>
          <p:cNvPicPr>
            <a:picLocks noChangeAspect="1"/>
          </p:cNvPicPr>
          <p:nvPr userDrawn="1"/>
        </p:nvPicPr>
        <p:blipFill>
          <a:blip r:embed="rId26">
            <a:lum bright="70000" contrast="-70000"/>
            <a:extLst>
              <a:ext uri="{BEBA8EAE-BF5A-486C-A8C5-ECC9F3942E4B}">
                <a14:imgProps xmlns:a14="http://schemas.microsoft.com/office/drawing/2010/main">
                  <a14:imgLayer r:embed="rId27">
                    <a14:imgEffect>
                      <a14:colorTemperature colorTemp="1500"/>
                    </a14:imgEffect>
                    <a14:imgEffect>
                      <a14:saturation sat="0"/>
                    </a14:imgEffect>
                  </a14:imgLayer>
                </a14:imgProps>
              </a:ext>
            </a:extLst>
          </a:blip>
          <a:stretch>
            <a:fillRect/>
          </a:stretch>
        </p:blipFill>
        <p:spPr>
          <a:xfrm>
            <a:off x="10235933" y="21155"/>
            <a:ext cx="672001" cy="432000"/>
          </a:xfrm>
          <a:prstGeom prst="rect">
            <a:avLst/>
          </a:prstGeom>
        </p:spPr>
      </p:pic>
      <p:pic>
        <p:nvPicPr>
          <p:cNvPr id="14" name="Immagine 13">
            <a:extLst>
              <a:ext uri="{FF2B5EF4-FFF2-40B4-BE49-F238E27FC236}">
                <a16:creationId xmlns="" xmlns:a16="http://schemas.microsoft.com/office/drawing/2014/main" id="{3828D6EB-413A-0D61-8634-C5E1CBBFEE0A}"/>
              </a:ext>
            </a:extLst>
          </p:cNvPr>
          <p:cNvPicPr>
            <a:picLocks noChangeAspect="1"/>
          </p:cNvPicPr>
          <p:nvPr userDrawn="1"/>
        </p:nvPicPr>
        <p:blipFill>
          <a:blip r:embed="rId28"/>
          <a:stretch>
            <a:fillRect/>
          </a:stretch>
        </p:blipFill>
        <p:spPr>
          <a:xfrm>
            <a:off x="9382993" y="24495"/>
            <a:ext cx="672001" cy="448000"/>
          </a:xfrm>
          <a:prstGeom prst="rect">
            <a:avLst/>
          </a:prstGeom>
          <a:ln>
            <a:solidFill>
              <a:schemeClr val="bg1"/>
            </a:solidFill>
          </a:ln>
        </p:spPr>
      </p:pic>
      <p:sp>
        <p:nvSpPr>
          <p:cNvPr id="16" name="CasellaDiTesto 15">
            <a:extLst>
              <a:ext uri="{FF2B5EF4-FFF2-40B4-BE49-F238E27FC236}">
                <a16:creationId xmlns="" xmlns:a16="http://schemas.microsoft.com/office/drawing/2014/main" id="{66F03C2D-2661-834C-EF32-5D731163D7CE}"/>
              </a:ext>
            </a:extLst>
          </p:cNvPr>
          <p:cNvSpPr txBox="1"/>
          <p:nvPr userDrawn="1"/>
        </p:nvSpPr>
        <p:spPr>
          <a:xfrm>
            <a:off x="11869633" y="6642244"/>
            <a:ext cx="388248" cy="215444"/>
          </a:xfrm>
          <a:prstGeom prst="rect">
            <a:avLst/>
          </a:prstGeom>
          <a:noFill/>
        </p:spPr>
        <p:txBody>
          <a:bodyPr wrap="none" rtlCol="0">
            <a:spAutoFit/>
          </a:bodyPr>
          <a:lstStyle/>
          <a:p>
            <a:r>
              <a:rPr lang="it-IT" sz="800" dirty="0">
                <a:solidFill>
                  <a:schemeClr val="bg1"/>
                </a:solidFill>
              </a:rPr>
              <a:t>/128</a:t>
            </a:r>
            <a:endParaRPr lang="en-GB" sz="800" dirty="0">
              <a:solidFill>
                <a:schemeClr val="bg1"/>
              </a:solidFill>
            </a:endParaRPr>
          </a:p>
        </p:txBody>
      </p:sp>
    </p:spTree>
    <p:extLst>
      <p:ext uri="{BB962C8B-B14F-4D97-AF65-F5344CB8AC3E}">
        <p14:creationId xmlns:p14="http://schemas.microsoft.com/office/powerpoint/2010/main" val="531723467"/>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5" r:id="rId17"/>
    <p:sldLayoutId id="2147483806" r:id="rId18"/>
    <p:sldLayoutId id="2147483807" r:id="rId19"/>
    <p:sldLayoutId id="2147483808" r:id="rId20"/>
    <p:sldLayoutId id="2147483809" r:id="rId21"/>
    <p:sldLayoutId id="2147483810" r:id="rId22"/>
    <p:sldLayoutId id="2147483811" r:id="rId23"/>
  </p:sldLayoutIdLst>
  <p:hf hdr="0" ftr="0" dt="0"/>
  <p:txStyles>
    <p:title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166" userDrawn="1">
          <p15:clr>
            <a:srgbClr val="F26B43"/>
          </p15:clr>
        </p15:guide>
        <p15:guide id="4" pos="7514" userDrawn="1">
          <p15:clr>
            <a:srgbClr val="F26B43"/>
          </p15:clr>
        </p15:guide>
        <p15:guide id="5" orient="horz" pos="4156" userDrawn="1">
          <p15:clr>
            <a:srgbClr val="F26B43"/>
          </p15:clr>
        </p15:guide>
        <p15:guide id="6" orient="horz" pos="164"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2065477"/>
      </p:ext>
    </p:extLst>
  </p:cSld>
  <p:clrMap bg1="lt1" tx1="dk1" bg2="lt2" tx2="dk2" accent1="accent1" accent2="accent2" accent3="accent3" accent4="accent4" accent5="accent5" accent6="accent6" hlink="hlink" folHlink="folHlink"/>
  <p:sldLayoutIdLst>
    <p:sldLayoutId id="2147483710" r:id="rId1"/>
    <p:sldLayoutId id="2147483801" r:id="rId2"/>
    <p:sldLayoutId id="2147483714" r:id="rId3"/>
    <p:sldLayoutId id="2147483715" r:id="rId4"/>
    <p:sldLayoutId id="2147483716" r:id="rId5"/>
    <p:sldLayoutId id="2147483802" r:id="rId6"/>
    <p:sldLayoutId id="2147483803" r:id="rId7"/>
    <p:sldLayoutId id="2147483711" r:id="rId8"/>
    <p:sldLayoutId id="2147483717" r:id="rId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5.wdp"/><Relationship Id="rId7"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3.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5.xml"/></Relationships>
</file>

<file path=ppt/slides/_rels/slide1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5.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5.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5.xml"/></Relationships>
</file>

<file path=ppt/slides/_rels/slide1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5.xml"/></Relationships>
</file>

<file path=ppt/slides/_rels/slide1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5.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5.xml"/><Relationship Id="rId5" Type="http://schemas.openxmlformats.org/officeDocument/2006/relationships/image" Target="../media/image1000.png"/><Relationship Id="rId4" Type="http://schemas.openxmlformats.org/officeDocument/2006/relationships/image" Target="../media/image990.png"/></Relationships>
</file>

<file path=ppt/slides/_rels/slide17.xml.rels><?xml version="1.0" encoding="UTF-8" standalone="yes"?>
<Relationships xmlns="http://schemas.openxmlformats.org/package/2006/relationships"><Relationship Id="rId2" Type="http://schemas.openxmlformats.org/officeDocument/2006/relationships/image" Target="../media/image1010.png"/><Relationship Id="rId1" Type="http://schemas.openxmlformats.org/officeDocument/2006/relationships/slideLayout" Target="../slideLayouts/slideLayout75.xml"/></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5.xml"/></Relationships>
</file>

<file path=ppt/slides/_rels/slide19.xml.rels><?xml version="1.0" encoding="UTF-8" standalone="yes"?>
<Relationships xmlns="http://schemas.openxmlformats.org/package/2006/relationships"><Relationship Id="rId8" Type="http://schemas.openxmlformats.org/officeDocument/2006/relationships/image" Target="../media/image48.wmf"/><Relationship Id="rId3" Type="http://schemas.openxmlformats.org/officeDocument/2006/relationships/image" Target="../media/image50.png"/><Relationship Id="rId7" Type="http://schemas.openxmlformats.org/officeDocument/2006/relationships/oleObject" Target="../embeddings/oleObject2.bin"/><Relationship Id="rId2" Type="http://schemas.openxmlformats.org/officeDocument/2006/relationships/slideLayout" Target="../slideLayouts/slideLayout75.xml"/><Relationship Id="rId1" Type="http://schemas.openxmlformats.org/officeDocument/2006/relationships/vmlDrawing" Target="../drawings/vmlDrawing1.vml"/><Relationship Id="rId6" Type="http://schemas.openxmlformats.org/officeDocument/2006/relationships/image" Target="../media/image47.wmf"/><Relationship Id="rId11" Type="http://schemas.openxmlformats.org/officeDocument/2006/relationships/image" Target="../media/image52.png"/><Relationship Id="rId5" Type="http://schemas.openxmlformats.org/officeDocument/2006/relationships/oleObject" Target="../embeddings/oleObject1.bin"/><Relationship Id="rId10" Type="http://schemas.openxmlformats.org/officeDocument/2006/relationships/image" Target="../media/image49.wmf"/><Relationship Id="rId4" Type="http://schemas.openxmlformats.org/officeDocument/2006/relationships/image" Target="../media/image51.gif"/><Relationship Id="rId9"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5.xml"/></Relationships>
</file>

<file path=ppt/slides/_rels/slide2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5.xml"/></Relationships>
</file>

<file path=ppt/slides/_rels/slide2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5.xml"/></Relationships>
</file>

<file path=ppt/slides/_rels/slide2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5.xml"/></Relationships>
</file>

<file path=ppt/slides/_rels/slide2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5.xml"/></Relationships>
</file>

<file path=ppt/slides/_rels/slide2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5.xml"/></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5.xml"/></Relationships>
</file>

<file path=ppt/slides/_rels/slide2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5.xml"/></Relationships>
</file>

<file path=ppt/slides/_rels/slide2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5.xml"/></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75.xml"/><Relationship Id="rId4" Type="http://schemas.openxmlformats.org/officeDocument/2006/relationships/image" Target="../media/image67.gif"/></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gif"/><Relationship Id="rId1" Type="http://schemas.openxmlformats.org/officeDocument/2006/relationships/slideLayout" Target="../slideLayouts/slideLayout75.xml"/><Relationship Id="rId5" Type="http://schemas.openxmlformats.org/officeDocument/2006/relationships/image" Target="../media/image25.jpg"/><Relationship Id="rId4" Type="http://schemas.openxmlformats.org/officeDocument/2006/relationships/image" Target="../media/image24.jpeg"/></Relationships>
</file>

<file path=ppt/slides/_rels/slide30.xml.rels><?xml version="1.0" encoding="UTF-8" standalone="yes"?>
<Relationships xmlns="http://schemas.openxmlformats.org/package/2006/relationships"><Relationship Id="rId2" Type="http://schemas.openxmlformats.org/officeDocument/2006/relationships/image" Target="../media/image68.gif"/><Relationship Id="rId1" Type="http://schemas.openxmlformats.org/officeDocument/2006/relationships/slideLayout" Target="../slideLayouts/slideLayout75.xml"/></Relationships>
</file>

<file path=ppt/slides/_rels/slide31.xml.rels><?xml version="1.0" encoding="UTF-8" standalone="yes"?>
<Relationships xmlns="http://schemas.openxmlformats.org/package/2006/relationships"><Relationship Id="rId2" Type="http://schemas.openxmlformats.org/officeDocument/2006/relationships/image" Target="../media/image69.gif"/><Relationship Id="rId1" Type="http://schemas.openxmlformats.org/officeDocument/2006/relationships/slideLayout" Target="../slideLayouts/slideLayout75.xml"/></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5.xml"/><Relationship Id="rId4" Type="http://schemas.openxmlformats.org/officeDocument/2006/relationships/image" Target="../media/image72.png"/></Relationships>
</file>

<file path=ppt/slides/_rels/slide3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5.xml"/></Relationships>
</file>

<file path=ppt/slides/_rels/slide3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4.png"/><Relationship Id="rId1" Type="http://schemas.openxmlformats.org/officeDocument/2006/relationships/slideLayout" Target="../slideLayouts/slideLayout75.xml"/></Relationships>
</file>

<file path=ppt/slides/_rels/slide35.xml.rels><?xml version="1.0" encoding="UTF-8" standalone="yes"?>
<Relationships xmlns="http://schemas.openxmlformats.org/package/2006/relationships"><Relationship Id="rId3" Type="http://schemas.openxmlformats.org/officeDocument/2006/relationships/image" Target="../media/image1320.png"/><Relationship Id="rId2" Type="http://schemas.openxmlformats.org/officeDocument/2006/relationships/image" Target="../media/image75.png"/><Relationship Id="rId1" Type="http://schemas.openxmlformats.org/officeDocument/2006/relationships/slideLayout" Target="../slideLayouts/slideLayout75.xml"/><Relationship Id="rId4" Type="http://schemas.openxmlformats.org/officeDocument/2006/relationships/image" Target="../media/image76.png"/></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77.png"/><Relationship Id="rId2" Type="http://schemas.openxmlformats.org/officeDocument/2006/relationships/diagramData" Target="../diagrams/data1.xml"/><Relationship Id="rId1" Type="http://schemas.openxmlformats.org/officeDocument/2006/relationships/slideLayout" Target="../slideLayouts/slideLayout7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5.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slideLayout" Target="../slideLayouts/slideLayout75.xml"/><Relationship Id="rId5" Type="http://schemas.openxmlformats.org/officeDocument/2006/relationships/image" Target="../media/image186.svg"/><Relationship Id="rId4" Type="http://schemas.openxmlformats.org/officeDocument/2006/relationships/image" Target="../media/image185.svg"/></Relationships>
</file>

<file path=ppt/slides/_rels/slide44.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image" Target="../media/image82.jpeg"/><Relationship Id="rId1" Type="http://schemas.openxmlformats.org/officeDocument/2006/relationships/slideLayout" Target="../slideLayouts/slideLayout75.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xml"/><Relationship Id="rId1" Type="http://schemas.openxmlformats.org/officeDocument/2006/relationships/slideLayout" Target="../slideLayouts/slideLayout75.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6.xml.rels><?xml version="1.0" encoding="UTF-8" standalone="yes"?>
<Relationships xmlns="http://schemas.openxmlformats.org/package/2006/relationships"><Relationship Id="rId8" Type="http://schemas.openxmlformats.org/officeDocument/2006/relationships/image" Target="../media/image191.svg"/><Relationship Id="rId3" Type="http://schemas.openxmlformats.org/officeDocument/2006/relationships/diagramLayout" Target="../diagrams/layout10.xml"/><Relationship Id="rId7" Type="http://schemas.openxmlformats.org/officeDocument/2006/relationships/image" Target="../media/image83.png"/><Relationship Id="rId2" Type="http://schemas.openxmlformats.org/officeDocument/2006/relationships/diagramData" Target="../diagrams/data10.xml"/><Relationship Id="rId1" Type="http://schemas.openxmlformats.org/officeDocument/2006/relationships/slideLayout" Target="../slideLayouts/slideLayout75.xml"/><Relationship Id="rId6" Type="http://schemas.microsoft.com/office/2007/relationships/diagramDrawing" Target="../diagrams/drawing10.xml"/><Relationship Id="rId5" Type="http://schemas.openxmlformats.org/officeDocument/2006/relationships/diagramColors" Target="../diagrams/colors10.xml"/><Relationship Id="rId10" Type="http://schemas.openxmlformats.org/officeDocument/2006/relationships/image" Target="../media/image193.svg"/><Relationship Id="rId4" Type="http://schemas.openxmlformats.org/officeDocument/2006/relationships/diagramQuickStyle" Target="../diagrams/quickStyle10.xml"/><Relationship Id="rId9" Type="http://schemas.openxmlformats.org/officeDocument/2006/relationships/image" Target="../media/image84.png"/></Relationships>
</file>

<file path=ppt/slides/_rels/slide4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5.xml"/></Relationships>
</file>

<file path=ppt/slides/_rels/slide4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5.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5.xml"/><Relationship Id="rId5" Type="http://schemas.openxmlformats.org/officeDocument/2006/relationships/image" Target="../media/image30.png"/><Relationship Id="rId4" Type="http://schemas.openxmlformats.org/officeDocument/2006/relationships/image" Target="../media/image112.svg"/></Relationships>
</file>

<file path=ppt/slides/_rels/slide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5.xml"/></Relationships>
</file>

<file path=ppt/slides/_rels/slide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5.xml"/></Relationships>
</file>

<file path=ppt/slides/_rels/slide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5.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5.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put manuale 8">
            <a:extLst>
              <a:ext uri="{FF2B5EF4-FFF2-40B4-BE49-F238E27FC236}">
                <a16:creationId xmlns="" xmlns:a16="http://schemas.microsoft.com/office/drawing/2014/main" id="{3D124911-AA77-EEC3-055F-72169D2A25D8}"/>
              </a:ext>
            </a:extLst>
          </p:cNvPr>
          <p:cNvSpPr/>
          <p:nvPr/>
        </p:nvSpPr>
        <p:spPr>
          <a:xfrm rot="5400000">
            <a:off x="4657504" y="-4345651"/>
            <a:ext cx="2863502" cy="12178509"/>
          </a:xfrm>
          <a:prstGeom prst="flowChartManualInput">
            <a:avLst/>
          </a:prstGeom>
          <a:solidFill>
            <a:srgbClr val="042A93">
              <a:alpha val="8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Input manuale 9">
            <a:extLst>
              <a:ext uri="{FF2B5EF4-FFF2-40B4-BE49-F238E27FC236}">
                <a16:creationId xmlns="" xmlns:a16="http://schemas.microsoft.com/office/drawing/2014/main" id="{BD7AEAE0-8C04-78E5-6FA7-79885C2CA561}"/>
              </a:ext>
            </a:extLst>
          </p:cNvPr>
          <p:cNvSpPr/>
          <p:nvPr/>
        </p:nvSpPr>
        <p:spPr>
          <a:xfrm rot="5400000">
            <a:off x="5606157" y="-5304462"/>
            <a:ext cx="945879" cy="12178509"/>
          </a:xfrm>
          <a:prstGeom prst="flowChartManualInput">
            <a:avLst/>
          </a:prstGeom>
          <a:solidFill>
            <a:srgbClr val="54A3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egnaposto testo 1">
            <a:extLst>
              <a:ext uri="{FF2B5EF4-FFF2-40B4-BE49-F238E27FC236}">
                <a16:creationId xmlns="" xmlns:a16="http://schemas.microsoft.com/office/drawing/2014/main" id="{1F2C8C08-DF5A-45F7-AABA-34EE1AE8BDCC}"/>
              </a:ext>
            </a:extLst>
          </p:cNvPr>
          <p:cNvSpPr>
            <a:spLocks noGrp="1"/>
          </p:cNvSpPr>
          <p:nvPr>
            <p:ph type="body" sz="quarter" idx="11"/>
          </p:nvPr>
        </p:nvSpPr>
        <p:spPr>
          <a:xfrm>
            <a:off x="1924682" y="1257732"/>
            <a:ext cx="9144001" cy="1953426"/>
          </a:xfrm>
        </p:spPr>
        <p:txBody>
          <a:bodyPr/>
          <a:lstStyle/>
          <a:p>
            <a:endParaRPr lang="it-IT" sz="3600" dirty="0"/>
          </a:p>
          <a:p>
            <a:r>
              <a:rPr lang="it-IT" sz="3600" b="1" dirty="0" smtClean="0"/>
              <a:t>Utilizzo </a:t>
            </a:r>
            <a:r>
              <a:rPr lang="it-IT" sz="3600" b="1" dirty="0"/>
              <a:t>di tecnologie con Intelligenza Artificiale per la gestione in sicurezza del cantiere </a:t>
            </a:r>
            <a:endParaRPr lang="en-GB" sz="1400" dirty="0">
              <a:ln w="0"/>
              <a:effectLst>
                <a:outerShdw blurRad="38100" dist="19050" dir="2700000" algn="tl" rotWithShape="0">
                  <a:schemeClr val="dk1">
                    <a:alpha val="40000"/>
                  </a:schemeClr>
                </a:outerShdw>
              </a:effectLst>
            </a:endParaRPr>
          </a:p>
        </p:txBody>
      </p:sp>
      <p:pic>
        <p:nvPicPr>
          <p:cNvPr id="27" name="Immagine 26">
            <a:extLst>
              <a:ext uri="{FF2B5EF4-FFF2-40B4-BE49-F238E27FC236}">
                <a16:creationId xmlns="" xmlns:a16="http://schemas.microsoft.com/office/drawing/2014/main" id="{C1A58968-8AC1-4E67-A907-C0EB41FFE040}"/>
              </a:ext>
            </a:extLst>
          </p:cNvPr>
          <p:cNvPicPr>
            <a:picLocks noChangeAspect="1"/>
          </p:cNvPicPr>
          <p:nvPr/>
        </p:nvPicPr>
        <p:blipFill>
          <a:blip r:embed="rId2">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Lst>
          </a:blip>
          <a:stretch>
            <a:fillRect/>
          </a:stretch>
        </p:blipFill>
        <p:spPr>
          <a:xfrm>
            <a:off x="2983752" y="6042890"/>
            <a:ext cx="835084" cy="536839"/>
          </a:xfrm>
          <a:prstGeom prst="rect">
            <a:avLst/>
          </a:prstGeom>
        </p:spPr>
      </p:pic>
      <p:sp>
        <p:nvSpPr>
          <p:cNvPr id="3" name="Segnaposto testo 2">
            <a:extLst>
              <a:ext uri="{FF2B5EF4-FFF2-40B4-BE49-F238E27FC236}">
                <a16:creationId xmlns="" xmlns:a16="http://schemas.microsoft.com/office/drawing/2014/main" id="{65336D65-7E67-4422-8A8F-27470C63485F}"/>
              </a:ext>
            </a:extLst>
          </p:cNvPr>
          <p:cNvSpPr>
            <a:spLocks noGrp="1"/>
          </p:cNvSpPr>
          <p:nvPr>
            <p:ph type="body" sz="quarter" idx="12"/>
          </p:nvPr>
        </p:nvSpPr>
        <p:spPr>
          <a:xfrm>
            <a:off x="2983752" y="4449596"/>
            <a:ext cx="7677411" cy="661841"/>
          </a:xfrm>
        </p:spPr>
        <p:txBody>
          <a:bodyPr anchor="b" anchorCtr="0"/>
          <a:lstStyle/>
          <a:p>
            <a:r>
              <a:rPr lang="en-US" sz="2800" dirty="0">
                <a:ln w="0"/>
                <a:effectLst>
                  <a:outerShdw blurRad="38100" dist="19050" dir="2700000" algn="tl" rotWithShape="0">
                    <a:schemeClr val="dk1">
                      <a:alpha val="40000"/>
                    </a:schemeClr>
                  </a:outerShdw>
                </a:effectLst>
                <a:latin typeface="+mj-lt"/>
              </a:rPr>
              <a:t>Prof. Eng. Giuseppe C. </a:t>
            </a:r>
            <a:r>
              <a:rPr lang="en-US" sz="2800" dirty="0" err="1">
                <a:ln w="0"/>
                <a:effectLst>
                  <a:outerShdw blurRad="38100" dist="19050" dir="2700000" algn="tl" rotWithShape="0">
                    <a:schemeClr val="dk1">
                      <a:alpha val="40000"/>
                    </a:schemeClr>
                  </a:outerShdw>
                </a:effectLst>
                <a:latin typeface="+mj-lt"/>
              </a:rPr>
              <a:t>Marano</a:t>
            </a:r>
            <a:endParaRPr lang="en-US" sz="2800" dirty="0">
              <a:ln w="0"/>
              <a:effectLst>
                <a:outerShdw blurRad="38100" dist="19050" dir="2700000" algn="tl" rotWithShape="0">
                  <a:schemeClr val="dk1">
                    <a:alpha val="40000"/>
                  </a:schemeClr>
                </a:outerShdw>
              </a:effectLst>
              <a:latin typeface="+mj-lt"/>
            </a:endParaRPr>
          </a:p>
        </p:txBody>
      </p:sp>
      <p:sp>
        <p:nvSpPr>
          <p:cNvPr id="25" name="Segnaposto testo 2">
            <a:extLst>
              <a:ext uri="{FF2B5EF4-FFF2-40B4-BE49-F238E27FC236}">
                <a16:creationId xmlns="" xmlns:a16="http://schemas.microsoft.com/office/drawing/2014/main" id="{F2A13D93-1FFE-590D-327E-8469B7060BEA}"/>
              </a:ext>
            </a:extLst>
          </p:cNvPr>
          <p:cNvSpPr txBox="1">
            <a:spLocks/>
          </p:cNvSpPr>
          <p:nvPr/>
        </p:nvSpPr>
        <p:spPr>
          <a:xfrm>
            <a:off x="4534270" y="5917888"/>
            <a:ext cx="4866905" cy="661841"/>
          </a:xfrm>
          <a:prstGeom prst="rect">
            <a:avLst/>
          </a:prstGeom>
        </p:spPr>
        <p:txBody>
          <a:bodyPr anchor="b" anchorCtr="0"/>
          <a:lstStyle>
            <a:lvl1pPr marL="0" indent="0" algn="l" defTabSz="914400" rtl="0" eaLnBrk="1" latinLnBrk="0" hangingPunct="1">
              <a:lnSpc>
                <a:spcPct val="90000"/>
              </a:lnSpc>
              <a:spcBef>
                <a:spcPts val="1000"/>
              </a:spcBef>
              <a:buFontTx/>
              <a:buNone/>
              <a:defRPr sz="22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err="1">
                <a:ln w="0"/>
                <a:effectLst>
                  <a:outerShdw blurRad="38100" dist="19050" dir="2700000" algn="tl" rotWithShape="0">
                    <a:schemeClr val="dk1">
                      <a:alpha val="40000"/>
                    </a:schemeClr>
                  </a:outerShdw>
                </a:effectLst>
                <a:latin typeface="+mj-lt"/>
              </a:rPr>
              <a:t>Politecnico</a:t>
            </a:r>
            <a:r>
              <a:rPr lang="en-US" sz="2000" dirty="0">
                <a:ln w="0"/>
                <a:effectLst>
                  <a:outerShdw blurRad="38100" dist="19050" dir="2700000" algn="tl" rotWithShape="0">
                    <a:schemeClr val="dk1">
                      <a:alpha val="40000"/>
                    </a:schemeClr>
                  </a:outerShdw>
                </a:effectLst>
                <a:latin typeface="+mj-lt"/>
              </a:rPr>
              <a:t> di Torino, DISEG, </a:t>
            </a:r>
            <a:r>
              <a:rPr lang="en-US" sz="2000" dirty="0" err="1">
                <a:ln w="0"/>
                <a:effectLst>
                  <a:outerShdw blurRad="38100" dist="19050" dir="2700000" algn="tl" rotWithShape="0">
                    <a:schemeClr val="dk1">
                      <a:alpha val="40000"/>
                    </a:schemeClr>
                  </a:outerShdw>
                </a:effectLst>
                <a:latin typeface="+mj-lt"/>
              </a:rPr>
              <a:t>ArtIStE</a:t>
            </a:r>
            <a:endParaRPr lang="en-US" sz="2000" dirty="0">
              <a:ln w="0"/>
              <a:effectLst>
                <a:outerShdw blurRad="38100" dist="19050" dir="2700000" algn="tl" rotWithShape="0">
                  <a:schemeClr val="dk1">
                    <a:alpha val="40000"/>
                  </a:schemeClr>
                </a:outerShdw>
              </a:effectLst>
              <a:latin typeface="+mj-lt"/>
            </a:endParaRPr>
          </a:p>
        </p:txBody>
      </p:sp>
      <p:pic>
        <p:nvPicPr>
          <p:cNvPr id="26" name="Immagine 25">
            <a:extLst>
              <a:ext uri="{FF2B5EF4-FFF2-40B4-BE49-F238E27FC236}">
                <a16:creationId xmlns="" xmlns:a16="http://schemas.microsoft.com/office/drawing/2014/main" id="{E7FA2C98-6DE1-4D78-AE6F-0BAAE6E1D8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9238" y="6069582"/>
            <a:ext cx="1423227" cy="625859"/>
          </a:xfrm>
          <a:prstGeom prst="rect">
            <a:avLst/>
          </a:prstGeom>
        </p:spPr>
      </p:pic>
      <p:pic>
        <p:nvPicPr>
          <p:cNvPr id="29" name="Immagine 28">
            <a:extLst>
              <a:ext uri="{FF2B5EF4-FFF2-40B4-BE49-F238E27FC236}">
                <a16:creationId xmlns="" xmlns:a16="http://schemas.microsoft.com/office/drawing/2014/main" id="{72678830-0D10-0B37-D28F-3DCFD6964BFC}"/>
              </a:ext>
            </a:extLst>
          </p:cNvPr>
          <p:cNvPicPr>
            <a:picLocks noChangeAspect="1"/>
          </p:cNvPicPr>
          <p:nvPr/>
        </p:nvPicPr>
        <p:blipFill>
          <a:blip r:embed="rId5"/>
          <a:stretch>
            <a:fillRect/>
          </a:stretch>
        </p:blipFill>
        <p:spPr>
          <a:xfrm>
            <a:off x="105724" y="5933901"/>
            <a:ext cx="1132227" cy="754818"/>
          </a:xfrm>
          <a:prstGeom prst="rect">
            <a:avLst/>
          </a:prstGeom>
          <a:ln>
            <a:solidFill>
              <a:schemeClr val="bg1"/>
            </a:solidFill>
          </a:ln>
        </p:spPr>
      </p:pic>
      <p:pic>
        <p:nvPicPr>
          <p:cNvPr id="7" name="Immagine 6"/>
          <p:cNvPicPr>
            <a:picLocks noChangeAspect="1"/>
          </p:cNvPicPr>
          <p:nvPr/>
        </p:nvPicPr>
        <p:blipFill>
          <a:blip r:embed="rId6"/>
          <a:stretch>
            <a:fillRect/>
          </a:stretch>
        </p:blipFill>
        <p:spPr>
          <a:xfrm>
            <a:off x="-20317" y="323831"/>
            <a:ext cx="9831067" cy="933901"/>
          </a:xfrm>
          <a:prstGeom prst="rect">
            <a:avLst/>
          </a:prstGeom>
        </p:spPr>
      </p:pic>
      <p:pic>
        <p:nvPicPr>
          <p:cNvPr id="13" name="Immagine 12"/>
          <p:cNvPicPr>
            <a:picLocks noChangeAspect="1"/>
          </p:cNvPicPr>
          <p:nvPr/>
        </p:nvPicPr>
        <p:blipFill>
          <a:blip r:embed="rId7"/>
          <a:stretch>
            <a:fillRect/>
          </a:stretch>
        </p:blipFill>
        <p:spPr>
          <a:xfrm>
            <a:off x="-1" y="1257732"/>
            <a:ext cx="1914525" cy="1941364"/>
          </a:xfrm>
          <a:prstGeom prst="rect">
            <a:avLst/>
          </a:prstGeom>
        </p:spPr>
      </p:pic>
    </p:spTree>
    <p:extLst>
      <p:ext uri="{BB962C8B-B14F-4D97-AF65-F5344CB8AC3E}">
        <p14:creationId xmlns:p14="http://schemas.microsoft.com/office/powerpoint/2010/main" val="7069596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 xmlns:a16="http://schemas.microsoft.com/office/drawing/2014/main" id="{DBCF1B86-35BF-4128-AC9C-C0D874F7C6D9}"/>
              </a:ext>
            </a:extLst>
          </p:cNvPr>
          <p:cNvSpPr>
            <a:spLocks noGrp="1"/>
          </p:cNvSpPr>
          <p:nvPr>
            <p:ph type="body" sz="quarter" idx="12"/>
          </p:nvPr>
        </p:nvSpPr>
        <p:spPr/>
        <p:txBody>
          <a:bodyPr vert="horz" lIns="91440" tIns="45720" rIns="91440" bIns="45720" rtlCol="0" anchor="t" anchorCtr="0">
            <a:noAutofit/>
          </a:bodyPr>
          <a:lstStyle/>
          <a:p>
            <a:pPr>
              <a:lnSpc>
                <a:spcPct val="90000"/>
              </a:lnSpc>
              <a:spcBef>
                <a:spcPct val="0"/>
              </a:spcBef>
            </a:pPr>
            <a:r>
              <a:rPr lang="en-US" sz="4000">
                <a:solidFill>
                  <a:schemeClr val="tx1">
                    <a:lumMod val="75000"/>
                    <a:lumOff val="25000"/>
                  </a:schemeClr>
                </a:solidFill>
                <a:latin typeface="+mj-lt"/>
                <a:ea typeface="+mj-ea"/>
                <a:cs typeface="+mj-cs"/>
              </a:rPr>
              <a:t>Reinforcement Learning</a:t>
            </a:r>
            <a:endParaRPr lang="en-US" sz="4000" dirty="0">
              <a:solidFill>
                <a:schemeClr val="tx1">
                  <a:lumMod val="75000"/>
                  <a:lumOff val="25000"/>
                </a:schemeClr>
              </a:solidFill>
              <a:latin typeface="+mj-lt"/>
              <a:ea typeface="+mj-ea"/>
              <a:cs typeface="+mj-cs"/>
            </a:endParaRPr>
          </a:p>
        </p:txBody>
      </p:sp>
      <p:sp>
        <p:nvSpPr>
          <p:cNvPr id="7" name="Segnaposto testo 6"/>
          <p:cNvSpPr>
            <a:spLocks noGrp="1"/>
          </p:cNvSpPr>
          <p:nvPr>
            <p:ph type="body" sz="quarter" idx="13"/>
          </p:nvPr>
        </p:nvSpPr>
        <p:spPr/>
        <p:txBody>
          <a:bodyPr/>
          <a:lstStyle/>
          <a:p>
            <a:endParaRPr lang="it-IT"/>
          </a:p>
        </p:txBody>
      </p:sp>
      <p:sp>
        <p:nvSpPr>
          <p:cNvPr id="5" name="Segnaposto numero diapositiva 4">
            <a:extLst>
              <a:ext uri="{FF2B5EF4-FFF2-40B4-BE49-F238E27FC236}">
                <a16:creationId xmlns="" xmlns:a16="http://schemas.microsoft.com/office/drawing/2014/main" id="{8E16D1DE-CC6F-78F0-677A-A611D06EEA9E}"/>
              </a:ext>
            </a:extLst>
          </p:cNvPr>
          <p:cNvSpPr>
            <a:spLocks noGrp="1"/>
          </p:cNvSpPr>
          <p:nvPr>
            <p:ph type="sldNum" sz="quarter" idx="4"/>
          </p:nvPr>
        </p:nvSpPr>
        <p:spPr>
          <a:prstGeom prst="rect">
            <a:avLst/>
          </a:prstGeom>
        </p:spPr>
        <p:txBody>
          <a:bodyPr/>
          <a:lstStyle/>
          <a:p>
            <a:fld id="{9E42D70D-0576-4960-87A1-17226790C1A9}" type="slidenum">
              <a:rPr lang="it-IT" smtClean="0"/>
              <a:t>10</a:t>
            </a:fld>
            <a:endParaRPr lang="it-IT"/>
          </a:p>
        </p:txBody>
      </p:sp>
      <p:pic>
        <p:nvPicPr>
          <p:cNvPr id="4" name="Immagine 3">
            <a:extLst>
              <a:ext uri="{FF2B5EF4-FFF2-40B4-BE49-F238E27FC236}">
                <a16:creationId xmlns="" xmlns:a16="http://schemas.microsoft.com/office/drawing/2014/main" id="{BBAD26FB-03F9-4E19-BAF4-30C726C412B3}"/>
              </a:ext>
            </a:extLst>
          </p:cNvPr>
          <p:cNvPicPr>
            <a:picLocks noChangeAspect="1"/>
          </p:cNvPicPr>
          <p:nvPr/>
        </p:nvPicPr>
        <p:blipFill>
          <a:blip r:embed="rId2"/>
          <a:stretch>
            <a:fillRect/>
          </a:stretch>
        </p:blipFill>
        <p:spPr>
          <a:xfrm>
            <a:off x="2335675" y="2196005"/>
            <a:ext cx="7520648" cy="3600000"/>
          </a:xfrm>
          <a:prstGeom prst="rect">
            <a:avLst/>
          </a:prstGeom>
        </p:spPr>
      </p:pic>
    </p:spTree>
    <p:extLst>
      <p:ext uri="{BB962C8B-B14F-4D97-AF65-F5344CB8AC3E}">
        <p14:creationId xmlns:p14="http://schemas.microsoft.com/office/powerpoint/2010/main" val="17094814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testo 10"/>
          <p:cNvSpPr>
            <a:spLocks noGrp="1"/>
          </p:cNvSpPr>
          <p:nvPr>
            <p:ph type="body" sz="quarter" idx="12"/>
          </p:nvPr>
        </p:nvSpPr>
        <p:spPr/>
        <p:txBody>
          <a:bodyPr/>
          <a:lstStyle/>
          <a:p>
            <a:endParaRPr lang="it-IT"/>
          </a:p>
        </p:txBody>
      </p:sp>
      <p:sp>
        <p:nvSpPr>
          <p:cNvPr id="12" name="Segnaposto testo 11"/>
          <p:cNvSpPr>
            <a:spLocks noGrp="1"/>
          </p:cNvSpPr>
          <p:nvPr>
            <p:ph type="body" sz="quarter" idx="13"/>
          </p:nvPr>
        </p:nvSpPr>
        <p:spPr/>
        <p:txBody>
          <a:bodyPr/>
          <a:lstStyle/>
          <a:p>
            <a:endParaRPr lang="it-IT"/>
          </a:p>
        </p:txBody>
      </p:sp>
      <p:sp>
        <p:nvSpPr>
          <p:cNvPr id="7" name="Segnaposto numero diapositiva 6">
            <a:extLst>
              <a:ext uri="{FF2B5EF4-FFF2-40B4-BE49-F238E27FC236}">
                <a16:creationId xmlns="" xmlns:a16="http://schemas.microsoft.com/office/drawing/2014/main" id="{61138F18-D72D-0F64-D220-795D9F58ED82}"/>
              </a:ext>
            </a:extLst>
          </p:cNvPr>
          <p:cNvSpPr>
            <a:spLocks noGrp="1"/>
          </p:cNvSpPr>
          <p:nvPr>
            <p:ph type="sldNum" sz="quarter" idx="4"/>
          </p:nvPr>
        </p:nvSpPr>
        <p:spPr>
          <a:prstGeom prst="rect">
            <a:avLst/>
          </a:prstGeom>
        </p:spPr>
        <p:txBody>
          <a:bodyPr/>
          <a:lstStyle/>
          <a:p>
            <a:fld id="{EE272CC6-F969-4BE6-92FF-DB5CFBA96BF0}" type="slidenum">
              <a:rPr lang="it-IT" smtClean="0"/>
              <a:pPr/>
              <a:t>11</a:t>
            </a:fld>
            <a:endParaRPr lang="it-IT"/>
          </a:p>
        </p:txBody>
      </p:sp>
      <p:sp>
        <p:nvSpPr>
          <p:cNvPr id="2" name="Titolo 1">
            <a:extLst>
              <a:ext uri="{FF2B5EF4-FFF2-40B4-BE49-F238E27FC236}">
                <a16:creationId xmlns="" xmlns:a16="http://schemas.microsoft.com/office/drawing/2014/main" id="{34017AB8-0264-49A1-8163-86FBB925A48F}"/>
              </a:ext>
            </a:extLst>
          </p:cNvPr>
          <p:cNvSpPr>
            <a:spLocks noGrp="1"/>
          </p:cNvSpPr>
          <p:nvPr>
            <p:ph type="title" idx="4294967295"/>
          </p:nvPr>
        </p:nvSpPr>
        <p:spPr>
          <a:xfrm>
            <a:off x="273050" y="647700"/>
            <a:ext cx="11918950" cy="623888"/>
          </a:xfrm>
        </p:spPr>
        <p:txBody>
          <a:bodyPr/>
          <a:lstStyle/>
          <a:p>
            <a:r>
              <a:rPr lang="en-US" dirty="0"/>
              <a:t>Unsupervised Learning Example of Clustering</a:t>
            </a:r>
          </a:p>
        </p:txBody>
      </p:sp>
      <p:pic>
        <p:nvPicPr>
          <p:cNvPr id="6" name="Picture 2">
            <a:extLst>
              <a:ext uri="{FF2B5EF4-FFF2-40B4-BE49-F238E27FC236}">
                <a16:creationId xmlns="" xmlns:a16="http://schemas.microsoft.com/office/drawing/2014/main" id="{29C4382C-0558-487A-A24C-A04460046C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00" y="1746314"/>
            <a:ext cx="10287000" cy="4352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19595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a:extLst>
              <a:ext uri="{FF2B5EF4-FFF2-40B4-BE49-F238E27FC236}">
                <a16:creationId xmlns="" xmlns:a16="http://schemas.microsoft.com/office/drawing/2014/main" id="{825F886F-1035-40C5-8481-5EAB2C258CFF}"/>
              </a:ext>
            </a:extLst>
          </p:cNvPr>
          <p:cNvSpPr txBox="1"/>
          <p:nvPr/>
        </p:nvSpPr>
        <p:spPr>
          <a:xfrm>
            <a:off x="126221" y="791560"/>
            <a:ext cx="11906548" cy="693111"/>
          </a:xfrm>
          <a:prstGeom prst="rect">
            <a:avLst/>
          </a:prstGeom>
        </p:spPr>
        <p:txBody>
          <a:bodyPr vert="horz" lIns="91440" tIns="45720" rIns="91440" bIns="45720" rtlCol="0" anchor="t" anchorCtr="0">
            <a:noAutofit/>
          </a:bodyPr>
          <a:lstStyle>
            <a:lvl1pPr algn="ctr">
              <a:lnSpc>
                <a:spcPct val="90000"/>
              </a:lnSpc>
              <a:spcBef>
                <a:spcPct val="0"/>
              </a:spcBef>
              <a:buNone/>
              <a:defRPr sz="4000">
                <a:solidFill>
                  <a:schemeClr val="tx1">
                    <a:lumMod val="75000"/>
                    <a:lumOff val="25000"/>
                  </a:schemeClr>
                </a:solidFill>
                <a:latin typeface="+mj-lt"/>
                <a:ea typeface="+mj-ea"/>
                <a:cs typeface="+mj-cs"/>
              </a:defRPr>
            </a:lvl1pPr>
          </a:lstStyle>
          <a:p>
            <a:r>
              <a:rPr lang="en-GB" spc="-45" dirty="0" err="1" smtClean="0"/>
              <a:t>Cosa</a:t>
            </a:r>
            <a:r>
              <a:rPr lang="en-GB" spc="-45" dirty="0" smtClean="0"/>
              <a:t> e’ </a:t>
            </a:r>
            <a:r>
              <a:rPr lang="en-GB" spc="-45" dirty="0" err="1" smtClean="0"/>
              <a:t>il</a:t>
            </a:r>
            <a:r>
              <a:rPr lang="en-GB" spc="-30" dirty="0" smtClean="0"/>
              <a:t> </a:t>
            </a:r>
            <a:r>
              <a:rPr lang="en-GB" b="1" spc="-98" dirty="0">
                <a:solidFill>
                  <a:srgbClr val="FF0000"/>
                </a:solidFill>
                <a:effectLst>
                  <a:outerShdw blurRad="38100" dist="38100" dir="2700000" algn="tl">
                    <a:srgbClr val="000000">
                      <a:alpha val="43137"/>
                    </a:srgbClr>
                  </a:outerShdw>
                </a:effectLst>
              </a:rPr>
              <a:t>Deep</a:t>
            </a:r>
            <a:r>
              <a:rPr lang="en-GB" b="1" spc="-323" dirty="0">
                <a:solidFill>
                  <a:srgbClr val="FF0000"/>
                </a:solidFill>
                <a:effectLst>
                  <a:outerShdw blurRad="38100" dist="38100" dir="2700000" algn="tl">
                    <a:srgbClr val="000000">
                      <a:alpha val="43137"/>
                    </a:srgbClr>
                  </a:outerShdw>
                </a:effectLst>
              </a:rPr>
              <a:t> </a:t>
            </a:r>
            <a:r>
              <a:rPr lang="en-GB" b="1" spc="-53" dirty="0">
                <a:solidFill>
                  <a:srgbClr val="FF0000"/>
                </a:solidFill>
                <a:effectLst>
                  <a:outerShdw blurRad="38100" dist="38100" dir="2700000" algn="tl">
                    <a:srgbClr val="000000">
                      <a:alpha val="43137"/>
                    </a:srgbClr>
                  </a:outerShdw>
                </a:effectLst>
              </a:rPr>
              <a:t>Learning?</a:t>
            </a:r>
            <a:endParaRPr lang="en-US" b="1" dirty="0">
              <a:solidFill>
                <a:srgbClr val="FF0000"/>
              </a:solidFill>
              <a:effectLst>
                <a:outerShdw blurRad="38100" dist="38100" dir="2700000" algn="tl">
                  <a:srgbClr val="000000">
                    <a:alpha val="43137"/>
                  </a:srgbClr>
                </a:outerShdw>
              </a:effectLst>
            </a:endParaRPr>
          </a:p>
        </p:txBody>
      </p:sp>
      <p:pic>
        <p:nvPicPr>
          <p:cNvPr id="4" name="Immagine 3">
            <a:extLst>
              <a:ext uri="{FF2B5EF4-FFF2-40B4-BE49-F238E27FC236}">
                <a16:creationId xmlns="" xmlns:a16="http://schemas.microsoft.com/office/drawing/2014/main" id="{3AEE80D4-EED1-40F1-A9EA-7BD581432D8E}"/>
              </a:ext>
            </a:extLst>
          </p:cNvPr>
          <p:cNvPicPr>
            <a:picLocks noChangeAspect="1"/>
          </p:cNvPicPr>
          <p:nvPr/>
        </p:nvPicPr>
        <p:blipFill rotWithShape="1">
          <a:blip r:embed="rId2"/>
          <a:srcRect l="17075" r="16992"/>
          <a:stretch/>
        </p:blipFill>
        <p:spPr>
          <a:xfrm>
            <a:off x="178895" y="1771237"/>
            <a:ext cx="7718322" cy="4400550"/>
          </a:xfrm>
          <a:prstGeom prst="rect">
            <a:avLst/>
          </a:prstGeom>
        </p:spPr>
      </p:pic>
      <p:pic>
        <p:nvPicPr>
          <p:cNvPr id="11" name="Picture 2">
            <a:extLst>
              <a:ext uri="{FF2B5EF4-FFF2-40B4-BE49-F238E27FC236}">
                <a16:creationId xmlns="" xmlns:a16="http://schemas.microsoft.com/office/drawing/2014/main" id="{C660F838-45F2-4462-8C44-A5D77364DC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187" y="3866165"/>
            <a:ext cx="3742918" cy="1967432"/>
          </a:xfrm>
          <a:prstGeom prst="rect">
            <a:avLst/>
          </a:prstGeom>
          <a:noFill/>
          <a:ln w="57150">
            <a:solidFill>
              <a:srgbClr val="FFD04E"/>
            </a:solidFill>
          </a:ln>
          <a:extLst>
            <a:ext uri="{909E8E84-426E-40DD-AFC4-6F175D3DCCD1}">
              <a14:hiddenFill xmlns:a14="http://schemas.microsoft.com/office/drawing/2010/main">
                <a:solidFill>
                  <a:srgbClr val="FFFFFF"/>
                </a:solidFill>
              </a14:hiddenFill>
            </a:ext>
          </a:extLst>
        </p:spPr>
      </p:pic>
      <p:pic>
        <p:nvPicPr>
          <p:cNvPr id="4098" name="Picture 2" descr="Human Brain PNG Image - PurePNG | Free transparent CC0 PNG Image Library">
            <a:extLst>
              <a:ext uri="{FF2B5EF4-FFF2-40B4-BE49-F238E27FC236}">
                <a16:creationId xmlns="" xmlns:a16="http://schemas.microsoft.com/office/drawing/2014/main" id="{5D686F0B-29AE-4461-91AB-7B2FC1D357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9060205" y="1665890"/>
            <a:ext cx="1778081" cy="1778081"/>
          </a:xfrm>
          <a:prstGeom prst="rect">
            <a:avLst/>
          </a:prstGeom>
          <a:noFill/>
          <a:extLst>
            <a:ext uri="{909E8E84-426E-40DD-AFC4-6F175D3DCCD1}">
              <a14:hiddenFill xmlns:a14="http://schemas.microsoft.com/office/drawing/2010/main">
                <a:solidFill>
                  <a:srgbClr val="FFFFFF"/>
                </a:solidFill>
              </a14:hiddenFill>
            </a:ext>
          </a:extLst>
        </p:spPr>
      </p:pic>
      <p:sp>
        <p:nvSpPr>
          <p:cNvPr id="14" name="Freccia circolare a sinistra 13">
            <a:extLst>
              <a:ext uri="{FF2B5EF4-FFF2-40B4-BE49-F238E27FC236}">
                <a16:creationId xmlns="" xmlns:a16="http://schemas.microsoft.com/office/drawing/2014/main" id="{15962F26-9211-40A5-A466-40262F4E460A}"/>
              </a:ext>
            </a:extLst>
          </p:cNvPr>
          <p:cNvSpPr/>
          <p:nvPr/>
        </p:nvSpPr>
        <p:spPr bwMode="auto">
          <a:xfrm rot="19627839">
            <a:off x="10731844" y="1800496"/>
            <a:ext cx="638319" cy="2161786"/>
          </a:xfrm>
          <a:prstGeom prst="curvedLeftArrow">
            <a:avLst>
              <a:gd name="adj1" fmla="val 18082"/>
              <a:gd name="adj2" fmla="val 50000"/>
              <a:gd name="adj3" fmla="val 25000"/>
            </a:avLst>
          </a:prstGeom>
          <a:solidFill>
            <a:srgbClr val="FFD04E"/>
          </a:solidFill>
          <a:ln w="9525">
            <a:solidFill>
              <a:srgbClr val="000000"/>
            </a:solidFill>
            <a:round/>
            <a:headEnd/>
            <a:tailEnd/>
          </a:ln>
        </p:spPr>
        <p:txBody>
          <a:bodyPr vert="horz" wrap="square" lIns="91440" tIns="45720" rIns="91440" bIns="45720" numCol="1" rtlCol="0" anchor="t" anchorCtr="0" compatLnSpc="1">
            <a:prstTxWarp prst="textNoShape">
              <a:avLst/>
            </a:prstTxWarp>
          </a:bodyPr>
          <a:lstStyle/>
          <a:p>
            <a:pPr algn="ctr"/>
            <a:endParaRPr lang="en-GB"/>
          </a:p>
        </p:txBody>
      </p:sp>
      <p:sp>
        <p:nvSpPr>
          <p:cNvPr id="15" name="CasellaDiTesto 14">
            <a:extLst>
              <a:ext uri="{FF2B5EF4-FFF2-40B4-BE49-F238E27FC236}">
                <a16:creationId xmlns="" xmlns:a16="http://schemas.microsoft.com/office/drawing/2014/main" id="{5070054F-A714-4884-A556-DB66E4047E68}"/>
              </a:ext>
            </a:extLst>
          </p:cNvPr>
          <p:cNvSpPr txBox="1"/>
          <p:nvPr/>
        </p:nvSpPr>
        <p:spPr>
          <a:xfrm>
            <a:off x="9344928" y="1086773"/>
            <a:ext cx="2986715" cy="646331"/>
          </a:xfrm>
          <a:prstGeom prst="rect">
            <a:avLst/>
          </a:prstGeom>
          <a:noFill/>
        </p:spPr>
        <p:txBody>
          <a:bodyPr wrap="none" rtlCol="0">
            <a:spAutoFit/>
          </a:bodyPr>
          <a:lstStyle/>
          <a:p>
            <a:r>
              <a:rPr lang="en-US" dirty="0"/>
              <a:t>Inspired by Nature,</a:t>
            </a:r>
          </a:p>
          <a:p>
            <a:r>
              <a:rPr lang="en-US" dirty="0"/>
              <a:t>Brain and Neuroscience</a:t>
            </a:r>
          </a:p>
        </p:txBody>
      </p:sp>
      <p:sp>
        <p:nvSpPr>
          <p:cNvPr id="17" name="CasellaDiTesto 16">
            <a:extLst>
              <a:ext uri="{FF2B5EF4-FFF2-40B4-BE49-F238E27FC236}">
                <a16:creationId xmlns="" xmlns:a16="http://schemas.microsoft.com/office/drawing/2014/main" id="{F8A77C11-189D-48FF-8825-058496ADBEBA}"/>
              </a:ext>
            </a:extLst>
          </p:cNvPr>
          <p:cNvSpPr txBox="1"/>
          <p:nvPr/>
        </p:nvSpPr>
        <p:spPr>
          <a:xfrm>
            <a:off x="8270187" y="5932625"/>
            <a:ext cx="3921813" cy="646331"/>
          </a:xfrm>
          <a:prstGeom prst="rect">
            <a:avLst/>
          </a:prstGeom>
          <a:noFill/>
        </p:spPr>
        <p:txBody>
          <a:bodyPr wrap="square" rtlCol="0">
            <a:spAutoFit/>
          </a:bodyPr>
          <a:lstStyle/>
          <a:p>
            <a:r>
              <a:rPr lang="en-US" dirty="0"/>
              <a:t>Phenomenological model (schematization) of a neuron</a:t>
            </a:r>
          </a:p>
        </p:txBody>
      </p:sp>
      <p:sp>
        <p:nvSpPr>
          <p:cNvPr id="8" name="Segnaposto testo 7"/>
          <p:cNvSpPr>
            <a:spLocks noGrp="1"/>
          </p:cNvSpPr>
          <p:nvPr>
            <p:ph type="body" sz="quarter" idx="12"/>
          </p:nvPr>
        </p:nvSpPr>
        <p:spPr/>
        <p:txBody>
          <a:bodyPr/>
          <a:lstStyle/>
          <a:p>
            <a:endParaRPr lang="it-IT"/>
          </a:p>
        </p:txBody>
      </p:sp>
      <p:sp>
        <p:nvSpPr>
          <p:cNvPr id="9" name="Segnaposto testo 8"/>
          <p:cNvSpPr>
            <a:spLocks noGrp="1"/>
          </p:cNvSpPr>
          <p:nvPr>
            <p:ph type="body" sz="quarter" idx="13"/>
          </p:nvPr>
        </p:nvSpPr>
        <p:spPr/>
        <p:txBody>
          <a:bodyPr/>
          <a:lstStyle/>
          <a:p>
            <a:endParaRPr lang="it-IT"/>
          </a:p>
        </p:txBody>
      </p:sp>
      <p:sp>
        <p:nvSpPr>
          <p:cNvPr id="3" name="Segnaposto numero diapositiva 2">
            <a:extLst>
              <a:ext uri="{FF2B5EF4-FFF2-40B4-BE49-F238E27FC236}">
                <a16:creationId xmlns="" xmlns:a16="http://schemas.microsoft.com/office/drawing/2014/main" id="{8D75CD86-DA8E-1A95-EE21-FD85B9EE2E7F}"/>
              </a:ext>
            </a:extLst>
          </p:cNvPr>
          <p:cNvSpPr>
            <a:spLocks noGrp="1"/>
          </p:cNvSpPr>
          <p:nvPr>
            <p:ph type="sldNum" sz="quarter" idx="4"/>
          </p:nvPr>
        </p:nvSpPr>
        <p:spPr>
          <a:prstGeom prst="rect">
            <a:avLst/>
          </a:prstGeom>
        </p:spPr>
        <p:txBody>
          <a:bodyPr/>
          <a:lstStyle/>
          <a:p>
            <a:fld id="{5F4C9F40-B079-4B71-A627-7266DFEA7F03}" type="slidenum">
              <a:rPr lang="en-GB" smtClean="0"/>
              <a:t>12</a:t>
            </a:fld>
            <a:endParaRPr lang="en-GB"/>
          </a:p>
        </p:txBody>
      </p:sp>
    </p:spTree>
    <p:extLst>
      <p:ext uri="{BB962C8B-B14F-4D97-AF65-F5344CB8AC3E}">
        <p14:creationId xmlns:p14="http://schemas.microsoft.com/office/powerpoint/2010/main" val="3809977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egnaposto testo 25"/>
          <p:cNvSpPr>
            <a:spLocks noGrp="1"/>
          </p:cNvSpPr>
          <p:nvPr>
            <p:ph type="body" sz="quarter" idx="12"/>
          </p:nvPr>
        </p:nvSpPr>
        <p:spPr/>
        <p:txBody>
          <a:bodyPr/>
          <a:lstStyle/>
          <a:p>
            <a:endParaRPr lang="it-IT"/>
          </a:p>
        </p:txBody>
      </p:sp>
      <p:sp>
        <p:nvSpPr>
          <p:cNvPr id="27" name="Segnaposto testo 26"/>
          <p:cNvSpPr>
            <a:spLocks noGrp="1"/>
          </p:cNvSpPr>
          <p:nvPr>
            <p:ph type="body" sz="quarter" idx="13"/>
          </p:nvPr>
        </p:nvSpPr>
        <p:spPr/>
        <p:txBody>
          <a:bodyPr/>
          <a:lstStyle/>
          <a:p>
            <a:endParaRPr lang="it-IT"/>
          </a:p>
        </p:txBody>
      </p:sp>
      <p:sp>
        <p:nvSpPr>
          <p:cNvPr id="19" name="Segnaposto numero diapositiva 18">
            <a:extLst>
              <a:ext uri="{FF2B5EF4-FFF2-40B4-BE49-F238E27FC236}">
                <a16:creationId xmlns="" xmlns:a16="http://schemas.microsoft.com/office/drawing/2014/main" id="{4615071B-BD14-7859-AE87-ECDE5C6631B0}"/>
              </a:ext>
            </a:extLst>
          </p:cNvPr>
          <p:cNvSpPr>
            <a:spLocks noGrp="1"/>
          </p:cNvSpPr>
          <p:nvPr>
            <p:ph type="sldNum" sz="quarter" idx="4"/>
          </p:nvPr>
        </p:nvSpPr>
        <p:spPr>
          <a:prstGeom prst="rect">
            <a:avLst/>
          </a:prstGeom>
        </p:spPr>
        <p:txBody>
          <a:bodyPr/>
          <a:lstStyle/>
          <a:p>
            <a:fld id="{EE272CC6-F969-4BE6-92FF-DB5CFBA96BF0}" type="slidenum">
              <a:rPr lang="it-IT" smtClean="0"/>
              <a:pPr/>
              <a:t>13</a:t>
            </a:fld>
            <a:endParaRPr lang="it-IT"/>
          </a:p>
        </p:txBody>
      </p:sp>
      <p:pic>
        <p:nvPicPr>
          <p:cNvPr id="4" name="Picture 4" descr="https://cdn-images-1.medium.com/max/2560/1*Z_DnCyKt18RM0aCCrFzaIQ.png">
            <a:extLst>
              <a:ext uri="{FF2B5EF4-FFF2-40B4-BE49-F238E27FC236}">
                <a16:creationId xmlns="" xmlns:a16="http://schemas.microsoft.com/office/drawing/2014/main" id="{54E01A54-08C8-4150-9F72-AAECBF70015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604" y="516998"/>
            <a:ext cx="10951243" cy="6160074"/>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a:extLst>
              <a:ext uri="{FF2B5EF4-FFF2-40B4-BE49-F238E27FC236}">
                <a16:creationId xmlns="" xmlns:a16="http://schemas.microsoft.com/office/drawing/2014/main" id="{017D58E4-0405-40A4-AE08-B4969D7730C4}"/>
              </a:ext>
            </a:extLst>
          </p:cNvPr>
          <p:cNvSpPr/>
          <p:nvPr/>
        </p:nvSpPr>
        <p:spPr bwMode="auto">
          <a:xfrm>
            <a:off x="4345858" y="1632155"/>
            <a:ext cx="973394" cy="179684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GB"/>
          </a:p>
        </p:txBody>
      </p:sp>
      <p:sp>
        <p:nvSpPr>
          <p:cNvPr id="6" name="Rettangolo 5">
            <a:extLst>
              <a:ext uri="{FF2B5EF4-FFF2-40B4-BE49-F238E27FC236}">
                <a16:creationId xmlns="" xmlns:a16="http://schemas.microsoft.com/office/drawing/2014/main" id="{9D9DCE98-BC86-4116-8EF7-1252B6B6D8A5}"/>
              </a:ext>
            </a:extLst>
          </p:cNvPr>
          <p:cNvSpPr/>
          <p:nvPr/>
        </p:nvSpPr>
        <p:spPr bwMode="auto">
          <a:xfrm>
            <a:off x="6268065" y="4409767"/>
            <a:ext cx="771832" cy="179684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GB"/>
          </a:p>
        </p:txBody>
      </p:sp>
      <p:sp>
        <p:nvSpPr>
          <p:cNvPr id="7" name="Rettangolo 6">
            <a:extLst>
              <a:ext uri="{FF2B5EF4-FFF2-40B4-BE49-F238E27FC236}">
                <a16:creationId xmlns="" xmlns:a16="http://schemas.microsoft.com/office/drawing/2014/main" id="{937E048F-3D4F-4737-B506-804ED1B845C7}"/>
              </a:ext>
            </a:extLst>
          </p:cNvPr>
          <p:cNvSpPr/>
          <p:nvPr/>
        </p:nvSpPr>
        <p:spPr bwMode="auto">
          <a:xfrm>
            <a:off x="7089059" y="4420568"/>
            <a:ext cx="412954" cy="179684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GB"/>
          </a:p>
        </p:txBody>
      </p:sp>
      <p:sp>
        <p:nvSpPr>
          <p:cNvPr id="8" name="Rettangolo 7">
            <a:extLst>
              <a:ext uri="{FF2B5EF4-FFF2-40B4-BE49-F238E27FC236}">
                <a16:creationId xmlns="" xmlns:a16="http://schemas.microsoft.com/office/drawing/2014/main" id="{0EA64E40-D7A9-403E-BA2D-00B18E639B69}"/>
              </a:ext>
            </a:extLst>
          </p:cNvPr>
          <p:cNvSpPr/>
          <p:nvPr/>
        </p:nvSpPr>
        <p:spPr bwMode="auto">
          <a:xfrm>
            <a:off x="10112477" y="1632155"/>
            <a:ext cx="722672" cy="179684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GB"/>
          </a:p>
        </p:txBody>
      </p:sp>
      <p:sp>
        <p:nvSpPr>
          <p:cNvPr id="9" name="Rettangolo 8">
            <a:extLst>
              <a:ext uri="{FF2B5EF4-FFF2-40B4-BE49-F238E27FC236}">
                <a16:creationId xmlns="" xmlns:a16="http://schemas.microsoft.com/office/drawing/2014/main" id="{E663D30D-E44E-4FB2-BFB7-75B9E2CA51BB}"/>
              </a:ext>
            </a:extLst>
          </p:cNvPr>
          <p:cNvSpPr/>
          <p:nvPr/>
        </p:nvSpPr>
        <p:spPr bwMode="auto">
          <a:xfrm>
            <a:off x="9971419" y="4420568"/>
            <a:ext cx="863729" cy="179684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GB"/>
          </a:p>
        </p:txBody>
      </p:sp>
      <p:sp>
        <p:nvSpPr>
          <p:cNvPr id="10" name="Rettangolo 9">
            <a:extLst>
              <a:ext uri="{FF2B5EF4-FFF2-40B4-BE49-F238E27FC236}">
                <a16:creationId xmlns="" xmlns:a16="http://schemas.microsoft.com/office/drawing/2014/main" id="{989081C8-2EE9-4872-8557-B3FE44FA5989}"/>
              </a:ext>
            </a:extLst>
          </p:cNvPr>
          <p:cNvSpPr/>
          <p:nvPr/>
        </p:nvSpPr>
        <p:spPr bwMode="auto">
          <a:xfrm>
            <a:off x="8373677" y="1632154"/>
            <a:ext cx="829317" cy="179684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GB"/>
          </a:p>
        </p:txBody>
      </p:sp>
      <p:sp>
        <p:nvSpPr>
          <p:cNvPr id="11" name="Rettangolo 10">
            <a:extLst>
              <a:ext uri="{FF2B5EF4-FFF2-40B4-BE49-F238E27FC236}">
                <a16:creationId xmlns="" xmlns:a16="http://schemas.microsoft.com/office/drawing/2014/main" id="{C92F0B3F-78A1-4916-A6FC-ACBEA56F4F8D}"/>
              </a:ext>
            </a:extLst>
          </p:cNvPr>
          <p:cNvSpPr/>
          <p:nvPr/>
        </p:nvSpPr>
        <p:spPr bwMode="auto">
          <a:xfrm>
            <a:off x="7855974" y="1632153"/>
            <a:ext cx="475356" cy="179684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GB"/>
          </a:p>
        </p:txBody>
      </p:sp>
      <p:sp>
        <p:nvSpPr>
          <p:cNvPr id="12" name="CasellaDiTesto 11">
            <a:extLst>
              <a:ext uri="{FF2B5EF4-FFF2-40B4-BE49-F238E27FC236}">
                <a16:creationId xmlns="" xmlns:a16="http://schemas.microsoft.com/office/drawing/2014/main" id="{6EBB8AFA-8F29-4F90-9374-78066496624B}"/>
              </a:ext>
            </a:extLst>
          </p:cNvPr>
          <p:cNvSpPr txBox="1"/>
          <p:nvPr/>
        </p:nvSpPr>
        <p:spPr>
          <a:xfrm>
            <a:off x="6346044" y="5837280"/>
            <a:ext cx="615874" cy="369332"/>
          </a:xfrm>
          <a:prstGeom prst="rect">
            <a:avLst/>
          </a:prstGeom>
          <a:noFill/>
        </p:spPr>
        <p:txBody>
          <a:bodyPr wrap="none" rtlCol="0">
            <a:spAutoFit/>
          </a:bodyPr>
          <a:lstStyle/>
          <a:p>
            <a:r>
              <a:rPr lang="it-IT" dirty="0"/>
              <a:t>MLP</a:t>
            </a:r>
            <a:endParaRPr lang="en-GB" dirty="0"/>
          </a:p>
        </p:txBody>
      </p:sp>
      <p:sp>
        <p:nvSpPr>
          <p:cNvPr id="13" name="CasellaDiTesto 12">
            <a:extLst>
              <a:ext uri="{FF2B5EF4-FFF2-40B4-BE49-F238E27FC236}">
                <a16:creationId xmlns="" xmlns:a16="http://schemas.microsoft.com/office/drawing/2014/main" id="{EB893730-2F01-4ECC-AB68-502EC68A77F7}"/>
              </a:ext>
            </a:extLst>
          </p:cNvPr>
          <p:cNvSpPr txBox="1"/>
          <p:nvPr/>
        </p:nvSpPr>
        <p:spPr>
          <a:xfrm>
            <a:off x="7756120" y="1632153"/>
            <a:ext cx="686406" cy="369332"/>
          </a:xfrm>
          <a:prstGeom prst="rect">
            <a:avLst/>
          </a:prstGeom>
          <a:noFill/>
        </p:spPr>
        <p:txBody>
          <a:bodyPr wrap="none" rtlCol="0">
            <a:spAutoFit/>
          </a:bodyPr>
          <a:lstStyle/>
          <a:p>
            <a:r>
              <a:rPr lang="it-IT" dirty="0"/>
              <a:t>CNN</a:t>
            </a:r>
            <a:endParaRPr lang="en-GB" dirty="0"/>
          </a:p>
        </p:txBody>
      </p:sp>
      <p:sp>
        <p:nvSpPr>
          <p:cNvPr id="14" name="CasellaDiTesto 13">
            <a:extLst>
              <a:ext uri="{FF2B5EF4-FFF2-40B4-BE49-F238E27FC236}">
                <a16:creationId xmlns="" xmlns:a16="http://schemas.microsoft.com/office/drawing/2014/main" id="{A6B05C12-7150-4E23-A9F1-8502507E4720}"/>
              </a:ext>
            </a:extLst>
          </p:cNvPr>
          <p:cNvSpPr txBox="1"/>
          <p:nvPr/>
        </p:nvSpPr>
        <p:spPr>
          <a:xfrm>
            <a:off x="7035003" y="5837280"/>
            <a:ext cx="649537" cy="369332"/>
          </a:xfrm>
          <a:prstGeom prst="rect">
            <a:avLst/>
          </a:prstGeom>
          <a:noFill/>
        </p:spPr>
        <p:txBody>
          <a:bodyPr wrap="none" rtlCol="0">
            <a:spAutoFit/>
          </a:bodyPr>
          <a:lstStyle/>
          <a:p>
            <a:r>
              <a:rPr lang="it-IT" dirty="0"/>
              <a:t>RNN</a:t>
            </a:r>
            <a:endParaRPr lang="en-GB" dirty="0"/>
          </a:p>
        </p:txBody>
      </p:sp>
      <p:sp>
        <p:nvSpPr>
          <p:cNvPr id="15" name="CasellaDiTesto 14">
            <a:extLst>
              <a:ext uri="{FF2B5EF4-FFF2-40B4-BE49-F238E27FC236}">
                <a16:creationId xmlns="" xmlns:a16="http://schemas.microsoft.com/office/drawing/2014/main" id="{9869F421-7333-4D26-8C16-F9C718CA5270}"/>
              </a:ext>
            </a:extLst>
          </p:cNvPr>
          <p:cNvSpPr txBox="1"/>
          <p:nvPr/>
        </p:nvSpPr>
        <p:spPr>
          <a:xfrm>
            <a:off x="10643179" y="3597035"/>
            <a:ext cx="1548821" cy="584775"/>
          </a:xfrm>
          <a:prstGeom prst="rect">
            <a:avLst/>
          </a:prstGeom>
          <a:noFill/>
        </p:spPr>
        <p:txBody>
          <a:bodyPr wrap="none" rtlCol="0">
            <a:spAutoFit/>
          </a:bodyPr>
          <a:lstStyle/>
          <a:p>
            <a:pPr algn="ctr"/>
            <a:r>
              <a:rPr lang="it-IT" sz="1600" dirty="0" err="1"/>
              <a:t>Neural</a:t>
            </a:r>
            <a:endParaRPr lang="it-IT" sz="1600" dirty="0"/>
          </a:p>
          <a:p>
            <a:pPr algn="ctr"/>
            <a:r>
              <a:rPr lang="it-IT" sz="1600" dirty="0"/>
              <a:t>Transformers</a:t>
            </a:r>
            <a:endParaRPr lang="en-GB" sz="1600" dirty="0"/>
          </a:p>
        </p:txBody>
      </p:sp>
      <p:sp>
        <p:nvSpPr>
          <p:cNvPr id="17" name="CasellaDiTesto 16">
            <a:extLst>
              <a:ext uri="{FF2B5EF4-FFF2-40B4-BE49-F238E27FC236}">
                <a16:creationId xmlns="" xmlns:a16="http://schemas.microsoft.com/office/drawing/2014/main" id="{F3C937A8-92EB-4A92-8802-0526F5ED5F3F}"/>
              </a:ext>
            </a:extLst>
          </p:cNvPr>
          <p:cNvSpPr txBox="1"/>
          <p:nvPr/>
        </p:nvSpPr>
        <p:spPr>
          <a:xfrm>
            <a:off x="10133014" y="1618025"/>
            <a:ext cx="681597" cy="369332"/>
          </a:xfrm>
          <a:prstGeom prst="rect">
            <a:avLst/>
          </a:prstGeom>
          <a:noFill/>
        </p:spPr>
        <p:txBody>
          <a:bodyPr wrap="none" rtlCol="0">
            <a:spAutoFit/>
          </a:bodyPr>
          <a:lstStyle/>
          <a:p>
            <a:r>
              <a:rPr lang="it-IT" dirty="0"/>
              <a:t>GAN</a:t>
            </a:r>
            <a:endParaRPr lang="en-GB" dirty="0"/>
          </a:p>
        </p:txBody>
      </p:sp>
      <p:sp>
        <p:nvSpPr>
          <p:cNvPr id="18" name="Rettangolo 17">
            <a:extLst>
              <a:ext uri="{FF2B5EF4-FFF2-40B4-BE49-F238E27FC236}">
                <a16:creationId xmlns="" xmlns:a16="http://schemas.microsoft.com/office/drawing/2014/main" id="{E048CC62-D3BF-49CB-90B9-4173E7AA0789}"/>
              </a:ext>
            </a:extLst>
          </p:cNvPr>
          <p:cNvSpPr/>
          <p:nvPr/>
        </p:nvSpPr>
        <p:spPr bwMode="auto">
          <a:xfrm>
            <a:off x="1068309" y="4420567"/>
            <a:ext cx="863729" cy="179684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GB"/>
          </a:p>
        </p:txBody>
      </p:sp>
      <p:sp>
        <p:nvSpPr>
          <p:cNvPr id="21" name="Figura a mano libera: forma 20">
            <a:extLst>
              <a:ext uri="{FF2B5EF4-FFF2-40B4-BE49-F238E27FC236}">
                <a16:creationId xmlns="" xmlns:a16="http://schemas.microsoft.com/office/drawing/2014/main" id="{93F19845-9A50-4084-A53C-F5C04DD363D8}"/>
              </a:ext>
            </a:extLst>
          </p:cNvPr>
          <p:cNvSpPr/>
          <p:nvPr/>
        </p:nvSpPr>
        <p:spPr bwMode="auto">
          <a:xfrm>
            <a:off x="226142" y="1366684"/>
            <a:ext cx="1720645" cy="1956619"/>
          </a:xfrm>
          <a:custGeom>
            <a:avLst/>
            <a:gdLst>
              <a:gd name="connsiteX0" fmla="*/ 0 w 1720645"/>
              <a:gd name="connsiteY0" fmla="*/ 0 h 1956619"/>
              <a:gd name="connsiteX1" fmla="*/ 1720645 w 1720645"/>
              <a:gd name="connsiteY1" fmla="*/ 0 h 1956619"/>
              <a:gd name="connsiteX2" fmla="*/ 1720645 w 1720645"/>
              <a:gd name="connsiteY2" fmla="*/ 1956619 h 1956619"/>
              <a:gd name="connsiteX3" fmla="*/ 1258529 w 1720645"/>
              <a:gd name="connsiteY3" fmla="*/ 1956619 h 1956619"/>
              <a:gd name="connsiteX4" fmla="*/ 1258529 w 1720645"/>
              <a:gd name="connsiteY4" fmla="*/ 1071716 h 1956619"/>
              <a:gd name="connsiteX5" fmla="*/ 58993 w 1720645"/>
              <a:gd name="connsiteY5" fmla="*/ 1071716 h 1956619"/>
              <a:gd name="connsiteX6" fmla="*/ 58993 w 1720645"/>
              <a:gd name="connsiteY6" fmla="*/ 0 h 1956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0645" h="1956619">
                <a:moveTo>
                  <a:pt x="0" y="0"/>
                </a:moveTo>
                <a:lnTo>
                  <a:pt x="1720645" y="0"/>
                </a:lnTo>
                <a:lnTo>
                  <a:pt x="1720645" y="1956619"/>
                </a:lnTo>
                <a:lnTo>
                  <a:pt x="1258529" y="1956619"/>
                </a:lnTo>
                <a:lnTo>
                  <a:pt x="1258529" y="1071716"/>
                </a:lnTo>
                <a:lnTo>
                  <a:pt x="58993" y="1071716"/>
                </a:lnTo>
                <a:lnTo>
                  <a:pt x="58993" y="0"/>
                </a:lnTo>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rtlCol="0" anchor="ctr"/>
          <a:lstStyle/>
          <a:p>
            <a:pPr algn="ctr"/>
            <a:endParaRPr lang="en-GB"/>
          </a:p>
        </p:txBody>
      </p:sp>
      <p:sp>
        <p:nvSpPr>
          <p:cNvPr id="22" name="Figura a mano libera: forma 21">
            <a:extLst>
              <a:ext uri="{FF2B5EF4-FFF2-40B4-BE49-F238E27FC236}">
                <a16:creationId xmlns="" xmlns:a16="http://schemas.microsoft.com/office/drawing/2014/main" id="{EC784981-6C32-4DF7-A7A7-892E34550F35}"/>
              </a:ext>
            </a:extLst>
          </p:cNvPr>
          <p:cNvSpPr/>
          <p:nvPr/>
        </p:nvSpPr>
        <p:spPr bwMode="auto">
          <a:xfrm>
            <a:off x="141802" y="1632153"/>
            <a:ext cx="1759974" cy="1796845"/>
          </a:xfrm>
          <a:custGeom>
            <a:avLst/>
            <a:gdLst>
              <a:gd name="connsiteX0" fmla="*/ 68826 w 1828800"/>
              <a:gd name="connsiteY0" fmla="*/ 0 h 2025445"/>
              <a:gd name="connsiteX1" fmla="*/ 1828800 w 1828800"/>
              <a:gd name="connsiteY1" fmla="*/ 0 h 2025445"/>
              <a:gd name="connsiteX2" fmla="*/ 1828800 w 1828800"/>
              <a:gd name="connsiteY2" fmla="*/ 2025445 h 2025445"/>
              <a:gd name="connsiteX3" fmla="*/ 1297858 w 1828800"/>
              <a:gd name="connsiteY3" fmla="*/ 2025445 h 2025445"/>
              <a:gd name="connsiteX4" fmla="*/ 1297858 w 1828800"/>
              <a:gd name="connsiteY4" fmla="*/ 1071716 h 2025445"/>
              <a:gd name="connsiteX5" fmla="*/ 0 w 1828800"/>
              <a:gd name="connsiteY5" fmla="*/ 1071716 h 2025445"/>
              <a:gd name="connsiteX6" fmla="*/ 68826 w 1828800"/>
              <a:gd name="connsiteY6" fmla="*/ 0 h 2025445"/>
              <a:gd name="connsiteX0" fmla="*/ 0 w 1759974"/>
              <a:gd name="connsiteY0" fmla="*/ 0 h 2025445"/>
              <a:gd name="connsiteX1" fmla="*/ 1759974 w 1759974"/>
              <a:gd name="connsiteY1" fmla="*/ 0 h 2025445"/>
              <a:gd name="connsiteX2" fmla="*/ 1759974 w 1759974"/>
              <a:gd name="connsiteY2" fmla="*/ 2025445 h 2025445"/>
              <a:gd name="connsiteX3" fmla="*/ 1229032 w 1759974"/>
              <a:gd name="connsiteY3" fmla="*/ 2025445 h 2025445"/>
              <a:gd name="connsiteX4" fmla="*/ 1229032 w 1759974"/>
              <a:gd name="connsiteY4" fmla="*/ 1071716 h 2025445"/>
              <a:gd name="connsiteX5" fmla="*/ 7374 w 1759974"/>
              <a:gd name="connsiteY5" fmla="*/ 1078066 h 2025445"/>
              <a:gd name="connsiteX6" fmla="*/ 0 w 1759974"/>
              <a:gd name="connsiteY6" fmla="*/ 0 h 202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9974" h="2025445">
                <a:moveTo>
                  <a:pt x="0" y="0"/>
                </a:moveTo>
                <a:lnTo>
                  <a:pt x="1759974" y="0"/>
                </a:lnTo>
                <a:lnTo>
                  <a:pt x="1759974" y="2025445"/>
                </a:lnTo>
                <a:lnTo>
                  <a:pt x="1229032" y="2025445"/>
                </a:lnTo>
                <a:lnTo>
                  <a:pt x="1229032" y="1071716"/>
                </a:lnTo>
                <a:lnTo>
                  <a:pt x="7374" y="1078066"/>
                </a:lnTo>
                <a:lnTo>
                  <a:pt x="0" y="0"/>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GB"/>
          </a:p>
        </p:txBody>
      </p:sp>
      <p:sp>
        <p:nvSpPr>
          <p:cNvPr id="20" name="CasellaDiTesto 19">
            <a:extLst>
              <a:ext uri="{FF2B5EF4-FFF2-40B4-BE49-F238E27FC236}">
                <a16:creationId xmlns="" xmlns:a16="http://schemas.microsoft.com/office/drawing/2014/main" id="{C7026244-4E8E-4165-A222-2EA7B9EC91DA}"/>
              </a:ext>
            </a:extLst>
          </p:cNvPr>
          <p:cNvSpPr txBox="1"/>
          <p:nvPr/>
        </p:nvSpPr>
        <p:spPr>
          <a:xfrm>
            <a:off x="79604" y="1572575"/>
            <a:ext cx="1929420" cy="1077218"/>
          </a:xfrm>
          <a:prstGeom prst="rect">
            <a:avLst/>
          </a:prstGeom>
          <a:noFill/>
        </p:spPr>
        <p:txBody>
          <a:bodyPr wrap="square" rtlCol="0">
            <a:spAutoFit/>
          </a:bodyPr>
          <a:lstStyle/>
          <a:p>
            <a:r>
              <a:rPr lang="it-IT" sz="1600" b="1" dirty="0" err="1">
                <a:solidFill>
                  <a:srgbClr val="FF0000"/>
                </a:solidFill>
              </a:rPr>
              <a:t>Computational</a:t>
            </a:r>
            <a:r>
              <a:rPr lang="it-IT" sz="1600" b="1" dirty="0">
                <a:solidFill>
                  <a:srgbClr val="FF0000"/>
                </a:solidFill>
              </a:rPr>
              <a:t> </a:t>
            </a:r>
            <a:r>
              <a:rPr lang="it-IT" sz="1600" b="1" dirty="0" err="1">
                <a:solidFill>
                  <a:srgbClr val="FF0000"/>
                </a:solidFill>
              </a:rPr>
              <a:t>efforts</a:t>
            </a:r>
            <a:r>
              <a:rPr lang="it-IT" sz="1600" b="1" dirty="0">
                <a:solidFill>
                  <a:srgbClr val="FF0000"/>
                </a:solidFill>
              </a:rPr>
              <a:t> </a:t>
            </a:r>
            <a:r>
              <a:rPr lang="it-IT" sz="1600" b="1" dirty="0" err="1">
                <a:solidFill>
                  <a:srgbClr val="FF0000"/>
                </a:solidFill>
              </a:rPr>
              <a:t>forced</a:t>
            </a:r>
            <a:r>
              <a:rPr lang="it-IT" sz="1600" b="1" dirty="0">
                <a:solidFill>
                  <a:srgbClr val="FF0000"/>
                </a:solidFill>
              </a:rPr>
              <a:t> to </a:t>
            </a:r>
            <a:r>
              <a:rPr lang="it-IT" sz="1600" b="1" dirty="0" err="1">
                <a:solidFill>
                  <a:srgbClr val="FF0000"/>
                </a:solidFill>
              </a:rPr>
              <a:t>abandon</a:t>
            </a:r>
            <a:r>
              <a:rPr lang="it-IT" sz="1600" b="1" dirty="0">
                <a:solidFill>
                  <a:srgbClr val="FF0000"/>
                </a:solidFill>
              </a:rPr>
              <a:t> </a:t>
            </a:r>
            <a:r>
              <a:rPr lang="it-IT" sz="1600" b="1" dirty="0" err="1">
                <a:solidFill>
                  <a:srgbClr val="FF0000"/>
                </a:solidFill>
              </a:rPr>
              <a:t>neural</a:t>
            </a:r>
            <a:r>
              <a:rPr lang="it-IT" sz="1600" b="1" dirty="0">
                <a:solidFill>
                  <a:srgbClr val="FF0000"/>
                </a:solidFill>
              </a:rPr>
              <a:t> networks!!</a:t>
            </a:r>
            <a:endParaRPr lang="en-GB" sz="1600" b="1" dirty="0">
              <a:solidFill>
                <a:srgbClr val="FF0000"/>
              </a:solidFill>
            </a:endParaRPr>
          </a:p>
        </p:txBody>
      </p:sp>
    </p:spTree>
    <p:extLst>
      <p:ext uri="{BB962C8B-B14F-4D97-AF65-F5344CB8AC3E}">
        <p14:creationId xmlns:p14="http://schemas.microsoft.com/office/powerpoint/2010/main" val="28435927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 xmlns:a16="http://schemas.microsoft.com/office/drawing/2014/main" id="{A65506D9-F137-4BA9-B0F7-C46BF712CEA0}"/>
              </a:ext>
            </a:extLst>
          </p:cNvPr>
          <p:cNvSpPr>
            <a:spLocks noGrp="1"/>
          </p:cNvSpPr>
          <p:nvPr>
            <p:ph type="body" sz="quarter" idx="12"/>
          </p:nvPr>
        </p:nvSpPr>
        <p:spPr>
          <a:xfrm>
            <a:off x="180000" y="607676"/>
            <a:ext cx="10765640" cy="873949"/>
          </a:xfrm>
        </p:spPr>
        <p:txBody>
          <a:bodyPr vert="horz" lIns="91440" tIns="45720" rIns="91440" bIns="45720" rtlCol="0" anchor="t" anchorCtr="0">
            <a:noAutofit/>
          </a:bodyPr>
          <a:lstStyle/>
          <a:p>
            <a:pPr>
              <a:lnSpc>
                <a:spcPct val="90000"/>
              </a:lnSpc>
              <a:spcBef>
                <a:spcPct val="0"/>
              </a:spcBef>
            </a:pPr>
            <a:r>
              <a:rPr lang="en-US" sz="4000" dirty="0">
                <a:solidFill>
                  <a:schemeClr val="tx1">
                    <a:lumMod val="75000"/>
                    <a:lumOff val="25000"/>
                  </a:schemeClr>
                </a:solidFill>
                <a:latin typeface="+mj-lt"/>
                <a:ea typeface="+mj-ea"/>
                <a:cs typeface="+mj-cs"/>
              </a:rPr>
              <a:t>Artificial Neural Network (ANN)</a:t>
            </a:r>
          </a:p>
          <a:p>
            <a:pPr>
              <a:lnSpc>
                <a:spcPct val="90000"/>
              </a:lnSpc>
              <a:spcBef>
                <a:spcPct val="0"/>
              </a:spcBef>
            </a:pPr>
            <a:r>
              <a:rPr lang="en-US" sz="4000" dirty="0" err="1">
                <a:solidFill>
                  <a:schemeClr val="tx1">
                    <a:lumMod val="75000"/>
                    <a:lumOff val="25000"/>
                  </a:schemeClr>
                </a:solidFill>
                <a:latin typeface="+mj-lt"/>
                <a:ea typeface="+mj-ea"/>
                <a:cs typeface="+mj-cs"/>
              </a:rPr>
              <a:t>McCullock</a:t>
            </a:r>
            <a:r>
              <a:rPr lang="en-US" sz="4000" dirty="0">
                <a:solidFill>
                  <a:schemeClr val="tx1">
                    <a:lumMod val="75000"/>
                    <a:lumOff val="25000"/>
                  </a:schemeClr>
                </a:solidFill>
                <a:latin typeface="+mj-lt"/>
                <a:ea typeface="+mj-ea"/>
                <a:cs typeface="+mj-cs"/>
              </a:rPr>
              <a:t>-Pitts (MCP) Neuron (1943)</a:t>
            </a:r>
          </a:p>
        </p:txBody>
      </p:sp>
      <p:sp>
        <p:nvSpPr>
          <p:cNvPr id="22" name="Segnaposto testo 21"/>
          <p:cNvSpPr>
            <a:spLocks noGrp="1"/>
          </p:cNvSpPr>
          <p:nvPr>
            <p:ph type="body" sz="quarter" idx="13"/>
          </p:nvPr>
        </p:nvSpPr>
        <p:spPr>
          <a:xfrm>
            <a:off x="346467" y="1186493"/>
            <a:ext cx="8451065" cy="215816"/>
          </a:xfrm>
        </p:spPr>
        <p:txBody>
          <a:bodyPr/>
          <a:lstStyle/>
          <a:p>
            <a:endParaRPr lang="it-IT"/>
          </a:p>
        </p:txBody>
      </p:sp>
      <p:sp>
        <p:nvSpPr>
          <p:cNvPr id="14" name="Segnaposto numero diapositiva 13">
            <a:extLst>
              <a:ext uri="{FF2B5EF4-FFF2-40B4-BE49-F238E27FC236}">
                <a16:creationId xmlns="" xmlns:a16="http://schemas.microsoft.com/office/drawing/2014/main" id="{15C3070C-F4BE-4B4B-41F5-031226FA90E8}"/>
              </a:ext>
            </a:extLst>
          </p:cNvPr>
          <p:cNvSpPr>
            <a:spLocks noGrp="1"/>
          </p:cNvSpPr>
          <p:nvPr>
            <p:ph type="sldNum" sz="quarter" idx="4"/>
          </p:nvPr>
        </p:nvSpPr>
        <p:spPr>
          <a:prstGeom prst="rect">
            <a:avLst/>
          </a:prstGeom>
        </p:spPr>
        <p:txBody>
          <a:bodyPr/>
          <a:lstStyle/>
          <a:p>
            <a:fld id="{9E42D70D-0576-4960-87A1-17226790C1A9}" type="slidenum">
              <a:rPr lang="it-IT" smtClean="0"/>
              <a:t>14</a:t>
            </a:fld>
            <a:endParaRPr lang="it-IT"/>
          </a:p>
        </p:txBody>
      </p:sp>
      <p:sp>
        <p:nvSpPr>
          <p:cNvPr id="2" name="Titolo 1">
            <a:extLst>
              <a:ext uri="{FF2B5EF4-FFF2-40B4-BE49-F238E27FC236}">
                <a16:creationId xmlns="" xmlns:a16="http://schemas.microsoft.com/office/drawing/2014/main" id="{4144FC68-F6FA-480B-94DF-9F6E21EFBBD0}"/>
              </a:ext>
            </a:extLst>
          </p:cNvPr>
          <p:cNvSpPr>
            <a:spLocks noGrp="1"/>
          </p:cNvSpPr>
          <p:nvPr>
            <p:ph type="ctrTitle" idx="4294967295"/>
          </p:nvPr>
        </p:nvSpPr>
        <p:spPr>
          <a:xfrm>
            <a:off x="0" y="-528638"/>
            <a:ext cx="9144000" cy="425450"/>
          </a:xfrm>
        </p:spPr>
        <p:txBody>
          <a:bodyPr/>
          <a:lstStyle/>
          <a:p>
            <a:r>
              <a:rPr lang="en-US"/>
              <a:t>ANN</a:t>
            </a:r>
            <a:endParaRPr lang="en-US" dirty="0"/>
          </a:p>
        </p:txBody>
      </p:sp>
      <p:pic>
        <p:nvPicPr>
          <p:cNvPr id="5" name="Immagine 4">
            <a:extLst>
              <a:ext uri="{FF2B5EF4-FFF2-40B4-BE49-F238E27FC236}">
                <a16:creationId xmlns="" xmlns:a16="http://schemas.microsoft.com/office/drawing/2014/main" id="{6FA4E1BC-21D3-4DCA-8D94-D54E552244E1}"/>
              </a:ext>
            </a:extLst>
          </p:cNvPr>
          <p:cNvPicPr>
            <a:picLocks noChangeAspect="1"/>
          </p:cNvPicPr>
          <p:nvPr/>
        </p:nvPicPr>
        <p:blipFill rotWithShape="1">
          <a:blip r:embed="rId2"/>
          <a:srcRect b="7201"/>
          <a:stretch/>
        </p:blipFill>
        <p:spPr>
          <a:xfrm>
            <a:off x="3593710" y="2178000"/>
            <a:ext cx="6631115" cy="4342979"/>
          </a:xfrm>
          <a:prstGeom prst="rect">
            <a:avLst/>
          </a:prstGeom>
        </p:spPr>
      </p:pic>
      <p:sp>
        <p:nvSpPr>
          <p:cNvPr id="6" name="Freccia a destra 5">
            <a:extLst>
              <a:ext uri="{FF2B5EF4-FFF2-40B4-BE49-F238E27FC236}">
                <a16:creationId xmlns="" xmlns:a16="http://schemas.microsoft.com/office/drawing/2014/main" id="{B44C8B82-DC72-467D-9981-3511CC133010}"/>
              </a:ext>
            </a:extLst>
          </p:cNvPr>
          <p:cNvSpPr/>
          <p:nvPr/>
        </p:nvSpPr>
        <p:spPr>
          <a:xfrm>
            <a:off x="2871314" y="3036862"/>
            <a:ext cx="363198" cy="179902"/>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Freccia a destra 6">
            <a:extLst>
              <a:ext uri="{FF2B5EF4-FFF2-40B4-BE49-F238E27FC236}">
                <a16:creationId xmlns="" xmlns:a16="http://schemas.microsoft.com/office/drawing/2014/main" id="{3ECFBCFC-C0F5-4C6B-B175-B7BC6073012D}"/>
              </a:ext>
            </a:extLst>
          </p:cNvPr>
          <p:cNvSpPr/>
          <p:nvPr/>
        </p:nvSpPr>
        <p:spPr>
          <a:xfrm>
            <a:off x="2871314" y="3511268"/>
            <a:ext cx="363198" cy="179902"/>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Freccia a destra 7">
            <a:extLst>
              <a:ext uri="{FF2B5EF4-FFF2-40B4-BE49-F238E27FC236}">
                <a16:creationId xmlns="" xmlns:a16="http://schemas.microsoft.com/office/drawing/2014/main" id="{BEBD7F20-DC2F-4089-A109-27DA59270F39}"/>
              </a:ext>
            </a:extLst>
          </p:cNvPr>
          <p:cNvSpPr/>
          <p:nvPr/>
        </p:nvSpPr>
        <p:spPr>
          <a:xfrm>
            <a:off x="2871314" y="3985675"/>
            <a:ext cx="363198" cy="179902"/>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Freccia a destra 8">
            <a:extLst>
              <a:ext uri="{FF2B5EF4-FFF2-40B4-BE49-F238E27FC236}">
                <a16:creationId xmlns="" xmlns:a16="http://schemas.microsoft.com/office/drawing/2014/main" id="{BA45E998-8FF0-4AC2-9C2D-AD230DB6D64E}"/>
              </a:ext>
            </a:extLst>
          </p:cNvPr>
          <p:cNvSpPr/>
          <p:nvPr/>
        </p:nvSpPr>
        <p:spPr>
          <a:xfrm>
            <a:off x="2871314" y="4460082"/>
            <a:ext cx="363198" cy="179902"/>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Freccia a destra 9">
            <a:extLst>
              <a:ext uri="{FF2B5EF4-FFF2-40B4-BE49-F238E27FC236}">
                <a16:creationId xmlns="" xmlns:a16="http://schemas.microsoft.com/office/drawing/2014/main" id="{6695387F-E006-4153-A341-CCB0462BFEE5}"/>
              </a:ext>
            </a:extLst>
          </p:cNvPr>
          <p:cNvSpPr/>
          <p:nvPr/>
        </p:nvSpPr>
        <p:spPr>
          <a:xfrm>
            <a:off x="9601495" y="2267950"/>
            <a:ext cx="363198" cy="179902"/>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Freccia a destra 10">
            <a:extLst>
              <a:ext uri="{FF2B5EF4-FFF2-40B4-BE49-F238E27FC236}">
                <a16:creationId xmlns="" xmlns:a16="http://schemas.microsoft.com/office/drawing/2014/main" id="{65DDC3F4-9D34-421C-A1B1-E244523C7214}"/>
              </a:ext>
            </a:extLst>
          </p:cNvPr>
          <p:cNvSpPr/>
          <p:nvPr/>
        </p:nvSpPr>
        <p:spPr>
          <a:xfrm>
            <a:off x="9601495" y="2742356"/>
            <a:ext cx="363198" cy="179902"/>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Freccia a destra 11">
            <a:extLst>
              <a:ext uri="{FF2B5EF4-FFF2-40B4-BE49-F238E27FC236}">
                <a16:creationId xmlns="" xmlns:a16="http://schemas.microsoft.com/office/drawing/2014/main" id="{E2A1BA4E-EBB9-44BF-BDF3-CC9568FA9CA3}"/>
              </a:ext>
            </a:extLst>
          </p:cNvPr>
          <p:cNvSpPr/>
          <p:nvPr/>
        </p:nvSpPr>
        <p:spPr>
          <a:xfrm>
            <a:off x="9601495" y="3216763"/>
            <a:ext cx="363198" cy="179902"/>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Freccia a destra 12">
            <a:extLst>
              <a:ext uri="{FF2B5EF4-FFF2-40B4-BE49-F238E27FC236}">
                <a16:creationId xmlns="" xmlns:a16="http://schemas.microsoft.com/office/drawing/2014/main" id="{DDB0CB07-CAA2-47FF-B92A-03880DB50F7D}"/>
              </a:ext>
            </a:extLst>
          </p:cNvPr>
          <p:cNvSpPr/>
          <p:nvPr/>
        </p:nvSpPr>
        <p:spPr>
          <a:xfrm>
            <a:off x="9601495" y="3691170"/>
            <a:ext cx="363198" cy="179902"/>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CasellaDiTesto 14">
            <a:extLst>
              <a:ext uri="{FF2B5EF4-FFF2-40B4-BE49-F238E27FC236}">
                <a16:creationId xmlns="" xmlns:a16="http://schemas.microsoft.com/office/drawing/2014/main" id="{E4D319CF-43E9-4C6B-8682-C962B6A26C88}"/>
              </a:ext>
            </a:extLst>
          </p:cNvPr>
          <p:cNvSpPr txBox="1"/>
          <p:nvPr/>
        </p:nvSpPr>
        <p:spPr>
          <a:xfrm>
            <a:off x="9964693" y="2906604"/>
            <a:ext cx="1892709" cy="400110"/>
          </a:xfrm>
          <a:prstGeom prst="rect">
            <a:avLst/>
          </a:prstGeom>
          <a:noFill/>
        </p:spPr>
        <p:txBody>
          <a:bodyPr wrap="square" rtlCol="0">
            <a:spAutoFit/>
          </a:bodyPr>
          <a:lstStyle/>
          <a:p>
            <a:pPr algn="ctr"/>
            <a:r>
              <a:rPr lang="en-US" sz="2000">
                <a:latin typeface="Helvetica" panose="020B0604020202020204" pitchFamily="34" charset="0"/>
                <a:cs typeface="Helvetica" panose="020B0604020202020204" pitchFamily="34" charset="0"/>
              </a:rPr>
              <a:t>Output signals</a:t>
            </a:r>
            <a:endParaRPr lang="en-US" sz="2000" dirty="0">
              <a:latin typeface="Helvetica" panose="020B0604020202020204" pitchFamily="34" charset="0"/>
              <a:cs typeface="Helvetica" panose="020B0604020202020204" pitchFamily="34" charset="0"/>
            </a:endParaRPr>
          </a:p>
        </p:txBody>
      </p:sp>
      <p:sp>
        <p:nvSpPr>
          <p:cNvPr id="16" name="CasellaDiTesto 15">
            <a:extLst>
              <a:ext uri="{FF2B5EF4-FFF2-40B4-BE49-F238E27FC236}">
                <a16:creationId xmlns="" xmlns:a16="http://schemas.microsoft.com/office/drawing/2014/main" id="{D8D1067D-FB7C-4612-AD1F-FFFF2504B1A0}"/>
              </a:ext>
            </a:extLst>
          </p:cNvPr>
          <p:cNvSpPr txBox="1"/>
          <p:nvPr/>
        </p:nvSpPr>
        <p:spPr>
          <a:xfrm>
            <a:off x="1218235" y="3691117"/>
            <a:ext cx="1624164" cy="400110"/>
          </a:xfrm>
          <a:prstGeom prst="rect">
            <a:avLst/>
          </a:prstGeom>
          <a:noFill/>
        </p:spPr>
        <p:txBody>
          <a:bodyPr wrap="none" rtlCol="0">
            <a:spAutoFit/>
          </a:bodyPr>
          <a:lstStyle/>
          <a:p>
            <a:pPr algn="ctr"/>
            <a:r>
              <a:rPr lang="en-US" sz="2000">
                <a:latin typeface="Helvetica" panose="020B0604020202020204" pitchFamily="34" charset="0"/>
                <a:cs typeface="Helvetica" panose="020B0604020202020204" pitchFamily="34" charset="0"/>
              </a:rPr>
              <a:t>Input signals</a:t>
            </a:r>
            <a:endParaRPr lang="en-US" sz="2000" dirty="0">
              <a:latin typeface="Helvetica" panose="020B0604020202020204" pitchFamily="34" charset="0"/>
              <a:cs typeface="Helvetica" panose="020B0604020202020204" pitchFamily="34" charset="0"/>
            </a:endParaRPr>
          </a:p>
        </p:txBody>
      </p:sp>
      <p:sp>
        <p:nvSpPr>
          <p:cNvPr id="17" name="CasellaDiTesto 16">
            <a:extLst>
              <a:ext uri="{FF2B5EF4-FFF2-40B4-BE49-F238E27FC236}">
                <a16:creationId xmlns="" xmlns:a16="http://schemas.microsoft.com/office/drawing/2014/main" id="{1AEAB8D1-B1DE-469D-BA53-C2FCC5AD52E6}"/>
              </a:ext>
            </a:extLst>
          </p:cNvPr>
          <p:cNvSpPr txBox="1"/>
          <p:nvPr/>
        </p:nvSpPr>
        <p:spPr>
          <a:xfrm>
            <a:off x="1218235" y="1792931"/>
            <a:ext cx="9801274" cy="400110"/>
          </a:xfrm>
          <a:prstGeom prst="rect">
            <a:avLst/>
          </a:prstGeom>
          <a:noFill/>
        </p:spPr>
        <p:txBody>
          <a:bodyPr wrap="none" rtlCol="0">
            <a:spAutoFit/>
          </a:bodyPr>
          <a:lstStyle/>
          <a:p>
            <a:pPr algn="ctr"/>
            <a:r>
              <a:rPr lang="en-US" sz="2000">
                <a:latin typeface="Helvetica" panose="020B0604020202020204" pitchFamily="34" charset="0"/>
                <a:cs typeface="Helvetica" panose="020B0604020202020204" pitchFamily="34" charset="0"/>
              </a:rPr>
              <a:t>Historically, Neuroscience and Biology wanted to explain how the human brain works</a:t>
            </a:r>
            <a:endParaRPr lang="en-US" sz="2000" dirty="0">
              <a:latin typeface="Helvetica" panose="020B0604020202020204" pitchFamily="34" charset="0"/>
              <a:cs typeface="Helvetica" panose="020B0604020202020204" pitchFamily="34" charset="0"/>
            </a:endParaRPr>
          </a:p>
        </p:txBody>
      </p:sp>
      <p:sp>
        <p:nvSpPr>
          <p:cNvPr id="18" name="CasellaDiTesto 17">
            <a:extLst>
              <a:ext uri="{FF2B5EF4-FFF2-40B4-BE49-F238E27FC236}">
                <a16:creationId xmlns="" xmlns:a16="http://schemas.microsoft.com/office/drawing/2014/main" id="{2CD5EB11-D7C5-4F9D-8F8E-EE82B6ED761F}"/>
              </a:ext>
            </a:extLst>
          </p:cNvPr>
          <p:cNvSpPr txBox="1"/>
          <p:nvPr/>
        </p:nvSpPr>
        <p:spPr>
          <a:xfrm>
            <a:off x="10150261" y="3373598"/>
            <a:ext cx="1521571" cy="1323439"/>
          </a:xfrm>
          <a:prstGeom prst="rect">
            <a:avLst/>
          </a:prstGeom>
          <a:noFill/>
        </p:spPr>
        <p:txBody>
          <a:bodyPr wrap="square" rtlCol="0">
            <a:spAutoFit/>
          </a:bodyPr>
          <a:lstStyle/>
          <a:p>
            <a:pPr algn="ctr"/>
            <a:r>
              <a:rPr lang="en-US" sz="1600" i="1">
                <a:latin typeface="Helvetica" panose="020B0604020202020204" pitchFamily="34" charset="0"/>
                <a:cs typeface="Helvetica" panose="020B0604020202020204" pitchFamily="34" charset="0"/>
              </a:rPr>
              <a:t>Chemical or electrical transmission to other neurons</a:t>
            </a:r>
            <a:endParaRPr lang="en-US" sz="1600" i="1" dirty="0">
              <a:latin typeface="Helvetica" panose="020B0604020202020204" pitchFamily="34" charset="0"/>
              <a:cs typeface="Helvetica" panose="020B0604020202020204" pitchFamily="34" charset="0"/>
            </a:endParaRPr>
          </a:p>
        </p:txBody>
      </p:sp>
      <p:sp>
        <p:nvSpPr>
          <p:cNvPr id="19" name="CasellaDiTesto 18">
            <a:extLst>
              <a:ext uri="{FF2B5EF4-FFF2-40B4-BE49-F238E27FC236}">
                <a16:creationId xmlns="" xmlns:a16="http://schemas.microsoft.com/office/drawing/2014/main" id="{D63EC43D-2CEB-4E24-9CF7-25B15035BBFA}"/>
              </a:ext>
            </a:extLst>
          </p:cNvPr>
          <p:cNvSpPr txBox="1"/>
          <p:nvPr/>
        </p:nvSpPr>
        <p:spPr>
          <a:xfrm>
            <a:off x="1259943" y="4112262"/>
            <a:ext cx="1521571" cy="584775"/>
          </a:xfrm>
          <a:prstGeom prst="rect">
            <a:avLst/>
          </a:prstGeom>
          <a:noFill/>
        </p:spPr>
        <p:txBody>
          <a:bodyPr wrap="square" rtlCol="0">
            <a:spAutoFit/>
          </a:bodyPr>
          <a:lstStyle/>
          <a:p>
            <a:pPr algn="ctr"/>
            <a:r>
              <a:rPr lang="en-US" sz="1600" i="1">
                <a:latin typeface="Helvetica" panose="020B0604020202020204" pitchFamily="34" charset="0"/>
                <a:cs typeface="Helvetica" panose="020B0604020202020204" pitchFamily="34" charset="0"/>
              </a:rPr>
              <a:t>Coming from other neurons</a:t>
            </a:r>
            <a:endParaRPr lang="en-US" sz="1600" i="1" dirty="0">
              <a:latin typeface="Helvetica" panose="020B0604020202020204" pitchFamily="34" charset="0"/>
              <a:cs typeface="Helvetica" panose="020B0604020202020204" pitchFamily="34" charset="0"/>
            </a:endParaRPr>
          </a:p>
        </p:txBody>
      </p:sp>
      <p:sp>
        <p:nvSpPr>
          <p:cNvPr id="21" name="CasellaDiTesto 20">
            <a:extLst>
              <a:ext uri="{FF2B5EF4-FFF2-40B4-BE49-F238E27FC236}">
                <a16:creationId xmlns="" xmlns:a16="http://schemas.microsoft.com/office/drawing/2014/main" id="{F8AA3295-3A23-4EE4-8110-38E18900DBD3}"/>
              </a:ext>
            </a:extLst>
          </p:cNvPr>
          <p:cNvSpPr txBox="1"/>
          <p:nvPr/>
        </p:nvSpPr>
        <p:spPr>
          <a:xfrm>
            <a:off x="1218235" y="6120869"/>
            <a:ext cx="5210081" cy="400110"/>
          </a:xfrm>
          <a:prstGeom prst="rect">
            <a:avLst/>
          </a:prstGeom>
          <a:noFill/>
        </p:spPr>
        <p:txBody>
          <a:bodyPr wrap="none" rtlCol="0">
            <a:spAutoFit/>
          </a:bodyPr>
          <a:lstStyle/>
          <a:p>
            <a:pPr algn="ctr"/>
            <a:r>
              <a:rPr lang="en-US" sz="2000" b="1">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One-way</a:t>
            </a:r>
            <a:r>
              <a:rPr lang="en-US" sz="2000" b="1">
                <a:latin typeface="Helvetica" panose="020B0604020202020204" pitchFamily="34" charset="0"/>
                <a:cs typeface="Helvetica" panose="020B0604020202020204" pitchFamily="34" charset="0"/>
              </a:rPr>
              <a:t> signal transmission mechanism</a:t>
            </a:r>
            <a:endParaRPr lang="en-US" sz="2000" b="1"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5838619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 xmlns:a16="http://schemas.microsoft.com/office/drawing/2014/main" id="{8F2041BF-BE79-4EB3-A949-C549D40FE37E}"/>
              </a:ext>
            </a:extLst>
          </p:cNvPr>
          <p:cNvSpPr>
            <a:spLocks noGrp="1"/>
          </p:cNvSpPr>
          <p:nvPr>
            <p:ph type="body" sz="quarter" idx="12"/>
          </p:nvPr>
        </p:nvSpPr>
        <p:spPr>
          <a:xfrm>
            <a:off x="144321" y="628753"/>
            <a:ext cx="10466340" cy="973710"/>
          </a:xfrm>
          <a:noFill/>
        </p:spPr>
        <p:txBody>
          <a:bodyPr vert="horz" wrap="square" lIns="91440" tIns="45720" rIns="91440" bIns="45720" rtlCol="0" anchor="t" anchorCtr="0">
            <a:noAutofit/>
          </a:bodyPr>
          <a:lstStyle/>
          <a:p>
            <a:pPr>
              <a:lnSpc>
                <a:spcPct val="90000"/>
              </a:lnSpc>
              <a:spcBef>
                <a:spcPct val="0"/>
              </a:spcBef>
            </a:pPr>
            <a:r>
              <a:rPr lang="en-US" sz="4000">
                <a:solidFill>
                  <a:schemeClr val="tx1">
                    <a:lumMod val="75000"/>
                    <a:lumOff val="25000"/>
                  </a:schemeClr>
                </a:solidFill>
                <a:latin typeface="+mj-lt"/>
                <a:ea typeface="+mj-ea"/>
                <a:cs typeface="+mj-cs"/>
              </a:rPr>
              <a:t>Artificial Neural Network</a:t>
            </a:r>
          </a:p>
          <a:p>
            <a:pPr>
              <a:lnSpc>
                <a:spcPct val="90000"/>
              </a:lnSpc>
              <a:spcBef>
                <a:spcPct val="0"/>
              </a:spcBef>
            </a:pPr>
            <a:r>
              <a:rPr lang="en-US" sz="4000" dirty="0" err="1">
                <a:solidFill>
                  <a:schemeClr val="tx1">
                    <a:lumMod val="75000"/>
                    <a:lumOff val="25000"/>
                  </a:schemeClr>
                </a:solidFill>
                <a:latin typeface="+mj-lt"/>
                <a:ea typeface="+mj-ea"/>
                <a:cs typeface="+mj-cs"/>
              </a:rPr>
              <a:t>McCullock</a:t>
            </a:r>
            <a:r>
              <a:rPr lang="en-US" sz="4000" dirty="0">
                <a:solidFill>
                  <a:schemeClr val="tx1">
                    <a:lumMod val="75000"/>
                    <a:lumOff val="25000"/>
                  </a:schemeClr>
                </a:solidFill>
                <a:latin typeface="+mj-lt"/>
                <a:ea typeface="+mj-ea"/>
                <a:cs typeface="+mj-cs"/>
              </a:rPr>
              <a:t>-Pitts (MCP) Neuron (1943)</a:t>
            </a:r>
          </a:p>
        </p:txBody>
      </p:sp>
      <p:sp>
        <p:nvSpPr>
          <p:cNvPr id="9" name="Segnaposto testo 8"/>
          <p:cNvSpPr>
            <a:spLocks noGrp="1"/>
          </p:cNvSpPr>
          <p:nvPr>
            <p:ph type="body" sz="quarter" idx="13"/>
          </p:nvPr>
        </p:nvSpPr>
        <p:spPr/>
        <p:txBody>
          <a:bodyPr/>
          <a:lstStyle/>
          <a:p>
            <a:endParaRPr lang="it-IT"/>
          </a:p>
        </p:txBody>
      </p:sp>
      <p:sp>
        <p:nvSpPr>
          <p:cNvPr id="7" name="Segnaposto numero diapositiva 6">
            <a:extLst>
              <a:ext uri="{FF2B5EF4-FFF2-40B4-BE49-F238E27FC236}">
                <a16:creationId xmlns="" xmlns:a16="http://schemas.microsoft.com/office/drawing/2014/main" id="{1A4BDD3F-4324-9E09-734A-81C3B8F2394F}"/>
              </a:ext>
            </a:extLst>
          </p:cNvPr>
          <p:cNvSpPr>
            <a:spLocks noGrp="1"/>
          </p:cNvSpPr>
          <p:nvPr>
            <p:ph type="sldNum" sz="quarter" idx="4"/>
          </p:nvPr>
        </p:nvSpPr>
        <p:spPr>
          <a:prstGeom prst="rect">
            <a:avLst/>
          </a:prstGeom>
        </p:spPr>
        <p:txBody>
          <a:bodyPr/>
          <a:lstStyle/>
          <a:p>
            <a:fld id="{9E42D70D-0576-4960-87A1-17226790C1A9}" type="slidenum">
              <a:rPr lang="it-IT" smtClean="0"/>
              <a:t>15</a:t>
            </a:fld>
            <a:endParaRPr lang="it-IT"/>
          </a:p>
        </p:txBody>
      </p:sp>
      <p:sp>
        <p:nvSpPr>
          <p:cNvPr id="2" name="Titolo 1">
            <a:extLst>
              <a:ext uri="{FF2B5EF4-FFF2-40B4-BE49-F238E27FC236}">
                <a16:creationId xmlns="" xmlns:a16="http://schemas.microsoft.com/office/drawing/2014/main" id="{1F0E255A-B2F4-4BE5-967C-099FCAC15D7E}"/>
              </a:ext>
            </a:extLst>
          </p:cNvPr>
          <p:cNvSpPr>
            <a:spLocks noGrp="1"/>
          </p:cNvSpPr>
          <p:nvPr>
            <p:ph type="ctrTitle" idx="4294967295"/>
          </p:nvPr>
        </p:nvSpPr>
        <p:spPr>
          <a:xfrm>
            <a:off x="0" y="-528638"/>
            <a:ext cx="9144000" cy="425450"/>
          </a:xfrm>
        </p:spPr>
        <p:txBody>
          <a:bodyPr/>
          <a:lstStyle/>
          <a:p>
            <a:r>
              <a:rPr lang="en-US"/>
              <a:t> </a:t>
            </a:r>
            <a:endParaRPr lang="en-US" dirty="0"/>
          </a:p>
        </p:txBody>
      </p:sp>
      <p:sp>
        <p:nvSpPr>
          <p:cNvPr id="4" name="Sottotitolo 2">
            <a:extLst>
              <a:ext uri="{FF2B5EF4-FFF2-40B4-BE49-F238E27FC236}">
                <a16:creationId xmlns="" xmlns:a16="http://schemas.microsoft.com/office/drawing/2014/main" id="{A02BB9E5-7106-4D21-A246-F86361A24EC9}"/>
              </a:ext>
            </a:extLst>
          </p:cNvPr>
          <p:cNvSpPr txBox="1">
            <a:spLocks/>
          </p:cNvSpPr>
          <p:nvPr/>
        </p:nvSpPr>
        <p:spPr>
          <a:xfrm>
            <a:off x="1243313" y="1745355"/>
            <a:ext cx="10469716" cy="3385399"/>
          </a:xfrm>
          <a:prstGeom prst="rect">
            <a:avLst/>
          </a:prstGeom>
          <a:noFill/>
        </p:spPr>
        <p:txBody>
          <a:bodyPr vert="horz" wrap="square"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00000"/>
              </a:lnSpc>
              <a:buClr>
                <a:srgbClr val="092E53"/>
              </a:buClr>
              <a:buSzPct val="100000"/>
              <a:buFont typeface="Helvetica" panose="020B0604020202020204" pitchFamily="34" charset="0"/>
              <a:buChar char="■"/>
            </a:pPr>
            <a:r>
              <a:rPr lang="en-US" sz="2400" b="0" dirty="0">
                <a:solidFill>
                  <a:schemeClr val="tx1"/>
                </a:solidFill>
              </a:rPr>
              <a:t>Simplified as a logic gate with binary output [0,1] (or [-1,1])</a:t>
            </a:r>
          </a:p>
          <a:p>
            <a:pPr marL="342900" indent="-342900" algn="l">
              <a:lnSpc>
                <a:spcPct val="100000"/>
              </a:lnSpc>
              <a:buClr>
                <a:srgbClr val="092E53"/>
              </a:buClr>
              <a:buSzPct val="100000"/>
              <a:buFont typeface="Helvetica" panose="020B0604020202020204" pitchFamily="34" charset="0"/>
              <a:buChar char="■"/>
            </a:pPr>
            <a:r>
              <a:rPr lang="en-US" sz="2400" b="0" dirty="0">
                <a:solidFill>
                  <a:schemeClr val="tx1"/>
                </a:solidFill>
              </a:rPr>
              <a:t>Accumulated input signal reach a threshold value the output signal is transmitted through the axon</a:t>
            </a:r>
          </a:p>
          <a:p>
            <a:pPr marL="342900" indent="-342900" algn="l">
              <a:lnSpc>
                <a:spcPct val="100000"/>
              </a:lnSpc>
              <a:buClr>
                <a:srgbClr val="092E53"/>
              </a:buClr>
              <a:buSzPct val="100000"/>
              <a:buFont typeface="Helvetica" panose="020B0604020202020204" pitchFamily="34" charset="0"/>
              <a:buChar char="■"/>
            </a:pPr>
            <a:r>
              <a:rPr lang="en-US" sz="2400" b="0" dirty="0">
                <a:solidFill>
                  <a:schemeClr val="tx1"/>
                </a:solidFill>
              </a:rPr>
              <a:t>Few years later F. </a:t>
            </a:r>
            <a:r>
              <a:rPr lang="en-US" sz="2400" dirty="0">
                <a:solidFill>
                  <a:srgbClr val="092E53"/>
                </a:solidFill>
              </a:rPr>
              <a:t>Rosenblatt</a:t>
            </a:r>
            <a:r>
              <a:rPr lang="en-US" sz="2400" b="0" dirty="0">
                <a:solidFill>
                  <a:schemeClr val="tx1"/>
                </a:solidFill>
              </a:rPr>
              <a:t> formalize the </a:t>
            </a:r>
            <a:r>
              <a:rPr lang="en-US" sz="2400" dirty="0">
                <a:solidFill>
                  <a:srgbClr val="092E53"/>
                </a:solidFill>
                <a:effectLst>
                  <a:outerShdw blurRad="38100" dist="38100" dir="2700000" algn="tl">
                    <a:srgbClr val="000000">
                      <a:alpha val="43137"/>
                    </a:srgbClr>
                  </a:outerShdw>
                </a:effectLst>
              </a:rPr>
              <a:t>Perceptron</a:t>
            </a:r>
            <a:r>
              <a:rPr lang="en-US" sz="2400" dirty="0">
                <a:solidFill>
                  <a:schemeClr val="tx1"/>
                </a:solidFill>
              </a:rPr>
              <a:t> rule (ANN with one neuron only)</a:t>
            </a:r>
          </a:p>
          <a:p>
            <a:pPr marL="342900" indent="-342900" algn="l">
              <a:lnSpc>
                <a:spcPct val="100000"/>
              </a:lnSpc>
              <a:buClr>
                <a:srgbClr val="092E53"/>
              </a:buClr>
              <a:buSzPct val="100000"/>
              <a:buFont typeface="Helvetica" panose="020B0604020202020204" pitchFamily="34" charset="0"/>
              <a:buChar char="■"/>
            </a:pPr>
            <a:endParaRPr lang="en-US" sz="2400" b="0" dirty="0">
              <a:solidFill>
                <a:schemeClr val="tx1"/>
              </a:solidFill>
            </a:endParaRPr>
          </a:p>
        </p:txBody>
      </p:sp>
      <p:pic>
        <p:nvPicPr>
          <p:cNvPr id="5" name="Immagine 4">
            <a:extLst>
              <a:ext uri="{FF2B5EF4-FFF2-40B4-BE49-F238E27FC236}">
                <a16:creationId xmlns="" xmlns:a16="http://schemas.microsoft.com/office/drawing/2014/main" id="{DC4404A5-6E20-47C2-A35B-8133EFAB4B22}"/>
              </a:ext>
            </a:extLst>
          </p:cNvPr>
          <p:cNvPicPr>
            <a:picLocks noChangeAspect="1"/>
          </p:cNvPicPr>
          <p:nvPr/>
        </p:nvPicPr>
        <p:blipFill>
          <a:blip r:embed="rId2"/>
          <a:stretch>
            <a:fillRect/>
          </a:stretch>
        </p:blipFill>
        <p:spPr>
          <a:xfrm>
            <a:off x="4764571" y="3690754"/>
            <a:ext cx="3427200" cy="2880000"/>
          </a:xfrm>
          <a:prstGeom prst="rect">
            <a:avLst/>
          </a:prstGeom>
        </p:spPr>
      </p:pic>
    </p:spTree>
    <p:extLst>
      <p:ext uri="{BB962C8B-B14F-4D97-AF65-F5344CB8AC3E}">
        <p14:creationId xmlns:p14="http://schemas.microsoft.com/office/powerpoint/2010/main" val="1548365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 xmlns:a16="http://schemas.microsoft.com/office/drawing/2014/main" id="{6DEFC9DD-D251-48EA-A649-F1C85681973D}"/>
              </a:ext>
            </a:extLst>
          </p:cNvPr>
          <p:cNvSpPr>
            <a:spLocks noGrp="1"/>
          </p:cNvSpPr>
          <p:nvPr>
            <p:ph type="body" sz="quarter" idx="12"/>
          </p:nvPr>
        </p:nvSpPr>
        <p:spPr>
          <a:xfrm>
            <a:off x="427965" y="589997"/>
            <a:ext cx="8421867" cy="236542"/>
          </a:xfrm>
          <a:noFill/>
        </p:spPr>
        <p:txBody>
          <a:bodyPr vert="horz" wrap="square" lIns="91440" tIns="45720" rIns="91440" bIns="45720" rtlCol="0" anchor="t" anchorCtr="0">
            <a:noAutofit/>
          </a:bodyPr>
          <a:lstStyle/>
          <a:p>
            <a:pPr>
              <a:lnSpc>
                <a:spcPct val="90000"/>
              </a:lnSpc>
              <a:spcBef>
                <a:spcPct val="0"/>
              </a:spcBef>
            </a:pPr>
            <a:r>
              <a:rPr lang="en-US" sz="4000" dirty="0">
                <a:solidFill>
                  <a:schemeClr val="tx1">
                    <a:lumMod val="75000"/>
                    <a:lumOff val="25000"/>
                  </a:schemeClr>
                </a:solidFill>
                <a:latin typeface="+mj-lt"/>
                <a:ea typeface="+mj-ea"/>
                <a:cs typeface="+mj-cs"/>
              </a:rPr>
              <a:t>Artificial Neural Network</a:t>
            </a:r>
          </a:p>
          <a:p>
            <a:pPr>
              <a:lnSpc>
                <a:spcPct val="90000"/>
              </a:lnSpc>
              <a:spcBef>
                <a:spcPct val="0"/>
              </a:spcBef>
            </a:pPr>
            <a:r>
              <a:rPr lang="en-US" sz="4000" dirty="0">
                <a:solidFill>
                  <a:schemeClr val="tx1">
                    <a:lumMod val="75000"/>
                    <a:lumOff val="25000"/>
                  </a:schemeClr>
                </a:solidFill>
                <a:latin typeface="+mj-lt"/>
                <a:ea typeface="+mj-ea"/>
                <a:cs typeface="+mj-cs"/>
              </a:rPr>
              <a:t>Perceptron (Rosenblatt 1957)</a:t>
            </a:r>
          </a:p>
        </p:txBody>
      </p:sp>
      <p:sp>
        <p:nvSpPr>
          <p:cNvPr id="13" name="Segnaposto testo 12"/>
          <p:cNvSpPr>
            <a:spLocks noGrp="1"/>
          </p:cNvSpPr>
          <p:nvPr>
            <p:ph type="body" sz="quarter" idx="13"/>
          </p:nvPr>
        </p:nvSpPr>
        <p:spPr/>
        <p:txBody>
          <a:bodyPr/>
          <a:lstStyle/>
          <a:p>
            <a:endParaRPr lang="it-IT"/>
          </a:p>
        </p:txBody>
      </p:sp>
      <p:sp>
        <p:nvSpPr>
          <p:cNvPr id="8" name="Segnaposto numero diapositiva 7">
            <a:extLst>
              <a:ext uri="{FF2B5EF4-FFF2-40B4-BE49-F238E27FC236}">
                <a16:creationId xmlns="" xmlns:a16="http://schemas.microsoft.com/office/drawing/2014/main" id="{A8ABDA6F-681A-4CA5-3D0B-905D17380DF5}"/>
              </a:ext>
            </a:extLst>
          </p:cNvPr>
          <p:cNvSpPr>
            <a:spLocks noGrp="1"/>
          </p:cNvSpPr>
          <p:nvPr>
            <p:ph type="sldNum" sz="quarter" idx="4"/>
          </p:nvPr>
        </p:nvSpPr>
        <p:spPr>
          <a:prstGeom prst="rect">
            <a:avLst/>
          </a:prstGeom>
        </p:spPr>
        <p:txBody>
          <a:bodyPr/>
          <a:lstStyle/>
          <a:p>
            <a:fld id="{9E42D70D-0576-4960-87A1-17226790C1A9}" type="slidenum">
              <a:rPr lang="it-IT" smtClean="0"/>
              <a:t>16</a:t>
            </a:fld>
            <a:endParaRPr lang="it-IT"/>
          </a:p>
        </p:txBody>
      </p:sp>
      <p:sp>
        <p:nvSpPr>
          <p:cNvPr id="2" name="Titolo 1">
            <a:extLst>
              <a:ext uri="{FF2B5EF4-FFF2-40B4-BE49-F238E27FC236}">
                <a16:creationId xmlns="" xmlns:a16="http://schemas.microsoft.com/office/drawing/2014/main" id="{F7E562AB-B635-45CA-A7D6-2CD79D76D3D9}"/>
              </a:ext>
            </a:extLst>
          </p:cNvPr>
          <p:cNvSpPr>
            <a:spLocks noGrp="1"/>
          </p:cNvSpPr>
          <p:nvPr>
            <p:ph type="ctrTitle" idx="4294967295"/>
          </p:nvPr>
        </p:nvSpPr>
        <p:spPr>
          <a:xfrm>
            <a:off x="0" y="-528638"/>
            <a:ext cx="9144000" cy="425450"/>
          </a:xfrm>
        </p:spPr>
        <p:txBody>
          <a:bodyPr/>
          <a:lstStyle/>
          <a:p>
            <a:r>
              <a:rPr lang="en-US"/>
              <a:t> </a:t>
            </a:r>
            <a:endParaRPr lang="en-US" dirty="0"/>
          </a:p>
        </p:txBody>
      </p:sp>
      <p:pic>
        <p:nvPicPr>
          <p:cNvPr id="5" name="Immagine 4">
            <a:extLst>
              <a:ext uri="{FF2B5EF4-FFF2-40B4-BE49-F238E27FC236}">
                <a16:creationId xmlns="" xmlns:a16="http://schemas.microsoft.com/office/drawing/2014/main" id="{83CF4F97-12A0-4F0F-8DF0-35ED8FF9B552}"/>
              </a:ext>
            </a:extLst>
          </p:cNvPr>
          <p:cNvPicPr>
            <a:picLocks noChangeAspect="1"/>
          </p:cNvPicPr>
          <p:nvPr/>
        </p:nvPicPr>
        <p:blipFill>
          <a:blip r:embed="rId2"/>
          <a:stretch>
            <a:fillRect/>
          </a:stretch>
        </p:blipFill>
        <p:spPr>
          <a:xfrm>
            <a:off x="1027548" y="2129109"/>
            <a:ext cx="4284000" cy="3600000"/>
          </a:xfrm>
          <a:prstGeom prst="rect">
            <a:avLst/>
          </a:prstGeom>
        </p:spPr>
      </p:pic>
      <mc:AlternateContent xmlns:mc="http://schemas.openxmlformats.org/markup-compatibility/2006">
        <mc:Choice xmlns:a14="http://schemas.microsoft.com/office/drawing/2010/main" Requires="a14">
          <p:sp>
            <p:nvSpPr>
              <p:cNvPr id="6" name="Sottotitolo 2">
                <a:extLst>
                  <a:ext uri="{FF2B5EF4-FFF2-40B4-BE49-F238E27FC236}">
                    <a16:creationId xmlns="" xmlns:a16="http://schemas.microsoft.com/office/drawing/2014/main" id="{D378E65E-AFFC-49B4-B64A-EFCA175FA8E1}"/>
                  </a:ext>
                </a:extLst>
              </p:cNvPr>
              <p:cNvSpPr txBox="1">
                <a:spLocks/>
              </p:cNvSpPr>
              <p:nvPr/>
            </p:nvSpPr>
            <p:spPr>
              <a:xfrm>
                <a:off x="5400036" y="1563330"/>
                <a:ext cx="6096000" cy="5294670"/>
              </a:xfrm>
              <a:prstGeom prst="rect">
                <a:avLst/>
              </a:prstGeom>
              <a:noFill/>
            </p:spPr>
            <p:txBody>
              <a:bodyPr vert="horz" wrap="square"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buClr>
                    <a:srgbClr val="092E53"/>
                  </a:buClr>
                  <a:buSzPct val="100000"/>
                </a:pPr>
                <a:r>
                  <a:rPr lang="en-US" sz="2200" dirty="0">
                    <a:solidFill>
                      <a:srgbClr val="FF0000"/>
                    </a:solidFill>
                  </a:rPr>
                  <a:t>Simulation of a real neuron </a:t>
                </a:r>
                <a:r>
                  <a:rPr lang="en-US" sz="2200" b="0" dirty="0">
                    <a:solidFill>
                      <a:schemeClr val="tx1"/>
                    </a:solidFill>
                  </a:rPr>
                  <a:t>as information processing unit</a:t>
                </a:r>
              </a:p>
              <a:p>
                <a:pPr marL="342900" indent="-342900" algn="l">
                  <a:lnSpc>
                    <a:spcPct val="100000"/>
                  </a:lnSpc>
                  <a:buClr>
                    <a:srgbClr val="092E53"/>
                  </a:buClr>
                  <a:buSzPct val="100000"/>
                  <a:buFont typeface="Helvetica" panose="020B0604020202020204" pitchFamily="34" charset="0"/>
                  <a:buChar char="■"/>
                </a:pPr>
                <a:r>
                  <a:rPr lang="en-US" sz="1800" b="0" dirty="0">
                    <a:solidFill>
                      <a:schemeClr val="tx1"/>
                    </a:solidFill>
                  </a:rPr>
                  <a:t>Input (</a:t>
                </a:r>
                <a14:m>
                  <m:oMath xmlns:m="http://schemas.openxmlformats.org/officeDocument/2006/math">
                    <m:sSub>
                      <m:sSubPr>
                        <m:ctrlPr>
                          <a:rPr lang="en-US" sz="1800" b="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𝑎</m:t>
                        </m:r>
                      </m:e>
                      <m:sub>
                        <m:r>
                          <a:rPr lang="en-US" sz="1800" b="0" i="1" smtClean="0">
                            <a:solidFill>
                              <a:schemeClr val="tx1"/>
                            </a:solidFill>
                            <a:latin typeface="Cambria Math" panose="02040503050406030204" pitchFamily="18" charset="0"/>
                          </a:rPr>
                          <m:t>𝑞</m:t>
                        </m:r>
                      </m:sub>
                    </m:sSub>
                  </m:oMath>
                </a14:m>
                <a:r>
                  <a:rPr lang="en-US" sz="1800" b="0" dirty="0">
                    <a:solidFill>
                      <a:schemeClr val="tx1"/>
                    </a:solidFill>
                  </a:rPr>
                  <a:t>) at each synapsis get weighted (</a:t>
                </a:r>
                <a14:m>
                  <m:oMath xmlns:m="http://schemas.openxmlformats.org/officeDocument/2006/math">
                    <m:sSub>
                      <m:sSubPr>
                        <m:ctrlPr>
                          <a:rPr lang="en-US" sz="1800" b="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𝑣</m:t>
                        </m:r>
                      </m:e>
                      <m:sub>
                        <m:r>
                          <a:rPr lang="en-US" sz="1800" b="0" i="1" smtClean="0">
                            <a:solidFill>
                              <a:schemeClr val="tx1"/>
                            </a:solidFill>
                            <a:latin typeface="Cambria Math" panose="02040503050406030204" pitchFamily="18" charset="0"/>
                          </a:rPr>
                          <m:t>𝑝𝑞</m:t>
                        </m:r>
                      </m:sub>
                    </m:sSub>
                  </m:oMath>
                </a14:m>
                <a:r>
                  <a:rPr lang="en-US" sz="1800" b="0" dirty="0">
                    <a:solidFill>
                      <a:schemeClr val="tx1"/>
                    </a:solidFill>
                  </a:rPr>
                  <a:t>) by the neuron</a:t>
                </a:r>
              </a:p>
              <a:p>
                <a:pPr algn="l">
                  <a:lnSpc>
                    <a:spcPct val="100000"/>
                  </a:lnSpc>
                  <a:buClr>
                    <a:srgbClr val="092E53"/>
                  </a:buClr>
                  <a:buSzPct val="100000"/>
                </a:pPr>
                <a14:m>
                  <m:oMathPara xmlns:m="http://schemas.openxmlformats.org/officeDocument/2006/math">
                    <m:oMathParaPr>
                      <m:jc m:val="centerGroup"/>
                    </m:oMathParaPr>
                    <m:oMath xmlns:m="http://schemas.openxmlformats.org/officeDocument/2006/math">
                      <m:sSup>
                        <m:sSupPr>
                          <m:ctrlPr>
                            <a:rPr lang="en-US" sz="1800" b="1" i="1" smtClean="0">
                              <a:solidFill>
                                <a:schemeClr val="tx1"/>
                              </a:solidFill>
                              <a:latin typeface="Cambria Math" panose="02040503050406030204" pitchFamily="18" charset="0"/>
                            </a:rPr>
                          </m:ctrlPr>
                        </m:sSupPr>
                        <m:e>
                          <m:r>
                            <a:rPr lang="en-US" sz="1800" b="1" i="1" smtClean="0">
                              <a:solidFill>
                                <a:schemeClr val="tx1"/>
                              </a:solidFill>
                              <a:latin typeface="Cambria Math" panose="02040503050406030204" pitchFamily="18" charset="0"/>
                            </a:rPr>
                            <m:t>𝒗</m:t>
                          </m:r>
                        </m:e>
                        <m:sup>
                          <m:r>
                            <a:rPr lang="en-US" sz="1800" b="1" i="1" smtClean="0">
                              <a:solidFill>
                                <a:schemeClr val="tx1"/>
                              </a:solidFill>
                              <a:latin typeface="Cambria Math" panose="02040503050406030204" pitchFamily="18" charset="0"/>
                            </a:rPr>
                            <m:t>𝑻</m:t>
                          </m:r>
                        </m:sup>
                      </m:sSup>
                      <m:r>
                        <a:rPr lang="en-US" sz="1800" b="0" i="1" smtClean="0">
                          <a:solidFill>
                            <a:schemeClr val="tx1"/>
                          </a:solidFill>
                          <a:latin typeface="Cambria Math" panose="02040503050406030204" pitchFamily="18" charset="0"/>
                        </a:rPr>
                        <m:t>·</m:t>
                      </m:r>
                      <m:r>
                        <a:rPr lang="en-US" sz="1800" b="1" i="1" smtClean="0">
                          <a:solidFill>
                            <a:schemeClr val="tx1"/>
                          </a:solidFill>
                          <a:latin typeface="Cambria Math" panose="02040503050406030204" pitchFamily="18" charset="0"/>
                        </a:rPr>
                        <m:t>𝒂</m:t>
                      </m:r>
                    </m:oMath>
                  </m:oMathPara>
                </a14:m>
                <a:endParaRPr lang="en-US" sz="1800" dirty="0">
                  <a:solidFill>
                    <a:schemeClr val="tx1"/>
                  </a:solidFill>
                </a:endParaRPr>
              </a:p>
              <a:p>
                <a:pPr marL="342900" indent="-342900" algn="l">
                  <a:lnSpc>
                    <a:spcPct val="100000"/>
                  </a:lnSpc>
                  <a:buClr>
                    <a:srgbClr val="092E53"/>
                  </a:buClr>
                  <a:buSzPct val="100000"/>
                  <a:buFont typeface="Helvetica" panose="020B0604020202020204" pitchFamily="34" charset="0"/>
                  <a:buChar char="■"/>
                </a:pPr>
                <a:r>
                  <a:rPr lang="en-US" sz="1800" b="0" dirty="0">
                    <a:solidFill>
                      <a:schemeClr val="tx1"/>
                    </a:solidFill>
                  </a:rPr>
                  <a:t>An external bias (</a:t>
                </a:r>
                <a14:m>
                  <m:oMath xmlns:m="http://schemas.openxmlformats.org/officeDocument/2006/math">
                    <m:sSub>
                      <m:sSubPr>
                        <m:ctrlPr>
                          <a:rPr lang="en-US" sz="1800" b="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𝑏</m:t>
                        </m:r>
                      </m:e>
                      <m:sub>
                        <m:r>
                          <a:rPr lang="en-US" sz="1800" b="0" i="1" smtClean="0">
                            <a:solidFill>
                              <a:schemeClr val="tx1"/>
                            </a:solidFill>
                            <a:latin typeface="Cambria Math" panose="02040503050406030204" pitchFamily="18" charset="0"/>
                          </a:rPr>
                          <m:t>𝑝</m:t>
                        </m:r>
                      </m:sub>
                    </m:sSub>
                  </m:oMath>
                </a14:m>
                <a:r>
                  <a:rPr lang="en-US" sz="1800" b="0" dirty="0">
                    <a:solidFill>
                      <a:schemeClr val="tx1"/>
                    </a:solidFill>
                  </a:rPr>
                  <a:t>) could be considered</a:t>
                </a:r>
              </a:p>
              <a:p>
                <a:pPr marL="342900" indent="-342900" algn="l">
                  <a:lnSpc>
                    <a:spcPct val="100000"/>
                  </a:lnSpc>
                  <a:buClr>
                    <a:srgbClr val="092E53"/>
                  </a:buClr>
                  <a:buSzPct val="100000"/>
                  <a:buFont typeface="Helvetica" panose="020B0604020202020204" pitchFamily="34" charset="0"/>
                  <a:buChar char="■"/>
                </a:pPr>
                <a:r>
                  <a:rPr lang="en-US" sz="1800" b="0" dirty="0">
                    <a:solidFill>
                      <a:schemeClr val="tx1"/>
                    </a:solidFill>
                  </a:rPr>
                  <a:t>An activation function (</a:t>
                </a:r>
                <a14:m>
                  <m:oMath xmlns:m="http://schemas.openxmlformats.org/officeDocument/2006/math">
                    <m:r>
                      <a:rPr lang="en-US" sz="1800" b="0" i="1" smtClean="0">
                        <a:solidFill>
                          <a:schemeClr val="tx1"/>
                        </a:solidFill>
                        <a:latin typeface="Cambria Math" panose="02040503050406030204" pitchFamily="18" charset="0"/>
                      </a:rPr>
                      <m:t>𝜙</m:t>
                    </m:r>
                  </m:oMath>
                </a14:m>
                <a:r>
                  <a:rPr lang="en-US" sz="1800" b="0" dirty="0">
                    <a:solidFill>
                      <a:schemeClr val="tx1"/>
                    </a:solidFill>
                  </a:rPr>
                  <a:t>) governs the output (</a:t>
                </a:r>
                <a14:m>
                  <m:oMath xmlns:m="http://schemas.openxmlformats.org/officeDocument/2006/math">
                    <m:sSub>
                      <m:sSubPr>
                        <m:ctrlPr>
                          <a:rPr lang="en-US" sz="1800" b="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𝑐</m:t>
                        </m:r>
                      </m:e>
                      <m:sub>
                        <m:r>
                          <a:rPr lang="en-US" sz="1800" b="0" i="1" smtClean="0">
                            <a:solidFill>
                              <a:schemeClr val="tx1"/>
                            </a:solidFill>
                            <a:latin typeface="Cambria Math" panose="02040503050406030204" pitchFamily="18" charset="0"/>
                          </a:rPr>
                          <m:t>𝑝</m:t>
                        </m:r>
                      </m:sub>
                    </m:sSub>
                  </m:oMath>
                </a14:m>
                <a:r>
                  <a:rPr lang="en-US" sz="1800" b="0" dirty="0">
                    <a:solidFill>
                      <a:schemeClr val="tx1"/>
                    </a:solidFill>
                  </a:rPr>
                  <a:t>)</a:t>
                </a:r>
              </a:p>
              <a:p>
                <a:pPr algn="l">
                  <a:lnSpc>
                    <a:spcPct val="100000"/>
                  </a:lnSpc>
                  <a:buClr>
                    <a:srgbClr val="092E53"/>
                  </a:buClr>
                  <a:buSzPct val="100000"/>
                </a:pPr>
                <a14:m>
                  <m:oMathPara xmlns:m="http://schemas.openxmlformats.org/officeDocument/2006/math">
                    <m:oMathParaPr>
                      <m:jc m:val="centerGroup"/>
                    </m:oMathParaPr>
                    <m:oMath xmlns:m="http://schemas.openxmlformats.org/officeDocument/2006/math">
                      <m:sSub>
                        <m:sSubPr>
                          <m:ctrlPr>
                            <a:rPr lang="en-US" sz="1800" b="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𝑐</m:t>
                          </m:r>
                        </m:e>
                        <m:sub>
                          <m:r>
                            <a:rPr lang="en-US" sz="1800" b="0" i="1" smtClean="0">
                              <a:solidFill>
                                <a:schemeClr val="tx1"/>
                              </a:solidFill>
                              <a:latin typeface="Cambria Math" panose="02040503050406030204" pitchFamily="18" charset="0"/>
                            </a:rPr>
                            <m:t>𝑝</m:t>
                          </m:r>
                        </m:sub>
                      </m:sSub>
                      <m:r>
                        <a:rPr lang="en-US" sz="1800" b="0" i="1" smtClean="0">
                          <a:solidFill>
                            <a:schemeClr val="tx1"/>
                          </a:solidFill>
                          <a:latin typeface="Cambria Math" panose="02040503050406030204" pitchFamily="18" charset="0"/>
                        </a:rPr>
                        <m:t>=</m:t>
                      </m:r>
                      <m:r>
                        <a:rPr lang="en-US" sz="1800" b="0" i="1" smtClean="0">
                          <a:solidFill>
                            <a:schemeClr val="tx1"/>
                          </a:solidFill>
                          <a:latin typeface="Cambria Math" panose="02040503050406030204" pitchFamily="18" charset="0"/>
                        </a:rPr>
                        <m:t>𝜙</m:t>
                      </m:r>
                      <m:d>
                        <m:dPr>
                          <m:ctrlPr>
                            <a:rPr lang="en-US" sz="1800" b="0" i="1" smtClean="0">
                              <a:solidFill>
                                <a:schemeClr val="tx1"/>
                              </a:solidFill>
                              <a:latin typeface="Cambria Math" panose="02040503050406030204" pitchFamily="18" charset="0"/>
                            </a:rPr>
                          </m:ctrlPr>
                        </m:dPr>
                        <m:e>
                          <m:nary>
                            <m:naryPr>
                              <m:chr m:val="∑"/>
                              <m:ctrlPr>
                                <a:rPr lang="en-US" sz="1800" b="0" i="1" smtClean="0">
                                  <a:solidFill>
                                    <a:schemeClr val="tx1"/>
                                  </a:solidFill>
                                  <a:latin typeface="Cambria Math" panose="02040503050406030204" pitchFamily="18" charset="0"/>
                                </a:rPr>
                              </m:ctrlPr>
                            </m:naryPr>
                            <m:sub>
                              <m:r>
                                <m:rPr>
                                  <m:brk m:alnAt="23"/>
                                </m:rPr>
                                <a:rPr lang="en-US" sz="1800" b="0" i="1" smtClean="0">
                                  <a:solidFill>
                                    <a:schemeClr val="tx1"/>
                                  </a:solidFill>
                                  <a:latin typeface="Cambria Math" panose="02040503050406030204" pitchFamily="18" charset="0"/>
                                </a:rPr>
                                <m:t>𝑞</m:t>
                              </m:r>
                              <m:r>
                                <a:rPr lang="en-US" sz="1800" b="0" i="1" smtClean="0">
                                  <a:solidFill>
                                    <a:schemeClr val="tx1"/>
                                  </a:solidFill>
                                  <a:latin typeface="Cambria Math" panose="02040503050406030204" pitchFamily="18" charset="0"/>
                                </a:rPr>
                                <m:t>=1</m:t>
                              </m:r>
                            </m:sub>
                            <m:sup>
                              <m:r>
                                <a:rPr lang="en-US" sz="1800" b="0" i="1" smtClean="0">
                                  <a:solidFill>
                                    <a:schemeClr val="tx1"/>
                                  </a:solidFill>
                                  <a:latin typeface="Cambria Math" panose="02040503050406030204" pitchFamily="18" charset="0"/>
                                </a:rPr>
                                <m:t>𝑆</m:t>
                              </m:r>
                            </m:sup>
                            <m:e>
                              <m:sSub>
                                <m:sSubPr>
                                  <m:ctrlPr>
                                    <a:rPr lang="en-US" sz="1800" b="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𝑎</m:t>
                                  </m:r>
                                </m:e>
                                <m:sub>
                                  <m:r>
                                    <a:rPr lang="en-US" sz="1800" b="0" i="1" smtClean="0">
                                      <a:solidFill>
                                        <a:schemeClr val="tx1"/>
                                      </a:solidFill>
                                      <a:latin typeface="Cambria Math" panose="02040503050406030204" pitchFamily="18" charset="0"/>
                                    </a:rPr>
                                    <m:t>𝑞</m:t>
                                  </m:r>
                                </m:sub>
                              </m:sSub>
                              <m:sSub>
                                <m:sSubPr>
                                  <m:ctrlPr>
                                    <a:rPr lang="en-US" sz="1800" b="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𝑣</m:t>
                                  </m:r>
                                </m:e>
                                <m:sub>
                                  <m:r>
                                    <a:rPr lang="en-US" sz="1800" b="0" i="1" smtClean="0">
                                      <a:solidFill>
                                        <a:schemeClr val="tx1"/>
                                      </a:solidFill>
                                      <a:latin typeface="Cambria Math" panose="02040503050406030204" pitchFamily="18" charset="0"/>
                                    </a:rPr>
                                    <m:t>𝑝𝑞</m:t>
                                  </m:r>
                                </m:sub>
                              </m:sSub>
                            </m:e>
                          </m:nary>
                          <m:r>
                            <a:rPr lang="en-US" sz="1800" b="0" i="1" smtClean="0">
                              <a:solidFill>
                                <a:schemeClr val="tx1"/>
                              </a:solidFill>
                              <a:latin typeface="Cambria Math" panose="02040503050406030204" pitchFamily="18" charset="0"/>
                            </a:rPr>
                            <m:t>+</m:t>
                          </m:r>
                          <m:sSub>
                            <m:sSubPr>
                              <m:ctrlPr>
                                <a:rPr lang="en-US" sz="1800" b="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𝑏</m:t>
                              </m:r>
                            </m:e>
                            <m:sub>
                              <m:r>
                                <a:rPr lang="en-US" sz="1800" b="0" i="1" smtClean="0">
                                  <a:solidFill>
                                    <a:schemeClr val="tx1"/>
                                  </a:solidFill>
                                  <a:latin typeface="Cambria Math" panose="02040503050406030204" pitchFamily="18" charset="0"/>
                                </a:rPr>
                                <m:t>𝑝</m:t>
                              </m:r>
                            </m:sub>
                          </m:sSub>
                        </m:e>
                      </m:d>
                      <m:r>
                        <a:rPr lang="en-US" sz="1800" b="0" i="1" smtClean="0">
                          <a:solidFill>
                            <a:schemeClr val="tx1"/>
                          </a:solidFill>
                          <a:latin typeface="Cambria Math" panose="02040503050406030204" pitchFamily="18" charset="0"/>
                        </a:rPr>
                        <m:t> </m:t>
                      </m:r>
                    </m:oMath>
                  </m:oMathPara>
                </a14:m>
                <a:endParaRPr lang="en-US" sz="1800" b="0" dirty="0">
                  <a:solidFill>
                    <a:schemeClr val="tx1"/>
                  </a:solidFill>
                </a:endParaRPr>
              </a:p>
              <a:p>
                <a:pPr marL="342900" indent="-342900" algn="l">
                  <a:lnSpc>
                    <a:spcPct val="100000"/>
                  </a:lnSpc>
                  <a:buClr>
                    <a:srgbClr val="092E53"/>
                  </a:buClr>
                  <a:buSzPct val="100000"/>
                  <a:buFont typeface="Helvetica" panose="020B0604020202020204" pitchFamily="34" charset="0"/>
                  <a:buChar char="■"/>
                </a:pPr>
                <a:r>
                  <a:rPr lang="en-US" sz="1800" b="0" dirty="0">
                    <a:solidFill>
                      <a:schemeClr val="tx1"/>
                    </a:solidFill>
                  </a:rPr>
                  <a:t>The bias could be considered in the weight vector as the first term associated to a unit input</a:t>
                </a:r>
              </a:p>
              <a:p>
                <a:pPr algn="l">
                  <a:lnSpc>
                    <a:spcPct val="100000"/>
                  </a:lnSpc>
                  <a:buClr>
                    <a:srgbClr val="092E53"/>
                  </a:buClr>
                  <a:buSzPct val="100000"/>
                </a:pPr>
                <a14:m>
                  <m:oMath xmlns:m="http://schemas.openxmlformats.org/officeDocument/2006/math">
                    <m:r>
                      <a:rPr lang="en-US" sz="1800" b="1" i="1" smtClean="0">
                        <a:solidFill>
                          <a:schemeClr val="tx1"/>
                        </a:solidFill>
                        <a:latin typeface="Cambria Math" panose="02040503050406030204" pitchFamily="18" charset="0"/>
                      </a:rPr>
                      <m:t>𝒗</m:t>
                    </m:r>
                    <m:r>
                      <a:rPr lang="en-US" sz="1800" b="0" i="1" smtClean="0">
                        <a:solidFill>
                          <a:schemeClr val="tx1"/>
                        </a:solidFill>
                        <a:latin typeface="Cambria Math" panose="02040503050406030204" pitchFamily="18" charset="0"/>
                      </a:rPr>
                      <m:t>=</m:t>
                    </m:r>
                    <m:sSup>
                      <m:sSupPr>
                        <m:ctrlPr>
                          <a:rPr lang="en-US" sz="1800" b="0" i="1" smtClean="0">
                            <a:solidFill>
                              <a:schemeClr val="tx1"/>
                            </a:solidFill>
                            <a:latin typeface="Cambria Math" panose="02040503050406030204" pitchFamily="18" charset="0"/>
                          </a:rPr>
                        </m:ctrlPr>
                      </m:sSupPr>
                      <m:e>
                        <m:d>
                          <m:dPr>
                            <m:begChr m:val="["/>
                            <m:endChr m:val="]"/>
                            <m:ctrlPr>
                              <a:rPr lang="en-US" sz="1800" b="0" i="1" smtClean="0">
                                <a:solidFill>
                                  <a:schemeClr val="tx1"/>
                                </a:solidFill>
                                <a:latin typeface="Cambria Math" panose="02040503050406030204" pitchFamily="18" charset="0"/>
                              </a:rPr>
                            </m:ctrlPr>
                          </m:dPr>
                          <m:e>
                            <m:sSub>
                              <m:sSubPr>
                                <m:ctrlPr>
                                  <a:rPr lang="en-US" sz="1800" b="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𝑏</m:t>
                                </m:r>
                              </m:e>
                              <m:sub>
                                <m:r>
                                  <a:rPr lang="en-US" sz="1800" b="0" i="1" smtClean="0">
                                    <a:solidFill>
                                      <a:schemeClr val="tx1"/>
                                    </a:solidFill>
                                    <a:latin typeface="Cambria Math" panose="02040503050406030204" pitchFamily="18" charset="0"/>
                                  </a:rPr>
                                  <m:t>𝑝</m:t>
                                </m:r>
                              </m:sub>
                            </m:sSub>
                            <m:r>
                              <a:rPr lang="en-US" sz="1800" b="0" i="1" smtClean="0">
                                <a:solidFill>
                                  <a:schemeClr val="tx1"/>
                                </a:solidFill>
                                <a:latin typeface="Cambria Math" panose="02040503050406030204" pitchFamily="18" charset="0"/>
                              </a:rPr>
                              <m:t>,</m:t>
                            </m:r>
                            <m:sSub>
                              <m:sSubPr>
                                <m:ctrlPr>
                                  <a:rPr lang="en-US" sz="1800" b="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𝑣</m:t>
                                </m:r>
                              </m:e>
                              <m:sub>
                                <m:r>
                                  <a:rPr lang="en-US" sz="1800" b="0" i="1" smtClean="0">
                                    <a:solidFill>
                                      <a:schemeClr val="tx1"/>
                                    </a:solidFill>
                                    <a:latin typeface="Cambria Math" panose="02040503050406030204" pitchFamily="18" charset="0"/>
                                  </a:rPr>
                                  <m:t>𝑝</m:t>
                                </m:r>
                                <m:r>
                                  <a:rPr lang="en-US" sz="1800" b="0" i="1" smtClean="0">
                                    <a:solidFill>
                                      <a:schemeClr val="tx1"/>
                                    </a:solidFill>
                                    <a:latin typeface="Cambria Math" panose="02040503050406030204" pitchFamily="18" charset="0"/>
                                  </a:rPr>
                                  <m:t>1</m:t>
                                </m:r>
                              </m:sub>
                            </m:sSub>
                            <m:r>
                              <a:rPr lang="en-US" sz="1800" b="0" i="1" smtClean="0">
                                <a:solidFill>
                                  <a:schemeClr val="tx1"/>
                                </a:solidFill>
                                <a:latin typeface="Cambria Math" panose="02040503050406030204" pitchFamily="18" charset="0"/>
                              </a:rPr>
                              <m:t>,…,</m:t>
                            </m:r>
                            <m:sSub>
                              <m:sSubPr>
                                <m:ctrlPr>
                                  <a:rPr lang="en-US" sz="1800" b="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𝑣</m:t>
                                </m:r>
                              </m:e>
                              <m:sub>
                                <m:r>
                                  <a:rPr lang="en-US" sz="1800" b="0" i="1" smtClean="0">
                                    <a:solidFill>
                                      <a:schemeClr val="tx1"/>
                                    </a:solidFill>
                                    <a:latin typeface="Cambria Math" panose="02040503050406030204" pitchFamily="18" charset="0"/>
                                  </a:rPr>
                                  <m:t>𝑝𝑆</m:t>
                                </m:r>
                              </m:sub>
                            </m:sSub>
                          </m:e>
                        </m:d>
                      </m:e>
                      <m:sup>
                        <m:r>
                          <a:rPr lang="en-US" sz="1800" b="0" i="1" smtClean="0">
                            <a:solidFill>
                              <a:schemeClr val="tx1"/>
                            </a:solidFill>
                            <a:latin typeface="Cambria Math" panose="02040503050406030204" pitchFamily="18" charset="0"/>
                          </a:rPr>
                          <m:t>𝑇</m:t>
                        </m:r>
                      </m:sup>
                    </m:sSup>
                  </m:oMath>
                </a14:m>
                <a:r>
                  <a:rPr lang="en-US" sz="1800" b="0" dirty="0">
                    <a:solidFill>
                      <a:schemeClr val="tx1"/>
                    </a:solidFill>
                  </a:rPr>
                  <a:t>	</a:t>
                </a:r>
              </a:p>
              <a:p>
                <a:pPr algn="l">
                  <a:lnSpc>
                    <a:spcPct val="100000"/>
                  </a:lnSpc>
                  <a:buClr>
                    <a:srgbClr val="092E53"/>
                  </a:buClr>
                  <a:buSzPct val="100000"/>
                </a:pPr>
                <a14:m>
                  <m:oMath xmlns:m="http://schemas.openxmlformats.org/officeDocument/2006/math">
                    <m:r>
                      <a:rPr lang="en-US" sz="1800" b="1" i="1" smtClean="0">
                        <a:solidFill>
                          <a:schemeClr val="tx1"/>
                        </a:solidFill>
                        <a:latin typeface="Cambria Math" panose="02040503050406030204" pitchFamily="18" charset="0"/>
                      </a:rPr>
                      <m:t>𝒂</m:t>
                    </m:r>
                    <m:r>
                      <a:rPr lang="en-US" sz="1800" b="0" i="1">
                        <a:solidFill>
                          <a:schemeClr val="tx1"/>
                        </a:solidFill>
                        <a:latin typeface="Cambria Math" panose="02040503050406030204" pitchFamily="18" charset="0"/>
                      </a:rPr>
                      <m:t>=</m:t>
                    </m:r>
                    <m:sSup>
                      <m:sSupPr>
                        <m:ctrlPr>
                          <a:rPr lang="en-US" sz="1800" b="0" i="1">
                            <a:solidFill>
                              <a:schemeClr val="tx1"/>
                            </a:solidFill>
                            <a:latin typeface="Cambria Math" panose="02040503050406030204" pitchFamily="18" charset="0"/>
                          </a:rPr>
                        </m:ctrlPr>
                      </m:sSupPr>
                      <m:e>
                        <m:d>
                          <m:dPr>
                            <m:begChr m:val="["/>
                            <m:endChr m:val="]"/>
                            <m:ctrlPr>
                              <a:rPr lang="en-US" sz="1800" b="0" i="1">
                                <a:solidFill>
                                  <a:schemeClr val="tx1"/>
                                </a:solidFill>
                                <a:latin typeface="Cambria Math" panose="02040503050406030204" pitchFamily="18" charset="0"/>
                              </a:rPr>
                            </m:ctrlPr>
                          </m:dPr>
                          <m:e>
                            <m:r>
                              <a:rPr lang="en-US" sz="1800" b="0" i="1" smtClean="0">
                                <a:solidFill>
                                  <a:schemeClr val="tx1"/>
                                </a:solidFill>
                                <a:latin typeface="Cambria Math" panose="02040503050406030204" pitchFamily="18" charset="0"/>
                              </a:rPr>
                              <m:t>1</m:t>
                            </m:r>
                            <m:r>
                              <a:rPr lang="en-US" sz="1800" b="0" i="1">
                                <a:solidFill>
                                  <a:schemeClr val="tx1"/>
                                </a:solidFill>
                                <a:latin typeface="Cambria Math" panose="02040503050406030204" pitchFamily="18" charset="0"/>
                              </a:rPr>
                              <m:t>,</m:t>
                            </m:r>
                            <m:sSub>
                              <m:sSubPr>
                                <m:ctrlPr>
                                  <a:rPr lang="en-US" sz="1800" b="0" i="1">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𝑎</m:t>
                                </m:r>
                              </m:e>
                              <m:sub>
                                <m:r>
                                  <a:rPr lang="en-US" sz="1800" b="0" i="1">
                                    <a:solidFill>
                                      <a:schemeClr val="tx1"/>
                                    </a:solidFill>
                                    <a:latin typeface="Cambria Math" panose="02040503050406030204" pitchFamily="18" charset="0"/>
                                  </a:rPr>
                                  <m:t>1</m:t>
                                </m:r>
                              </m:sub>
                            </m:sSub>
                            <m:r>
                              <a:rPr lang="en-US" sz="1800" b="0" i="1">
                                <a:solidFill>
                                  <a:schemeClr val="tx1"/>
                                </a:solidFill>
                                <a:latin typeface="Cambria Math" panose="02040503050406030204" pitchFamily="18" charset="0"/>
                              </a:rPr>
                              <m:t>,…,</m:t>
                            </m:r>
                            <m:sSub>
                              <m:sSubPr>
                                <m:ctrlPr>
                                  <a:rPr lang="en-US" sz="1800" b="0" i="1">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𝑎</m:t>
                                </m:r>
                              </m:e>
                              <m:sub>
                                <m:r>
                                  <a:rPr lang="en-US" sz="1800" b="0" i="1">
                                    <a:solidFill>
                                      <a:schemeClr val="tx1"/>
                                    </a:solidFill>
                                    <a:latin typeface="Cambria Math" panose="02040503050406030204" pitchFamily="18" charset="0"/>
                                  </a:rPr>
                                  <m:t>𝑆</m:t>
                                </m:r>
                              </m:sub>
                            </m:sSub>
                          </m:e>
                        </m:d>
                      </m:e>
                      <m:sup>
                        <m:r>
                          <a:rPr lang="en-US" sz="1800" b="0" i="1">
                            <a:solidFill>
                              <a:schemeClr val="tx1"/>
                            </a:solidFill>
                            <a:latin typeface="Cambria Math" panose="02040503050406030204" pitchFamily="18" charset="0"/>
                          </a:rPr>
                          <m:t>𝑇</m:t>
                        </m:r>
                      </m:sup>
                    </m:sSup>
                  </m:oMath>
                </a14:m>
                <a:r>
                  <a:rPr lang="en-US" sz="1800" b="0" dirty="0">
                    <a:solidFill>
                      <a:schemeClr val="tx1"/>
                    </a:solidFill>
                  </a:rPr>
                  <a:t>	</a:t>
                </a:r>
                <a:endParaRPr lang="en-US" sz="2000" b="0" dirty="0">
                  <a:solidFill>
                    <a:schemeClr val="tx1"/>
                  </a:solidFill>
                </a:endParaRPr>
              </a:p>
            </p:txBody>
          </p:sp>
        </mc:Choice>
        <mc:Fallback>
          <p:sp>
            <p:nvSpPr>
              <p:cNvPr id="6" name="Sottotitolo 2">
                <a:extLst>
                  <a:ext uri="{FF2B5EF4-FFF2-40B4-BE49-F238E27FC236}">
                    <a16:creationId xmlns="" xmlns:a16="http://schemas.microsoft.com/office/drawing/2014/main" xmlns:a14="http://schemas.microsoft.com/office/drawing/2010/main" id="{D378E65E-AFFC-49B4-B64A-EFCA175FA8E1}"/>
                  </a:ext>
                </a:extLst>
              </p:cNvPr>
              <p:cNvSpPr txBox="1">
                <a:spLocks noRot="1" noChangeAspect="1" noMove="1" noResize="1" noEditPoints="1" noAdjustHandles="1" noChangeArrowheads="1" noChangeShapeType="1" noTextEdit="1"/>
              </p:cNvSpPr>
              <p:nvPr/>
            </p:nvSpPr>
            <p:spPr>
              <a:xfrm>
                <a:off x="5400036" y="1563330"/>
                <a:ext cx="6096000" cy="5294670"/>
              </a:xfrm>
              <a:prstGeom prst="rect">
                <a:avLst/>
              </a:prstGeom>
              <a:blipFill rotWithShape="0">
                <a:blip r:embed="rId3"/>
                <a:stretch>
                  <a:fillRect l="-1300" t="-575"/>
                </a:stretch>
              </a:blipFill>
            </p:spPr>
            <p:txBody>
              <a:bodyPr/>
              <a:lstStyle/>
              <a:p>
                <a:r>
                  <a:rPr lang="it-IT">
                    <a:noFill/>
                  </a:rPr>
                  <a:t> </a:t>
                </a:r>
              </a:p>
            </p:txBody>
          </p:sp>
        </mc:Fallback>
      </mc:AlternateContent>
      <p:sp>
        <p:nvSpPr>
          <p:cNvPr id="7" name="Freccia a destra 6">
            <a:extLst>
              <a:ext uri="{FF2B5EF4-FFF2-40B4-BE49-F238E27FC236}">
                <a16:creationId xmlns="" xmlns:a16="http://schemas.microsoft.com/office/drawing/2014/main" id="{1391115A-8F65-4753-8429-656E203524A5}"/>
              </a:ext>
            </a:extLst>
          </p:cNvPr>
          <p:cNvSpPr/>
          <p:nvPr/>
        </p:nvSpPr>
        <p:spPr>
          <a:xfrm>
            <a:off x="7789871" y="5975502"/>
            <a:ext cx="363198" cy="179902"/>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9" name="CasellaDiTesto 8">
                <a:extLst>
                  <a:ext uri="{FF2B5EF4-FFF2-40B4-BE49-F238E27FC236}">
                    <a16:creationId xmlns="" xmlns:a16="http://schemas.microsoft.com/office/drawing/2014/main" id="{6B009090-E498-4076-82B7-9720B80CCAC9}"/>
                  </a:ext>
                </a:extLst>
              </p:cNvPr>
              <p:cNvSpPr txBox="1"/>
              <p:nvPr/>
            </p:nvSpPr>
            <p:spPr>
              <a:xfrm>
                <a:off x="8180129" y="5853568"/>
                <a:ext cx="1339406" cy="405624"/>
              </a:xfrm>
              <a:prstGeom prst="rect">
                <a:avLst/>
              </a:prstGeom>
              <a:noFill/>
            </p:spPr>
            <p:txBody>
              <a:bodyPr wrap="none" rtlCol="0">
                <a:spAutoFit/>
              </a:bodyPr>
              <a:lstStyle/>
              <a:p>
                <a:pPr algn="ctr"/>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cs typeface="Helvetica" panose="020B0604020202020204" pitchFamily="34" charset="0"/>
                        </a:rPr>
                        <m:t>𝑧</m:t>
                      </m:r>
                      <m:r>
                        <a:rPr lang="en-US" sz="2000" b="0" i="1" dirty="0" smtClean="0">
                          <a:latin typeface="Cambria Math" panose="02040503050406030204" pitchFamily="18" charset="0"/>
                          <a:cs typeface="Helvetica" panose="020B0604020202020204" pitchFamily="34" charset="0"/>
                        </a:rPr>
                        <m:t>=</m:t>
                      </m:r>
                      <m:sSup>
                        <m:sSupPr>
                          <m:ctrlPr>
                            <a:rPr lang="en-US" sz="2000" b="1" i="1" dirty="0" smtClean="0">
                              <a:latin typeface="Cambria Math" panose="02040503050406030204" pitchFamily="18" charset="0"/>
                              <a:cs typeface="Helvetica" panose="020B0604020202020204" pitchFamily="34" charset="0"/>
                            </a:rPr>
                          </m:ctrlPr>
                        </m:sSupPr>
                        <m:e>
                          <m:r>
                            <a:rPr lang="en-US" sz="2000" b="1" i="1" dirty="0" smtClean="0">
                              <a:latin typeface="Cambria Math" panose="02040503050406030204" pitchFamily="18" charset="0"/>
                              <a:cs typeface="Helvetica" panose="020B0604020202020204" pitchFamily="34" charset="0"/>
                            </a:rPr>
                            <m:t>𝒗</m:t>
                          </m:r>
                        </m:e>
                        <m:sup>
                          <m:r>
                            <a:rPr lang="en-US" sz="2000" b="1" i="1" dirty="0" smtClean="0">
                              <a:latin typeface="Cambria Math" panose="02040503050406030204" pitchFamily="18" charset="0"/>
                              <a:cs typeface="Helvetica" panose="020B0604020202020204" pitchFamily="34" charset="0"/>
                            </a:rPr>
                            <m:t>𝑻</m:t>
                          </m:r>
                        </m:sup>
                      </m:sSup>
                      <m:r>
                        <a:rPr lang="en-US" sz="2000" b="0" i="1" dirty="0" smtClean="0">
                          <a:latin typeface="Cambria Math" panose="02040503050406030204" pitchFamily="18" charset="0"/>
                          <a:cs typeface="Helvetica" panose="020B0604020202020204" pitchFamily="34" charset="0"/>
                        </a:rPr>
                        <m:t>·</m:t>
                      </m:r>
                      <m:r>
                        <a:rPr lang="en-US" sz="2000" b="1" i="1" dirty="0" smtClean="0">
                          <a:latin typeface="Cambria Math" panose="02040503050406030204" pitchFamily="18" charset="0"/>
                          <a:cs typeface="Helvetica" panose="020B0604020202020204" pitchFamily="34" charset="0"/>
                        </a:rPr>
                        <m:t>𝒂</m:t>
                      </m:r>
                    </m:oMath>
                  </m:oMathPara>
                </a14:m>
                <a:endParaRPr lang="en-US" sz="2000" b="1" dirty="0">
                  <a:latin typeface="Helvetica" panose="020B0604020202020204" pitchFamily="34" charset="0"/>
                  <a:cs typeface="Helvetica" panose="020B0604020202020204" pitchFamily="34" charset="0"/>
                </a:endParaRPr>
              </a:p>
            </p:txBody>
          </p:sp>
        </mc:Choice>
        <mc:Fallback xmlns="">
          <p:sp>
            <p:nvSpPr>
              <p:cNvPr id="9" name="CasellaDiTesto 8">
                <a:extLst>
                  <a:ext uri="{FF2B5EF4-FFF2-40B4-BE49-F238E27FC236}">
                    <a16:creationId xmlns:a16="http://schemas.microsoft.com/office/drawing/2014/main" id="{6B009090-E498-4076-82B7-9720B80CCAC9}"/>
                  </a:ext>
                </a:extLst>
              </p:cNvPr>
              <p:cNvSpPr txBox="1">
                <a:spLocks noRot="1" noChangeAspect="1" noMove="1" noResize="1" noEditPoints="1" noAdjustHandles="1" noChangeArrowheads="1" noChangeShapeType="1" noTextEdit="1"/>
              </p:cNvSpPr>
              <p:nvPr/>
            </p:nvSpPr>
            <p:spPr>
              <a:xfrm>
                <a:off x="8180129" y="5853568"/>
                <a:ext cx="1339406" cy="405624"/>
              </a:xfrm>
              <a:prstGeom prst="rect">
                <a:avLst/>
              </a:prstGeom>
              <a:blipFill>
                <a:blip r:embed="rId4"/>
                <a:stretch>
                  <a:fillRect/>
                </a:stretch>
              </a:blipFill>
            </p:spPr>
            <p:txBody>
              <a:bodyPr/>
              <a:lstStyle/>
              <a:p>
                <a:r>
                  <a:rPr lang="en-GB">
                    <a:noFill/>
                  </a:rPr>
                  <a:t> </a:t>
                </a:r>
              </a:p>
            </p:txBody>
          </p:sp>
        </mc:Fallback>
      </mc:AlternateContent>
      <p:sp>
        <p:nvSpPr>
          <p:cNvPr id="10" name="Freccia a destra 9">
            <a:extLst>
              <a:ext uri="{FF2B5EF4-FFF2-40B4-BE49-F238E27FC236}">
                <a16:creationId xmlns="" xmlns:a16="http://schemas.microsoft.com/office/drawing/2014/main" id="{6E5D9D94-4567-4693-9260-65070AAA0CC5}"/>
              </a:ext>
            </a:extLst>
          </p:cNvPr>
          <p:cNvSpPr/>
          <p:nvPr/>
        </p:nvSpPr>
        <p:spPr>
          <a:xfrm>
            <a:off x="9546595" y="5975502"/>
            <a:ext cx="363198" cy="179902"/>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11" name="CasellaDiTesto 10">
                <a:extLst>
                  <a:ext uri="{FF2B5EF4-FFF2-40B4-BE49-F238E27FC236}">
                    <a16:creationId xmlns="" xmlns:a16="http://schemas.microsoft.com/office/drawing/2014/main" id="{9BD7DE25-8558-43A0-8B0F-A9A915703CDF}"/>
                  </a:ext>
                </a:extLst>
              </p:cNvPr>
              <p:cNvSpPr txBox="1"/>
              <p:nvPr/>
            </p:nvSpPr>
            <p:spPr>
              <a:xfrm>
                <a:off x="9998281" y="5853568"/>
                <a:ext cx="1374159" cy="423770"/>
              </a:xfrm>
              <a:prstGeom prst="rect">
                <a:avLst/>
              </a:prstGeom>
              <a:noFill/>
            </p:spPr>
            <p:txBody>
              <a:bodyPr wrap="none" rtlCol="0">
                <a:spAutoFit/>
              </a:bodyPr>
              <a:lstStyle/>
              <a:p>
                <a:pPr algn="ctr"/>
                <a14:m>
                  <m:oMathPara xmlns:m="http://schemas.openxmlformats.org/officeDocument/2006/math">
                    <m:oMathParaPr>
                      <m:jc m:val="centerGroup"/>
                    </m:oMathParaPr>
                    <m:oMath xmlns:m="http://schemas.openxmlformats.org/officeDocument/2006/math">
                      <m:sSub>
                        <m:sSubPr>
                          <m:ctrlPr>
                            <a:rPr lang="en-US" sz="2000" b="0" i="1" dirty="0" smtClean="0">
                              <a:latin typeface="Cambria Math" panose="02040503050406030204" pitchFamily="18" charset="0"/>
                              <a:cs typeface="Helvetica" panose="020B0604020202020204" pitchFamily="34" charset="0"/>
                            </a:rPr>
                          </m:ctrlPr>
                        </m:sSubPr>
                        <m:e>
                          <m:r>
                            <a:rPr lang="en-US" sz="2000" b="0" i="1" dirty="0" smtClean="0">
                              <a:latin typeface="Cambria Math" panose="02040503050406030204" pitchFamily="18" charset="0"/>
                              <a:cs typeface="Helvetica" panose="020B0604020202020204" pitchFamily="34" charset="0"/>
                            </a:rPr>
                            <m:t>𝑐</m:t>
                          </m:r>
                        </m:e>
                        <m:sub>
                          <m:r>
                            <a:rPr lang="en-US" sz="2000" b="0" i="1" dirty="0" smtClean="0">
                              <a:latin typeface="Cambria Math" panose="02040503050406030204" pitchFamily="18" charset="0"/>
                              <a:cs typeface="Helvetica" panose="020B0604020202020204" pitchFamily="34" charset="0"/>
                            </a:rPr>
                            <m:t>𝑝</m:t>
                          </m:r>
                        </m:sub>
                      </m:sSub>
                      <m:r>
                        <a:rPr lang="en-US" sz="2000" b="0" i="1" dirty="0" smtClean="0">
                          <a:latin typeface="Cambria Math" panose="02040503050406030204" pitchFamily="18" charset="0"/>
                          <a:cs typeface="Helvetica" panose="020B0604020202020204" pitchFamily="34" charset="0"/>
                        </a:rPr>
                        <m:t>=</m:t>
                      </m:r>
                      <m:r>
                        <a:rPr lang="en-US" sz="2000" b="0" i="1" dirty="0" smtClean="0">
                          <a:latin typeface="Cambria Math" panose="02040503050406030204" pitchFamily="18" charset="0"/>
                          <a:cs typeface="Helvetica" panose="020B0604020202020204" pitchFamily="34" charset="0"/>
                        </a:rPr>
                        <m:t>𝜙</m:t>
                      </m:r>
                      <m:r>
                        <a:rPr lang="en-US" sz="2000" b="0" i="1" dirty="0" smtClean="0">
                          <a:latin typeface="Cambria Math" panose="02040503050406030204" pitchFamily="18" charset="0"/>
                          <a:cs typeface="Helvetica" panose="020B0604020202020204" pitchFamily="34" charset="0"/>
                        </a:rPr>
                        <m:t>(</m:t>
                      </m:r>
                      <m:r>
                        <a:rPr lang="en-US" sz="2000" b="0" i="1" dirty="0" smtClean="0">
                          <a:latin typeface="Cambria Math" panose="02040503050406030204" pitchFamily="18" charset="0"/>
                          <a:cs typeface="Helvetica" panose="020B0604020202020204" pitchFamily="34" charset="0"/>
                        </a:rPr>
                        <m:t>𝑧</m:t>
                      </m:r>
                      <m:r>
                        <a:rPr lang="en-US" sz="2000" b="0" i="1" dirty="0" smtClean="0">
                          <a:latin typeface="Cambria Math" panose="02040503050406030204" pitchFamily="18" charset="0"/>
                          <a:cs typeface="Helvetica" panose="020B0604020202020204" pitchFamily="34" charset="0"/>
                        </a:rPr>
                        <m:t>)</m:t>
                      </m:r>
                    </m:oMath>
                  </m:oMathPara>
                </a14:m>
                <a:endParaRPr lang="en-US" sz="2000" dirty="0">
                  <a:latin typeface="Helvetica" panose="020B0604020202020204" pitchFamily="34" charset="0"/>
                  <a:cs typeface="Helvetica" panose="020B0604020202020204" pitchFamily="34" charset="0"/>
                </a:endParaRPr>
              </a:p>
            </p:txBody>
          </p:sp>
        </mc:Choice>
        <mc:Fallback xmlns="">
          <p:sp>
            <p:nvSpPr>
              <p:cNvPr id="11" name="CasellaDiTesto 10">
                <a:extLst>
                  <a:ext uri="{FF2B5EF4-FFF2-40B4-BE49-F238E27FC236}">
                    <a16:creationId xmlns:a16="http://schemas.microsoft.com/office/drawing/2014/main" id="{9BD7DE25-8558-43A0-8B0F-A9A915703CDF}"/>
                  </a:ext>
                </a:extLst>
              </p:cNvPr>
              <p:cNvSpPr txBox="1">
                <a:spLocks noRot="1" noChangeAspect="1" noMove="1" noResize="1" noEditPoints="1" noAdjustHandles="1" noChangeArrowheads="1" noChangeShapeType="1" noTextEdit="1"/>
              </p:cNvSpPr>
              <p:nvPr/>
            </p:nvSpPr>
            <p:spPr>
              <a:xfrm>
                <a:off x="9998281" y="5853568"/>
                <a:ext cx="1374159" cy="423770"/>
              </a:xfrm>
              <a:prstGeom prst="rect">
                <a:avLst/>
              </a:prstGeom>
              <a:blipFill>
                <a:blip r:embed="rId5"/>
                <a:stretch>
                  <a:fillRect b="-10000"/>
                </a:stretch>
              </a:blipFill>
            </p:spPr>
            <p:txBody>
              <a:bodyPr/>
              <a:lstStyle/>
              <a:p>
                <a:r>
                  <a:rPr lang="en-GB">
                    <a:noFill/>
                  </a:rPr>
                  <a:t> </a:t>
                </a:r>
              </a:p>
            </p:txBody>
          </p:sp>
        </mc:Fallback>
      </mc:AlternateContent>
    </p:spTree>
    <p:extLst>
      <p:ext uri="{BB962C8B-B14F-4D97-AF65-F5344CB8AC3E}">
        <p14:creationId xmlns:p14="http://schemas.microsoft.com/office/powerpoint/2010/main" val="32687343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fade">
                                      <p:cBhvr>
                                        <p:cTn id="35" dur="500"/>
                                        <p:tgtEl>
                                          <p:spTgt spid="6">
                                            <p:txEl>
                                              <p:pRg st="7" end="7"/>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animEffect transition="in" filter="fade">
                                      <p:cBhvr>
                                        <p:cTn id="39" dur="500"/>
                                        <p:tgtEl>
                                          <p:spTgt spid="6">
                                            <p:txEl>
                                              <p:pRg st="8" end="8"/>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 xmlns:a16="http://schemas.microsoft.com/office/drawing/2014/main" id="{F6B291F6-CDCD-4633-9ABC-2093B1F269D9}"/>
              </a:ext>
            </a:extLst>
          </p:cNvPr>
          <p:cNvSpPr>
            <a:spLocks noGrp="1"/>
          </p:cNvSpPr>
          <p:nvPr>
            <p:ph type="body" sz="quarter" idx="12"/>
          </p:nvPr>
        </p:nvSpPr>
        <p:spPr>
          <a:xfrm>
            <a:off x="665598" y="601578"/>
            <a:ext cx="11364465" cy="1007802"/>
          </a:xfrm>
          <a:noFill/>
        </p:spPr>
        <p:txBody>
          <a:bodyPr vert="horz" wrap="square" lIns="91440" tIns="45720" rIns="91440" bIns="45720" rtlCol="0" anchor="t" anchorCtr="0">
            <a:noAutofit/>
          </a:bodyPr>
          <a:lstStyle/>
          <a:p>
            <a:pPr>
              <a:lnSpc>
                <a:spcPct val="90000"/>
              </a:lnSpc>
              <a:spcBef>
                <a:spcPct val="0"/>
              </a:spcBef>
            </a:pPr>
            <a:r>
              <a:rPr lang="en-US" sz="4000" dirty="0" err="1" smtClean="0">
                <a:solidFill>
                  <a:schemeClr val="tx1">
                    <a:lumMod val="75000"/>
                    <a:lumOff val="25000"/>
                  </a:schemeClr>
                </a:solidFill>
                <a:latin typeface="+mj-lt"/>
                <a:ea typeface="+mj-ea"/>
                <a:cs typeface="+mj-cs"/>
              </a:rPr>
              <a:t>Funzioni</a:t>
            </a:r>
            <a:r>
              <a:rPr lang="en-US" sz="4000" dirty="0" smtClean="0">
                <a:solidFill>
                  <a:schemeClr val="tx1">
                    <a:lumMod val="75000"/>
                    <a:lumOff val="25000"/>
                  </a:schemeClr>
                </a:solidFill>
                <a:latin typeface="+mj-lt"/>
                <a:ea typeface="+mj-ea"/>
                <a:cs typeface="+mj-cs"/>
              </a:rPr>
              <a:t> di </a:t>
            </a:r>
            <a:r>
              <a:rPr lang="en-US" sz="4000" dirty="0" err="1" smtClean="0">
                <a:solidFill>
                  <a:schemeClr val="tx1">
                    <a:lumMod val="75000"/>
                    <a:lumOff val="25000"/>
                  </a:schemeClr>
                </a:solidFill>
                <a:latin typeface="+mj-lt"/>
                <a:ea typeface="+mj-ea"/>
                <a:cs typeface="+mj-cs"/>
              </a:rPr>
              <a:t>attivazione</a:t>
            </a:r>
            <a:r>
              <a:rPr lang="en-US" sz="4000" dirty="0" smtClean="0">
                <a:solidFill>
                  <a:schemeClr val="tx1">
                    <a:lumMod val="75000"/>
                    <a:lumOff val="25000"/>
                  </a:schemeClr>
                </a:solidFill>
                <a:latin typeface="+mj-lt"/>
                <a:ea typeface="+mj-ea"/>
                <a:cs typeface="+mj-cs"/>
              </a:rPr>
              <a:t>:</a:t>
            </a:r>
            <a:endParaRPr lang="en-US" sz="4000" dirty="0">
              <a:solidFill>
                <a:schemeClr val="tx1">
                  <a:lumMod val="75000"/>
                  <a:lumOff val="25000"/>
                </a:schemeClr>
              </a:solidFill>
              <a:latin typeface="+mj-lt"/>
              <a:ea typeface="+mj-ea"/>
              <a:cs typeface="+mj-cs"/>
            </a:endParaRPr>
          </a:p>
          <a:p>
            <a:pPr>
              <a:lnSpc>
                <a:spcPct val="90000"/>
              </a:lnSpc>
              <a:spcBef>
                <a:spcPct val="0"/>
              </a:spcBef>
            </a:pPr>
            <a:r>
              <a:rPr lang="en-US" sz="4000" dirty="0">
                <a:solidFill>
                  <a:schemeClr val="tx1">
                    <a:lumMod val="75000"/>
                    <a:lumOff val="25000"/>
                  </a:schemeClr>
                </a:solidFill>
                <a:latin typeface="+mj-lt"/>
                <a:ea typeface="+mj-ea"/>
                <a:cs typeface="+mj-cs"/>
              </a:rPr>
              <a:t>input z </a:t>
            </a:r>
            <a:r>
              <a:rPr lang="en-US" sz="4000" dirty="0">
                <a:solidFill>
                  <a:schemeClr val="tx1">
                    <a:lumMod val="75000"/>
                    <a:lumOff val="25000"/>
                  </a:schemeClr>
                </a:solidFill>
                <a:ea typeface="+mj-ea"/>
                <a:cs typeface="+mj-cs"/>
              </a:rPr>
              <a:t>è </a:t>
            </a:r>
            <a:r>
              <a:rPr lang="en-US" sz="4000" dirty="0" err="1">
                <a:solidFill>
                  <a:schemeClr val="tx1">
                    <a:lumMod val="75000"/>
                    <a:lumOff val="25000"/>
                  </a:schemeClr>
                </a:solidFill>
                <a:ea typeface="+mj-ea"/>
                <a:cs typeface="+mj-cs"/>
              </a:rPr>
              <a:t>ridotto</a:t>
            </a:r>
            <a:r>
              <a:rPr lang="en-US" sz="4000" dirty="0">
                <a:solidFill>
                  <a:schemeClr val="tx1">
                    <a:lumMod val="75000"/>
                    <a:lumOff val="25000"/>
                  </a:schemeClr>
                </a:solidFill>
                <a:ea typeface="+mj-ea"/>
                <a:cs typeface="+mj-cs"/>
              </a:rPr>
              <a:t> </a:t>
            </a:r>
            <a:r>
              <a:rPr lang="en-US" sz="4000" dirty="0" smtClean="0">
                <a:solidFill>
                  <a:schemeClr val="tx1">
                    <a:lumMod val="75000"/>
                    <a:lumOff val="25000"/>
                  </a:schemeClr>
                </a:solidFill>
                <a:latin typeface="+mj-lt"/>
                <a:ea typeface="+mj-ea"/>
                <a:cs typeface="+mj-cs"/>
              </a:rPr>
              <a:t>ad un </a:t>
            </a:r>
            <a:r>
              <a:rPr lang="en-US" sz="4000" dirty="0" err="1" smtClean="0">
                <a:solidFill>
                  <a:schemeClr val="tx1">
                    <a:lumMod val="75000"/>
                    <a:lumOff val="25000"/>
                  </a:schemeClr>
                </a:solidFill>
                <a:latin typeface="+mj-lt"/>
                <a:ea typeface="+mj-ea"/>
                <a:cs typeface="+mj-cs"/>
              </a:rPr>
              <a:t>binario</a:t>
            </a:r>
            <a:endParaRPr lang="en-US" sz="4000" dirty="0">
              <a:solidFill>
                <a:schemeClr val="tx1">
                  <a:lumMod val="75000"/>
                  <a:lumOff val="25000"/>
                </a:schemeClr>
              </a:solidFill>
              <a:latin typeface="+mj-lt"/>
              <a:ea typeface="+mj-ea"/>
              <a:cs typeface="+mj-cs"/>
            </a:endParaRPr>
          </a:p>
        </p:txBody>
      </p:sp>
      <p:sp>
        <p:nvSpPr>
          <p:cNvPr id="6" name="Segnaposto numero diapositiva 5">
            <a:extLst>
              <a:ext uri="{FF2B5EF4-FFF2-40B4-BE49-F238E27FC236}">
                <a16:creationId xmlns="" xmlns:a16="http://schemas.microsoft.com/office/drawing/2014/main" id="{F44C60A0-9148-A5DC-028D-9D7F50B93EA7}"/>
              </a:ext>
            </a:extLst>
          </p:cNvPr>
          <p:cNvSpPr>
            <a:spLocks noGrp="1"/>
          </p:cNvSpPr>
          <p:nvPr>
            <p:ph type="sldNum" sz="quarter" idx="4"/>
          </p:nvPr>
        </p:nvSpPr>
        <p:spPr>
          <a:prstGeom prst="rect">
            <a:avLst/>
          </a:prstGeom>
        </p:spPr>
        <p:txBody>
          <a:bodyPr/>
          <a:lstStyle/>
          <a:p>
            <a:fld id="{9E42D70D-0576-4960-87A1-17226790C1A9}" type="slidenum">
              <a:rPr lang="it-IT" smtClean="0"/>
              <a:t>17</a:t>
            </a:fld>
            <a:endParaRPr lang="it-IT"/>
          </a:p>
        </p:txBody>
      </p:sp>
      <p:sp>
        <p:nvSpPr>
          <p:cNvPr id="2" name="Titolo 1">
            <a:extLst>
              <a:ext uri="{FF2B5EF4-FFF2-40B4-BE49-F238E27FC236}">
                <a16:creationId xmlns="" xmlns:a16="http://schemas.microsoft.com/office/drawing/2014/main" id="{04F547EA-1462-4A3B-9356-166D6F00003D}"/>
              </a:ext>
            </a:extLst>
          </p:cNvPr>
          <p:cNvSpPr>
            <a:spLocks noGrp="1"/>
          </p:cNvSpPr>
          <p:nvPr>
            <p:ph type="ctrTitle" idx="4294967295"/>
          </p:nvPr>
        </p:nvSpPr>
        <p:spPr>
          <a:xfrm>
            <a:off x="0" y="-528638"/>
            <a:ext cx="9144000" cy="425450"/>
          </a:xfrm>
        </p:spPr>
        <p:txBody>
          <a:bodyPr/>
          <a:lstStyle/>
          <a:p>
            <a:r>
              <a:rPr lang="en-US"/>
              <a:t> </a:t>
            </a:r>
            <a:endParaRPr lang="en-US" dirty="0"/>
          </a:p>
        </p:txBody>
      </p:sp>
      <mc:AlternateContent xmlns:mc="http://schemas.openxmlformats.org/markup-compatibility/2006" xmlns:a14="http://schemas.microsoft.com/office/drawing/2010/main">
        <mc:Choice Requires="a14">
          <p:sp>
            <p:nvSpPr>
              <p:cNvPr id="4" name="Sottotitolo 2">
                <a:extLst>
                  <a:ext uri="{FF2B5EF4-FFF2-40B4-BE49-F238E27FC236}">
                    <a16:creationId xmlns="" xmlns:a16="http://schemas.microsoft.com/office/drawing/2014/main" id="{CE50ED96-FB57-421B-B769-5985946E92FE}"/>
                  </a:ext>
                </a:extLst>
              </p:cNvPr>
              <p:cNvSpPr txBox="1">
                <a:spLocks/>
              </p:cNvSpPr>
              <p:nvPr/>
            </p:nvSpPr>
            <p:spPr>
              <a:xfrm>
                <a:off x="1143000" y="1736299"/>
                <a:ext cx="11049000" cy="4738243"/>
              </a:xfrm>
              <a:prstGeom prst="rect">
                <a:avLst/>
              </a:prstGeom>
              <a:noFill/>
            </p:spPr>
            <p:txBody>
              <a:bodyPr vert="horz" wrap="square"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00000"/>
                  </a:lnSpc>
                  <a:buClr>
                    <a:srgbClr val="092E53"/>
                  </a:buClr>
                  <a:buSzPct val="100000"/>
                  <a:buFont typeface="Helvetica" panose="020B0604020202020204" pitchFamily="34" charset="0"/>
                  <a:buChar char="■"/>
                </a:pPr>
                <a:r>
                  <a:rPr lang="en-US" sz="2400" dirty="0">
                    <a:solidFill>
                      <a:schemeClr val="tx1"/>
                    </a:solidFill>
                  </a:rPr>
                  <a:t>Heaviside</a:t>
                </a:r>
                <a:r>
                  <a:rPr lang="en-US" sz="2400" b="0" dirty="0">
                    <a:solidFill>
                      <a:schemeClr val="tx1"/>
                    </a:solidFill>
                  </a:rPr>
                  <a:t> function (step function which output is comprised in [-1,1])</a:t>
                </a:r>
              </a:p>
              <a:p>
                <a:pPr marL="342900" indent="-342900" algn="l">
                  <a:lnSpc>
                    <a:spcPct val="100000"/>
                  </a:lnSpc>
                  <a:buClr>
                    <a:srgbClr val="092E53"/>
                  </a:buClr>
                  <a:buSzPct val="100000"/>
                  <a:buFont typeface="Helvetica" panose="020B0604020202020204" pitchFamily="34" charset="0"/>
                  <a:buChar char="■"/>
                </a:pPr>
                <a:endParaRPr lang="en-US" sz="2400" b="0" dirty="0">
                  <a:solidFill>
                    <a:schemeClr val="tx1"/>
                  </a:solidFill>
                </a:endParaRPr>
              </a:p>
              <a:p>
                <a:pPr algn="l">
                  <a:lnSpc>
                    <a:spcPct val="100000"/>
                  </a:lnSpc>
                  <a:buClr>
                    <a:srgbClr val="092E53"/>
                  </a:buClr>
                  <a:buSzPct val="100000"/>
                </a:pPr>
                <a14:m>
                  <m:oMathPara xmlns:m="http://schemas.openxmlformats.org/officeDocument/2006/math">
                    <m:oMathParaPr>
                      <m:jc m:val="centerGroup"/>
                    </m:oMathParaPr>
                    <m:oMath xmlns:m="http://schemas.openxmlformats.org/officeDocument/2006/math">
                      <m:r>
                        <a:rPr lang="en-US" sz="2400" b="0" i="1">
                          <a:solidFill>
                            <a:schemeClr val="tx1"/>
                          </a:solidFill>
                          <a:latin typeface="Cambria Math" panose="02040503050406030204" pitchFamily="18" charset="0"/>
                        </a:rPr>
                        <m:t>𝜙</m:t>
                      </m:r>
                      <m:d>
                        <m:dPr>
                          <m:ctrlPr>
                            <a:rPr lang="en-US" sz="2400" b="0" i="1">
                              <a:solidFill>
                                <a:schemeClr val="tx1"/>
                              </a:solidFill>
                              <a:latin typeface="Cambria Math" panose="02040503050406030204" pitchFamily="18" charset="0"/>
                            </a:rPr>
                          </m:ctrlPr>
                        </m:dPr>
                        <m:e>
                          <m:r>
                            <a:rPr lang="en-US" sz="2400" b="0" i="1">
                              <a:solidFill>
                                <a:schemeClr val="tx1"/>
                              </a:solidFill>
                              <a:latin typeface="Cambria Math" panose="02040503050406030204" pitchFamily="18" charset="0"/>
                            </a:rPr>
                            <m:t>𝑧</m:t>
                          </m:r>
                        </m:e>
                      </m:d>
                      <m:r>
                        <a:rPr lang="en-US" sz="2400" b="0" i="1">
                          <a:solidFill>
                            <a:schemeClr val="tx1"/>
                          </a:solidFill>
                          <a:latin typeface="Cambria Math" panose="02040503050406030204" pitchFamily="18" charset="0"/>
                        </a:rPr>
                        <m:t>=</m:t>
                      </m:r>
                      <m:d>
                        <m:dPr>
                          <m:begChr m:val="{"/>
                          <m:endChr m:val=""/>
                          <m:ctrlPr>
                            <a:rPr lang="en-US" sz="2400" b="0" i="1">
                              <a:solidFill>
                                <a:schemeClr val="tx1"/>
                              </a:solidFill>
                              <a:latin typeface="Cambria Math" panose="02040503050406030204" pitchFamily="18" charset="0"/>
                            </a:rPr>
                          </m:ctrlPr>
                        </m:dPr>
                        <m:e>
                          <m:eqArr>
                            <m:eqArrPr>
                              <m:ctrlPr>
                                <a:rPr lang="en-US" sz="2400" b="0" i="1">
                                  <a:solidFill>
                                    <a:schemeClr val="tx1"/>
                                  </a:solidFill>
                                  <a:latin typeface="Cambria Math" panose="02040503050406030204" pitchFamily="18" charset="0"/>
                                </a:rPr>
                              </m:ctrlPr>
                            </m:eqArrPr>
                            <m:e>
                              <m:r>
                                <a:rPr lang="en-US" sz="2400" b="0" i="1" smtClean="0">
                                  <a:solidFill>
                                    <a:schemeClr val="tx1"/>
                                  </a:solidFill>
                                  <a:latin typeface="Cambria Math" panose="02040503050406030204" pitchFamily="18" charset="0"/>
                                </a:rPr>
                                <m:t>1  </m:t>
                              </m:r>
                              <m:r>
                                <a:rPr lang="en-US" sz="2400" b="0" i="0" smtClean="0">
                                  <a:solidFill>
                                    <a:schemeClr val="tx1"/>
                                  </a:solidFill>
                                  <a:latin typeface="Cambria Math" panose="02040503050406030204" pitchFamily="18" charset="0"/>
                                </a:rPr>
                                <m:t>   </m:t>
                              </m:r>
                              <m:r>
                                <m:rPr>
                                  <m:sty m:val="p"/>
                                </m:rPr>
                                <a:rPr lang="en-US" sz="2400" b="0" i="0" smtClean="0">
                                  <a:solidFill>
                                    <a:schemeClr val="tx1"/>
                                  </a:solidFill>
                                  <a:latin typeface="Cambria Math" panose="02040503050406030204" pitchFamily="18" charset="0"/>
                                </a:rPr>
                                <m:t>if</m:t>
                              </m:r>
                              <m:r>
                                <a:rPr lang="en-US" sz="2400" b="0" i="0" smtClean="0">
                                  <a:solidFill>
                                    <a:schemeClr val="tx1"/>
                                  </a:solidFill>
                                  <a:latin typeface="Cambria Math" panose="02040503050406030204" pitchFamily="18" charset="0"/>
                                </a:rPr>
                                <m:t> </m:t>
                              </m:r>
                              <m:r>
                                <m:rPr>
                                  <m:sty m:val="p"/>
                                </m:rPr>
                                <a:rPr lang="en-US" sz="2400" b="0" i="0" smtClean="0">
                                  <a:solidFill>
                                    <a:schemeClr val="tx1"/>
                                  </a:solidFill>
                                  <a:latin typeface="Cambria Math" panose="02040503050406030204" pitchFamily="18" charset="0"/>
                                </a:rPr>
                                <m:t>z</m:t>
                              </m:r>
                              <m:r>
                                <a:rPr lang="en-US" sz="2400" b="0" i="0" smtClean="0">
                                  <a:solidFill>
                                    <a:schemeClr val="tx1"/>
                                  </a:solidFill>
                                  <a:latin typeface="Cambria Math" panose="02040503050406030204" pitchFamily="18" charset="0"/>
                                </a:rPr>
                                <m:t>≥</m:t>
                              </m:r>
                              <m:r>
                                <m:rPr>
                                  <m:sty m:val="p"/>
                                </m:rPr>
                                <a:rPr lang="en-US" sz="2400" b="0" i="0" smtClean="0">
                                  <a:solidFill>
                                    <a:schemeClr val="tx1"/>
                                  </a:solidFill>
                                  <a:latin typeface="Cambria Math" panose="02040503050406030204" pitchFamily="18" charset="0"/>
                                </a:rPr>
                                <m:t>θ</m:t>
                              </m:r>
                            </m:e>
                            <m:e>
                              <m:r>
                                <a:rPr lang="en-US" sz="2400" b="0" i="1" smtClean="0">
                                  <a:solidFill>
                                    <a:schemeClr val="tx1"/>
                                  </a:solidFill>
                                  <a:latin typeface="Cambria Math" panose="02040503050406030204" pitchFamily="18" charset="0"/>
                                </a:rPr>
                                <m:t>−1   </m:t>
                              </m:r>
                              <m:r>
                                <m:rPr>
                                  <m:sty m:val="p"/>
                                </m:rPr>
                                <a:rPr lang="en-US" sz="2400" b="0" i="0" smtClean="0">
                                  <a:solidFill>
                                    <a:schemeClr val="tx1"/>
                                  </a:solidFill>
                                  <a:latin typeface="Cambria Math" panose="02040503050406030204" pitchFamily="18" charset="0"/>
                                </a:rPr>
                                <m:t>otherwise</m:t>
                              </m:r>
                            </m:e>
                          </m:eqArr>
                        </m:e>
                      </m:d>
                    </m:oMath>
                  </m:oMathPara>
                </a14:m>
                <a:endParaRPr lang="en-US" sz="2400" b="0" dirty="0">
                  <a:solidFill>
                    <a:schemeClr val="tx1"/>
                  </a:solidFill>
                </a:endParaRPr>
              </a:p>
              <a:p>
                <a:pPr marL="342900" indent="-342900" algn="l">
                  <a:lnSpc>
                    <a:spcPct val="100000"/>
                  </a:lnSpc>
                  <a:buClr>
                    <a:srgbClr val="092E53"/>
                  </a:buClr>
                  <a:buSzPct val="100000"/>
                  <a:buFont typeface="Helvetica" panose="020B0604020202020204" pitchFamily="34" charset="0"/>
                  <a:buChar char="■"/>
                </a:pPr>
                <a:r>
                  <a:rPr lang="en-US" sz="2400" dirty="0">
                    <a:solidFill>
                      <a:srgbClr val="092E53"/>
                    </a:solidFill>
                  </a:rPr>
                  <a:t>Sigmoid</a:t>
                </a:r>
                <a:r>
                  <a:rPr lang="en-US" sz="2400" b="0" dirty="0">
                    <a:solidFill>
                      <a:schemeClr val="tx1"/>
                    </a:solidFill>
                  </a:rPr>
                  <a:t> function (continuous function, most adopted, output in [0,1])</a:t>
                </a:r>
                <a:endParaRPr lang="en-US" sz="2400" dirty="0">
                  <a:solidFill>
                    <a:schemeClr val="tx1"/>
                  </a:solidFill>
                </a:endParaRPr>
              </a:p>
              <a:p>
                <a:pPr algn="l">
                  <a:lnSpc>
                    <a:spcPct val="100000"/>
                  </a:lnSpc>
                  <a:buClr>
                    <a:srgbClr val="092E53"/>
                  </a:buClr>
                  <a:buSzPct val="100000"/>
                </a:pPr>
                <a14:m>
                  <m:oMathPara xmlns:m="http://schemas.openxmlformats.org/officeDocument/2006/math">
                    <m:oMathParaPr>
                      <m:jc m:val="centerGroup"/>
                    </m:oMathParaPr>
                    <m:oMath xmlns:m="http://schemas.openxmlformats.org/officeDocument/2006/math">
                      <m:r>
                        <a:rPr lang="en-US" sz="2400" b="0" i="1">
                          <a:solidFill>
                            <a:schemeClr val="tx1"/>
                          </a:solidFill>
                          <a:latin typeface="Cambria Math" panose="02040503050406030204" pitchFamily="18" charset="0"/>
                        </a:rPr>
                        <m:t>𝜙</m:t>
                      </m:r>
                      <m:d>
                        <m:dPr>
                          <m:ctrlPr>
                            <a:rPr lang="en-US" sz="2400" b="0" i="1">
                              <a:solidFill>
                                <a:schemeClr val="tx1"/>
                              </a:solidFill>
                              <a:latin typeface="Cambria Math" panose="02040503050406030204" pitchFamily="18" charset="0"/>
                            </a:rPr>
                          </m:ctrlPr>
                        </m:dPr>
                        <m:e>
                          <m:r>
                            <a:rPr lang="en-US" sz="2400" b="0" i="1">
                              <a:solidFill>
                                <a:schemeClr val="tx1"/>
                              </a:solidFill>
                              <a:latin typeface="Cambria Math" panose="02040503050406030204" pitchFamily="18" charset="0"/>
                            </a:rPr>
                            <m:t>𝑧</m:t>
                          </m:r>
                        </m:e>
                      </m:d>
                      <m:r>
                        <a:rPr lang="en-US" sz="2400" b="0" i="1">
                          <a:solidFill>
                            <a:schemeClr val="tx1"/>
                          </a:solidFill>
                          <a:latin typeface="Cambria Math" panose="02040503050406030204" pitchFamily="18" charset="0"/>
                        </a:rPr>
                        <m:t>=</m:t>
                      </m:r>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1</m:t>
                          </m:r>
                        </m:num>
                        <m:den>
                          <m:r>
                            <a:rPr lang="en-US" sz="2400" b="0" i="1" smtClean="0">
                              <a:solidFill>
                                <a:schemeClr val="tx1"/>
                              </a:solidFill>
                              <a:latin typeface="Cambria Math" panose="02040503050406030204" pitchFamily="18" charset="0"/>
                            </a:rPr>
                            <m:t>1+</m:t>
                          </m:r>
                          <m:sSup>
                            <m:sSupPr>
                              <m:ctrlPr>
                                <a:rPr lang="en-US" sz="2400" b="0" i="1" smtClean="0">
                                  <a:solidFill>
                                    <a:schemeClr val="tx1"/>
                                  </a:solidFill>
                                  <a:latin typeface="Cambria Math" panose="02040503050406030204" pitchFamily="18" charset="0"/>
                                </a:rPr>
                              </m:ctrlPr>
                            </m:sSupPr>
                            <m:e>
                              <m:r>
                                <a:rPr lang="en-US" sz="2400" b="0" i="1" smtClean="0">
                                  <a:solidFill>
                                    <a:schemeClr val="tx1"/>
                                  </a:solidFill>
                                  <a:latin typeface="Cambria Math" panose="02040503050406030204" pitchFamily="18" charset="0"/>
                                </a:rPr>
                                <m:t>𝑒</m:t>
                              </m:r>
                            </m:e>
                            <m:sup>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𝑧</m:t>
                              </m:r>
                            </m:sup>
                          </m:sSup>
                        </m:den>
                      </m:f>
                    </m:oMath>
                  </m:oMathPara>
                </a14:m>
                <a:endParaRPr lang="en-US" sz="2400" dirty="0">
                  <a:solidFill>
                    <a:schemeClr val="tx1"/>
                  </a:solidFill>
                </a:endParaRPr>
              </a:p>
              <a:p>
                <a:pPr algn="l">
                  <a:lnSpc>
                    <a:spcPct val="100000"/>
                  </a:lnSpc>
                  <a:spcBef>
                    <a:spcPts val="1800"/>
                  </a:spcBef>
                  <a:buClr>
                    <a:srgbClr val="092E53"/>
                  </a:buClr>
                  <a:buSzPct val="100000"/>
                </a:pPr>
                <a:r>
                  <a:rPr lang="en-US" sz="2400" b="0" dirty="0">
                    <a:solidFill>
                      <a:schemeClr val="tx1"/>
                    </a:solidFill>
                  </a:rPr>
                  <a:t>This model of perceptron is called </a:t>
                </a:r>
                <a:r>
                  <a:rPr lang="en-US" sz="2400" dirty="0">
                    <a:solidFill>
                      <a:srgbClr val="092E53"/>
                    </a:solidFill>
                  </a:rPr>
                  <a:t>Feed-Forward Neuron.</a:t>
                </a:r>
                <a:endParaRPr lang="en-US" sz="2400" dirty="0">
                  <a:solidFill>
                    <a:schemeClr val="tx1"/>
                  </a:solidFill>
                </a:endParaRPr>
              </a:p>
              <a:p>
                <a:pPr algn="l">
                  <a:lnSpc>
                    <a:spcPct val="100000"/>
                  </a:lnSpc>
                  <a:spcBef>
                    <a:spcPts val="1800"/>
                  </a:spcBef>
                  <a:buClr>
                    <a:srgbClr val="092E53"/>
                  </a:buClr>
                  <a:buSzPct val="100000"/>
                </a:pPr>
                <a:r>
                  <a:rPr lang="en-US" sz="2400" b="0" dirty="0">
                    <a:solidFill>
                      <a:schemeClr val="tx1"/>
                    </a:solidFill>
                  </a:rPr>
                  <a:t>A Feed-forward Neural Network (</a:t>
                </a:r>
                <a:r>
                  <a:rPr lang="en-US" sz="2400" dirty="0">
                    <a:solidFill>
                      <a:schemeClr val="tx1"/>
                    </a:solidFill>
                  </a:rPr>
                  <a:t>FNN</a:t>
                </a:r>
                <a:r>
                  <a:rPr lang="en-US" sz="2400" b="0" dirty="0">
                    <a:solidFill>
                      <a:schemeClr val="tx1"/>
                    </a:solidFill>
                  </a:rPr>
                  <a:t>) combines more perceptron in layers</a:t>
                </a:r>
              </a:p>
              <a:p>
                <a:pPr algn="l">
                  <a:lnSpc>
                    <a:spcPct val="100000"/>
                  </a:lnSpc>
                  <a:spcBef>
                    <a:spcPts val="1800"/>
                  </a:spcBef>
                  <a:buClr>
                    <a:srgbClr val="092E53"/>
                  </a:buClr>
                  <a:buSzPct val="100000"/>
                </a:pPr>
                <a:r>
                  <a:rPr lang="en-US" sz="2400" b="0" dirty="0">
                    <a:solidFill>
                      <a:schemeClr val="tx1"/>
                    </a:solidFill>
                  </a:rPr>
                  <a:t>Training is done with </a:t>
                </a:r>
                <a:r>
                  <a:rPr lang="en-US" sz="2400" dirty="0">
                    <a:solidFill>
                      <a:schemeClr val="tx1"/>
                    </a:solidFill>
                  </a:rPr>
                  <a:t>Back-propagation technique </a:t>
                </a:r>
                <a:r>
                  <a:rPr lang="en-US" sz="2400" b="0" dirty="0">
                    <a:solidFill>
                      <a:schemeClr val="tx1"/>
                    </a:solidFill>
                  </a:rPr>
                  <a:t>(chain rule of derivatives)</a:t>
                </a:r>
              </a:p>
            </p:txBody>
          </p:sp>
        </mc:Choice>
        <mc:Fallback xmlns="">
          <p:sp>
            <p:nvSpPr>
              <p:cNvPr id="4" name="Sottotitolo 2">
                <a:extLst>
                  <a:ext uri="{FF2B5EF4-FFF2-40B4-BE49-F238E27FC236}">
                    <a16:creationId xmlns:a16="http://schemas.microsoft.com/office/drawing/2014/main" id="{CE50ED96-FB57-421B-B769-5985946E92FE}"/>
                  </a:ext>
                </a:extLst>
              </p:cNvPr>
              <p:cNvSpPr txBox="1">
                <a:spLocks noRot="1" noChangeAspect="1" noMove="1" noResize="1" noEditPoints="1" noAdjustHandles="1" noChangeArrowheads="1" noChangeShapeType="1" noTextEdit="1"/>
              </p:cNvSpPr>
              <p:nvPr/>
            </p:nvSpPr>
            <p:spPr>
              <a:xfrm>
                <a:off x="1143000" y="1736299"/>
                <a:ext cx="11049000" cy="4738243"/>
              </a:xfrm>
              <a:prstGeom prst="rect">
                <a:avLst/>
              </a:prstGeom>
              <a:blipFill>
                <a:blip r:embed="rId2"/>
                <a:stretch>
                  <a:fillRect l="-883" t="-901" b="-2960"/>
                </a:stretch>
              </a:blipFill>
            </p:spPr>
            <p:txBody>
              <a:bodyPr/>
              <a:lstStyle/>
              <a:p>
                <a:r>
                  <a:rPr lang="en-GB">
                    <a:noFill/>
                  </a:rPr>
                  <a:t> </a:t>
                </a:r>
              </a:p>
            </p:txBody>
          </p:sp>
        </mc:Fallback>
      </mc:AlternateContent>
      <p:sp>
        <p:nvSpPr>
          <p:cNvPr id="9" name="CasellaDiTesto 8">
            <a:extLst>
              <a:ext uri="{FF2B5EF4-FFF2-40B4-BE49-F238E27FC236}">
                <a16:creationId xmlns="" xmlns:a16="http://schemas.microsoft.com/office/drawing/2014/main" id="{90C75A6B-184A-4409-801A-B09357102EEA}"/>
              </a:ext>
            </a:extLst>
          </p:cNvPr>
          <p:cNvSpPr txBox="1"/>
          <p:nvPr/>
        </p:nvSpPr>
        <p:spPr>
          <a:xfrm>
            <a:off x="8618677" y="2407888"/>
            <a:ext cx="2081981" cy="369332"/>
          </a:xfrm>
          <a:prstGeom prst="rect">
            <a:avLst/>
          </a:prstGeom>
          <a:noFill/>
        </p:spPr>
        <p:txBody>
          <a:bodyPr wrap="square" rtlCol="0">
            <a:spAutoFit/>
          </a:bodyPr>
          <a:lstStyle/>
          <a:p>
            <a:pPr algn="ctr"/>
            <a:r>
              <a:rPr lang="en-US">
                <a:solidFill>
                  <a:srgbClr val="092E53"/>
                </a:solidFill>
                <a:latin typeface="Helvetica" panose="020B0604020202020204" pitchFamily="34" charset="0"/>
                <a:cs typeface="Helvetica" panose="020B0604020202020204" pitchFamily="34" charset="0"/>
              </a:rPr>
              <a:t>Threshold value</a:t>
            </a:r>
            <a:endParaRPr lang="en-US" dirty="0">
              <a:solidFill>
                <a:srgbClr val="092E53"/>
              </a:solidFill>
              <a:latin typeface="Helvetica" panose="020B0604020202020204" pitchFamily="34" charset="0"/>
              <a:cs typeface="Helvetica" panose="020B0604020202020204" pitchFamily="34" charset="0"/>
            </a:endParaRPr>
          </a:p>
        </p:txBody>
      </p:sp>
      <p:cxnSp>
        <p:nvCxnSpPr>
          <p:cNvPr id="11" name="Connettore diritto 10">
            <a:extLst>
              <a:ext uri="{FF2B5EF4-FFF2-40B4-BE49-F238E27FC236}">
                <a16:creationId xmlns="" xmlns:a16="http://schemas.microsoft.com/office/drawing/2014/main" id="{E50B5F8F-562B-4EBC-8DF5-6A5FF27DD6F2}"/>
              </a:ext>
            </a:extLst>
          </p:cNvPr>
          <p:cNvCxnSpPr>
            <a:cxnSpLocks/>
          </p:cNvCxnSpPr>
          <p:nvPr/>
        </p:nvCxnSpPr>
        <p:spPr>
          <a:xfrm flipH="1">
            <a:off x="7999245" y="2592554"/>
            <a:ext cx="796414" cy="184666"/>
          </a:xfrm>
          <a:prstGeom prst="line">
            <a:avLst/>
          </a:prstGeom>
          <a:ln>
            <a:solidFill>
              <a:srgbClr val="092E5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78107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fade">
                                      <p:cBhvr>
                                        <p:cTn id="11" dur="500"/>
                                        <p:tgtEl>
                                          <p:spTgt spid="4">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fade">
                                      <p:cBhvr>
                                        <p:cTn id="23" dur="500"/>
                                        <p:tgtEl>
                                          <p:spTgt spid="4">
                                            <p:txEl>
                                              <p:pRg st="5" end="5"/>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fade">
                                      <p:cBhvr>
                                        <p:cTn id="27" dur="500"/>
                                        <p:tgtEl>
                                          <p:spTgt spid="4">
                                            <p:txEl>
                                              <p:pRg st="6" end="6"/>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fade">
                                      <p:cBhvr>
                                        <p:cTn id="31"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 xmlns:a16="http://schemas.microsoft.com/office/drawing/2014/main" id="{6C8822C7-C141-4315-A4A4-246EC0D95971}"/>
              </a:ext>
            </a:extLst>
          </p:cNvPr>
          <p:cNvSpPr>
            <a:spLocks noGrp="1"/>
          </p:cNvSpPr>
          <p:nvPr>
            <p:ph type="body" sz="quarter" idx="12"/>
          </p:nvPr>
        </p:nvSpPr>
        <p:spPr>
          <a:xfrm>
            <a:off x="2319570" y="646365"/>
            <a:ext cx="8421867" cy="961418"/>
          </a:xfrm>
          <a:noFill/>
        </p:spPr>
        <p:txBody>
          <a:bodyPr vert="horz" wrap="square" lIns="91440" tIns="45720" rIns="91440" bIns="45720" rtlCol="0" anchor="t" anchorCtr="0">
            <a:noAutofit/>
          </a:bodyPr>
          <a:lstStyle/>
          <a:p>
            <a:pPr>
              <a:lnSpc>
                <a:spcPct val="90000"/>
              </a:lnSpc>
              <a:spcBef>
                <a:spcPct val="0"/>
              </a:spcBef>
            </a:pPr>
            <a:r>
              <a:rPr lang="en-US" sz="3200" dirty="0" err="1" smtClean="0">
                <a:solidFill>
                  <a:schemeClr val="tx1">
                    <a:lumMod val="75000"/>
                    <a:lumOff val="25000"/>
                  </a:schemeClr>
                </a:solidFill>
                <a:latin typeface="+mj-lt"/>
                <a:ea typeface="+mj-ea"/>
                <a:cs typeface="+mj-cs"/>
              </a:rPr>
              <a:t>Esempi</a:t>
            </a:r>
            <a:r>
              <a:rPr lang="en-US" sz="3200" dirty="0" smtClean="0">
                <a:solidFill>
                  <a:schemeClr val="tx1">
                    <a:lumMod val="75000"/>
                    <a:lumOff val="25000"/>
                  </a:schemeClr>
                </a:solidFill>
                <a:latin typeface="+mj-lt"/>
                <a:ea typeface="+mj-ea"/>
                <a:cs typeface="+mj-cs"/>
              </a:rPr>
              <a:t> di </a:t>
            </a:r>
            <a:r>
              <a:rPr lang="en-US" sz="3200" dirty="0" err="1" smtClean="0">
                <a:solidFill>
                  <a:schemeClr val="tx1">
                    <a:lumMod val="75000"/>
                    <a:lumOff val="25000"/>
                  </a:schemeClr>
                </a:solidFill>
                <a:latin typeface="+mj-lt"/>
                <a:ea typeface="+mj-ea"/>
                <a:cs typeface="+mj-cs"/>
              </a:rPr>
              <a:t>architetture</a:t>
            </a:r>
            <a:r>
              <a:rPr lang="en-US" sz="3200" dirty="0" smtClean="0">
                <a:solidFill>
                  <a:schemeClr val="tx1">
                    <a:lumMod val="75000"/>
                    <a:lumOff val="25000"/>
                  </a:schemeClr>
                </a:solidFill>
                <a:latin typeface="+mj-lt"/>
                <a:ea typeface="+mj-ea"/>
                <a:cs typeface="+mj-cs"/>
              </a:rPr>
              <a:t> per </a:t>
            </a:r>
            <a:r>
              <a:rPr lang="en-US" sz="3200" dirty="0" err="1" smtClean="0">
                <a:solidFill>
                  <a:schemeClr val="tx1">
                    <a:lumMod val="75000"/>
                    <a:lumOff val="25000"/>
                  </a:schemeClr>
                </a:solidFill>
                <a:latin typeface="+mj-lt"/>
                <a:ea typeface="+mj-ea"/>
                <a:cs typeface="+mj-cs"/>
              </a:rPr>
              <a:t>l’ANN</a:t>
            </a:r>
            <a:endParaRPr lang="en-US" sz="3200" dirty="0">
              <a:solidFill>
                <a:schemeClr val="tx1">
                  <a:lumMod val="75000"/>
                  <a:lumOff val="25000"/>
                </a:schemeClr>
              </a:solidFill>
              <a:latin typeface="+mj-lt"/>
              <a:ea typeface="+mj-ea"/>
              <a:cs typeface="+mj-cs"/>
            </a:endParaRPr>
          </a:p>
          <a:p>
            <a:pPr>
              <a:lnSpc>
                <a:spcPct val="90000"/>
              </a:lnSpc>
              <a:spcBef>
                <a:spcPct val="0"/>
              </a:spcBef>
            </a:pPr>
            <a:r>
              <a:rPr lang="en-US" sz="3200" dirty="0">
                <a:solidFill>
                  <a:schemeClr val="tx1">
                    <a:lumMod val="75000"/>
                    <a:lumOff val="25000"/>
                  </a:schemeClr>
                </a:solidFill>
                <a:latin typeface="+mj-lt"/>
                <a:ea typeface="+mj-ea"/>
                <a:cs typeface="+mj-cs"/>
              </a:rPr>
              <a:t>combining a number of </a:t>
            </a:r>
            <a:r>
              <a:rPr lang="en-US" sz="3200" dirty="0" err="1">
                <a:solidFill>
                  <a:schemeClr val="tx1">
                    <a:lumMod val="75000"/>
                    <a:lumOff val="25000"/>
                  </a:schemeClr>
                </a:solidFill>
                <a:latin typeface="+mj-lt"/>
                <a:ea typeface="+mj-ea"/>
                <a:cs typeface="+mj-cs"/>
              </a:rPr>
              <a:t>perceptrons</a:t>
            </a:r>
            <a:endParaRPr lang="en-US" sz="3200" dirty="0">
              <a:solidFill>
                <a:schemeClr val="tx1">
                  <a:lumMod val="75000"/>
                  <a:lumOff val="25000"/>
                </a:schemeClr>
              </a:solidFill>
              <a:latin typeface="+mj-lt"/>
              <a:ea typeface="+mj-ea"/>
              <a:cs typeface="+mj-cs"/>
            </a:endParaRPr>
          </a:p>
        </p:txBody>
      </p:sp>
      <p:sp>
        <p:nvSpPr>
          <p:cNvPr id="12" name="Segnaposto numero diapositiva 11">
            <a:extLst>
              <a:ext uri="{FF2B5EF4-FFF2-40B4-BE49-F238E27FC236}">
                <a16:creationId xmlns="" xmlns:a16="http://schemas.microsoft.com/office/drawing/2014/main" id="{3C6887D4-E456-72EA-A25E-2E8DD5CF071B}"/>
              </a:ext>
            </a:extLst>
          </p:cNvPr>
          <p:cNvSpPr>
            <a:spLocks noGrp="1"/>
          </p:cNvSpPr>
          <p:nvPr>
            <p:ph type="sldNum" sz="quarter" idx="4"/>
          </p:nvPr>
        </p:nvSpPr>
        <p:spPr>
          <a:prstGeom prst="rect">
            <a:avLst/>
          </a:prstGeom>
        </p:spPr>
        <p:txBody>
          <a:bodyPr/>
          <a:lstStyle/>
          <a:p>
            <a:fld id="{9E42D70D-0576-4960-87A1-17226790C1A9}" type="slidenum">
              <a:rPr lang="it-IT" smtClean="0"/>
              <a:t>18</a:t>
            </a:fld>
            <a:endParaRPr lang="it-IT"/>
          </a:p>
        </p:txBody>
      </p:sp>
      <p:sp>
        <p:nvSpPr>
          <p:cNvPr id="2" name="Titolo 1">
            <a:extLst>
              <a:ext uri="{FF2B5EF4-FFF2-40B4-BE49-F238E27FC236}">
                <a16:creationId xmlns="" xmlns:a16="http://schemas.microsoft.com/office/drawing/2014/main" id="{6379A842-0B22-42DF-BF63-EAD75E55FF48}"/>
              </a:ext>
            </a:extLst>
          </p:cNvPr>
          <p:cNvSpPr>
            <a:spLocks noGrp="1"/>
          </p:cNvSpPr>
          <p:nvPr>
            <p:ph type="ctrTitle" idx="4294967295"/>
          </p:nvPr>
        </p:nvSpPr>
        <p:spPr>
          <a:xfrm>
            <a:off x="0" y="-528638"/>
            <a:ext cx="9144000" cy="425450"/>
          </a:xfrm>
        </p:spPr>
        <p:txBody>
          <a:bodyPr/>
          <a:lstStyle/>
          <a:p>
            <a:r>
              <a:rPr lang="en-US"/>
              <a:t> </a:t>
            </a:r>
            <a:endParaRPr lang="en-US" dirty="0"/>
          </a:p>
        </p:txBody>
      </p:sp>
      <p:pic>
        <p:nvPicPr>
          <p:cNvPr id="4" name="Immagine 3">
            <a:extLst>
              <a:ext uri="{FF2B5EF4-FFF2-40B4-BE49-F238E27FC236}">
                <a16:creationId xmlns="" xmlns:a16="http://schemas.microsoft.com/office/drawing/2014/main" id="{E2A594ED-D84B-4719-B65D-B0DB32CBC265}"/>
              </a:ext>
            </a:extLst>
          </p:cNvPr>
          <p:cNvPicPr>
            <a:picLocks noChangeAspect="1"/>
          </p:cNvPicPr>
          <p:nvPr/>
        </p:nvPicPr>
        <p:blipFill>
          <a:blip r:embed="rId2"/>
          <a:stretch>
            <a:fillRect/>
          </a:stretch>
        </p:blipFill>
        <p:spPr>
          <a:xfrm>
            <a:off x="2102279" y="1807838"/>
            <a:ext cx="7716950" cy="4680000"/>
          </a:xfrm>
          <a:prstGeom prst="rect">
            <a:avLst/>
          </a:prstGeom>
        </p:spPr>
      </p:pic>
      <p:sp>
        <p:nvSpPr>
          <p:cNvPr id="6" name="CasellaDiTesto 5">
            <a:extLst>
              <a:ext uri="{FF2B5EF4-FFF2-40B4-BE49-F238E27FC236}">
                <a16:creationId xmlns="" xmlns:a16="http://schemas.microsoft.com/office/drawing/2014/main" id="{1D620FE5-7821-4B87-9BA7-740D3E71E534}"/>
              </a:ext>
            </a:extLst>
          </p:cNvPr>
          <p:cNvSpPr txBox="1"/>
          <p:nvPr/>
        </p:nvSpPr>
        <p:spPr>
          <a:xfrm>
            <a:off x="2662252" y="1607783"/>
            <a:ext cx="2236510" cy="400110"/>
          </a:xfrm>
          <a:prstGeom prst="rect">
            <a:avLst/>
          </a:prstGeom>
          <a:noFill/>
        </p:spPr>
        <p:txBody>
          <a:bodyPr wrap="none" rtlCol="0">
            <a:spAutoFit/>
          </a:bodyPr>
          <a:lstStyle/>
          <a:p>
            <a:pPr algn="ctr"/>
            <a:r>
              <a:rPr lang="en-US" sz="2000" b="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Single-layer</a:t>
            </a:r>
            <a:r>
              <a:rPr lang="en-US" sz="2000" b="1">
                <a:latin typeface="Helvetica" panose="020B0604020202020204" pitchFamily="34" charset="0"/>
                <a:cs typeface="Helvetica" panose="020B0604020202020204" pitchFamily="34" charset="0"/>
              </a:rPr>
              <a:t> FNN</a:t>
            </a:r>
            <a:endParaRPr lang="en-US" sz="2000" b="1" dirty="0">
              <a:latin typeface="Helvetica" panose="020B0604020202020204" pitchFamily="34" charset="0"/>
              <a:cs typeface="Helvetica" panose="020B0604020202020204" pitchFamily="34" charset="0"/>
            </a:endParaRPr>
          </a:p>
        </p:txBody>
      </p:sp>
      <p:sp>
        <p:nvSpPr>
          <p:cNvPr id="7" name="CasellaDiTesto 6">
            <a:extLst>
              <a:ext uri="{FF2B5EF4-FFF2-40B4-BE49-F238E27FC236}">
                <a16:creationId xmlns="" xmlns:a16="http://schemas.microsoft.com/office/drawing/2014/main" id="{3A25CC63-51C5-4931-9867-07F130B4F908}"/>
              </a:ext>
            </a:extLst>
          </p:cNvPr>
          <p:cNvSpPr txBox="1"/>
          <p:nvPr/>
        </p:nvSpPr>
        <p:spPr>
          <a:xfrm>
            <a:off x="6530504" y="1607783"/>
            <a:ext cx="2063385" cy="400110"/>
          </a:xfrm>
          <a:prstGeom prst="rect">
            <a:avLst/>
          </a:prstGeom>
          <a:noFill/>
        </p:spPr>
        <p:txBody>
          <a:bodyPr wrap="none" rtlCol="0">
            <a:spAutoFit/>
          </a:bodyPr>
          <a:lstStyle/>
          <a:p>
            <a:pPr algn="ctr"/>
            <a:r>
              <a:rPr lang="en-US" sz="2000" b="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Multi-layer</a:t>
            </a:r>
            <a:r>
              <a:rPr lang="en-US" sz="2000" b="1">
                <a:latin typeface="Helvetica" panose="020B0604020202020204" pitchFamily="34" charset="0"/>
                <a:cs typeface="Helvetica" panose="020B0604020202020204" pitchFamily="34" charset="0"/>
              </a:rPr>
              <a:t> FNN</a:t>
            </a:r>
            <a:endParaRPr lang="en-US" sz="2000" b="1" dirty="0">
              <a:latin typeface="Helvetica" panose="020B0604020202020204" pitchFamily="34" charset="0"/>
              <a:cs typeface="Helvetica" panose="020B0604020202020204" pitchFamily="34" charset="0"/>
            </a:endParaRPr>
          </a:p>
        </p:txBody>
      </p:sp>
      <p:sp>
        <p:nvSpPr>
          <p:cNvPr id="8" name="CasellaDiTesto 7">
            <a:extLst>
              <a:ext uri="{FF2B5EF4-FFF2-40B4-BE49-F238E27FC236}">
                <a16:creationId xmlns="" xmlns:a16="http://schemas.microsoft.com/office/drawing/2014/main" id="{398B7B9F-BF61-410B-8F4F-EA5923BD50A0}"/>
              </a:ext>
            </a:extLst>
          </p:cNvPr>
          <p:cNvSpPr txBox="1"/>
          <p:nvPr/>
        </p:nvSpPr>
        <p:spPr>
          <a:xfrm>
            <a:off x="6783187" y="5717699"/>
            <a:ext cx="1055097" cy="707886"/>
          </a:xfrm>
          <a:prstGeom prst="rect">
            <a:avLst/>
          </a:prstGeom>
          <a:solidFill>
            <a:schemeClr val="bg1"/>
          </a:solidFill>
        </p:spPr>
        <p:txBody>
          <a:bodyPr wrap="none" rtlCol="0">
            <a:spAutoFit/>
          </a:bodyPr>
          <a:lstStyle/>
          <a:p>
            <a:pPr algn="ctr"/>
            <a:r>
              <a:rPr lang="en-US" sz="2000" b="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Hidden</a:t>
            </a:r>
          </a:p>
          <a:p>
            <a:pPr algn="ctr"/>
            <a:r>
              <a:rPr lang="en-US" sz="2000" b="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layer</a:t>
            </a:r>
            <a:endParaRPr lang="en-US" sz="2000" b="1" dirty="0">
              <a:latin typeface="Helvetica" panose="020B0604020202020204" pitchFamily="34" charset="0"/>
              <a:cs typeface="Helvetica" panose="020B0604020202020204" pitchFamily="34" charset="0"/>
            </a:endParaRPr>
          </a:p>
        </p:txBody>
      </p:sp>
      <p:sp>
        <p:nvSpPr>
          <p:cNvPr id="9" name="CasellaDiTesto 8">
            <a:extLst>
              <a:ext uri="{FF2B5EF4-FFF2-40B4-BE49-F238E27FC236}">
                <a16:creationId xmlns="" xmlns:a16="http://schemas.microsoft.com/office/drawing/2014/main" id="{C6E8C3CD-8E66-412E-B89F-EA4C52666415}"/>
              </a:ext>
            </a:extLst>
          </p:cNvPr>
          <p:cNvSpPr txBox="1"/>
          <p:nvPr/>
        </p:nvSpPr>
        <p:spPr>
          <a:xfrm>
            <a:off x="6783187" y="1952459"/>
            <a:ext cx="1709122" cy="338554"/>
          </a:xfrm>
          <a:prstGeom prst="rect">
            <a:avLst/>
          </a:prstGeom>
          <a:noFill/>
        </p:spPr>
        <p:txBody>
          <a:bodyPr wrap="none" rtlCol="0">
            <a:spAutoFit/>
          </a:bodyPr>
          <a:lstStyle/>
          <a:p>
            <a:pPr algn="ctr"/>
            <a:r>
              <a:rPr lang="en-US" sz="1600">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Shallow Network</a:t>
            </a:r>
            <a:endParaRPr lang="en-US" sz="1600" dirty="0">
              <a:effectLst>
                <a:outerShdw blurRad="38100" dist="38100" dir="2700000" algn="tl">
                  <a:srgbClr val="000000">
                    <a:alpha val="43137"/>
                  </a:srgbClr>
                </a:outerShdw>
              </a:effectLst>
              <a:latin typeface="Helvetica" panose="020B0604020202020204" pitchFamily="34" charset="0"/>
              <a:cs typeface="Helvetica" panose="020B0604020202020204" pitchFamily="34" charset="0"/>
            </a:endParaRPr>
          </a:p>
        </p:txBody>
      </p:sp>
      <p:sp>
        <p:nvSpPr>
          <p:cNvPr id="10" name="CasellaDiTesto 9">
            <a:extLst>
              <a:ext uri="{FF2B5EF4-FFF2-40B4-BE49-F238E27FC236}">
                <a16:creationId xmlns="" xmlns:a16="http://schemas.microsoft.com/office/drawing/2014/main" id="{9B8F2909-D108-43A1-8732-33B3B77D2D6C}"/>
              </a:ext>
            </a:extLst>
          </p:cNvPr>
          <p:cNvSpPr txBox="1"/>
          <p:nvPr/>
        </p:nvSpPr>
        <p:spPr>
          <a:xfrm>
            <a:off x="9341461" y="1611338"/>
            <a:ext cx="1895071" cy="400110"/>
          </a:xfrm>
          <a:prstGeom prst="rect">
            <a:avLst/>
          </a:prstGeom>
          <a:noFill/>
        </p:spPr>
        <p:txBody>
          <a:bodyPr wrap="none" rtlCol="0">
            <a:spAutoFit/>
          </a:bodyPr>
          <a:lstStyle/>
          <a:p>
            <a:pPr algn="ctr"/>
            <a:r>
              <a:rPr lang="en-US" sz="2000" b="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Deep Network</a:t>
            </a:r>
            <a:endParaRPr lang="en-US" sz="2000" b="1" dirty="0">
              <a:effectLst>
                <a:outerShdw blurRad="38100" dist="38100" dir="2700000" algn="tl">
                  <a:srgbClr val="000000">
                    <a:alpha val="43137"/>
                  </a:srgbClr>
                </a:outerShdw>
              </a:effectLst>
              <a:latin typeface="Helvetica" panose="020B0604020202020204" pitchFamily="34" charset="0"/>
              <a:cs typeface="Helvetica" panose="020B0604020202020204" pitchFamily="34" charset="0"/>
            </a:endParaRPr>
          </a:p>
        </p:txBody>
      </p:sp>
      <p:sp>
        <p:nvSpPr>
          <p:cNvPr id="11" name="CasellaDiTesto 10">
            <a:extLst>
              <a:ext uri="{FF2B5EF4-FFF2-40B4-BE49-F238E27FC236}">
                <a16:creationId xmlns="" xmlns:a16="http://schemas.microsoft.com/office/drawing/2014/main" id="{609C2163-B4E4-4AFC-A28D-E6F9F59E6672}"/>
              </a:ext>
            </a:extLst>
          </p:cNvPr>
          <p:cNvSpPr txBox="1"/>
          <p:nvPr/>
        </p:nvSpPr>
        <p:spPr>
          <a:xfrm>
            <a:off x="9484362" y="1915560"/>
            <a:ext cx="1609267" cy="584775"/>
          </a:xfrm>
          <a:prstGeom prst="rect">
            <a:avLst/>
          </a:prstGeom>
          <a:noFill/>
        </p:spPr>
        <p:txBody>
          <a:bodyPr wrap="square" rtlCol="0">
            <a:spAutoFit/>
          </a:bodyPr>
          <a:lstStyle/>
          <a:p>
            <a:pPr algn="ctr"/>
            <a:r>
              <a:rPr lang="en-US" sz="1600">
                <a:latin typeface="Helvetica" panose="020B0604020202020204" pitchFamily="34" charset="0"/>
                <a:cs typeface="Helvetica" panose="020B0604020202020204" pitchFamily="34" charset="0"/>
              </a:rPr>
              <a:t>More than one hidden layer</a:t>
            </a:r>
            <a:endParaRPr lang="en-US" sz="16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3136978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4" descr="https://databricks.com/wp-content/uploads/2019/02/glossary-adagrad.png">
            <a:extLst>
              <a:ext uri="{FF2B5EF4-FFF2-40B4-BE49-F238E27FC236}">
                <a16:creationId xmlns="" xmlns:a16="http://schemas.microsoft.com/office/drawing/2014/main" id="{930F4EB5-0A64-4DA5-9C6A-3F38E043130D}"/>
              </a:ext>
            </a:extLst>
          </p:cNvPr>
          <p:cNvPicPr>
            <a:picLocks noChangeAspect="1" noChangeArrowheads="1"/>
          </p:cNvPicPr>
          <p:nvPr/>
        </p:nvPicPr>
        <p:blipFill>
          <a:blip r:embed="rId3" cstate="print"/>
          <a:srcRect/>
          <a:stretch>
            <a:fillRect/>
          </a:stretch>
        </p:blipFill>
        <p:spPr bwMode="auto">
          <a:xfrm>
            <a:off x="3329772" y="4215010"/>
            <a:ext cx="4255912" cy="2359450"/>
          </a:xfrm>
          <a:prstGeom prst="rect">
            <a:avLst/>
          </a:prstGeom>
          <a:noFill/>
        </p:spPr>
      </p:pic>
      <p:sp>
        <p:nvSpPr>
          <p:cNvPr id="19" name="Segnaposto testo 18"/>
          <p:cNvSpPr>
            <a:spLocks noGrp="1"/>
          </p:cNvSpPr>
          <p:nvPr>
            <p:ph type="body" sz="quarter" idx="12"/>
          </p:nvPr>
        </p:nvSpPr>
        <p:spPr/>
        <p:txBody>
          <a:bodyPr/>
          <a:lstStyle/>
          <a:p>
            <a:endParaRPr lang="it-IT"/>
          </a:p>
        </p:txBody>
      </p:sp>
      <p:sp>
        <p:nvSpPr>
          <p:cNvPr id="21" name="Segnaposto testo 20"/>
          <p:cNvSpPr>
            <a:spLocks noGrp="1"/>
          </p:cNvSpPr>
          <p:nvPr>
            <p:ph type="body" sz="quarter" idx="13"/>
          </p:nvPr>
        </p:nvSpPr>
        <p:spPr/>
        <p:txBody>
          <a:bodyPr/>
          <a:lstStyle/>
          <a:p>
            <a:endParaRPr lang="it-IT"/>
          </a:p>
        </p:txBody>
      </p:sp>
      <p:sp>
        <p:nvSpPr>
          <p:cNvPr id="3" name="Segnaposto numero diapositiva 2">
            <a:extLst>
              <a:ext uri="{FF2B5EF4-FFF2-40B4-BE49-F238E27FC236}">
                <a16:creationId xmlns="" xmlns:a16="http://schemas.microsoft.com/office/drawing/2014/main" id="{9896F79F-B740-4F12-5B6F-2E3304C3CCE3}"/>
              </a:ext>
            </a:extLst>
          </p:cNvPr>
          <p:cNvSpPr>
            <a:spLocks noGrp="1"/>
          </p:cNvSpPr>
          <p:nvPr>
            <p:ph type="sldNum" sz="quarter" idx="4"/>
          </p:nvPr>
        </p:nvSpPr>
        <p:spPr>
          <a:prstGeom prst="rect">
            <a:avLst/>
          </a:prstGeom>
        </p:spPr>
        <p:txBody>
          <a:bodyPr/>
          <a:lstStyle/>
          <a:p>
            <a:fld id="{EE272CC6-F969-4BE6-92FF-DB5CFBA96BF0}" type="slidenum">
              <a:rPr lang="it-IT" smtClean="0"/>
              <a:pPr/>
              <a:t>19</a:t>
            </a:fld>
            <a:endParaRPr lang="it-IT"/>
          </a:p>
        </p:txBody>
      </p:sp>
      <p:sp>
        <p:nvSpPr>
          <p:cNvPr id="6" name="Sottotitolo 2">
            <a:extLst>
              <a:ext uri="{FF2B5EF4-FFF2-40B4-BE49-F238E27FC236}">
                <a16:creationId xmlns="" xmlns:a16="http://schemas.microsoft.com/office/drawing/2014/main" id="{FFBC6997-953D-4738-B358-6ED9E6748AE9}"/>
              </a:ext>
            </a:extLst>
          </p:cNvPr>
          <p:cNvSpPr txBox="1">
            <a:spLocks/>
          </p:cNvSpPr>
          <p:nvPr/>
        </p:nvSpPr>
        <p:spPr>
          <a:xfrm>
            <a:off x="0" y="602380"/>
            <a:ext cx="12192000" cy="1205458"/>
          </a:xfrm>
          <a:prstGeom prst="rect">
            <a:avLst/>
          </a:prstGeom>
          <a:noFill/>
        </p:spPr>
        <p:txBody>
          <a:bodyPr vert="horz" wrap="square" lIns="91440" tIns="45720" rIns="91440" bIns="4572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ct val="0"/>
              </a:spcBef>
            </a:pPr>
            <a:r>
              <a:rPr lang="en-US" sz="3200" dirty="0" smtClean="0">
                <a:solidFill>
                  <a:schemeClr val="tx1">
                    <a:lumMod val="75000"/>
                    <a:lumOff val="25000"/>
                  </a:schemeClr>
                </a:solidFill>
                <a:latin typeface="+mj-lt"/>
                <a:ea typeface="+mj-ea"/>
                <a:cs typeface="+mj-cs"/>
              </a:rPr>
              <a:t>Come le </a:t>
            </a:r>
            <a:r>
              <a:rPr lang="en-US" sz="3200" dirty="0" err="1" smtClean="0">
                <a:solidFill>
                  <a:schemeClr val="tx1">
                    <a:lumMod val="75000"/>
                    <a:lumOff val="25000"/>
                  </a:schemeClr>
                </a:solidFill>
                <a:latin typeface="+mj-lt"/>
                <a:ea typeface="+mj-ea"/>
                <a:cs typeface="+mj-cs"/>
              </a:rPr>
              <a:t>reti</a:t>
            </a:r>
            <a:r>
              <a:rPr lang="en-US" sz="3200" dirty="0" smtClean="0">
                <a:solidFill>
                  <a:schemeClr val="tx1">
                    <a:lumMod val="75000"/>
                    <a:lumOff val="25000"/>
                  </a:schemeClr>
                </a:solidFill>
                <a:latin typeface="+mj-lt"/>
                <a:ea typeface="+mj-ea"/>
                <a:cs typeface="+mj-cs"/>
              </a:rPr>
              <a:t> </a:t>
            </a:r>
            <a:r>
              <a:rPr lang="en-US" sz="3200" dirty="0" err="1" smtClean="0">
                <a:solidFill>
                  <a:schemeClr val="tx1">
                    <a:lumMod val="75000"/>
                    <a:lumOff val="25000"/>
                  </a:schemeClr>
                </a:solidFill>
                <a:latin typeface="+mj-lt"/>
                <a:ea typeface="+mj-ea"/>
                <a:cs typeface="+mj-cs"/>
              </a:rPr>
              <a:t>neurali</a:t>
            </a:r>
            <a:r>
              <a:rPr lang="en-US" sz="3200" dirty="0" smtClean="0">
                <a:solidFill>
                  <a:schemeClr val="tx1">
                    <a:lumMod val="75000"/>
                    <a:lumOff val="25000"/>
                  </a:schemeClr>
                </a:solidFill>
                <a:latin typeface="+mj-lt"/>
                <a:ea typeface="+mj-ea"/>
                <a:cs typeface="+mj-cs"/>
              </a:rPr>
              <a:t> </a:t>
            </a:r>
            <a:r>
              <a:rPr lang="en-US" sz="3200" dirty="0" err="1" smtClean="0">
                <a:solidFill>
                  <a:schemeClr val="tx1">
                    <a:lumMod val="75000"/>
                    <a:lumOff val="25000"/>
                  </a:schemeClr>
                </a:solidFill>
                <a:latin typeface="+mj-lt"/>
                <a:ea typeface="+mj-ea"/>
                <a:cs typeface="+mj-cs"/>
              </a:rPr>
              <a:t>apprendono</a:t>
            </a:r>
            <a:r>
              <a:rPr lang="en-US" sz="3200" dirty="0" smtClean="0">
                <a:solidFill>
                  <a:schemeClr val="tx1">
                    <a:lumMod val="75000"/>
                    <a:lumOff val="25000"/>
                  </a:schemeClr>
                </a:solidFill>
                <a:latin typeface="+mj-lt"/>
                <a:ea typeface="+mj-ea"/>
                <a:cs typeface="+mj-cs"/>
              </a:rPr>
              <a:t>…?</a:t>
            </a:r>
            <a:endParaRPr lang="en-US" sz="3200" dirty="0">
              <a:solidFill>
                <a:schemeClr val="tx1">
                  <a:lumMod val="75000"/>
                  <a:lumOff val="25000"/>
                </a:schemeClr>
              </a:solidFill>
              <a:latin typeface="+mj-lt"/>
              <a:ea typeface="+mj-ea"/>
              <a:cs typeface="+mj-cs"/>
            </a:endParaRPr>
          </a:p>
          <a:p>
            <a:pPr algn="ctr">
              <a:lnSpc>
                <a:spcPct val="90000"/>
              </a:lnSpc>
              <a:spcBef>
                <a:spcPct val="0"/>
              </a:spcBef>
            </a:pPr>
            <a:r>
              <a:rPr lang="en-US" sz="3200" dirty="0">
                <a:solidFill>
                  <a:schemeClr val="tx1">
                    <a:lumMod val="75000"/>
                    <a:lumOff val="25000"/>
                  </a:schemeClr>
                </a:solidFill>
                <a:latin typeface="+mj-lt"/>
                <a:ea typeface="+mj-ea"/>
                <a:cs typeface="+mj-cs"/>
              </a:rPr>
              <a:t>Gradient descendent algorithm and Backpropagation </a:t>
            </a:r>
          </a:p>
        </p:txBody>
      </p:sp>
      <p:pic>
        <p:nvPicPr>
          <p:cNvPr id="7" name="Picture 2053" descr="C:\waves\dd.gif">
            <a:extLst>
              <a:ext uri="{FF2B5EF4-FFF2-40B4-BE49-F238E27FC236}">
                <a16:creationId xmlns="" xmlns:a16="http://schemas.microsoft.com/office/drawing/2014/main" id="{03FA0E13-96E6-4684-A284-BBCDA960F24A}"/>
              </a:ext>
            </a:extLst>
          </p:cNvPr>
          <p:cNvPicPr>
            <a:picLocks noChangeAspect="1" noChangeArrowheads="1" noCrop="1"/>
          </p:cNvPicPr>
          <p:nvPr/>
        </p:nvPicPr>
        <p:blipFill>
          <a:blip r:embed="rId4" cstate="print"/>
          <a:srcRect/>
          <a:stretch>
            <a:fillRect/>
          </a:stretch>
        </p:blipFill>
        <p:spPr bwMode="auto">
          <a:xfrm>
            <a:off x="8809705" y="1672135"/>
            <a:ext cx="2787998" cy="2582203"/>
          </a:xfrm>
          <a:prstGeom prst="rect">
            <a:avLst/>
          </a:prstGeom>
          <a:noFill/>
          <a:ln w="9525">
            <a:noFill/>
            <a:miter lim="800000"/>
            <a:headEnd/>
            <a:tailEnd/>
          </a:ln>
        </p:spPr>
      </p:pic>
      <p:graphicFrame>
        <p:nvGraphicFramePr>
          <p:cNvPr id="8" name="Object 2">
            <a:extLst>
              <a:ext uri="{FF2B5EF4-FFF2-40B4-BE49-F238E27FC236}">
                <a16:creationId xmlns="" xmlns:a16="http://schemas.microsoft.com/office/drawing/2014/main" id="{B9518D78-B69C-4F42-B512-673B174DEDD6}"/>
              </a:ext>
            </a:extLst>
          </p:cNvPr>
          <p:cNvGraphicFramePr>
            <a:graphicFrameLocks noChangeAspect="1"/>
          </p:cNvGraphicFramePr>
          <p:nvPr>
            <p:extLst>
              <p:ext uri="{D42A27DB-BD31-4B8C-83A1-F6EECF244321}">
                <p14:modId xmlns:p14="http://schemas.microsoft.com/office/powerpoint/2010/main" val="2407531991"/>
              </p:ext>
            </p:extLst>
          </p:nvPr>
        </p:nvGraphicFramePr>
        <p:xfrm>
          <a:off x="529127" y="2781300"/>
          <a:ext cx="2853170" cy="534969"/>
        </p:xfrm>
        <a:graphic>
          <a:graphicData uri="http://schemas.openxmlformats.org/presentationml/2006/ole">
            <mc:AlternateContent xmlns:mc="http://schemas.openxmlformats.org/markup-compatibility/2006">
              <mc:Choice xmlns:v="urn:schemas-microsoft-com:vml" Requires="v">
                <p:oleObj spid="_x0000_s1059" name="Equation" r:id="rId5" imgW="1219200" imgH="228600" progId="Equation.3">
                  <p:embed/>
                </p:oleObj>
              </mc:Choice>
              <mc:Fallback>
                <p:oleObj name="Equation" r:id="rId5" imgW="1219200" imgH="228600" progId="Equation.3">
                  <p:embed/>
                  <p:pic>
                    <p:nvPicPr>
                      <p:cNvPr id="9" name="Object 2">
                        <a:extLst>
                          <a:ext uri="{FF2B5EF4-FFF2-40B4-BE49-F238E27FC236}">
                            <a16:creationId xmlns="" xmlns:a16="http://schemas.microsoft.com/office/drawing/2014/main" id="{8D19586F-583F-4E66-9416-0FC4F013BFC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127" y="2781300"/>
                        <a:ext cx="2853170" cy="534969"/>
                      </a:xfrm>
                      <a:prstGeom prst="rect">
                        <a:avLst/>
                      </a:prstGeom>
                      <a:solidFill>
                        <a:schemeClr val="bg1"/>
                      </a:solidFill>
                      <a:ln w="38100">
                        <a:noFill/>
                        <a:miter lim="800000"/>
                        <a:headEnd/>
                        <a:tailEnd/>
                      </a:ln>
                    </p:spPr>
                  </p:pic>
                </p:oleObj>
              </mc:Fallback>
            </mc:AlternateContent>
          </a:graphicData>
        </a:graphic>
      </p:graphicFrame>
      <p:graphicFrame>
        <p:nvGraphicFramePr>
          <p:cNvPr id="9" name="Object 3">
            <a:extLst>
              <a:ext uri="{FF2B5EF4-FFF2-40B4-BE49-F238E27FC236}">
                <a16:creationId xmlns="" xmlns:a16="http://schemas.microsoft.com/office/drawing/2014/main" id="{59BCC66C-092C-4D3F-A4BF-4F1516F5CB6A}"/>
              </a:ext>
            </a:extLst>
          </p:cNvPr>
          <p:cNvGraphicFramePr>
            <a:graphicFrameLocks noChangeAspect="1"/>
          </p:cNvGraphicFramePr>
          <p:nvPr>
            <p:extLst>
              <p:ext uri="{D42A27DB-BD31-4B8C-83A1-F6EECF244321}">
                <p14:modId xmlns:p14="http://schemas.microsoft.com/office/powerpoint/2010/main" val="4160354468"/>
              </p:ext>
            </p:extLst>
          </p:nvPr>
        </p:nvGraphicFramePr>
        <p:xfrm>
          <a:off x="946434" y="3517819"/>
          <a:ext cx="2170036" cy="534969"/>
        </p:xfrm>
        <a:graphic>
          <a:graphicData uri="http://schemas.openxmlformats.org/presentationml/2006/ole">
            <mc:AlternateContent xmlns:mc="http://schemas.openxmlformats.org/markup-compatibility/2006">
              <mc:Choice xmlns:v="urn:schemas-microsoft-com:vml" Requires="v">
                <p:oleObj spid="_x0000_s1060" name="Equation" r:id="rId7" imgW="927100" imgH="228600" progId="Equation.3">
                  <p:embed/>
                </p:oleObj>
              </mc:Choice>
              <mc:Fallback>
                <p:oleObj name="Equation" r:id="rId7" imgW="927100" imgH="228600" progId="Equation.3">
                  <p:embed/>
                  <p:pic>
                    <p:nvPicPr>
                      <p:cNvPr id="10" name="Object 3">
                        <a:extLst>
                          <a:ext uri="{FF2B5EF4-FFF2-40B4-BE49-F238E27FC236}">
                            <a16:creationId xmlns="" xmlns:a16="http://schemas.microsoft.com/office/drawing/2014/main" id="{52698916-3B02-4B98-B509-039EBA754D6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6434" y="3517819"/>
                        <a:ext cx="2170036" cy="534969"/>
                      </a:xfrm>
                      <a:prstGeom prst="rect">
                        <a:avLst/>
                      </a:prstGeom>
                      <a:solidFill>
                        <a:schemeClr val="bg1"/>
                      </a:solidFill>
                      <a:ln w="38100">
                        <a:noFill/>
                        <a:miter lim="800000"/>
                        <a:headEnd/>
                        <a:tailEnd/>
                      </a:ln>
                    </p:spPr>
                  </p:pic>
                </p:oleObj>
              </mc:Fallback>
            </mc:AlternateContent>
          </a:graphicData>
        </a:graphic>
      </p:graphicFrame>
      <p:graphicFrame>
        <p:nvGraphicFramePr>
          <p:cNvPr id="10" name="Object 4">
            <a:extLst>
              <a:ext uri="{FF2B5EF4-FFF2-40B4-BE49-F238E27FC236}">
                <a16:creationId xmlns="" xmlns:a16="http://schemas.microsoft.com/office/drawing/2014/main" id="{1E21D7BA-2B02-4A69-A2C5-67E8F0AF4F69}"/>
              </a:ext>
            </a:extLst>
          </p:cNvPr>
          <p:cNvGraphicFramePr>
            <a:graphicFrameLocks noChangeAspect="1"/>
          </p:cNvGraphicFramePr>
          <p:nvPr>
            <p:extLst>
              <p:ext uri="{D42A27DB-BD31-4B8C-83A1-F6EECF244321}">
                <p14:modId xmlns:p14="http://schemas.microsoft.com/office/powerpoint/2010/main" val="2924738670"/>
              </p:ext>
            </p:extLst>
          </p:nvPr>
        </p:nvGraphicFramePr>
        <p:xfrm>
          <a:off x="327811" y="4254338"/>
          <a:ext cx="3268820" cy="534969"/>
        </p:xfrm>
        <a:graphic>
          <a:graphicData uri="http://schemas.openxmlformats.org/presentationml/2006/ole">
            <mc:AlternateContent xmlns:mc="http://schemas.openxmlformats.org/markup-compatibility/2006">
              <mc:Choice xmlns:v="urn:schemas-microsoft-com:vml" Requires="v">
                <p:oleObj spid="_x0000_s1061" name="Equation" r:id="rId9" imgW="1397000" imgH="228600" progId="Equation.3">
                  <p:embed/>
                </p:oleObj>
              </mc:Choice>
              <mc:Fallback>
                <p:oleObj name="Equation" r:id="rId9" imgW="1397000" imgH="228600" progId="Equation.3">
                  <p:embed/>
                  <p:pic>
                    <p:nvPicPr>
                      <p:cNvPr id="11" name="Object 4">
                        <a:extLst>
                          <a:ext uri="{FF2B5EF4-FFF2-40B4-BE49-F238E27FC236}">
                            <a16:creationId xmlns="" xmlns:a16="http://schemas.microsoft.com/office/drawing/2014/main" id="{DC338184-114C-49FB-8928-F78147609A0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811" y="4254338"/>
                        <a:ext cx="3268820" cy="534969"/>
                      </a:xfrm>
                      <a:prstGeom prst="rect">
                        <a:avLst/>
                      </a:prstGeom>
                      <a:solidFill>
                        <a:schemeClr val="bg1"/>
                      </a:solidFill>
                      <a:ln w="38100">
                        <a:noFill/>
                        <a:miter lim="800000"/>
                        <a:headEnd/>
                        <a:tailEnd/>
                      </a:ln>
                    </p:spPr>
                  </p:pic>
                </p:oleObj>
              </mc:Fallback>
            </mc:AlternateContent>
          </a:graphicData>
        </a:graphic>
      </p:graphicFrame>
      <p:sp>
        <p:nvSpPr>
          <p:cNvPr id="11" name="TextBox 1">
            <a:extLst>
              <a:ext uri="{FF2B5EF4-FFF2-40B4-BE49-F238E27FC236}">
                <a16:creationId xmlns="" xmlns:a16="http://schemas.microsoft.com/office/drawing/2014/main" id="{AD5A9FB6-BA33-4695-A86D-FF3CCD297885}"/>
              </a:ext>
            </a:extLst>
          </p:cNvPr>
          <p:cNvSpPr txBox="1"/>
          <p:nvPr/>
        </p:nvSpPr>
        <p:spPr>
          <a:xfrm>
            <a:off x="180000" y="1708587"/>
            <a:ext cx="8077200" cy="923330"/>
          </a:xfrm>
          <a:prstGeom prst="rect">
            <a:avLst/>
          </a:prstGeom>
          <a:noFill/>
        </p:spPr>
        <p:txBody>
          <a:bodyPr wrap="square" rtlCol="0">
            <a:spAutoFit/>
          </a:bodyPr>
          <a:lstStyle/>
          <a:p>
            <a:r>
              <a:rPr lang="en-US" dirty="0">
                <a:effectLst>
                  <a:outerShdw blurRad="38100" dist="38100" dir="2700000" algn="tl">
                    <a:srgbClr val="000000">
                      <a:alpha val="43137"/>
                    </a:srgbClr>
                  </a:outerShdw>
                </a:effectLst>
              </a:rPr>
              <a:t>The gradient of the error function </a:t>
            </a:r>
            <a:r>
              <a:rPr lang="en-US" dirty="0" err="1">
                <a:effectLst>
                  <a:outerShdw blurRad="38100" dist="38100" dir="2700000" algn="tl">
                    <a:srgbClr val="000000">
                      <a:alpha val="43137"/>
                    </a:srgbClr>
                  </a:outerShdw>
                </a:effectLst>
              </a:rPr>
              <a:t>w.r.t.</a:t>
            </a:r>
            <a:r>
              <a:rPr lang="en-US" dirty="0">
                <a:effectLst>
                  <a:outerShdw blurRad="38100" dist="38100" dir="2700000" algn="tl">
                    <a:srgbClr val="000000">
                      <a:alpha val="43137"/>
                    </a:srgbClr>
                  </a:outerShdw>
                </a:effectLst>
              </a:rPr>
              <a:t> the weights is needed. The derivatives are computed by using the backpropagation rule (chain rule among the neurons)</a:t>
            </a:r>
            <a:endParaRPr lang="fr-FR" dirty="0">
              <a:effectLst>
                <a:outerShdw blurRad="38100" dist="38100" dir="2700000" algn="tl">
                  <a:srgbClr val="000000">
                    <a:alpha val="43137"/>
                  </a:srgbClr>
                </a:outerShdw>
              </a:effectLst>
            </a:endParaRPr>
          </a:p>
        </p:txBody>
      </p:sp>
      <p:grpSp>
        <p:nvGrpSpPr>
          <p:cNvPr id="12" name="Group 14">
            <a:extLst>
              <a:ext uri="{FF2B5EF4-FFF2-40B4-BE49-F238E27FC236}">
                <a16:creationId xmlns="" xmlns:a16="http://schemas.microsoft.com/office/drawing/2014/main" id="{41A7B7F8-1DC8-45B7-8647-5E47BAC21189}"/>
              </a:ext>
            </a:extLst>
          </p:cNvPr>
          <p:cNvGrpSpPr/>
          <p:nvPr/>
        </p:nvGrpSpPr>
        <p:grpSpPr>
          <a:xfrm>
            <a:off x="180000" y="4733622"/>
            <a:ext cx="2104391" cy="550821"/>
            <a:chOff x="6539551" y="3228461"/>
            <a:chExt cx="2104391" cy="550821"/>
          </a:xfrm>
          <a:solidFill>
            <a:srgbClr val="3A6C36"/>
          </a:solidFill>
        </p:grpSpPr>
        <p:sp>
          <p:nvSpPr>
            <p:cNvPr id="13" name="TextBox 3">
              <a:extLst>
                <a:ext uri="{FF2B5EF4-FFF2-40B4-BE49-F238E27FC236}">
                  <a16:creationId xmlns="" xmlns:a16="http://schemas.microsoft.com/office/drawing/2014/main" id="{3623E52A-A3B9-4151-8D00-625BDBEA3E3B}"/>
                </a:ext>
              </a:extLst>
            </p:cNvPr>
            <p:cNvSpPr txBox="1"/>
            <p:nvPr/>
          </p:nvSpPr>
          <p:spPr>
            <a:xfrm>
              <a:off x="6539551" y="3409950"/>
              <a:ext cx="1661032" cy="369332"/>
            </a:xfrm>
            <a:prstGeom prst="rect">
              <a:avLst/>
            </a:prstGeom>
            <a:grpFill/>
            <a:ln>
              <a:solidFill>
                <a:srgbClr val="3A6C36"/>
              </a:solidFill>
            </a:ln>
          </p:spPr>
          <p:txBody>
            <a:bodyPr wrap="none" rtlCol="0">
              <a:spAutoFit/>
            </a:bodyPr>
            <a:lstStyle/>
            <a:p>
              <a:r>
                <a:rPr lang="en-US" dirty="0">
                  <a:solidFill>
                    <a:schemeClr val="bg1"/>
                  </a:solidFill>
                  <a:effectLst>
                    <a:outerShdw blurRad="38100" dist="38100" dir="2700000" algn="tl">
                      <a:srgbClr val="000000">
                        <a:alpha val="43137"/>
                      </a:srgbClr>
                    </a:outerShdw>
                  </a:effectLst>
                </a:rPr>
                <a:t>learning rate</a:t>
              </a:r>
              <a:endParaRPr lang="fr-FR" dirty="0">
                <a:solidFill>
                  <a:schemeClr val="bg1"/>
                </a:solidFill>
                <a:effectLst>
                  <a:outerShdw blurRad="38100" dist="38100" dir="2700000" algn="tl">
                    <a:srgbClr val="000000">
                      <a:alpha val="43137"/>
                    </a:srgbClr>
                  </a:outerShdw>
                </a:effectLst>
              </a:endParaRPr>
            </a:p>
          </p:txBody>
        </p:sp>
        <p:cxnSp>
          <p:nvCxnSpPr>
            <p:cNvPr id="14" name="Straight Arrow Connector 12">
              <a:extLst>
                <a:ext uri="{FF2B5EF4-FFF2-40B4-BE49-F238E27FC236}">
                  <a16:creationId xmlns="" xmlns:a16="http://schemas.microsoft.com/office/drawing/2014/main" id="{D0F5B4CB-366E-4CAA-9A2E-F8F8E5C252B1}"/>
                </a:ext>
              </a:extLst>
            </p:cNvPr>
            <p:cNvCxnSpPr>
              <a:cxnSpLocks/>
              <a:stCxn id="13" idx="3"/>
            </p:cNvCxnSpPr>
            <p:nvPr/>
          </p:nvCxnSpPr>
          <p:spPr>
            <a:xfrm flipV="1">
              <a:off x="8200583" y="3228461"/>
              <a:ext cx="443359" cy="366155"/>
            </a:xfrm>
            <a:prstGeom prst="straightConnector1">
              <a:avLst/>
            </a:prstGeom>
            <a:grpFill/>
            <a:ln w="57150">
              <a:solidFill>
                <a:srgbClr val="3A6C36"/>
              </a:solidFill>
              <a:tailEnd type="triangle"/>
            </a:ln>
          </p:spPr>
          <p:style>
            <a:lnRef idx="1">
              <a:schemeClr val="accent1"/>
            </a:lnRef>
            <a:fillRef idx="0">
              <a:schemeClr val="accent1"/>
            </a:fillRef>
            <a:effectRef idx="0">
              <a:schemeClr val="accent1"/>
            </a:effectRef>
            <a:fontRef idx="minor">
              <a:schemeClr val="tx1"/>
            </a:fontRef>
          </p:style>
        </p:cxnSp>
      </p:grpSp>
      <p:sp>
        <p:nvSpPr>
          <p:cNvPr id="15" name="TextBox 15">
            <a:extLst>
              <a:ext uri="{FF2B5EF4-FFF2-40B4-BE49-F238E27FC236}">
                <a16:creationId xmlns="" xmlns:a16="http://schemas.microsoft.com/office/drawing/2014/main" id="{456A3019-CE3A-4E9C-89A2-AC5E76DE1A1B}"/>
              </a:ext>
            </a:extLst>
          </p:cNvPr>
          <p:cNvSpPr txBox="1"/>
          <p:nvPr/>
        </p:nvSpPr>
        <p:spPr>
          <a:xfrm>
            <a:off x="3202209" y="2267737"/>
            <a:ext cx="1016391" cy="338554"/>
          </a:xfrm>
          <a:prstGeom prst="rect">
            <a:avLst/>
          </a:prstGeom>
          <a:solidFill>
            <a:srgbClr val="FF6600"/>
          </a:solidFill>
        </p:spPr>
        <p:txBody>
          <a:bodyPr wrap="square" rtlCol="0">
            <a:spAutoFit/>
          </a:bodyPr>
          <a:lstStyle/>
          <a:p>
            <a:r>
              <a:rPr lang="en-US" sz="1600" dirty="0">
                <a:solidFill>
                  <a:schemeClr val="bg1"/>
                </a:solidFill>
                <a:effectLst>
                  <a:outerShdw blurRad="38100" dist="38100" dir="2700000" algn="tl">
                    <a:srgbClr val="000000">
                      <a:alpha val="43137"/>
                    </a:srgbClr>
                  </a:outerShdw>
                </a:effectLst>
              </a:rPr>
              <a:t>Iterative</a:t>
            </a:r>
            <a:endParaRPr lang="fr-FR" sz="1600" dirty="0">
              <a:solidFill>
                <a:schemeClr val="bg1"/>
              </a:solidFill>
              <a:effectLst>
                <a:outerShdw blurRad="38100" dist="38100" dir="2700000" algn="tl">
                  <a:srgbClr val="000000">
                    <a:alpha val="43137"/>
                  </a:srgbClr>
                </a:outerShdw>
              </a:effectLst>
            </a:endParaRPr>
          </a:p>
        </p:txBody>
      </p:sp>
      <p:sp>
        <p:nvSpPr>
          <p:cNvPr id="20" name="TextBox 3">
            <a:extLst>
              <a:ext uri="{FF2B5EF4-FFF2-40B4-BE49-F238E27FC236}">
                <a16:creationId xmlns="" xmlns:a16="http://schemas.microsoft.com/office/drawing/2014/main" id="{5BACFB42-87C0-4AAA-8085-5E1063247D80}"/>
              </a:ext>
            </a:extLst>
          </p:cNvPr>
          <p:cNvSpPr txBox="1"/>
          <p:nvPr/>
        </p:nvSpPr>
        <p:spPr>
          <a:xfrm>
            <a:off x="3823318" y="3463877"/>
            <a:ext cx="3268819" cy="646331"/>
          </a:xfrm>
          <a:prstGeom prst="rect">
            <a:avLst/>
          </a:prstGeom>
          <a:solidFill>
            <a:srgbClr val="3A6C36"/>
          </a:solidFill>
          <a:ln>
            <a:solidFill>
              <a:srgbClr val="3A6C36"/>
            </a:solidFill>
          </a:ln>
        </p:spPr>
        <p:txBody>
          <a:bodyPr wrap="square" rtlCol="0">
            <a:spAutoFit/>
          </a:bodyPr>
          <a:lstStyle/>
          <a:p>
            <a:r>
              <a:rPr lang="en-US" dirty="0">
                <a:solidFill>
                  <a:schemeClr val="bg1"/>
                </a:solidFill>
                <a:effectLst>
                  <a:outerShdw blurRad="38100" dist="38100" dir="2700000" algn="tl">
                    <a:srgbClr val="000000">
                      <a:alpha val="43137"/>
                    </a:srgbClr>
                  </a:outerShdw>
                </a:effectLst>
              </a:rPr>
              <a:t>Gradient of the loss function </a:t>
            </a:r>
            <a:r>
              <a:rPr lang="en-US" dirty="0" err="1">
                <a:solidFill>
                  <a:schemeClr val="bg1"/>
                </a:solidFill>
                <a:effectLst>
                  <a:outerShdw blurRad="38100" dist="38100" dir="2700000" algn="tl">
                    <a:srgbClr val="000000">
                      <a:alpha val="43137"/>
                    </a:srgbClr>
                  </a:outerShdw>
                </a:effectLst>
              </a:rPr>
              <a:t>w.r.t.</a:t>
            </a:r>
            <a:r>
              <a:rPr lang="en-US" dirty="0">
                <a:solidFill>
                  <a:schemeClr val="bg1"/>
                </a:solidFill>
                <a:effectLst>
                  <a:outerShdw blurRad="38100" dist="38100" dir="2700000" algn="tl">
                    <a:srgbClr val="000000">
                      <a:alpha val="43137"/>
                    </a:srgbClr>
                  </a:outerShdw>
                </a:effectLst>
              </a:rPr>
              <a:t> the weights</a:t>
            </a:r>
            <a:endParaRPr lang="fr-FR" dirty="0">
              <a:solidFill>
                <a:schemeClr val="bg1"/>
              </a:solidFill>
              <a:effectLst>
                <a:outerShdw blurRad="38100" dist="38100" dir="2700000" algn="tl">
                  <a:srgbClr val="000000">
                    <a:alpha val="43137"/>
                  </a:srgbClr>
                </a:outerShdw>
              </a:effectLst>
            </a:endParaRPr>
          </a:p>
        </p:txBody>
      </p:sp>
      <p:pic>
        <p:nvPicPr>
          <p:cNvPr id="23" name="Picture 2" descr="https://cdn-images-1.medium.com/max/800/1*PV-fcUsNlD9EgTIc61h-Ig.png">
            <a:extLst>
              <a:ext uri="{FF2B5EF4-FFF2-40B4-BE49-F238E27FC236}">
                <a16:creationId xmlns="" xmlns:a16="http://schemas.microsoft.com/office/drawing/2014/main" id="{85A21D9E-32B1-4B01-9775-44485952676E}"/>
              </a:ext>
            </a:extLst>
          </p:cNvPr>
          <p:cNvPicPr>
            <a:picLocks noChangeAspect="1" noChangeArrowheads="1"/>
          </p:cNvPicPr>
          <p:nvPr/>
        </p:nvPicPr>
        <p:blipFill>
          <a:blip r:embed="rId11" cstate="print"/>
          <a:srcRect/>
          <a:stretch>
            <a:fillRect/>
          </a:stretch>
        </p:blipFill>
        <p:spPr bwMode="auto">
          <a:xfrm>
            <a:off x="7659329" y="4330787"/>
            <a:ext cx="4532671" cy="2243673"/>
          </a:xfrm>
          <a:prstGeom prst="rect">
            <a:avLst/>
          </a:prstGeom>
          <a:noFill/>
        </p:spPr>
      </p:pic>
    </p:spTree>
    <p:extLst>
      <p:ext uri="{BB962C8B-B14F-4D97-AF65-F5344CB8AC3E}">
        <p14:creationId xmlns:p14="http://schemas.microsoft.com/office/powerpoint/2010/main" val="5653862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 calcmode="lin" valueType="num">
                                      <p:cBhvr>
                                        <p:cTn id="14"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right)">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500"/>
                            </p:stCondLst>
                            <p:childTnLst>
                              <p:par>
                                <p:cTn id="48" presetID="10" presetClass="entr" presetSubtype="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testo 2">
            <a:extLst>
              <a:ext uri="{FF2B5EF4-FFF2-40B4-BE49-F238E27FC236}">
                <a16:creationId xmlns="" xmlns:a16="http://schemas.microsoft.com/office/drawing/2014/main" id="{AC699495-509D-4A7C-8C06-4EEBF82FD426}"/>
              </a:ext>
            </a:extLst>
          </p:cNvPr>
          <p:cNvSpPr txBox="1">
            <a:spLocks/>
          </p:cNvSpPr>
          <p:nvPr/>
        </p:nvSpPr>
        <p:spPr>
          <a:xfrm>
            <a:off x="6201031" y="2608722"/>
            <a:ext cx="5040000" cy="787558"/>
          </a:xfrm>
          <a:prstGeom prst="rect">
            <a:avLst/>
          </a:prstGeom>
        </p:spPr>
        <p:txBody>
          <a:bodyPr anchor="b" anchorCtr="0"/>
          <a:lstStyle>
            <a:lvl1pPr marL="0" indent="0" algn="l" defTabSz="914400" rtl="0" eaLnBrk="1" latinLnBrk="0" hangingPunct="1">
              <a:lnSpc>
                <a:spcPct val="90000"/>
              </a:lnSpc>
              <a:spcBef>
                <a:spcPts val="1000"/>
              </a:spcBef>
              <a:buFontTx/>
              <a:buNone/>
              <a:defRPr sz="4800"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48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48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4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4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CONTENUTI</a:t>
            </a:r>
            <a:endParaRPr lang="en-US"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8" name="Segnaposto testo 3">
            <a:extLst>
              <a:ext uri="{FF2B5EF4-FFF2-40B4-BE49-F238E27FC236}">
                <a16:creationId xmlns="" xmlns:a16="http://schemas.microsoft.com/office/drawing/2014/main" id="{A5DBCCD6-F13B-4347-9FCB-2921AFCD6B20}"/>
              </a:ext>
            </a:extLst>
          </p:cNvPr>
          <p:cNvSpPr txBox="1">
            <a:spLocks/>
          </p:cNvSpPr>
          <p:nvPr/>
        </p:nvSpPr>
        <p:spPr>
          <a:xfrm>
            <a:off x="4534156" y="3396280"/>
            <a:ext cx="7421870" cy="2842596"/>
          </a:xfrm>
          <a:prstGeom prst="rect">
            <a:avLst/>
          </a:prstGeom>
        </p:spPr>
        <p:txBody>
          <a:bodyPr/>
          <a:lstStyle>
            <a:lvl1pPr marL="0" indent="0" algn="l" defTabSz="914400" rtl="0" eaLnBrk="1" latinLnBrk="0" hangingPunct="1">
              <a:lnSpc>
                <a:spcPct val="90000"/>
              </a:lnSpc>
              <a:spcBef>
                <a:spcPts val="1000"/>
              </a:spcBef>
              <a:buFontTx/>
              <a:buNone/>
              <a:defRPr sz="2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smtClean="0">
                <a:solidFill>
                  <a:schemeClr val="tx1"/>
                </a:solidFill>
              </a:rPr>
              <a:t>Panoramica </a:t>
            </a:r>
            <a:r>
              <a:rPr lang="it-IT" dirty="0">
                <a:solidFill>
                  <a:schemeClr val="tx1"/>
                </a:solidFill>
              </a:rPr>
              <a:t>sui tipi di Intelligenza Artificiale (IA) e il loro uso: </a:t>
            </a:r>
            <a:endParaRPr lang="it-IT" dirty="0" smtClean="0">
              <a:solidFill>
                <a:schemeClr val="tx1"/>
              </a:solidFill>
            </a:endParaRPr>
          </a:p>
          <a:p>
            <a:r>
              <a:rPr lang="it-IT" dirty="0" smtClean="0">
                <a:solidFill>
                  <a:schemeClr val="tx1"/>
                </a:solidFill>
              </a:rPr>
              <a:t>apprendimento </a:t>
            </a:r>
            <a:r>
              <a:rPr lang="it-IT" dirty="0">
                <a:solidFill>
                  <a:schemeClr val="tx1"/>
                </a:solidFill>
              </a:rPr>
              <a:t>automatico supervisionato e </a:t>
            </a:r>
            <a:r>
              <a:rPr lang="it-IT" dirty="0" smtClean="0">
                <a:solidFill>
                  <a:schemeClr val="tx1"/>
                </a:solidFill>
              </a:rPr>
              <a:t>non</a:t>
            </a:r>
          </a:p>
          <a:p>
            <a:r>
              <a:rPr lang="it-IT" dirty="0" smtClean="0">
                <a:solidFill>
                  <a:schemeClr val="tx1"/>
                </a:solidFill>
              </a:rPr>
              <a:t>le </a:t>
            </a:r>
            <a:r>
              <a:rPr lang="it-IT" dirty="0">
                <a:solidFill>
                  <a:schemeClr val="tx1"/>
                </a:solidFill>
              </a:rPr>
              <a:t>reti neurali </a:t>
            </a:r>
            <a:endParaRPr lang="it-IT" dirty="0" smtClean="0">
              <a:solidFill>
                <a:schemeClr val="tx1"/>
              </a:solidFill>
            </a:endParaRPr>
          </a:p>
          <a:p>
            <a:r>
              <a:rPr lang="it-IT" dirty="0" smtClean="0">
                <a:solidFill>
                  <a:schemeClr val="tx1"/>
                </a:solidFill>
              </a:rPr>
              <a:t>Le Intelligenze </a:t>
            </a:r>
            <a:r>
              <a:rPr lang="it-IT" dirty="0">
                <a:solidFill>
                  <a:schemeClr val="tx1"/>
                </a:solidFill>
              </a:rPr>
              <a:t>artificiali discriminative e generative a supporto dell’ingegneria civile; </a:t>
            </a:r>
          </a:p>
        </p:txBody>
      </p:sp>
      <p:pic>
        <p:nvPicPr>
          <p:cNvPr id="14" name="Immagine 13">
            <a:extLst>
              <a:ext uri="{FF2B5EF4-FFF2-40B4-BE49-F238E27FC236}">
                <a16:creationId xmlns="" xmlns:a16="http://schemas.microsoft.com/office/drawing/2014/main" id="{076BD16D-9897-4B5F-A5DD-2A799D687594}"/>
              </a:ext>
            </a:extLst>
          </p:cNvPr>
          <p:cNvPicPr>
            <a:picLocks noChangeAspect="1"/>
          </p:cNvPicPr>
          <p:nvPr/>
        </p:nvPicPr>
        <p:blipFill>
          <a:blip r:embed="rId2"/>
          <a:stretch>
            <a:fillRect/>
          </a:stretch>
        </p:blipFill>
        <p:spPr>
          <a:xfrm>
            <a:off x="-3602" y="-81509"/>
            <a:ext cx="12195601" cy="2641264"/>
          </a:xfrm>
          <a:prstGeom prst="rect">
            <a:avLst/>
          </a:prstGeom>
        </p:spPr>
      </p:pic>
      <p:pic>
        <p:nvPicPr>
          <p:cNvPr id="9" name="Immagine 8">
            <a:extLst>
              <a:ext uri="{FF2B5EF4-FFF2-40B4-BE49-F238E27FC236}">
                <a16:creationId xmlns="" xmlns:a16="http://schemas.microsoft.com/office/drawing/2014/main" id="{72678830-0D10-0B37-D28F-3DCFD6964BFC}"/>
              </a:ext>
            </a:extLst>
          </p:cNvPr>
          <p:cNvPicPr>
            <a:picLocks noChangeAspect="1"/>
          </p:cNvPicPr>
          <p:nvPr/>
        </p:nvPicPr>
        <p:blipFill>
          <a:blip r:embed="rId3"/>
          <a:stretch>
            <a:fillRect/>
          </a:stretch>
        </p:blipFill>
        <p:spPr>
          <a:xfrm>
            <a:off x="601024" y="4271009"/>
            <a:ext cx="2951801" cy="1967867"/>
          </a:xfrm>
          <a:prstGeom prst="rect">
            <a:avLst/>
          </a:prstGeom>
          <a:ln>
            <a:solidFill>
              <a:schemeClr val="bg1"/>
            </a:solidFill>
          </a:ln>
        </p:spPr>
      </p:pic>
    </p:spTree>
    <p:extLst>
      <p:ext uri="{BB962C8B-B14F-4D97-AF65-F5344CB8AC3E}">
        <p14:creationId xmlns:p14="http://schemas.microsoft.com/office/powerpoint/2010/main" val="694103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testo 9"/>
          <p:cNvSpPr>
            <a:spLocks noGrp="1"/>
          </p:cNvSpPr>
          <p:nvPr>
            <p:ph type="body" sz="quarter" idx="12"/>
          </p:nvPr>
        </p:nvSpPr>
        <p:spPr/>
        <p:txBody>
          <a:bodyPr/>
          <a:lstStyle/>
          <a:p>
            <a:endParaRPr lang="it-IT"/>
          </a:p>
        </p:txBody>
      </p:sp>
      <p:sp>
        <p:nvSpPr>
          <p:cNvPr id="14" name="Segnaposto testo 13"/>
          <p:cNvSpPr>
            <a:spLocks noGrp="1"/>
          </p:cNvSpPr>
          <p:nvPr>
            <p:ph type="body" sz="quarter" idx="13"/>
          </p:nvPr>
        </p:nvSpPr>
        <p:spPr/>
        <p:txBody>
          <a:bodyPr/>
          <a:lstStyle/>
          <a:p>
            <a:endParaRPr lang="it-IT"/>
          </a:p>
        </p:txBody>
      </p:sp>
      <p:sp>
        <p:nvSpPr>
          <p:cNvPr id="3" name="Segnaposto numero diapositiva 2">
            <a:extLst>
              <a:ext uri="{FF2B5EF4-FFF2-40B4-BE49-F238E27FC236}">
                <a16:creationId xmlns="" xmlns:a16="http://schemas.microsoft.com/office/drawing/2014/main" id="{8DCA5EC5-25D4-8BAA-D46B-54C6BC8FC890}"/>
              </a:ext>
            </a:extLst>
          </p:cNvPr>
          <p:cNvSpPr>
            <a:spLocks noGrp="1"/>
          </p:cNvSpPr>
          <p:nvPr>
            <p:ph type="sldNum" sz="quarter" idx="4"/>
          </p:nvPr>
        </p:nvSpPr>
        <p:spPr>
          <a:prstGeom prst="rect">
            <a:avLst/>
          </a:prstGeom>
        </p:spPr>
        <p:txBody>
          <a:bodyPr/>
          <a:lstStyle/>
          <a:p>
            <a:fld id="{EE272CC6-F969-4BE6-92FF-DB5CFBA96BF0}" type="slidenum">
              <a:rPr lang="it-IT" smtClean="0"/>
              <a:pPr/>
              <a:t>20</a:t>
            </a:fld>
            <a:endParaRPr lang="it-IT"/>
          </a:p>
        </p:txBody>
      </p:sp>
      <p:sp>
        <p:nvSpPr>
          <p:cNvPr id="6" name="Sottotitolo 2">
            <a:extLst>
              <a:ext uri="{FF2B5EF4-FFF2-40B4-BE49-F238E27FC236}">
                <a16:creationId xmlns="" xmlns:a16="http://schemas.microsoft.com/office/drawing/2014/main" id="{FFBC6997-953D-4738-B358-6ED9E6748AE9}"/>
              </a:ext>
            </a:extLst>
          </p:cNvPr>
          <p:cNvSpPr txBox="1">
            <a:spLocks/>
          </p:cNvSpPr>
          <p:nvPr/>
        </p:nvSpPr>
        <p:spPr>
          <a:xfrm>
            <a:off x="0" y="602380"/>
            <a:ext cx="12192000" cy="1205458"/>
          </a:xfrm>
          <a:prstGeom prst="rect">
            <a:avLst/>
          </a:prstGeom>
          <a:noFill/>
        </p:spPr>
        <p:txBody>
          <a:bodyPr vert="horz" wrap="square" lIns="91440" tIns="45720" rIns="91440" bIns="4572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ct val="0"/>
              </a:spcBef>
            </a:pPr>
            <a:r>
              <a:rPr lang="en-US" sz="3200" dirty="0">
                <a:solidFill>
                  <a:schemeClr val="tx1">
                    <a:lumMod val="75000"/>
                    <a:lumOff val="25000"/>
                  </a:schemeClr>
                </a:solidFill>
                <a:latin typeface="+mj-lt"/>
                <a:ea typeface="+mj-ea"/>
                <a:cs typeface="+mj-cs"/>
              </a:rPr>
              <a:t>Training set, validation set and test set</a:t>
            </a:r>
          </a:p>
        </p:txBody>
      </p:sp>
      <p:pic>
        <p:nvPicPr>
          <p:cNvPr id="11" name="Picture 2" descr="figure1">
            <a:extLst>
              <a:ext uri="{FF2B5EF4-FFF2-40B4-BE49-F238E27FC236}">
                <a16:creationId xmlns="" xmlns:a16="http://schemas.microsoft.com/office/drawing/2014/main" id="{D75B4F58-CBCC-42BC-90E5-95A8F2443A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0355" y="1568860"/>
            <a:ext cx="5048250" cy="434085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7">
            <a:extLst>
              <a:ext uri="{FF2B5EF4-FFF2-40B4-BE49-F238E27FC236}">
                <a16:creationId xmlns="" xmlns:a16="http://schemas.microsoft.com/office/drawing/2014/main" id="{74D286C5-40B9-493E-AE1D-DE3120BA3970}"/>
              </a:ext>
            </a:extLst>
          </p:cNvPr>
          <p:cNvSpPr txBox="1"/>
          <p:nvPr/>
        </p:nvSpPr>
        <p:spPr>
          <a:xfrm>
            <a:off x="10242755" y="3578781"/>
            <a:ext cx="1752600" cy="461665"/>
          </a:xfrm>
          <a:prstGeom prst="rect">
            <a:avLst/>
          </a:prstGeom>
          <a:noFill/>
          <a:ln w="28575">
            <a:solidFill>
              <a:schemeClr val="accent2">
                <a:lumMod val="75000"/>
              </a:schemeClr>
            </a:solidFill>
          </a:ln>
        </p:spPr>
        <p:txBody>
          <a:bodyPr wrap="square" rtlCol="0">
            <a:spAutoFit/>
          </a:bodyPr>
          <a:lstStyle/>
          <a:p>
            <a:pPr algn="ctr"/>
            <a:r>
              <a:rPr lang="en-US" sz="1200" dirty="0">
                <a:solidFill>
                  <a:srgbClr val="FF6600"/>
                </a:solidFill>
              </a:rPr>
              <a:t>Also for testing generalization</a:t>
            </a:r>
            <a:endParaRPr lang="fr-FR" sz="1200" dirty="0">
              <a:solidFill>
                <a:srgbClr val="FF6600"/>
              </a:solidFill>
            </a:endParaRPr>
          </a:p>
        </p:txBody>
      </p:sp>
      <p:pic>
        <p:nvPicPr>
          <p:cNvPr id="13" name="Picture 2" descr="https://cdn-images-1.medium.com/max/800/1*AmR4i-5ODVGg6eNms1dtiA.png">
            <a:extLst>
              <a:ext uri="{FF2B5EF4-FFF2-40B4-BE49-F238E27FC236}">
                <a16:creationId xmlns="" xmlns:a16="http://schemas.microsoft.com/office/drawing/2014/main" id="{F5B93F0A-8612-4622-82EB-AF20DA4DB4B6}"/>
              </a:ext>
            </a:extLst>
          </p:cNvPr>
          <p:cNvPicPr>
            <a:picLocks noChangeAspect="1" noChangeArrowheads="1"/>
          </p:cNvPicPr>
          <p:nvPr/>
        </p:nvPicPr>
        <p:blipFill>
          <a:blip r:embed="rId3" cstate="print"/>
          <a:srcRect/>
          <a:stretch>
            <a:fillRect/>
          </a:stretch>
        </p:blipFill>
        <p:spPr bwMode="auto">
          <a:xfrm>
            <a:off x="196646" y="2593836"/>
            <a:ext cx="5715000" cy="2893219"/>
          </a:xfrm>
          <a:prstGeom prst="rect">
            <a:avLst/>
          </a:prstGeom>
          <a:noFill/>
        </p:spPr>
      </p:pic>
    </p:spTree>
    <p:extLst>
      <p:ext uri="{BB962C8B-B14F-4D97-AF65-F5344CB8AC3E}">
        <p14:creationId xmlns:p14="http://schemas.microsoft.com/office/powerpoint/2010/main" val="16478318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contenuto 5">
            <a:extLst>
              <a:ext uri="{FF2B5EF4-FFF2-40B4-BE49-F238E27FC236}">
                <a16:creationId xmlns="" xmlns:a16="http://schemas.microsoft.com/office/drawing/2014/main" id="{FEB4186B-7690-4A30-AC9A-E5FA07BDB2E5}"/>
              </a:ext>
            </a:extLst>
          </p:cNvPr>
          <p:cNvSpPr>
            <a:spLocks noGrp="1"/>
          </p:cNvSpPr>
          <p:nvPr>
            <p:ph type="body" sz="quarter" idx="12"/>
          </p:nvPr>
        </p:nvSpPr>
        <p:spPr/>
        <p:txBody>
          <a:bodyPr/>
          <a:lstStyle/>
          <a:p>
            <a:r>
              <a:rPr lang="it-IT" b="1" dirty="0" err="1"/>
              <a:t>Increase</a:t>
            </a:r>
            <a:r>
              <a:rPr lang="it-IT" b="1" dirty="0"/>
              <a:t> </a:t>
            </a:r>
            <a:r>
              <a:rPr lang="it-IT" b="1" dirty="0" err="1"/>
              <a:t>complexity</a:t>
            </a:r>
            <a:r>
              <a:rPr lang="it-IT" b="1" dirty="0"/>
              <a:t>: </a:t>
            </a:r>
          </a:p>
        </p:txBody>
      </p:sp>
      <p:sp>
        <p:nvSpPr>
          <p:cNvPr id="10" name="Segnaposto testo 9"/>
          <p:cNvSpPr>
            <a:spLocks noGrp="1"/>
          </p:cNvSpPr>
          <p:nvPr>
            <p:ph type="body" sz="quarter" idx="13"/>
          </p:nvPr>
        </p:nvSpPr>
        <p:spPr/>
        <p:txBody>
          <a:bodyPr/>
          <a:lstStyle/>
          <a:p>
            <a:endParaRPr lang="it-IT"/>
          </a:p>
        </p:txBody>
      </p:sp>
      <p:sp>
        <p:nvSpPr>
          <p:cNvPr id="3" name="Segnaposto numero diapositiva 2">
            <a:extLst>
              <a:ext uri="{FF2B5EF4-FFF2-40B4-BE49-F238E27FC236}">
                <a16:creationId xmlns="" xmlns:a16="http://schemas.microsoft.com/office/drawing/2014/main" id="{8FB34EDF-B770-3455-FFFD-82661F10B99D}"/>
              </a:ext>
            </a:extLst>
          </p:cNvPr>
          <p:cNvSpPr>
            <a:spLocks noGrp="1"/>
          </p:cNvSpPr>
          <p:nvPr>
            <p:ph type="sldNum" sz="quarter" idx="4"/>
          </p:nvPr>
        </p:nvSpPr>
        <p:spPr>
          <a:prstGeom prst="rect">
            <a:avLst/>
          </a:prstGeom>
        </p:spPr>
        <p:txBody>
          <a:bodyPr/>
          <a:lstStyle/>
          <a:p>
            <a:fld id="{EE272CC6-F969-4BE6-92FF-DB5CFBA96BF0}" type="slidenum">
              <a:rPr lang="it-IT" smtClean="0"/>
              <a:pPr/>
              <a:t>21</a:t>
            </a:fld>
            <a:endParaRPr lang="it-IT"/>
          </a:p>
        </p:txBody>
      </p:sp>
      <p:sp>
        <p:nvSpPr>
          <p:cNvPr id="5" name="Titolo 4">
            <a:extLst>
              <a:ext uri="{FF2B5EF4-FFF2-40B4-BE49-F238E27FC236}">
                <a16:creationId xmlns="" xmlns:a16="http://schemas.microsoft.com/office/drawing/2014/main" id="{C0D08044-1458-4147-8D91-3CB16FDE13D9}"/>
              </a:ext>
            </a:extLst>
          </p:cNvPr>
          <p:cNvSpPr>
            <a:spLocks noGrp="1"/>
          </p:cNvSpPr>
          <p:nvPr>
            <p:ph type="title" idx="4294967295"/>
          </p:nvPr>
        </p:nvSpPr>
        <p:spPr>
          <a:xfrm>
            <a:off x="273050" y="647700"/>
            <a:ext cx="11918950" cy="639763"/>
          </a:xfrm>
        </p:spPr>
        <p:txBody>
          <a:bodyPr/>
          <a:lstStyle/>
          <a:p>
            <a:r>
              <a:rPr lang="it-IT" dirty="0" smtClean="0"/>
              <a:t>Complessità: l’</a:t>
            </a:r>
            <a:r>
              <a:rPr lang="it-IT" dirty="0" err="1" smtClean="0"/>
              <a:t>overfitting</a:t>
            </a:r>
            <a:endParaRPr lang="en-GB" dirty="0"/>
          </a:p>
        </p:txBody>
      </p:sp>
      <p:sp>
        <p:nvSpPr>
          <p:cNvPr id="9" name="CasellaDiTesto 8">
            <a:extLst>
              <a:ext uri="{FF2B5EF4-FFF2-40B4-BE49-F238E27FC236}">
                <a16:creationId xmlns="" xmlns:a16="http://schemas.microsoft.com/office/drawing/2014/main" id="{3F2236D8-C33B-45AC-9FCC-D2CE6ECA0A33}"/>
              </a:ext>
            </a:extLst>
          </p:cNvPr>
          <p:cNvSpPr txBox="1"/>
          <p:nvPr/>
        </p:nvSpPr>
        <p:spPr>
          <a:xfrm>
            <a:off x="143843" y="2598003"/>
            <a:ext cx="7108042" cy="830997"/>
          </a:xfrm>
          <a:prstGeom prst="rect">
            <a:avLst/>
          </a:prstGeom>
          <a:noFill/>
        </p:spPr>
        <p:txBody>
          <a:bodyPr wrap="square">
            <a:spAutoFit/>
          </a:bodyPr>
          <a:lstStyle/>
          <a:p>
            <a:r>
              <a:rPr lang="en-GB" sz="2400" dirty="0"/>
              <a:t>The model is capable of adapting to the training data is said to have a large capacity.</a:t>
            </a:r>
          </a:p>
        </p:txBody>
      </p:sp>
      <p:sp>
        <p:nvSpPr>
          <p:cNvPr id="13" name="CasellaDiTesto 12">
            <a:extLst>
              <a:ext uri="{FF2B5EF4-FFF2-40B4-BE49-F238E27FC236}">
                <a16:creationId xmlns="" xmlns:a16="http://schemas.microsoft.com/office/drawing/2014/main" id="{55BE0C77-3DC6-4BC1-8938-A559C6FF6403}"/>
              </a:ext>
            </a:extLst>
          </p:cNvPr>
          <p:cNvSpPr txBox="1"/>
          <p:nvPr/>
        </p:nvSpPr>
        <p:spPr>
          <a:xfrm>
            <a:off x="143843" y="4965966"/>
            <a:ext cx="11779144" cy="1384995"/>
          </a:xfrm>
          <a:prstGeom prst="rect">
            <a:avLst/>
          </a:prstGeom>
          <a:noFill/>
        </p:spPr>
        <p:txBody>
          <a:bodyPr wrap="square">
            <a:spAutoFit/>
          </a:bodyPr>
          <a:lstStyle/>
          <a:p>
            <a:r>
              <a:rPr lang="en-GB" sz="2800" b="1" dirty="0"/>
              <a:t>Overfitting</a:t>
            </a:r>
            <a:r>
              <a:rPr lang="en-GB" sz="2800" dirty="0"/>
              <a:t>: model </a:t>
            </a:r>
            <a:r>
              <a:rPr lang="en-GB" sz="2800" dirty="0">
                <a:solidFill>
                  <a:srgbClr val="00B050"/>
                </a:solidFill>
              </a:rPr>
              <a:t>fits well training dataset</a:t>
            </a:r>
            <a:r>
              <a:rPr lang="en-GB" sz="2800" dirty="0"/>
              <a:t>, but it </a:t>
            </a:r>
            <a:r>
              <a:rPr lang="en-GB" sz="2800" dirty="0">
                <a:solidFill>
                  <a:srgbClr val="FF3300"/>
                </a:solidFill>
              </a:rPr>
              <a:t>fails to provide good predictions for other covariates </a:t>
            </a:r>
            <a:r>
              <a:rPr lang="en-GB" sz="2800" dirty="0"/>
              <a:t>that were not seen during training.</a:t>
            </a:r>
          </a:p>
        </p:txBody>
      </p:sp>
      <p:pic>
        <p:nvPicPr>
          <p:cNvPr id="3074" name="Picture 2">
            <a:extLst>
              <a:ext uri="{FF2B5EF4-FFF2-40B4-BE49-F238E27FC236}">
                <a16:creationId xmlns="" xmlns:a16="http://schemas.microsoft.com/office/drawing/2014/main" id="{C78D1BE4-D486-42D6-BEB9-782DA9B455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7008" y="1288027"/>
            <a:ext cx="4179586" cy="3312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8596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testo 14"/>
          <p:cNvSpPr>
            <a:spLocks noGrp="1"/>
          </p:cNvSpPr>
          <p:nvPr>
            <p:ph type="body" sz="quarter" idx="12"/>
          </p:nvPr>
        </p:nvSpPr>
        <p:spPr/>
        <p:txBody>
          <a:bodyPr/>
          <a:lstStyle/>
          <a:p>
            <a:endParaRPr lang="it-IT"/>
          </a:p>
        </p:txBody>
      </p:sp>
      <p:sp>
        <p:nvSpPr>
          <p:cNvPr id="16" name="Segnaposto testo 15"/>
          <p:cNvSpPr>
            <a:spLocks noGrp="1"/>
          </p:cNvSpPr>
          <p:nvPr>
            <p:ph type="body" sz="quarter" idx="13"/>
          </p:nvPr>
        </p:nvSpPr>
        <p:spPr/>
        <p:txBody>
          <a:bodyPr/>
          <a:lstStyle/>
          <a:p>
            <a:endParaRPr lang="it-IT"/>
          </a:p>
        </p:txBody>
      </p:sp>
      <p:sp>
        <p:nvSpPr>
          <p:cNvPr id="6" name="Segnaposto numero diapositiva 5">
            <a:extLst>
              <a:ext uri="{FF2B5EF4-FFF2-40B4-BE49-F238E27FC236}">
                <a16:creationId xmlns="" xmlns:a16="http://schemas.microsoft.com/office/drawing/2014/main" id="{EDC82CD4-914F-5A53-D86F-1BFEF93844C0}"/>
              </a:ext>
            </a:extLst>
          </p:cNvPr>
          <p:cNvSpPr>
            <a:spLocks noGrp="1"/>
          </p:cNvSpPr>
          <p:nvPr>
            <p:ph type="sldNum" sz="quarter" idx="4"/>
          </p:nvPr>
        </p:nvSpPr>
        <p:spPr>
          <a:prstGeom prst="rect">
            <a:avLst/>
          </a:prstGeom>
        </p:spPr>
        <p:txBody>
          <a:bodyPr/>
          <a:lstStyle/>
          <a:p>
            <a:fld id="{EE272CC6-F969-4BE6-92FF-DB5CFBA96BF0}" type="slidenum">
              <a:rPr lang="it-IT" smtClean="0"/>
              <a:pPr/>
              <a:t>22</a:t>
            </a:fld>
            <a:endParaRPr lang="it-IT"/>
          </a:p>
        </p:txBody>
      </p:sp>
      <p:sp>
        <p:nvSpPr>
          <p:cNvPr id="5" name="Titolo 4">
            <a:extLst>
              <a:ext uri="{FF2B5EF4-FFF2-40B4-BE49-F238E27FC236}">
                <a16:creationId xmlns="" xmlns:a16="http://schemas.microsoft.com/office/drawing/2014/main" id="{C0D08044-1458-4147-8D91-3CB16FDE13D9}"/>
              </a:ext>
            </a:extLst>
          </p:cNvPr>
          <p:cNvSpPr>
            <a:spLocks noGrp="1"/>
          </p:cNvSpPr>
          <p:nvPr>
            <p:ph type="title" idx="4294967295"/>
          </p:nvPr>
        </p:nvSpPr>
        <p:spPr>
          <a:xfrm>
            <a:off x="273050" y="647700"/>
            <a:ext cx="11918950" cy="1325563"/>
          </a:xfrm>
        </p:spPr>
        <p:txBody>
          <a:bodyPr/>
          <a:lstStyle/>
          <a:p>
            <a:r>
              <a:rPr lang="it-IT" dirty="0"/>
              <a:t>Model </a:t>
            </a:r>
            <a:r>
              <a:rPr lang="it-IT" dirty="0" err="1"/>
              <a:t>complexity</a:t>
            </a:r>
            <a:r>
              <a:rPr lang="it-IT" dirty="0"/>
              <a:t>: </a:t>
            </a:r>
            <a:r>
              <a:rPr lang="it-IT" dirty="0" err="1"/>
              <a:t>overfitting</a:t>
            </a:r>
            <a:r>
              <a:rPr lang="it-IT" dirty="0"/>
              <a:t> and </a:t>
            </a:r>
            <a:r>
              <a:rPr lang="it-IT" dirty="0" err="1"/>
              <a:t>underfitting</a:t>
            </a:r>
            <a:endParaRPr lang="en-GB" dirty="0"/>
          </a:p>
        </p:txBody>
      </p:sp>
      <p:pic>
        <p:nvPicPr>
          <p:cNvPr id="3" name="Immagine 2">
            <a:extLst>
              <a:ext uri="{FF2B5EF4-FFF2-40B4-BE49-F238E27FC236}">
                <a16:creationId xmlns="" xmlns:a16="http://schemas.microsoft.com/office/drawing/2014/main" id="{5A47D3BC-CF2E-4BE3-935D-4CD98A7A3506}"/>
              </a:ext>
            </a:extLst>
          </p:cNvPr>
          <p:cNvPicPr>
            <a:picLocks noChangeAspect="1"/>
          </p:cNvPicPr>
          <p:nvPr/>
        </p:nvPicPr>
        <p:blipFill rotWithShape="1">
          <a:blip r:embed="rId2"/>
          <a:srcRect l="50000" t="7539" r="8952" b="9448"/>
          <a:stretch/>
        </p:blipFill>
        <p:spPr>
          <a:xfrm>
            <a:off x="3775401" y="1288025"/>
            <a:ext cx="4641198" cy="5279594"/>
          </a:xfrm>
          <a:prstGeom prst="rect">
            <a:avLst/>
          </a:prstGeom>
        </p:spPr>
      </p:pic>
      <p:sp>
        <p:nvSpPr>
          <p:cNvPr id="4" name="CasellaDiTesto 3">
            <a:extLst>
              <a:ext uri="{FF2B5EF4-FFF2-40B4-BE49-F238E27FC236}">
                <a16:creationId xmlns="" xmlns:a16="http://schemas.microsoft.com/office/drawing/2014/main" id="{313F4058-4C7C-4A38-84EF-97D98B54F8DD}"/>
              </a:ext>
            </a:extLst>
          </p:cNvPr>
          <p:cNvSpPr txBox="1"/>
          <p:nvPr/>
        </p:nvSpPr>
        <p:spPr>
          <a:xfrm>
            <a:off x="8416599" y="2115366"/>
            <a:ext cx="2461507" cy="461665"/>
          </a:xfrm>
          <a:prstGeom prst="rect">
            <a:avLst/>
          </a:prstGeom>
          <a:noFill/>
          <a:ln>
            <a:noFill/>
          </a:ln>
        </p:spPr>
        <p:txBody>
          <a:bodyPr wrap="square" rtlCol="0">
            <a:spAutoFit/>
          </a:bodyPr>
          <a:lstStyle/>
          <a:p>
            <a:r>
              <a:rPr lang="it-IT" sz="2400" b="1" dirty="0" err="1">
                <a:solidFill>
                  <a:srgbClr val="0000FF"/>
                </a:solidFill>
              </a:rPr>
              <a:t>Underfitting</a:t>
            </a:r>
            <a:endParaRPr lang="en-GB" sz="2400" b="1" dirty="0">
              <a:solidFill>
                <a:srgbClr val="0000FF"/>
              </a:solidFill>
            </a:endParaRPr>
          </a:p>
        </p:txBody>
      </p:sp>
      <p:sp>
        <p:nvSpPr>
          <p:cNvPr id="9" name="CasellaDiTesto 8">
            <a:extLst>
              <a:ext uri="{FF2B5EF4-FFF2-40B4-BE49-F238E27FC236}">
                <a16:creationId xmlns="" xmlns:a16="http://schemas.microsoft.com/office/drawing/2014/main" id="{A12D02B6-2AC4-414F-96E0-D91D6D69E58A}"/>
              </a:ext>
            </a:extLst>
          </p:cNvPr>
          <p:cNvSpPr txBox="1"/>
          <p:nvPr/>
        </p:nvSpPr>
        <p:spPr>
          <a:xfrm>
            <a:off x="944083" y="4884438"/>
            <a:ext cx="2461507" cy="461665"/>
          </a:xfrm>
          <a:prstGeom prst="rect">
            <a:avLst/>
          </a:prstGeom>
          <a:noFill/>
        </p:spPr>
        <p:txBody>
          <a:bodyPr wrap="square" rtlCol="0">
            <a:spAutoFit/>
          </a:bodyPr>
          <a:lstStyle/>
          <a:p>
            <a:pPr algn="r"/>
            <a:r>
              <a:rPr lang="it-IT" sz="2400" b="1" dirty="0" err="1">
                <a:solidFill>
                  <a:srgbClr val="FF3300"/>
                </a:solidFill>
              </a:rPr>
              <a:t>Overfitting</a:t>
            </a:r>
            <a:endParaRPr lang="en-GB" sz="2400" b="1" dirty="0">
              <a:solidFill>
                <a:srgbClr val="FF3300"/>
              </a:solidFill>
            </a:endParaRPr>
          </a:p>
        </p:txBody>
      </p:sp>
      <p:sp>
        <p:nvSpPr>
          <p:cNvPr id="10" name="Rettangolo 9">
            <a:extLst>
              <a:ext uri="{FF2B5EF4-FFF2-40B4-BE49-F238E27FC236}">
                <a16:creationId xmlns="" xmlns:a16="http://schemas.microsoft.com/office/drawing/2014/main" id="{E7898D85-9969-4DB2-8FFA-5B5472E76381}"/>
              </a:ext>
            </a:extLst>
          </p:cNvPr>
          <p:cNvSpPr/>
          <p:nvPr/>
        </p:nvSpPr>
        <p:spPr bwMode="auto">
          <a:xfrm>
            <a:off x="6027174" y="1310781"/>
            <a:ext cx="4850932" cy="2592625"/>
          </a:xfrm>
          <a:prstGeom prst="rect">
            <a:avLst/>
          </a:prstGeom>
          <a:noFill/>
          <a:ln w="38100" cap="flat" cmpd="sng" algn="ctr">
            <a:solidFill>
              <a:srgbClr val="0000FF"/>
            </a:solidFill>
            <a:prstDash val="dash"/>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vert="horz" wrap="square" lIns="91440" tIns="45720" rIns="91440" bIns="45720" numCol="1" rtlCol="0" anchor="t" anchorCtr="0" compatLnSpc="1">
            <a:prstTxWarp prst="textNoShape">
              <a:avLst/>
            </a:prstTxWarp>
          </a:bodyPr>
          <a:lstStyle/>
          <a:p>
            <a:pPr algn="ctr"/>
            <a:endParaRPr lang="en-GB">
              <a:solidFill>
                <a:srgbClr val="0000FF"/>
              </a:solidFill>
            </a:endParaRPr>
          </a:p>
        </p:txBody>
      </p:sp>
      <p:sp>
        <p:nvSpPr>
          <p:cNvPr id="11" name="Rettangolo 10">
            <a:extLst>
              <a:ext uri="{FF2B5EF4-FFF2-40B4-BE49-F238E27FC236}">
                <a16:creationId xmlns="" xmlns:a16="http://schemas.microsoft.com/office/drawing/2014/main" id="{59C02C79-C1E3-47EA-AF39-7D7DBC8C3749}"/>
              </a:ext>
            </a:extLst>
          </p:cNvPr>
          <p:cNvSpPr/>
          <p:nvPr/>
        </p:nvSpPr>
        <p:spPr bwMode="auto">
          <a:xfrm>
            <a:off x="1176242" y="3903406"/>
            <a:ext cx="4850932" cy="2592625"/>
          </a:xfrm>
          <a:prstGeom prst="rect">
            <a:avLst/>
          </a:prstGeom>
          <a:noFill/>
          <a:ln w="38100" cap="flat" cmpd="sng" algn="ctr">
            <a:solidFill>
              <a:srgbClr val="FF3300"/>
            </a:solidFill>
            <a:prstDash val="dash"/>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vert="horz" wrap="square" lIns="91440" tIns="45720" rIns="91440" bIns="45720" numCol="1" rtlCol="0" anchor="t" anchorCtr="0" compatLnSpc="1">
            <a:prstTxWarp prst="textNoShape">
              <a:avLst/>
            </a:prstTxWarp>
          </a:bodyPr>
          <a:lstStyle/>
          <a:p>
            <a:pPr algn="ctr"/>
            <a:endParaRPr lang="en-GB">
              <a:solidFill>
                <a:srgbClr val="FF3300"/>
              </a:solidFill>
            </a:endParaRPr>
          </a:p>
        </p:txBody>
      </p:sp>
    </p:spTree>
    <p:extLst>
      <p:ext uri="{BB962C8B-B14F-4D97-AF65-F5344CB8AC3E}">
        <p14:creationId xmlns:p14="http://schemas.microsoft.com/office/powerpoint/2010/main" val="1366692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testo 10"/>
          <p:cNvSpPr>
            <a:spLocks noGrp="1"/>
          </p:cNvSpPr>
          <p:nvPr>
            <p:ph type="body" sz="quarter" idx="12"/>
          </p:nvPr>
        </p:nvSpPr>
        <p:spPr/>
        <p:txBody>
          <a:bodyPr/>
          <a:lstStyle/>
          <a:p>
            <a:endParaRPr lang="it-IT"/>
          </a:p>
        </p:txBody>
      </p:sp>
      <p:sp>
        <p:nvSpPr>
          <p:cNvPr id="12" name="Segnaposto testo 11"/>
          <p:cNvSpPr>
            <a:spLocks noGrp="1"/>
          </p:cNvSpPr>
          <p:nvPr>
            <p:ph type="body" sz="quarter" idx="13"/>
          </p:nvPr>
        </p:nvSpPr>
        <p:spPr/>
        <p:txBody>
          <a:bodyPr/>
          <a:lstStyle/>
          <a:p>
            <a:endParaRPr lang="it-IT"/>
          </a:p>
        </p:txBody>
      </p:sp>
      <p:sp>
        <p:nvSpPr>
          <p:cNvPr id="7" name="Segnaposto numero diapositiva 6">
            <a:extLst>
              <a:ext uri="{FF2B5EF4-FFF2-40B4-BE49-F238E27FC236}">
                <a16:creationId xmlns="" xmlns:a16="http://schemas.microsoft.com/office/drawing/2014/main" id="{B13480B3-4CE6-3A19-12AC-FA1D327E500C}"/>
              </a:ext>
            </a:extLst>
          </p:cNvPr>
          <p:cNvSpPr>
            <a:spLocks noGrp="1"/>
          </p:cNvSpPr>
          <p:nvPr>
            <p:ph type="sldNum" sz="quarter" idx="4"/>
          </p:nvPr>
        </p:nvSpPr>
        <p:spPr>
          <a:prstGeom prst="rect">
            <a:avLst/>
          </a:prstGeom>
        </p:spPr>
        <p:txBody>
          <a:bodyPr/>
          <a:lstStyle/>
          <a:p>
            <a:fld id="{EE272CC6-F969-4BE6-92FF-DB5CFBA96BF0}" type="slidenum">
              <a:rPr lang="it-IT" smtClean="0"/>
              <a:pPr/>
              <a:t>23</a:t>
            </a:fld>
            <a:endParaRPr lang="it-IT"/>
          </a:p>
        </p:txBody>
      </p:sp>
      <p:sp>
        <p:nvSpPr>
          <p:cNvPr id="6" name="Sottotitolo 2">
            <a:extLst>
              <a:ext uri="{FF2B5EF4-FFF2-40B4-BE49-F238E27FC236}">
                <a16:creationId xmlns="" xmlns:a16="http://schemas.microsoft.com/office/drawing/2014/main" id="{FFBC6997-953D-4738-B358-6ED9E6748AE9}"/>
              </a:ext>
            </a:extLst>
          </p:cNvPr>
          <p:cNvSpPr txBox="1">
            <a:spLocks/>
          </p:cNvSpPr>
          <p:nvPr/>
        </p:nvSpPr>
        <p:spPr>
          <a:xfrm>
            <a:off x="0" y="602380"/>
            <a:ext cx="12192000" cy="1205458"/>
          </a:xfrm>
          <a:prstGeom prst="rect">
            <a:avLst/>
          </a:prstGeom>
          <a:noFill/>
        </p:spPr>
        <p:txBody>
          <a:bodyPr vert="horz" wrap="square" lIns="91440" tIns="45720" rIns="91440" bIns="4572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ct val="0"/>
              </a:spcBef>
            </a:pPr>
            <a:r>
              <a:rPr lang="en-US" sz="3200" dirty="0">
                <a:solidFill>
                  <a:schemeClr val="tx1">
                    <a:lumMod val="75000"/>
                    <a:lumOff val="25000"/>
                  </a:schemeClr>
                </a:solidFill>
                <a:latin typeface="+mj-lt"/>
                <a:ea typeface="+mj-ea"/>
                <a:cs typeface="+mj-cs"/>
              </a:rPr>
              <a:t>Underfitting and Overfitting</a:t>
            </a:r>
          </a:p>
        </p:txBody>
      </p:sp>
      <p:pic>
        <p:nvPicPr>
          <p:cNvPr id="2" name="Immagine 1">
            <a:extLst>
              <a:ext uri="{FF2B5EF4-FFF2-40B4-BE49-F238E27FC236}">
                <a16:creationId xmlns="" xmlns:a16="http://schemas.microsoft.com/office/drawing/2014/main" id="{9C758066-AF7F-4C9E-8C29-A028EF34AF2E}"/>
              </a:ext>
            </a:extLst>
          </p:cNvPr>
          <p:cNvPicPr>
            <a:picLocks noChangeAspect="1"/>
          </p:cNvPicPr>
          <p:nvPr/>
        </p:nvPicPr>
        <p:blipFill rotWithShape="1">
          <a:blip r:embed="rId2"/>
          <a:srcRect t="24767"/>
          <a:stretch/>
        </p:blipFill>
        <p:spPr>
          <a:xfrm>
            <a:off x="1443030" y="1195276"/>
            <a:ext cx="9305939" cy="5257089"/>
          </a:xfrm>
          <a:prstGeom prst="rect">
            <a:avLst/>
          </a:prstGeom>
        </p:spPr>
      </p:pic>
    </p:spTree>
    <p:extLst>
      <p:ext uri="{BB962C8B-B14F-4D97-AF65-F5344CB8AC3E}">
        <p14:creationId xmlns:p14="http://schemas.microsoft.com/office/powerpoint/2010/main" val="17149153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testo 10"/>
          <p:cNvSpPr>
            <a:spLocks noGrp="1"/>
          </p:cNvSpPr>
          <p:nvPr>
            <p:ph type="body" sz="quarter" idx="12"/>
          </p:nvPr>
        </p:nvSpPr>
        <p:spPr/>
        <p:txBody>
          <a:bodyPr/>
          <a:lstStyle/>
          <a:p>
            <a:endParaRPr lang="it-IT"/>
          </a:p>
        </p:txBody>
      </p:sp>
      <p:sp>
        <p:nvSpPr>
          <p:cNvPr id="12" name="Segnaposto testo 11"/>
          <p:cNvSpPr>
            <a:spLocks noGrp="1"/>
          </p:cNvSpPr>
          <p:nvPr>
            <p:ph type="body" sz="quarter" idx="13"/>
          </p:nvPr>
        </p:nvSpPr>
        <p:spPr/>
        <p:txBody>
          <a:bodyPr/>
          <a:lstStyle/>
          <a:p>
            <a:endParaRPr lang="it-IT"/>
          </a:p>
        </p:txBody>
      </p:sp>
      <p:sp>
        <p:nvSpPr>
          <p:cNvPr id="3" name="Segnaposto numero diapositiva 2">
            <a:extLst>
              <a:ext uri="{FF2B5EF4-FFF2-40B4-BE49-F238E27FC236}">
                <a16:creationId xmlns="" xmlns:a16="http://schemas.microsoft.com/office/drawing/2014/main" id="{845BE391-3D28-2F8B-50D0-0DB3D7558706}"/>
              </a:ext>
            </a:extLst>
          </p:cNvPr>
          <p:cNvSpPr>
            <a:spLocks noGrp="1"/>
          </p:cNvSpPr>
          <p:nvPr>
            <p:ph type="sldNum" sz="quarter" idx="4"/>
          </p:nvPr>
        </p:nvSpPr>
        <p:spPr>
          <a:prstGeom prst="rect">
            <a:avLst/>
          </a:prstGeom>
        </p:spPr>
        <p:txBody>
          <a:bodyPr/>
          <a:lstStyle/>
          <a:p>
            <a:fld id="{EE272CC6-F969-4BE6-92FF-DB5CFBA96BF0}" type="slidenum">
              <a:rPr lang="it-IT" smtClean="0"/>
              <a:pPr/>
              <a:t>24</a:t>
            </a:fld>
            <a:endParaRPr lang="it-IT"/>
          </a:p>
        </p:txBody>
      </p:sp>
      <p:sp>
        <p:nvSpPr>
          <p:cNvPr id="5" name="Titolo 4">
            <a:extLst>
              <a:ext uri="{FF2B5EF4-FFF2-40B4-BE49-F238E27FC236}">
                <a16:creationId xmlns="" xmlns:a16="http://schemas.microsoft.com/office/drawing/2014/main" id="{C0D08044-1458-4147-8D91-3CB16FDE13D9}"/>
              </a:ext>
            </a:extLst>
          </p:cNvPr>
          <p:cNvSpPr>
            <a:spLocks noGrp="1"/>
          </p:cNvSpPr>
          <p:nvPr>
            <p:ph type="title" idx="4294967295"/>
          </p:nvPr>
        </p:nvSpPr>
        <p:spPr>
          <a:xfrm>
            <a:off x="273050" y="647700"/>
            <a:ext cx="11918950" cy="639763"/>
          </a:xfrm>
        </p:spPr>
        <p:txBody>
          <a:bodyPr/>
          <a:lstStyle/>
          <a:p>
            <a:r>
              <a:rPr lang="it-IT" dirty="0"/>
              <a:t>Model </a:t>
            </a:r>
            <a:r>
              <a:rPr lang="it-IT" dirty="0" err="1"/>
              <a:t>complexity</a:t>
            </a:r>
            <a:r>
              <a:rPr lang="it-IT" dirty="0"/>
              <a:t>: </a:t>
            </a:r>
            <a:r>
              <a:rPr lang="pt-BR" sz="4000" b="1" dirty="0">
                <a:ln w="6600">
                  <a:solidFill>
                    <a:schemeClr val="accent2"/>
                  </a:solidFill>
                  <a:prstDash val="solid"/>
                </a:ln>
                <a:solidFill>
                  <a:srgbClr val="D9F7FF"/>
                </a:solidFill>
                <a:effectLst>
                  <a:outerShdw dist="38100" dir="2700000" algn="tl" rotWithShape="0">
                    <a:schemeClr val="accent2"/>
                  </a:outerShdw>
                </a:effectLst>
              </a:rPr>
              <a:t>Bias-variance tradeoff</a:t>
            </a:r>
            <a:endParaRPr lang="en-GB" dirty="0"/>
          </a:p>
        </p:txBody>
      </p:sp>
      <p:pic>
        <p:nvPicPr>
          <p:cNvPr id="6" name="Immagine 5">
            <a:extLst>
              <a:ext uri="{FF2B5EF4-FFF2-40B4-BE49-F238E27FC236}">
                <a16:creationId xmlns="" xmlns:a16="http://schemas.microsoft.com/office/drawing/2014/main" id="{A1E3715E-1BA2-4742-87EA-332EEB11104C}"/>
              </a:ext>
            </a:extLst>
          </p:cNvPr>
          <p:cNvPicPr>
            <a:picLocks noChangeAspect="1"/>
          </p:cNvPicPr>
          <p:nvPr/>
        </p:nvPicPr>
        <p:blipFill>
          <a:blip r:embed="rId2"/>
          <a:stretch>
            <a:fillRect/>
          </a:stretch>
        </p:blipFill>
        <p:spPr>
          <a:xfrm>
            <a:off x="1698574" y="1973563"/>
            <a:ext cx="8794851" cy="4315991"/>
          </a:xfrm>
          <a:prstGeom prst="rect">
            <a:avLst/>
          </a:prstGeom>
        </p:spPr>
      </p:pic>
    </p:spTree>
    <p:extLst>
      <p:ext uri="{BB962C8B-B14F-4D97-AF65-F5344CB8AC3E}">
        <p14:creationId xmlns:p14="http://schemas.microsoft.com/office/powerpoint/2010/main" val="23812528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testo 9"/>
          <p:cNvSpPr>
            <a:spLocks noGrp="1"/>
          </p:cNvSpPr>
          <p:nvPr>
            <p:ph type="body" sz="quarter" idx="13"/>
          </p:nvPr>
        </p:nvSpPr>
        <p:spPr/>
        <p:txBody>
          <a:bodyPr/>
          <a:lstStyle/>
          <a:p>
            <a:endParaRPr lang="it-IT"/>
          </a:p>
        </p:txBody>
      </p:sp>
      <p:sp>
        <p:nvSpPr>
          <p:cNvPr id="4" name="Segnaposto numero diapositiva 3">
            <a:extLst>
              <a:ext uri="{FF2B5EF4-FFF2-40B4-BE49-F238E27FC236}">
                <a16:creationId xmlns="" xmlns:a16="http://schemas.microsoft.com/office/drawing/2014/main" id="{2B193D75-7F13-1C4A-A6AE-B15CB55AB43A}"/>
              </a:ext>
            </a:extLst>
          </p:cNvPr>
          <p:cNvSpPr>
            <a:spLocks noGrp="1"/>
          </p:cNvSpPr>
          <p:nvPr>
            <p:ph type="sldNum" sz="quarter" idx="4"/>
          </p:nvPr>
        </p:nvSpPr>
        <p:spPr>
          <a:prstGeom prst="rect">
            <a:avLst/>
          </a:prstGeom>
        </p:spPr>
        <p:txBody>
          <a:bodyPr/>
          <a:lstStyle/>
          <a:p>
            <a:fld id="{EE272CC6-F969-4BE6-92FF-DB5CFBA96BF0}" type="slidenum">
              <a:rPr lang="it-IT" smtClean="0"/>
              <a:pPr/>
              <a:t>25</a:t>
            </a:fld>
            <a:endParaRPr lang="it-IT"/>
          </a:p>
        </p:txBody>
      </p:sp>
      <p:sp>
        <p:nvSpPr>
          <p:cNvPr id="5" name="Titolo 4">
            <a:extLst>
              <a:ext uri="{FF2B5EF4-FFF2-40B4-BE49-F238E27FC236}">
                <a16:creationId xmlns="" xmlns:a16="http://schemas.microsoft.com/office/drawing/2014/main" id="{C0D08044-1458-4147-8D91-3CB16FDE13D9}"/>
              </a:ext>
            </a:extLst>
          </p:cNvPr>
          <p:cNvSpPr>
            <a:spLocks noGrp="1"/>
          </p:cNvSpPr>
          <p:nvPr>
            <p:ph type="title" idx="4294967295"/>
          </p:nvPr>
        </p:nvSpPr>
        <p:spPr>
          <a:xfrm>
            <a:off x="589921" y="1016685"/>
            <a:ext cx="11918950" cy="639763"/>
          </a:xfrm>
        </p:spPr>
        <p:txBody>
          <a:bodyPr/>
          <a:lstStyle/>
          <a:p>
            <a:r>
              <a:rPr lang="it-IT" dirty="0"/>
              <a:t>Model </a:t>
            </a:r>
            <a:r>
              <a:rPr lang="it-IT" dirty="0" err="1"/>
              <a:t>complexity</a:t>
            </a:r>
            <a:r>
              <a:rPr lang="it-IT" dirty="0"/>
              <a:t>: </a:t>
            </a:r>
            <a:r>
              <a:rPr lang="it-IT" dirty="0" err="1"/>
              <a:t>overfitting</a:t>
            </a:r>
            <a:r>
              <a:rPr lang="it-IT" dirty="0"/>
              <a:t> </a:t>
            </a:r>
            <a:r>
              <a:rPr lang="it-IT" dirty="0" err="1"/>
              <a:t>solutions</a:t>
            </a:r>
            <a:endParaRPr lang="en-GB" dirty="0"/>
          </a:p>
        </p:txBody>
      </p:sp>
      <p:pic>
        <p:nvPicPr>
          <p:cNvPr id="3" name="Immagine 2">
            <a:extLst>
              <a:ext uri="{FF2B5EF4-FFF2-40B4-BE49-F238E27FC236}">
                <a16:creationId xmlns="" xmlns:a16="http://schemas.microsoft.com/office/drawing/2014/main" id="{F8D23DE1-3ED5-44B1-9E31-15092EA18366}"/>
              </a:ext>
            </a:extLst>
          </p:cNvPr>
          <p:cNvPicPr>
            <a:picLocks noChangeAspect="1"/>
          </p:cNvPicPr>
          <p:nvPr/>
        </p:nvPicPr>
        <p:blipFill>
          <a:blip r:embed="rId2"/>
          <a:stretch>
            <a:fillRect/>
          </a:stretch>
        </p:blipFill>
        <p:spPr>
          <a:xfrm>
            <a:off x="3910513" y="1719213"/>
            <a:ext cx="3595535" cy="4841048"/>
          </a:xfrm>
          <a:prstGeom prst="rect">
            <a:avLst/>
          </a:prstGeom>
        </p:spPr>
      </p:pic>
      <p:sp>
        <p:nvSpPr>
          <p:cNvPr id="11" name="Segnaposto testo 10"/>
          <p:cNvSpPr>
            <a:spLocks noGrp="1"/>
          </p:cNvSpPr>
          <p:nvPr>
            <p:ph type="body" sz="quarter" idx="12"/>
          </p:nvPr>
        </p:nvSpPr>
        <p:spPr/>
        <p:txBody>
          <a:bodyPr/>
          <a:lstStyle/>
          <a:p>
            <a:endParaRPr lang="it-IT"/>
          </a:p>
        </p:txBody>
      </p:sp>
    </p:spTree>
    <p:extLst>
      <p:ext uri="{BB962C8B-B14F-4D97-AF65-F5344CB8AC3E}">
        <p14:creationId xmlns:p14="http://schemas.microsoft.com/office/powerpoint/2010/main" val="21778113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egnaposto testo 12"/>
          <p:cNvSpPr>
            <a:spLocks noGrp="1"/>
          </p:cNvSpPr>
          <p:nvPr>
            <p:ph type="body" sz="quarter" idx="12"/>
          </p:nvPr>
        </p:nvSpPr>
        <p:spPr/>
        <p:txBody>
          <a:bodyPr/>
          <a:lstStyle/>
          <a:p>
            <a:endParaRPr lang="it-IT"/>
          </a:p>
        </p:txBody>
      </p:sp>
      <p:sp>
        <p:nvSpPr>
          <p:cNvPr id="14" name="Segnaposto testo 13"/>
          <p:cNvSpPr>
            <a:spLocks noGrp="1"/>
          </p:cNvSpPr>
          <p:nvPr>
            <p:ph type="body" sz="quarter" idx="13"/>
          </p:nvPr>
        </p:nvSpPr>
        <p:spPr/>
        <p:txBody>
          <a:bodyPr/>
          <a:lstStyle/>
          <a:p>
            <a:endParaRPr lang="it-IT"/>
          </a:p>
        </p:txBody>
      </p:sp>
      <p:sp>
        <p:nvSpPr>
          <p:cNvPr id="9" name="Segnaposto numero diapositiva 8">
            <a:extLst>
              <a:ext uri="{FF2B5EF4-FFF2-40B4-BE49-F238E27FC236}">
                <a16:creationId xmlns="" xmlns:a16="http://schemas.microsoft.com/office/drawing/2014/main" id="{C97DB1E0-1CFD-8742-3B10-FD56AAB55343}"/>
              </a:ext>
            </a:extLst>
          </p:cNvPr>
          <p:cNvSpPr>
            <a:spLocks noGrp="1"/>
          </p:cNvSpPr>
          <p:nvPr>
            <p:ph type="sldNum" sz="quarter" idx="4"/>
          </p:nvPr>
        </p:nvSpPr>
        <p:spPr>
          <a:prstGeom prst="rect">
            <a:avLst/>
          </a:prstGeom>
        </p:spPr>
        <p:txBody>
          <a:bodyPr/>
          <a:lstStyle/>
          <a:p>
            <a:fld id="{EE272CC6-F969-4BE6-92FF-DB5CFBA96BF0}" type="slidenum">
              <a:rPr lang="it-IT" smtClean="0"/>
              <a:pPr/>
              <a:t>26</a:t>
            </a:fld>
            <a:endParaRPr lang="it-IT"/>
          </a:p>
        </p:txBody>
      </p:sp>
      <p:sp>
        <p:nvSpPr>
          <p:cNvPr id="2" name="Titolo 1">
            <a:extLst>
              <a:ext uri="{FF2B5EF4-FFF2-40B4-BE49-F238E27FC236}">
                <a16:creationId xmlns="" xmlns:a16="http://schemas.microsoft.com/office/drawing/2014/main" id="{D4E24211-3AEA-4387-BA56-E197497D439E}"/>
              </a:ext>
            </a:extLst>
          </p:cNvPr>
          <p:cNvSpPr>
            <a:spLocks noGrp="1"/>
          </p:cNvSpPr>
          <p:nvPr>
            <p:ph type="title" idx="4294967295"/>
          </p:nvPr>
        </p:nvSpPr>
        <p:spPr>
          <a:xfrm>
            <a:off x="262550" y="647700"/>
            <a:ext cx="11929450" cy="593725"/>
          </a:xfrm>
        </p:spPr>
        <p:txBody>
          <a:bodyPr/>
          <a:lstStyle/>
          <a:p>
            <a:r>
              <a:rPr lang="en-US" sz="3600" dirty="0" err="1" smtClean="0"/>
              <a:t>Esempi</a:t>
            </a:r>
            <a:r>
              <a:rPr lang="en-US" sz="3600" dirty="0" smtClean="0"/>
              <a:t> di ANNs </a:t>
            </a:r>
            <a:r>
              <a:rPr lang="en-US" sz="3600" dirty="0" err="1" smtClean="0"/>
              <a:t>nel</a:t>
            </a:r>
            <a:r>
              <a:rPr lang="en-US" sz="3600" dirty="0" err="1" smtClean="0"/>
              <a:t>la</a:t>
            </a:r>
            <a:r>
              <a:rPr lang="en-US" sz="3600" dirty="0" smtClean="0"/>
              <a:t> </a:t>
            </a:r>
            <a:r>
              <a:rPr lang="en-US" sz="3600" dirty="0" err="1" smtClean="0"/>
              <a:t>ricerca</a:t>
            </a:r>
            <a:r>
              <a:rPr lang="en-US" sz="3600" dirty="0" smtClean="0"/>
              <a:t> del </a:t>
            </a:r>
            <a:r>
              <a:rPr lang="en-US" sz="3600" dirty="0" err="1" smtClean="0"/>
              <a:t>danno</a:t>
            </a:r>
            <a:r>
              <a:rPr lang="en-US" sz="3600" dirty="0" smtClean="0"/>
              <a:t> </a:t>
            </a:r>
            <a:r>
              <a:rPr lang="en-US" sz="3600" dirty="0" err="1" smtClean="0"/>
              <a:t>strutturale</a:t>
            </a:r>
            <a:endParaRPr lang="en-US" sz="3600" dirty="0"/>
          </a:p>
        </p:txBody>
      </p:sp>
      <p:pic>
        <p:nvPicPr>
          <p:cNvPr id="6" name="Immagine 5">
            <a:extLst>
              <a:ext uri="{FF2B5EF4-FFF2-40B4-BE49-F238E27FC236}">
                <a16:creationId xmlns="" xmlns:a16="http://schemas.microsoft.com/office/drawing/2014/main" id="{BFA3EE4E-66B8-4C49-817A-6E0B404364FB}"/>
              </a:ext>
            </a:extLst>
          </p:cNvPr>
          <p:cNvPicPr>
            <a:picLocks noChangeAspect="1"/>
          </p:cNvPicPr>
          <p:nvPr/>
        </p:nvPicPr>
        <p:blipFill>
          <a:blip r:embed="rId2"/>
          <a:stretch>
            <a:fillRect/>
          </a:stretch>
        </p:blipFill>
        <p:spPr>
          <a:xfrm>
            <a:off x="1025905" y="3551573"/>
            <a:ext cx="9434796" cy="2681973"/>
          </a:xfrm>
          <a:prstGeom prst="rect">
            <a:avLst/>
          </a:prstGeom>
        </p:spPr>
      </p:pic>
      <p:pic>
        <p:nvPicPr>
          <p:cNvPr id="7" name="Immagine 6">
            <a:extLst>
              <a:ext uri="{FF2B5EF4-FFF2-40B4-BE49-F238E27FC236}">
                <a16:creationId xmlns="" xmlns:a16="http://schemas.microsoft.com/office/drawing/2014/main" id="{9C8CE9C3-F1DE-4E44-8F96-8D7C6BD607B8}"/>
              </a:ext>
            </a:extLst>
          </p:cNvPr>
          <p:cNvPicPr>
            <a:picLocks noChangeAspect="1"/>
          </p:cNvPicPr>
          <p:nvPr/>
        </p:nvPicPr>
        <p:blipFill>
          <a:blip r:embed="rId3"/>
          <a:stretch>
            <a:fillRect/>
          </a:stretch>
        </p:blipFill>
        <p:spPr>
          <a:xfrm>
            <a:off x="1025905" y="1365161"/>
            <a:ext cx="7165848" cy="5069759"/>
          </a:xfrm>
          <a:prstGeom prst="rect">
            <a:avLst/>
          </a:prstGeom>
        </p:spPr>
      </p:pic>
      <p:sp>
        <p:nvSpPr>
          <p:cNvPr id="8" name="CasellaDiTesto 7">
            <a:extLst>
              <a:ext uri="{FF2B5EF4-FFF2-40B4-BE49-F238E27FC236}">
                <a16:creationId xmlns="" xmlns:a16="http://schemas.microsoft.com/office/drawing/2014/main" id="{86E2E6A5-744D-4781-B5CF-A7F581B1640C}"/>
              </a:ext>
            </a:extLst>
          </p:cNvPr>
          <p:cNvSpPr txBox="1"/>
          <p:nvPr/>
        </p:nvSpPr>
        <p:spPr>
          <a:xfrm>
            <a:off x="8314013" y="1275103"/>
            <a:ext cx="3749744" cy="2031325"/>
          </a:xfrm>
          <a:prstGeom prst="rect">
            <a:avLst/>
          </a:prstGeom>
          <a:noFill/>
        </p:spPr>
        <p:txBody>
          <a:bodyPr wrap="none" rtlCol="0">
            <a:spAutoFit/>
          </a:bodyPr>
          <a:lstStyle/>
          <a:p>
            <a:r>
              <a:rPr lang="en-US"/>
              <a:t>Train ANNs on:</a:t>
            </a:r>
          </a:p>
          <a:p>
            <a:r>
              <a:rPr lang="en-US"/>
              <a:t>• Simulated damage scenarios</a:t>
            </a:r>
          </a:p>
          <a:p>
            <a:r>
              <a:rPr lang="en-US"/>
              <a:t>• real damage scenarios</a:t>
            </a:r>
          </a:p>
          <a:p>
            <a:r>
              <a:rPr lang="en-US" b="1"/>
              <a:t>(supervised learning not a </a:t>
            </a:r>
          </a:p>
          <a:p>
            <a:r>
              <a:rPr lang="en-US" b="1"/>
              <a:t>suitable way because miss</a:t>
            </a:r>
          </a:p>
          <a:p>
            <a:r>
              <a:rPr lang="en-US" b="1"/>
              <a:t> real or realistic Damaged</a:t>
            </a:r>
          </a:p>
          <a:p>
            <a:r>
              <a:rPr lang="en-US" b="1"/>
              <a:t> consistent dataset)</a:t>
            </a:r>
            <a:endParaRPr lang="en-US" b="1" dirty="0"/>
          </a:p>
        </p:txBody>
      </p:sp>
    </p:spTree>
    <p:extLst>
      <p:ext uri="{BB962C8B-B14F-4D97-AF65-F5344CB8AC3E}">
        <p14:creationId xmlns:p14="http://schemas.microsoft.com/office/powerpoint/2010/main" val="3588006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 xmlns:a16="http://schemas.microsoft.com/office/drawing/2014/main" id="{B5CF82EC-9E5F-46B1-8BAE-76B68A2768EB}"/>
              </a:ext>
            </a:extLst>
          </p:cNvPr>
          <p:cNvSpPr>
            <a:spLocks noGrp="1"/>
          </p:cNvSpPr>
          <p:nvPr>
            <p:ph type="body" sz="quarter" idx="12"/>
          </p:nvPr>
        </p:nvSpPr>
        <p:spPr/>
        <p:txBody>
          <a:bodyPr/>
          <a:lstStyle/>
          <a:p>
            <a:pPr marL="457200" indent="-457200">
              <a:buFont typeface="Arial" panose="020B0604020202020204" pitchFamily="34" charset="0"/>
              <a:buChar char="•"/>
            </a:pPr>
            <a:r>
              <a:rPr lang="en-US" sz="2400" dirty="0"/>
              <a:t>Directly trained on operational conditions (undamaged situation)</a:t>
            </a:r>
          </a:p>
          <a:p>
            <a:pPr marL="457200" indent="-457200">
              <a:buFont typeface="Arial" panose="020B0604020202020204" pitchFamily="34" charset="0"/>
              <a:buChar char="•"/>
            </a:pPr>
            <a:r>
              <a:rPr lang="en-US" sz="2400" dirty="0"/>
              <a:t>Try to reproduce the same input signal </a:t>
            </a:r>
            <a:r>
              <a:rPr lang="en-US" sz="2400" dirty="0">
                <a:solidFill>
                  <a:srgbClr val="FF0000"/>
                </a:solidFill>
              </a:rPr>
              <a:t>(unsupervised learning)</a:t>
            </a:r>
          </a:p>
          <a:p>
            <a:pPr marL="457200" indent="-457200">
              <a:buFont typeface="Arial" panose="020B0604020202020204" pitchFamily="34" charset="0"/>
              <a:buChar char="•"/>
            </a:pPr>
            <a:r>
              <a:rPr lang="en-US" sz="2400" dirty="0">
                <a:solidFill>
                  <a:srgbClr val="FF0000"/>
                </a:solidFill>
              </a:rPr>
              <a:t>Pass through a "bottleneck" layer to learn most important feature and denoise the input signal</a:t>
            </a:r>
          </a:p>
          <a:p>
            <a:pPr marL="457200" indent="-457200">
              <a:buFont typeface="Arial" panose="020B0604020202020204" pitchFamily="34" charset="0"/>
              <a:buChar char="•"/>
            </a:pPr>
            <a:r>
              <a:rPr lang="en-US" sz="2400" dirty="0">
                <a:solidFill>
                  <a:srgbClr val="FF0000"/>
                </a:solidFill>
              </a:rPr>
              <a:t>Once trained, if output signal is similar to input, loss function (Damage index) almost zero, otherwise a possible abnormal condition occurred </a:t>
            </a:r>
          </a:p>
          <a:p>
            <a:pPr marL="457200" indent="-457200">
              <a:buFont typeface="Arial" panose="020B0604020202020204" pitchFamily="34" charset="0"/>
              <a:buChar char="•"/>
            </a:pPr>
            <a:r>
              <a:rPr lang="en-US" sz="2400" b="1" dirty="0">
                <a:solidFill>
                  <a:srgbClr val="FF0000"/>
                </a:solidFill>
              </a:rPr>
              <a:t>Autoencoder</a:t>
            </a:r>
          </a:p>
          <a:p>
            <a:endParaRPr lang="en-US" sz="2400" dirty="0">
              <a:solidFill>
                <a:srgbClr val="FF0000"/>
              </a:solidFill>
            </a:endParaRPr>
          </a:p>
        </p:txBody>
      </p:sp>
      <p:sp>
        <p:nvSpPr>
          <p:cNvPr id="11" name="Segnaposto testo 10"/>
          <p:cNvSpPr>
            <a:spLocks noGrp="1"/>
          </p:cNvSpPr>
          <p:nvPr>
            <p:ph type="body" sz="quarter" idx="13"/>
          </p:nvPr>
        </p:nvSpPr>
        <p:spPr/>
        <p:txBody>
          <a:bodyPr/>
          <a:lstStyle/>
          <a:p>
            <a:endParaRPr lang="it-IT"/>
          </a:p>
        </p:txBody>
      </p:sp>
      <p:sp>
        <p:nvSpPr>
          <p:cNvPr id="7" name="Segnaposto numero diapositiva 6">
            <a:extLst>
              <a:ext uri="{FF2B5EF4-FFF2-40B4-BE49-F238E27FC236}">
                <a16:creationId xmlns="" xmlns:a16="http://schemas.microsoft.com/office/drawing/2014/main" id="{DC891E26-C782-E257-90E8-2D2A284E2C7A}"/>
              </a:ext>
            </a:extLst>
          </p:cNvPr>
          <p:cNvSpPr>
            <a:spLocks noGrp="1"/>
          </p:cNvSpPr>
          <p:nvPr>
            <p:ph type="sldNum" sz="quarter" idx="4"/>
          </p:nvPr>
        </p:nvSpPr>
        <p:spPr>
          <a:prstGeom prst="rect">
            <a:avLst/>
          </a:prstGeom>
        </p:spPr>
        <p:txBody>
          <a:bodyPr/>
          <a:lstStyle/>
          <a:p>
            <a:fld id="{EE272CC6-F969-4BE6-92FF-DB5CFBA96BF0}" type="slidenum">
              <a:rPr lang="it-IT" smtClean="0"/>
              <a:pPr/>
              <a:t>27</a:t>
            </a:fld>
            <a:endParaRPr lang="it-IT"/>
          </a:p>
        </p:txBody>
      </p:sp>
      <p:sp>
        <p:nvSpPr>
          <p:cNvPr id="2" name="Titolo 1">
            <a:extLst>
              <a:ext uri="{FF2B5EF4-FFF2-40B4-BE49-F238E27FC236}">
                <a16:creationId xmlns="" xmlns:a16="http://schemas.microsoft.com/office/drawing/2014/main" id="{8D8B20AA-E7E4-4051-8EFC-EBCC9DDF14E1}"/>
              </a:ext>
            </a:extLst>
          </p:cNvPr>
          <p:cNvSpPr>
            <a:spLocks noGrp="1"/>
          </p:cNvSpPr>
          <p:nvPr>
            <p:ph type="title" idx="4294967295"/>
          </p:nvPr>
        </p:nvSpPr>
        <p:spPr>
          <a:xfrm>
            <a:off x="273050" y="647700"/>
            <a:ext cx="11918950" cy="600075"/>
          </a:xfrm>
        </p:spPr>
        <p:txBody>
          <a:bodyPr/>
          <a:lstStyle/>
          <a:p>
            <a:r>
              <a:rPr lang="en-US" dirty="0" err="1" smtClean="0"/>
              <a:t>Reti</a:t>
            </a:r>
            <a:r>
              <a:rPr lang="en-US" dirty="0" smtClean="0"/>
              <a:t> </a:t>
            </a:r>
            <a:r>
              <a:rPr lang="en-US" dirty="0" err="1" smtClean="0"/>
              <a:t>Neurali</a:t>
            </a:r>
            <a:r>
              <a:rPr lang="en-US" dirty="0" smtClean="0"/>
              <a:t> Auto-Associative </a:t>
            </a:r>
            <a:r>
              <a:rPr lang="en-US" dirty="0"/>
              <a:t>NN (AANN) </a:t>
            </a:r>
          </a:p>
        </p:txBody>
      </p:sp>
      <p:sp>
        <p:nvSpPr>
          <p:cNvPr id="9" name="CasellaDiTesto 8">
            <a:extLst>
              <a:ext uri="{FF2B5EF4-FFF2-40B4-BE49-F238E27FC236}">
                <a16:creationId xmlns="" xmlns:a16="http://schemas.microsoft.com/office/drawing/2014/main" id="{0D2812DE-1A2E-431D-9CA9-4DA392B1CF35}"/>
              </a:ext>
            </a:extLst>
          </p:cNvPr>
          <p:cNvSpPr txBox="1"/>
          <p:nvPr/>
        </p:nvSpPr>
        <p:spPr>
          <a:xfrm>
            <a:off x="0" y="6567619"/>
            <a:ext cx="12383072" cy="338554"/>
          </a:xfrm>
          <a:prstGeom prst="rect">
            <a:avLst/>
          </a:prstGeom>
          <a:noFill/>
        </p:spPr>
        <p:txBody>
          <a:bodyPr wrap="square">
            <a:spAutoFit/>
          </a:bodyPr>
          <a:lstStyle/>
          <a:p>
            <a:r>
              <a:rPr lang="en-US" sz="1600">
                <a:solidFill>
                  <a:schemeClr val="bg1"/>
                </a:solidFill>
              </a:rPr>
              <a:t>[ Charles R. Farrar and Keith Worden. </a:t>
            </a:r>
            <a:r>
              <a:rPr lang="en-US" sz="1600" i="1">
                <a:solidFill>
                  <a:schemeClr val="bg1"/>
                </a:solidFill>
              </a:rPr>
              <a:t>Structural Health Monitoring: A Machine Learning Perspective</a:t>
            </a:r>
            <a:r>
              <a:rPr lang="en-US" sz="1600">
                <a:solidFill>
                  <a:schemeClr val="bg1"/>
                </a:solidFill>
              </a:rPr>
              <a:t> ]</a:t>
            </a:r>
            <a:endParaRPr lang="en-US" sz="1600" dirty="0">
              <a:solidFill>
                <a:schemeClr val="bg1"/>
              </a:solidFill>
            </a:endParaRPr>
          </a:p>
        </p:txBody>
      </p:sp>
      <p:pic>
        <p:nvPicPr>
          <p:cNvPr id="8" name="Immagine 7">
            <a:extLst>
              <a:ext uri="{FF2B5EF4-FFF2-40B4-BE49-F238E27FC236}">
                <a16:creationId xmlns="" xmlns:a16="http://schemas.microsoft.com/office/drawing/2014/main" id="{365BB703-AA52-40FA-9DDD-1A61A68BFB4D}"/>
              </a:ext>
            </a:extLst>
          </p:cNvPr>
          <p:cNvPicPr>
            <a:picLocks noChangeAspect="1"/>
          </p:cNvPicPr>
          <p:nvPr/>
        </p:nvPicPr>
        <p:blipFill>
          <a:blip r:embed="rId2"/>
          <a:stretch>
            <a:fillRect/>
          </a:stretch>
        </p:blipFill>
        <p:spPr>
          <a:xfrm>
            <a:off x="7253802" y="1416349"/>
            <a:ext cx="4216126" cy="4875877"/>
          </a:xfrm>
          <a:prstGeom prst="rect">
            <a:avLst/>
          </a:prstGeom>
        </p:spPr>
      </p:pic>
    </p:spTree>
    <p:extLst>
      <p:ext uri="{BB962C8B-B14F-4D97-AF65-F5344CB8AC3E}">
        <p14:creationId xmlns:p14="http://schemas.microsoft.com/office/powerpoint/2010/main" val="1062851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egnaposto testo 13"/>
          <p:cNvSpPr>
            <a:spLocks noGrp="1"/>
          </p:cNvSpPr>
          <p:nvPr>
            <p:ph type="body" sz="quarter" idx="12"/>
          </p:nvPr>
        </p:nvSpPr>
        <p:spPr/>
        <p:txBody>
          <a:bodyPr/>
          <a:lstStyle/>
          <a:p>
            <a:endParaRPr lang="it-IT"/>
          </a:p>
        </p:txBody>
      </p:sp>
      <p:sp>
        <p:nvSpPr>
          <p:cNvPr id="15" name="Segnaposto testo 14"/>
          <p:cNvSpPr>
            <a:spLocks noGrp="1"/>
          </p:cNvSpPr>
          <p:nvPr>
            <p:ph type="body" sz="quarter" idx="13"/>
          </p:nvPr>
        </p:nvSpPr>
        <p:spPr/>
        <p:txBody>
          <a:bodyPr/>
          <a:lstStyle/>
          <a:p>
            <a:endParaRPr lang="it-IT"/>
          </a:p>
        </p:txBody>
      </p:sp>
      <p:sp>
        <p:nvSpPr>
          <p:cNvPr id="6" name="Segnaposto numero diapositiva 5">
            <a:extLst>
              <a:ext uri="{FF2B5EF4-FFF2-40B4-BE49-F238E27FC236}">
                <a16:creationId xmlns="" xmlns:a16="http://schemas.microsoft.com/office/drawing/2014/main" id="{1ACDEBDE-F4A7-E9F2-A5A0-125A49543A30}"/>
              </a:ext>
            </a:extLst>
          </p:cNvPr>
          <p:cNvSpPr>
            <a:spLocks noGrp="1"/>
          </p:cNvSpPr>
          <p:nvPr>
            <p:ph type="sldNum" sz="quarter" idx="4"/>
          </p:nvPr>
        </p:nvSpPr>
        <p:spPr>
          <a:prstGeom prst="rect">
            <a:avLst/>
          </a:prstGeom>
        </p:spPr>
        <p:txBody>
          <a:bodyPr/>
          <a:lstStyle/>
          <a:p>
            <a:fld id="{EE272CC6-F969-4BE6-92FF-DB5CFBA96BF0}" type="slidenum">
              <a:rPr lang="it-IT" smtClean="0"/>
              <a:pPr/>
              <a:t>28</a:t>
            </a:fld>
            <a:endParaRPr lang="it-IT"/>
          </a:p>
        </p:txBody>
      </p:sp>
      <p:sp>
        <p:nvSpPr>
          <p:cNvPr id="2" name="Titolo 1">
            <a:extLst>
              <a:ext uri="{FF2B5EF4-FFF2-40B4-BE49-F238E27FC236}">
                <a16:creationId xmlns="" xmlns:a16="http://schemas.microsoft.com/office/drawing/2014/main" id="{DCDAB3C9-F385-424D-BDD7-E2189D2801A7}"/>
              </a:ext>
            </a:extLst>
          </p:cNvPr>
          <p:cNvSpPr>
            <a:spLocks noGrp="1"/>
          </p:cNvSpPr>
          <p:nvPr>
            <p:ph type="title" idx="4294967295"/>
          </p:nvPr>
        </p:nvSpPr>
        <p:spPr>
          <a:xfrm>
            <a:off x="273050" y="647700"/>
            <a:ext cx="11918950" cy="585788"/>
          </a:xfrm>
        </p:spPr>
        <p:txBody>
          <a:bodyPr/>
          <a:lstStyle/>
          <a:p>
            <a:r>
              <a:rPr lang="en-US" dirty="0"/>
              <a:t>Ad hoc interpretable ANN implementations</a:t>
            </a:r>
          </a:p>
        </p:txBody>
      </p:sp>
      <p:pic>
        <p:nvPicPr>
          <p:cNvPr id="7" name="Segnaposto contenuto 6">
            <a:extLst>
              <a:ext uri="{FF2B5EF4-FFF2-40B4-BE49-F238E27FC236}">
                <a16:creationId xmlns="" xmlns:a16="http://schemas.microsoft.com/office/drawing/2014/main" id="{E9037CEE-E1D4-4BC1-8EBE-5C247974C61E}"/>
              </a:ext>
            </a:extLst>
          </p:cNvPr>
          <p:cNvPicPr>
            <a:picLocks noGrp="1" noChangeAspect="1"/>
          </p:cNvPicPr>
          <p:nvPr>
            <p:ph idx="4294967295"/>
          </p:nvPr>
        </p:nvPicPr>
        <p:blipFill>
          <a:blip r:embed="rId2"/>
          <a:stretch>
            <a:fillRect/>
          </a:stretch>
        </p:blipFill>
        <p:spPr>
          <a:xfrm>
            <a:off x="8288338" y="1319213"/>
            <a:ext cx="3903662" cy="5248275"/>
          </a:xfrm>
        </p:spPr>
      </p:pic>
      <p:pic>
        <p:nvPicPr>
          <p:cNvPr id="9" name="Immagine 8">
            <a:extLst>
              <a:ext uri="{FF2B5EF4-FFF2-40B4-BE49-F238E27FC236}">
                <a16:creationId xmlns="" xmlns:a16="http://schemas.microsoft.com/office/drawing/2014/main" id="{AFC4C7B0-89E2-4323-A549-521C368A120B}"/>
              </a:ext>
            </a:extLst>
          </p:cNvPr>
          <p:cNvPicPr>
            <a:picLocks noChangeAspect="1"/>
          </p:cNvPicPr>
          <p:nvPr/>
        </p:nvPicPr>
        <p:blipFill>
          <a:blip r:embed="rId3"/>
          <a:stretch>
            <a:fillRect/>
          </a:stretch>
        </p:blipFill>
        <p:spPr>
          <a:xfrm>
            <a:off x="60640" y="3738420"/>
            <a:ext cx="8098774" cy="2829199"/>
          </a:xfrm>
          <a:prstGeom prst="rect">
            <a:avLst/>
          </a:prstGeom>
        </p:spPr>
      </p:pic>
      <p:sp>
        <p:nvSpPr>
          <p:cNvPr id="10" name="CasellaDiTesto 9">
            <a:extLst>
              <a:ext uri="{FF2B5EF4-FFF2-40B4-BE49-F238E27FC236}">
                <a16:creationId xmlns="" xmlns:a16="http://schemas.microsoft.com/office/drawing/2014/main" id="{8B274E8D-F314-445B-AFCA-DC266A92E1D0}"/>
              </a:ext>
            </a:extLst>
          </p:cNvPr>
          <p:cNvSpPr txBox="1"/>
          <p:nvPr/>
        </p:nvSpPr>
        <p:spPr>
          <a:xfrm>
            <a:off x="305139" y="2279252"/>
            <a:ext cx="7609776" cy="646331"/>
          </a:xfrm>
          <a:prstGeom prst="rect">
            <a:avLst/>
          </a:prstGeom>
          <a:noFill/>
        </p:spPr>
        <p:txBody>
          <a:bodyPr wrap="square" rtlCol="0">
            <a:spAutoFit/>
          </a:bodyPr>
          <a:lstStyle/>
          <a:p>
            <a:r>
              <a:rPr lang="en-US"/>
              <a:t>Output-only SHM applications with ad hoc ANN implementations</a:t>
            </a:r>
          </a:p>
          <a:p>
            <a:r>
              <a:rPr lang="en-US"/>
              <a:t>To extract engineering paramters of interest (modal paramters)</a:t>
            </a:r>
            <a:endParaRPr lang="en-US" dirty="0"/>
          </a:p>
        </p:txBody>
      </p:sp>
      <p:sp>
        <p:nvSpPr>
          <p:cNvPr id="11" name="CasellaDiTesto 10">
            <a:extLst>
              <a:ext uri="{FF2B5EF4-FFF2-40B4-BE49-F238E27FC236}">
                <a16:creationId xmlns="" xmlns:a16="http://schemas.microsoft.com/office/drawing/2014/main" id="{E8C56111-8F4D-435E-BA3F-B9A7EFFE8323}"/>
              </a:ext>
            </a:extLst>
          </p:cNvPr>
          <p:cNvSpPr txBox="1"/>
          <p:nvPr/>
        </p:nvSpPr>
        <p:spPr>
          <a:xfrm>
            <a:off x="-1" y="6596390"/>
            <a:ext cx="12063757" cy="307777"/>
          </a:xfrm>
          <a:prstGeom prst="rect">
            <a:avLst/>
          </a:prstGeom>
          <a:noFill/>
        </p:spPr>
        <p:txBody>
          <a:bodyPr wrap="square" rtlCol="0">
            <a:spAutoFit/>
          </a:bodyPr>
          <a:lstStyle/>
          <a:p>
            <a:pPr algn="l"/>
            <a:r>
              <a:rPr lang="en-US" sz="1400" b="0" i="0" u="none" strike="noStrike" baseline="0">
                <a:solidFill>
                  <a:schemeClr val="bg1"/>
                </a:solidFill>
              </a:rPr>
              <a:t>[ Yuequan Bao, Dawei Liu, Zhiyi Tang, and Hui Li. «</a:t>
            </a:r>
            <a:r>
              <a:rPr lang="en-US" sz="1400" b="0" i="1" u="none" strike="noStrike" baseline="0">
                <a:solidFill>
                  <a:schemeClr val="bg1"/>
                </a:solidFill>
              </a:rPr>
              <a:t>Machine-learning-based methods for output only structural modal identification</a:t>
            </a:r>
            <a:r>
              <a:rPr lang="en-US" sz="1400" b="0" i="0" u="none" strike="noStrike" baseline="0">
                <a:solidFill>
                  <a:schemeClr val="bg1"/>
                </a:solidFill>
              </a:rPr>
              <a:t>» ]</a:t>
            </a:r>
            <a:endParaRPr lang="en-US" sz="1400" dirty="0">
              <a:solidFill>
                <a:schemeClr val="bg1"/>
              </a:solidFill>
            </a:endParaRPr>
          </a:p>
        </p:txBody>
      </p:sp>
    </p:spTree>
    <p:extLst>
      <p:ext uri="{BB962C8B-B14F-4D97-AF65-F5344CB8AC3E}">
        <p14:creationId xmlns:p14="http://schemas.microsoft.com/office/powerpoint/2010/main" val="41699360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testo 14"/>
          <p:cNvSpPr>
            <a:spLocks noGrp="1"/>
          </p:cNvSpPr>
          <p:nvPr>
            <p:ph type="body" sz="quarter" idx="12"/>
          </p:nvPr>
        </p:nvSpPr>
        <p:spPr/>
        <p:txBody>
          <a:bodyPr/>
          <a:lstStyle/>
          <a:p>
            <a:endParaRPr lang="it-IT"/>
          </a:p>
        </p:txBody>
      </p:sp>
      <p:sp>
        <p:nvSpPr>
          <p:cNvPr id="16" name="Segnaposto testo 15"/>
          <p:cNvSpPr>
            <a:spLocks noGrp="1"/>
          </p:cNvSpPr>
          <p:nvPr>
            <p:ph type="body" sz="quarter" idx="13"/>
          </p:nvPr>
        </p:nvSpPr>
        <p:spPr/>
        <p:txBody>
          <a:bodyPr/>
          <a:lstStyle/>
          <a:p>
            <a:endParaRPr lang="it-IT"/>
          </a:p>
        </p:txBody>
      </p:sp>
      <p:sp>
        <p:nvSpPr>
          <p:cNvPr id="7" name="Segnaposto numero diapositiva 6">
            <a:extLst>
              <a:ext uri="{FF2B5EF4-FFF2-40B4-BE49-F238E27FC236}">
                <a16:creationId xmlns="" xmlns:a16="http://schemas.microsoft.com/office/drawing/2014/main" id="{0D191BA5-5D7E-61BD-C140-611BE89D0A51}"/>
              </a:ext>
            </a:extLst>
          </p:cNvPr>
          <p:cNvSpPr>
            <a:spLocks noGrp="1"/>
          </p:cNvSpPr>
          <p:nvPr>
            <p:ph type="sldNum" sz="quarter" idx="4"/>
          </p:nvPr>
        </p:nvSpPr>
        <p:spPr>
          <a:prstGeom prst="rect">
            <a:avLst/>
          </a:prstGeom>
        </p:spPr>
        <p:txBody>
          <a:bodyPr/>
          <a:lstStyle/>
          <a:p>
            <a:fld id="{EE272CC6-F969-4BE6-92FF-DB5CFBA96BF0}" type="slidenum">
              <a:rPr lang="it-IT" smtClean="0"/>
              <a:pPr/>
              <a:t>29</a:t>
            </a:fld>
            <a:endParaRPr lang="it-IT"/>
          </a:p>
        </p:txBody>
      </p:sp>
      <p:sp>
        <p:nvSpPr>
          <p:cNvPr id="5" name="object 8">
            <a:extLst>
              <a:ext uri="{FF2B5EF4-FFF2-40B4-BE49-F238E27FC236}">
                <a16:creationId xmlns="" xmlns:a16="http://schemas.microsoft.com/office/drawing/2014/main" id="{04681CB9-63A4-4AF8-B433-A2F34A1C6532}"/>
              </a:ext>
            </a:extLst>
          </p:cNvPr>
          <p:cNvSpPr/>
          <p:nvPr/>
        </p:nvSpPr>
        <p:spPr>
          <a:xfrm>
            <a:off x="5257737" y="2029978"/>
            <a:ext cx="6764095" cy="3011337"/>
          </a:xfrm>
          <a:prstGeom prst="rect">
            <a:avLst/>
          </a:prstGeom>
          <a:blipFill>
            <a:blip r:embed="rId2" cstate="print"/>
            <a:stretch>
              <a:fillRect/>
            </a:stretch>
          </a:blipFill>
        </p:spPr>
        <p:txBody>
          <a:bodyPr wrap="square" lIns="0" tIns="0" rIns="0" bIns="0" rtlCol="0"/>
          <a:lstStyle/>
          <a:p>
            <a:endParaRPr sz="1350"/>
          </a:p>
        </p:txBody>
      </p:sp>
      <p:sp>
        <p:nvSpPr>
          <p:cNvPr id="6" name="object 9">
            <a:extLst>
              <a:ext uri="{FF2B5EF4-FFF2-40B4-BE49-F238E27FC236}">
                <a16:creationId xmlns="" xmlns:a16="http://schemas.microsoft.com/office/drawing/2014/main" id="{4ADFD574-AB92-480B-A6DC-6A86332577CB}"/>
              </a:ext>
            </a:extLst>
          </p:cNvPr>
          <p:cNvSpPr txBox="1"/>
          <p:nvPr/>
        </p:nvSpPr>
        <p:spPr>
          <a:xfrm>
            <a:off x="5596058" y="5267932"/>
            <a:ext cx="6425774" cy="994503"/>
          </a:xfrm>
          <a:prstGeom prst="rect">
            <a:avLst/>
          </a:prstGeom>
        </p:spPr>
        <p:txBody>
          <a:bodyPr vert="horz" wrap="square" lIns="0" tIns="9525" rIns="0" bIns="0" rtlCol="0">
            <a:spAutoFit/>
          </a:bodyPr>
          <a:lstStyle/>
          <a:p>
            <a:pPr marL="9525" marR="3810">
              <a:spcBef>
                <a:spcPts val="75"/>
              </a:spcBef>
            </a:pPr>
            <a:r>
              <a:rPr sz="1600" spc="-53" dirty="0">
                <a:cs typeface="Gill Sans MT"/>
              </a:rPr>
              <a:t>A</a:t>
            </a:r>
            <a:r>
              <a:rPr sz="1600" spc="-49" dirty="0">
                <a:cs typeface="Gill Sans MT"/>
              </a:rPr>
              <a:t> </a:t>
            </a:r>
            <a:r>
              <a:rPr sz="1600" spc="53" dirty="0">
                <a:cs typeface="Gill Sans MT"/>
              </a:rPr>
              <a:t>deep</a:t>
            </a:r>
            <a:r>
              <a:rPr sz="1600" spc="-53" dirty="0">
                <a:cs typeface="Gill Sans MT"/>
              </a:rPr>
              <a:t> </a:t>
            </a:r>
            <a:r>
              <a:rPr sz="1600" spc="38" dirty="0">
                <a:cs typeface="Gill Sans MT"/>
              </a:rPr>
              <a:t>neural</a:t>
            </a:r>
            <a:r>
              <a:rPr sz="1600" spc="-41" dirty="0">
                <a:cs typeface="Gill Sans MT"/>
              </a:rPr>
              <a:t> </a:t>
            </a:r>
            <a:r>
              <a:rPr sz="1600" spc="11" dirty="0">
                <a:cs typeface="Gill Sans MT"/>
              </a:rPr>
              <a:t>network</a:t>
            </a:r>
            <a:r>
              <a:rPr sz="1600" spc="-41" dirty="0">
                <a:cs typeface="Gill Sans MT"/>
              </a:rPr>
              <a:t> </a:t>
            </a:r>
            <a:r>
              <a:rPr sz="1600" spc="75" dirty="0">
                <a:cs typeface="Gill Sans MT"/>
              </a:rPr>
              <a:t>consists</a:t>
            </a:r>
            <a:r>
              <a:rPr sz="1600" spc="-68" dirty="0">
                <a:cs typeface="Gill Sans MT"/>
              </a:rPr>
              <a:t> </a:t>
            </a:r>
            <a:r>
              <a:rPr sz="1600" spc="56" dirty="0">
                <a:cs typeface="Gill Sans MT"/>
              </a:rPr>
              <a:t>of</a:t>
            </a:r>
            <a:r>
              <a:rPr sz="1600" spc="-56" dirty="0">
                <a:cs typeface="Gill Sans MT"/>
              </a:rPr>
              <a:t> </a:t>
            </a:r>
            <a:r>
              <a:rPr sz="1600" spc="139" dirty="0">
                <a:cs typeface="Gill Sans MT"/>
              </a:rPr>
              <a:t>a</a:t>
            </a:r>
            <a:r>
              <a:rPr sz="1600" spc="-26" dirty="0">
                <a:cs typeface="Gill Sans MT"/>
              </a:rPr>
              <a:t> </a:t>
            </a:r>
            <a:r>
              <a:rPr sz="1600" spc="34" dirty="0">
                <a:solidFill>
                  <a:srgbClr val="FF6600"/>
                </a:solidFill>
                <a:cs typeface="Gill Sans MT"/>
              </a:rPr>
              <a:t>hierarchy</a:t>
            </a:r>
            <a:r>
              <a:rPr sz="1600" spc="-49" dirty="0">
                <a:solidFill>
                  <a:srgbClr val="FF6600"/>
                </a:solidFill>
                <a:cs typeface="Gill Sans MT"/>
              </a:rPr>
              <a:t> </a:t>
            </a:r>
            <a:r>
              <a:rPr sz="1600" spc="56" dirty="0">
                <a:solidFill>
                  <a:srgbClr val="FF6600"/>
                </a:solidFill>
                <a:cs typeface="Gill Sans MT"/>
              </a:rPr>
              <a:t>of</a:t>
            </a:r>
            <a:r>
              <a:rPr sz="1600" spc="-60" dirty="0">
                <a:solidFill>
                  <a:srgbClr val="FF6600"/>
                </a:solidFill>
                <a:cs typeface="Gill Sans MT"/>
              </a:rPr>
              <a:t> </a:t>
            </a:r>
            <a:r>
              <a:rPr sz="1600" spc="38" dirty="0">
                <a:solidFill>
                  <a:srgbClr val="FF6600"/>
                </a:solidFill>
                <a:cs typeface="Gill Sans MT"/>
              </a:rPr>
              <a:t>layers</a:t>
            </a:r>
            <a:r>
              <a:rPr sz="1600" spc="38" dirty="0">
                <a:cs typeface="Gill Sans MT"/>
              </a:rPr>
              <a:t>,</a:t>
            </a:r>
            <a:r>
              <a:rPr sz="1600" spc="-38" dirty="0">
                <a:cs typeface="Gill Sans MT"/>
              </a:rPr>
              <a:t> </a:t>
            </a:r>
            <a:r>
              <a:rPr sz="1600" spc="34" dirty="0">
                <a:cs typeface="Gill Sans MT"/>
              </a:rPr>
              <a:t>whereby</a:t>
            </a:r>
            <a:r>
              <a:rPr sz="1600" spc="-49" dirty="0">
                <a:cs typeface="Gill Sans MT"/>
              </a:rPr>
              <a:t> </a:t>
            </a:r>
            <a:r>
              <a:rPr sz="1600" spc="83" dirty="0">
                <a:cs typeface="Gill Sans MT"/>
              </a:rPr>
              <a:t>each</a:t>
            </a:r>
            <a:r>
              <a:rPr sz="1600" spc="-49" dirty="0">
                <a:cs typeface="Gill Sans MT"/>
              </a:rPr>
              <a:t> </a:t>
            </a:r>
            <a:r>
              <a:rPr sz="1600" spc="26" dirty="0">
                <a:cs typeface="Gill Sans MT"/>
              </a:rPr>
              <a:t>layer  </a:t>
            </a:r>
            <a:r>
              <a:rPr sz="1600" spc="60" dirty="0">
                <a:solidFill>
                  <a:srgbClr val="FF6600"/>
                </a:solidFill>
                <a:cs typeface="Gill Sans MT"/>
              </a:rPr>
              <a:t>transforms</a:t>
            </a:r>
            <a:r>
              <a:rPr sz="1600" spc="-56" dirty="0">
                <a:solidFill>
                  <a:srgbClr val="FF6600"/>
                </a:solidFill>
                <a:cs typeface="Gill Sans MT"/>
              </a:rPr>
              <a:t> </a:t>
            </a:r>
            <a:r>
              <a:rPr sz="1600" spc="30" dirty="0">
                <a:solidFill>
                  <a:srgbClr val="FF6600"/>
                </a:solidFill>
                <a:cs typeface="Gill Sans MT"/>
              </a:rPr>
              <a:t>the</a:t>
            </a:r>
            <a:r>
              <a:rPr sz="1600" spc="-49" dirty="0">
                <a:solidFill>
                  <a:srgbClr val="FF6600"/>
                </a:solidFill>
                <a:cs typeface="Gill Sans MT"/>
              </a:rPr>
              <a:t> </a:t>
            </a:r>
            <a:r>
              <a:rPr sz="1600" spc="34" dirty="0">
                <a:solidFill>
                  <a:srgbClr val="FF6600"/>
                </a:solidFill>
                <a:cs typeface="Gill Sans MT"/>
              </a:rPr>
              <a:t>input</a:t>
            </a:r>
            <a:r>
              <a:rPr sz="1600" spc="-56" dirty="0">
                <a:solidFill>
                  <a:srgbClr val="FF6600"/>
                </a:solidFill>
                <a:cs typeface="Gill Sans MT"/>
              </a:rPr>
              <a:t> </a:t>
            </a:r>
            <a:r>
              <a:rPr sz="1600" spc="79" dirty="0">
                <a:solidFill>
                  <a:srgbClr val="FF6600"/>
                </a:solidFill>
                <a:cs typeface="Gill Sans MT"/>
              </a:rPr>
              <a:t>data</a:t>
            </a:r>
            <a:r>
              <a:rPr sz="1600" spc="-34" dirty="0">
                <a:solidFill>
                  <a:srgbClr val="FF6600"/>
                </a:solidFill>
                <a:cs typeface="Gill Sans MT"/>
              </a:rPr>
              <a:t> </a:t>
            </a:r>
            <a:r>
              <a:rPr sz="1600" spc="15" dirty="0">
                <a:cs typeface="Gill Sans MT"/>
              </a:rPr>
              <a:t>into</a:t>
            </a:r>
            <a:r>
              <a:rPr sz="1600" spc="-64" dirty="0">
                <a:cs typeface="Gill Sans MT"/>
              </a:rPr>
              <a:t> </a:t>
            </a:r>
            <a:r>
              <a:rPr sz="1600" spc="30" dirty="0">
                <a:cs typeface="Gill Sans MT"/>
              </a:rPr>
              <a:t>more</a:t>
            </a:r>
            <a:r>
              <a:rPr sz="1600" spc="-49" dirty="0">
                <a:cs typeface="Gill Sans MT"/>
              </a:rPr>
              <a:t> </a:t>
            </a:r>
            <a:r>
              <a:rPr sz="1600" spc="60" dirty="0">
                <a:cs typeface="Gill Sans MT"/>
              </a:rPr>
              <a:t>abstract</a:t>
            </a:r>
            <a:r>
              <a:rPr sz="1600" spc="-53" dirty="0">
                <a:cs typeface="Gill Sans MT"/>
              </a:rPr>
              <a:t> </a:t>
            </a:r>
            <a:r>
              <a:rPr sz="1600" spc="41" dirty="0">
                <a:cs typeface="Gill Sans MT"/>
              </a:rPr>
              <a:t>representations</a:t>
            </a:r>
            <a:r>
              <a:rPr sz="1600" spc="-71" dirty="0">
                <a:cs typeface="Gill Sans MT"/>
              </a:rPr>
              <a:t> </a:t>
            </a:r>
            <a:r>
              <a:rPr sz="1600" spc="49" dirty="0">
                <a:cs typeface="Gill Sans MT"/>
              </a:rPr>
              <a:t>(e.g.</a:t>
            </a:r>
            <a:r>
              <a:rPr sz="1600" spc="-60" dirty="0">
                <a:cs typeface="Gill Sans MT"/>
              </a:rPr>
              <a:t> </a:t>
            </a:r>
            <a:r>
              <a:rPr sz="1600" spc="79" dirty="0">
                <a:cs typeface="Gill Sans MT"/>
              </a:rPr>
              <a:t>edge</a:t>
            </a:r>
            <a:r>
              <a:rPr sz="1600" spc="-41" dirty="0">
                <a:cs typeface="Gill Sans MT"/>
              </a:rPr>
              <a:t> </a:t>
            </a:r>
            <a:r>
              <a:rPr sz="1600" spc="-68" dirty="0">
                <a:cs typeface="Gill Sans MT"/>
              </a:rPr>
              <a:t>-&gt;  </a:t>
            </a:r>
            <a:r>
              <a:rPr sz="1600" spc="68" dirty="0">
                <a:cs typeface="Gill Sans MT"/>
              </a:rPr>
              <a:t>nose</a:t>
            </a:r>
            <a:r>
              <a:rPr sz="1600" spc="-60" dirty="0">
                <a:cs typeface="Gill Sans MT"/>
              </a:rPr>
              <a:t> </a:t>
            </a:r>
            <a:r>
              <a:rPr sz="1600" spc="-64" dirty="0">
                <a:cs typeface="Gill Sans MT"/>
              </a:rPr>
              <a:t>-&gt;</a:t>
            </a:r>
            <a:r>
              <a:rPr sz="1600" spc="-53" dirty="0">
                <a:cs typeface="Gill Sans MT"/>
              </a:rPr>
              <a:t> </a:t>
            </a:r>
            <a:r>
              <a:rPr sz="1600" spc="68" dirty="0">
                <a:cs typeface="Gill Sans MT"/>
              </a:rPr>
              <a:t>face).</a:t>
            </a:r>
            <a:r>
              <a:rPr sz="1600" spc="-45" dirty="0">
                <a:cs typeface="Gill Sans MT"/>
              </a:rPr>
              <a:t> </a:t>
            </a:r>
            <a:r>
              <a:rPr sz="1600" spc="34" dirty="0">
                <a:cs typeface="Gill Sans MT"/>
              </a:rPr>
              <a:t>The</a:t>
            </a:r>
            <a:r>
              <a:rPr sz="1600" spc="-60" dirty="0">
                <a:cs typeface="Gill Sans MT"/>
              </a:rPr>
              <a:t> </a:t>
            </a:r>
            <a:r>
              <a:rPr sz="1600" spc="26" dirty="0">
                <a:cs typeface="Gill Sans MT"/>
              </a:rPr>
              <a:t>output</a:t>
            </a:r>
            <a:r>
              <a:rPr sz="1600" spc="-53" dirty="0">
                <a:cs typeface="Gill Sans MT"/>
              </a:rPr>
              <a:t> </a:t>
            </a:r>
            <a:r>
              <a:rPr sz="1600" spc="30" dirty="0">
                <a:cs typeface="Gill Sans MT"/>
              </a:rPr>
              <a:t>layer</a:t>
            </a:r>
            <a:r>
              <a:rPr sz="1600" spc="-38" dirty="0">
                <a:cs typeface="Gill Sans MT"/>
              </a:rPr>
              <a:t> </a:t>
            </a:r>
            <a:r>
              <a:rPr sz="1600" spc="64" dirty="0">
                <a:cs typeface="Gill Sans MT"/>
              </a:rPr>
              <a:t>combines</a:t>
            </a:r>
            <a:r>
              <a:rPr sz="1600" spc="-26" dirty="0">
                <a:cs typeface="Gill Sans MT"/>
              </a:rPr>
              <a:t> </a:t>
            </a:r>
            <a:r>
              <a:rPr sz="1600" spc="41" dirty="0">
                <a:cs typeface="Gill Sans MT"/>
              </a:rPr>
              <a:t>those</a:t>
            </a:r>
            <a:r>
              <a:rPr sz="1600" spc="-38" dirty="0">
                <a:cs typeface="Gill Sans MT"/>
              </a:rPr>
              <a:t> </a:t>
            </a:r>
            <a:r>
              <a:rPr sz="1600" spc="53" dirty="0">
                <a:cs typeface="Gill Sans MT"/>
              </a:rPr>
              <a:t>features</a:t>
            </a:r>
            <a:r>
              <a:rPr sz="1600" spc="-45" dirty="0">
                <a:cs typeface="Gill Sans MT"/>
              </a:rPr>
              <a:t> </a:t>
            </a:r>
            <a:r>
              <a:rPr sz="1600" spc="-8" dirty="0">
                <a:cs typeface="Gill Sans MT"/>
              </a:rPr>
              <a:t>to</a:t>
            </a:r>
            <a:r>
              <a:rPr sz="1600" spc="-41" dirty="0">
                <a:cs typeface="Gill Sans MT"/>
              </a:rPr>
              <a:t> </a:t>
            </a:r>
            <a:r>
              <a:rPr sz="1600" spc="75" dirty="0">
                <a:cs typeface="Gill Sans MT"/>
              </a:rPr>
              <a:t>make</a:t>
            </a:r>
            <a:r>
              <a:rPr sz="1600" spc="-15" dirty="0">
                <a:cs typeface="Gill Sans MT"/>
              </a:rPr>
              <a:t> </a:t>
            </a:r>
            <a:r>
              <a:rPr sz="1600" spc="30" dirty="0">
                <a:cs typeface="Gill Sans MT"/>
              </a:rPr>
              <a:t>predictions.</a:t>
            </a:r>
            <a:endParaRPr sz="1600" dirty="0">
              <a:cs typeface="Gill Sans MT"/>
            </a:endParaRPr>
          </a:p>
        </p:txBody>
      </p:sp>
      <p:sp>
        <p:nvSpPr>
          <p:cNvPr id="8" name="object 7">
            <a:extLst>
              <a:ext uri="{FF2B5EF4-FFF2-40B4-BE49-F238E27FC236}">
                <a16:creationId xmlns="" xmlns:a16="http://schemas.microsoft.com/office/drawing/2014/main" id="{CDE4EC9E-CD14-43A7-A460-B3F1C6246DE6}"/>
              </a:ext>
            </a:extLst>
          </p:cNvPr>
          <p:cNvSpPr/>
          <p:nvPr/>
        </p:nvSpPr>
        <p:spPr>
          <a:xfrm>
            <a:off x="286065" y="1512669"/>
            <a:ext cx="2889504" cy="2004821"/>
          </a:xfrm>
          <a:prstGeom prst="rect">
            <a:avLst/>
          </a:prstGeom>
          <a:blipFill>
            <a:blip r:embed="rId3" cstate="print"/>
            <a:stretch>
              <a:fillRect/>
            </a:stretch>
          </a:blipFill>
        </p:spPr>
        <p:txBody>
          <a:bodyPr wrap="square" lIns="0" tIns="0" rIns="0" bIns="0" rtlCol="0"/>
          <a:lstStyle/>
          <a:p>
            <a:endParaRPr sz="1350"/>
          </a:p>
        </p:txBody>
      </p:sp>
      <p:sp>
        <p:nvSpPr>
          <p:cNvPr id="9" name="object 8">
            <a:extLst>
              <a:ext uri="{FF2B5EF4-FFF2-40B4-BE49-F238E27FC236}">
                <a16:creationId xmlns="" xmlns:a16="http://schemas.microsoft.com/office/drawing/2014/main" id="{2643E5B6-0D9C-4BD6-BC94-425A27066148}"/>
              </a:ext>
            </a:extLst>
          </p:cNvPr>
          <p:cNvSpPr txBox="1"/>
          <p:nvPr/>
        </p:nvSpPr>
        <p:spPr>
          <a:xfrm>
            <a:off x="170168" y="1424508"/>
            <a:ext cx="6418392" cy="2220801"/>
          </a:xfrm>
          <a:prstGeom prst="rect">
            <a:avLst/>
          </a:prstGeom>
          <a:ln w="3175">
            <a:solidFill>
              <a:srgbClr val="D9D9D9"/>
            </a:solidFill>
          </a:ln>
        </p:spPr>
        <p:txBody>
          <a:bodyPr vert="horz" wrap="square" lIns="0" tIns="4763" rIns="0" bIns="0" rtlCol="0">
            <a:spAutoFit/>
          </a:bodyPr>
          <a:lstStyle/>
          <a:p>
            <a:pPr>
              <a:spcBef>
                <a:spcPts val="38"/>
              </a:spcBef>
            </a:pPr>
            <a:endParaRPr sz="1600" dirty="0">
              <a:cs typeface="Times New Roman"/>
            </a:endParaRPr>
          </a:p>
          <a:p>
            <a:pPr marL="3174206" marR="203359"/>
            <a:r>
              <a:rPr sz="1600" spc="-26" dirty="0">
                <a:solidFill>
                  <a:srgbClr val="434343"/>
                </a:solidFill>
                <a:cs typeface="Arial"/>
              </a:rPr>
              <a:t>The </a:t>
            </a:r>
            <a:r>
              <a:rPr sz="1600" spc="26" dirty="0">
                <a:solidFill>
                  <a:srgbClr val="434343"/>
                </a:solidFill>
                <a:cs typeface="Arial"/>
              </a:rPr>
              <a:t>first </a:t>
            </a:r>
            <a:r>
              <a:rPr sz="1600" spc="-8" dirty="0">
                <a:solidFill>
                  <a:srgbClr val="F57B00"/>
                </a:solidFill>
                <a:cs typeface="Arial"/>
              </a:rPr>
              <a:t>hierarchy </a:t>
            </a:r>
            <a:r>
              <a:rPr sz="1600" spc="34" dirty="0">
                <a:solidFill>
                  <a:srgbClr val="F57B00"/>
                </a:solidFill>
                <a:cs typeface="Arial"/>
              </a:rPr>
              <a:t>of </a:t>
            </a:r>
            <a:r>
              <a:rPr sz="1600" spc="-4" dirty="0">
                <a:solidFill>
                  <a:srgbClr val="F57B00"/>
                </a:solidFill>
                <a:cs typeface="Arial"/>
              </a:rPr>
              <a:t>neurons  </a:t>
            </a:r>
            <a:r>
              <a:rPr sz="1600" spc="30" dirty="0">
                <a:solidFill>
                  <a:srgbClr val="434343"/>
                </a:solidFill>
                <a:cs typeface="Arial"/>
              </a:rPr>
              <a:t>that </a:t>
            </a:r>
            <a:r>
              <a:rPr sz="1600" spc="-15" dirty="0">
                <a:solidFill>
                  <a:srgbClr val="434343"/>
                </a:solidFill>
                <a:cs typeface="Arial"/>
              </a:rPr>
              <a:t>receives </a:t>
            </a:r>
            <a:r>
              <a:rPr sz="1600" spc="15" dirty="0">
                <a:solidFill>
                  <a:srgbClr val="434343"/>
                </a:solidFill>
                <a:cs typeface="Arial"/>
              </a:rPr>
              <a:t>information </a:t>
            </a:r>
            <a:r>
              <a:rPr sz="1600" dirty="0">
                <a:solidFill>
                  <a:srgbClr val="434343"/>
                </a:solidFill>
                <a:cs typeface="Arial"/>
              </a:rPr>
              <a:t>in </a:t>
            </a:r>
            <a:r>
              <a:rPr sz="1600" spc="8" dirty="0">
                <a:solidFill>
                  <a:srgbClr val="434343"/>
                </a:solidFill>
                <a:cs typeface="Arial"/>
              </a:rPr>
              <a:t>the  </a:t>
            </a:r>
            <a:r>
              <a:rPr sz="1600" spc="-4" dirty="0">
                <a:solidFill>
                  <a:srgbClr val="434343"/>
                </a:solidFill>
                <a:cs typeface="Arial"/>
              </a:rPr>
              <a:t>visual </a:t>
            </a:r>
            <a:r>
              <a:rPr sz="1600" spc="8" dirty="0">
                <a:solidFill>
                  <a:srgbClr val="434343"/>
                </a:solidFill>
                <a:cs typeface="Arial"/>
              </a:rPr>
              <a:t>cortex </a:t>
            </a:r>
            <a:r>
              <a:rPr lang="it-IT" sz="1600" spc="-26" dirty="0" err="1">
                <a:solidFill>
                  <a:srgbClr val="434343"/>
                </a:solidFill>
                <a:cs typeface="Arial"/>
              </a:rPr>
              <a:t>is</a:t>
            </a:r>
            <a:r>
              <a:rPr sz="1600" spc="-26" dirty="0">
                <a:solidFill>
                  <a:srgbClr val="434343"/>
                </a:solidFill>
                <a:cs typeface="Arial"/>
              </a:rPr>
              <a:t> </a:t>
            </a:r>
            <a:r>
              <a:rPr sz="1600" spc="-4" dirty="0">
                <a:solidFill>
                  <a:srgbClr val="434343"/>
                </a:solidFill>
                <a:cs typeface="Arial"/>
              </a:rPr>
              <a:t>sensitive </a:t>
            </a:r>
            <a:r>
              <a:rPr sz="1600" spc="38" dirty="0">
                <a:solidFill>
                  <a:srgbClr val="434343"/>
                </a:solidFill>
                <a:cs typeface="Arial"/>
              </a:rPr>
              <a:t>to  </a:t>
            </a:r>
            <a:r>
              <a:rPr sz="1600" spc="8" dirty="0">
                <a:solidFill>
                  <a:srgbClr val="434343"/>
                </a:solidFill>
                <a:cs typeface="Arial"/>
              </a:rPr>
              <a:t>specific </a:t>
            </a:r>
            <a:r>
              <a:rPr sz="1600" spc="-15" dirty="0">
                <a:solidFill>
                  <a:srgbClr val="434343"/>
                </a:solidFill>
                <a:cs typeface="Arial"/>
              </a:rPr>
              <a:t>edges </a:t>
            </a:r>
            <a:r>
              <a:rPr sz="1600" dirty="0">
                <a:solidFill>
                  <a:srgbClr val="434343"/>
                </a:solidFill>
                <a:cs typeface="Arial"/>
              </a:rPr>
              <a:t>while </a:t>
            </a:r>
            <a:r>
              <a:rPr sz="1600" spc="-4" dirty="0">
                <a:solidFill>
                  <a:srgbClr val="434343"/>
                </a:solidFill>
                <a:cs typeface="Arial"/>
              </a:rPr>
              <a:t>brain</a:t>
            </a:r>
            <a:r>
              <a:rPr sz="1600" spc="-263" dirty="0">
                <a:solidFill>
                  <a:srgbClr val="434343"/>
                </a:solidFill>
                <a:cs typeface="Arial"/>
              </a:rPr>
              <a:t> </a:t>
            </a:r>
            <a:r>
              <a:rPr sz="1600" spc="-8" dirty="0">
                <a:solidFill>
                  <a:srgbClr val="434343"/>
                </a:solidFill>
                <a:cs typeface="Arial"/>
              </a:rPr>
              <a:t>regions  </a:t>
            </a:r>
            <a:r>
              <a:rPr sz="1600" spc="15" dirty="0">
                <a:solidFill>
                  <a:srgbClr val="434343"/>
                </a:solidFill>
                <a:cs typeface="Arial"/>
              </a:rPr>
              <a:t>further down </a:t>
            </a:r>
            <a:r>
              <a:rPr sz="1600" spc="8" dirty="0">
                <a:solidFill>
                  <a:srgbClr val="434343"/>
                </a:solidFill>
                <a:cs typeface="Arial"/>
              </a:rPr>
              <a:t>the </a:t>
            </a:r>
            <a:r>
              <a:rPr sz="1600" spc="-4" dirty="0">
                <a:solidFill>
                  <a:srgbClr val="434343"/>
                </a:solidFill>
                <a:cs typeface="Arial"/>
              </a:rPr>
              <a:t>visual </a:t>
            </a:r>
            <a:r>
              <a:rPr sz="1600" spc="-11" dirty="0">
                <a:solidFill>
                  <a:srgbClr val="434343"/>
                </a:solidFill>
                <a:cs typeface="Arial"/>
              </a:rPr>
              <a:t>pipeline  </a:t>
            </a:r>
            <a:r>
              <a:rPr sz="1600" spc="-26" dirty="0">
                <a:solidFill>
                  <a:srgbClr val="434343"/>
                </a:solidFill>
                <a:cs typeface="Arial"/>
              </a:rPr>
              <a:t>are </a:t>
            </a:r>
            <a:r>
              <a:rPr sz="1600" spc="-4" dirty="0">
                <a:solidFill>
                  <a:srgbClr val="434343"/>
                </a:solidFill>
                <a:cs typeface="Arial"/>
              </a:rPr>
              <a:t>sensitive </a:t>
            </a:r>
            <a:r>
              <a:rPr sz="1600" spc="38" dirty="0">
                <a:solidFill>
                  <a:srgbClr val="434343"/>
                </a:solidFill>
                <a:cs typeface="Arial"/>
              </a:rPr>
              <a:t>to </a:t>
            </a:r>
            <a:r>
              <a:rPr sz="1600" spc="8" dirty="0">
                <a:solidFill>
                  <a:srgbClr val="434343"/>
                </a:solidFill>
                <a:cs typeface="Arial"/>
              </a:rPr>
              <a:t>more </a:t>
            </a:r>
            <a:r>
              <a:rPr sz="1600" spc="4" dirty="0">
                <a:solidFill>
                  <a:srgbClr val="434343"/>
                </a:solidFill>
                <a:cs typeface="Arial"/>
              </a:rPr>
              <a:t>complex  </a:t>
            </a:r>
            <a:r>
              <a:rPr sz="1600" spc="15" dirty="0">
                <a:solidFill>
                  <a:srgbClr val="434343"/>
                </a:solidFill>
                <a:cs typeface="Arial"/>
              </a:rPr>
              <a:t>structures </a:t>
            </a:r>
            <a:r>
              <a:rPr sz="1600" spc="8" dirty="0">
                <a:solidFill>
                  <a:srgbClr val="434343"/>
                </a:solidFill>
                <a:cs typeface="Arial"/>
              </a:rPr>
              <a:t>such </a:t>
            </a:r>
            <a:r>
              <a:rPr sz="1600" spc="-8" dirty="0">
                <a:solidFill>
                  <a:srgbClr val="434343"/>
                </a:solidFill>
                <a:cs typeface="Arial"/>
              </a:rPr>
              <a:t>as</a:t>
            </a:r>
            <a:r>
              <a:rPr sz="1600" spc="-236" dirty="0">
                <a:solidFill>
                  <a:srgbClr val="434343"/>
                </a:solidFill>
                <a:cs typeface="Arial"/>
              </a:rPr>
              <a:t> </a:t>
            </a:r>
            <a:r>
              <a:rPr sz="1600" spc="-8" dirty="0">
                <a:solidFill>
                  <a:srgbClr val="434343"/>
                </a:solidFill>
                <a:cs typeface="Arial"/>
              </a:rPr>
              <a:t>faces.</a:t>
            </a:r>
            <a:endParaRPr sz="1600" dirty="0">
              <a:cs typeface="Arial"/>
            </a:endParaRPr>
          </a:p>
        </p:txBody>
      </p:sp>
      <p:sp>
        <p:nvSpPr>
          <p:cNvPr id="10" name="Titolo 1">
            <a:extLst>
              <a:ext uri="{FF2B5EF4-FFF2-40B4-BE49-F238E27FC236}">
                <a16:creationId xmlns="" xmlns:a16="http://schemas.microsoft.com/office/drawing/2014/main" id="{E04F046C-3BC4-4D64-9CDE-8F8D3992F8F9}"/>
              </a:ext>
            </a:extLst>
          </p:cNvPr>
          <p:cNvSpPr txBox="1">
            <a:spLocks/>
          </p:cNvSpPr>
          <p:nvPr/>
        </p:nvSpPr>
        <p:spPr>
          <a:xfrm>
            <a:off x="143843" y="648001"/>
            <a:ext cx="11919914" cy="585714"/>
          </a:xfrm>
          <a:prstGeom prst="rect">
            <a:avLst/>
          </a:prstGeom>
        </p:spPr>
        <p:txBody>
          <a:bodyPr/>
          <a:lst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pPr algn="ctr"/>
            <a:r>
              <a:rPr lang="en-US" dirty="0"/>
              <a:t>Convolutional Neural Networks (CNN)</a:t>
            </a:r>
          </a:p>
        </p:txBody>
      </p:sp>
      <p:pic>
        <p:nvPicPr>
          <p:cNvPr id="11" name="Picture 2" descr="https://cdn-images-1.medium.com/max/800/1*5K-1CSOB2mb5Jn2L8K3f9Q.gif">
            <a:extLst>
              <a:ext uri="{FF2B5EF4-FFF2-40B4-BE49-F238E27FC236}">
                <a16:creationId xmlns="" xmlns:a16="http://schemas.microsoft.com/office/drawing/2014/main" id="{D0EFA72E-1F96-40AE-AEC5-2A2E3D9C6066}"/>
              </a:ext>
            </a:extLst>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881" y="3989329"/>
            <a:ext cx="4546144" cy="2557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51613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testo 11"/>
          <p:cNvSpPr>
            <a:spLocks noGrp="1"/>
          </p:cNvSpPr>
          <p:nvPr>
            <p:ph type="body" sz="quarter" idx="12"/>
          </p:nvPr>
        </p:nvSpPr>
        <p:spPr/>
        <p:txBody>
          <a:bodyPr/>
          <a:lstStyle/>
          <a:p>
            <a:endParaRPr lang="it-IT"/>
          </a:p>
        </p:txBody>
      </p:sp>
      <p:sp>
        <p:nvSpPr>
          <p:cNvPr id="13" name="Segnaposto testo 12"/>
          <p:cNvSpPr>
            <a:spLocks noGrp="1"/>
          </p:cNvSpPr>
          <p:nvPr>
            <p:ph type="body" sz="quarter" idx="13"/>
          </p:nvPr>
        </p:nvSpPr>
        <p:spPr/>
        <p:txBody>
          <a:bodyPr/>
          <a:lstStyle/>
          <a:p>
            <a:endParaRPr lang="it-IT"/>
          </a:p>
        </p:txBody>
      </p:sp>
      <p:sp>
        <p:nvSpPr>
          <p:cNvPr id="7" name="Segnaposto numero diapositiva 6">
            <a:extLst>
              <a:ext uri="{FF2B5EF4-FFF2-40B4-BE49-F238E27FC236}">
                <a16:creationId xmlns="" xmlns:a16="http://schemas.microsoft.com/office/drawing/2014/main" id="{B25AB01A-BF28-5F45-407D-AA6C1F239732}"/>
              </a:ext>
            </a:extLst>
          </p:cNvPr>
          <p:cNvSpPr>
            <a:spLocks noGrp="1"/>
          </p:cNvSpPr>
          <p:nvPr>
            <p:ph type="sldNum" sz="quarter" idx="4"/>
          </p:nvPr>
        </p:nvSpPr>
        <p:spPr>
          <a:prstGeom prst="rect">
            <a:avLst/>
          </a:prstGeom>
        </p:spPr>
        <p:txBody>
          <a:bodyPr/>
          <a:lstStyle/>
          <a:p>
            <a:fld id="{EE272CC6-F969-4BE6-92FF-DB5CFBA96BF0}" type="slidenum">
              <a:rPr lang="it-IT" smtClean="0"/>
              <a:pPr/>
              <a:t>3</a:t>
            </a:fld>
            <a:endParaRPr lang="it-IT"/>
          </a:p>
        </p:txBody>
      </p:sp>
      <p:sp>
        <p:nvSpPr>
          <p:cNvPr id="2" name="Titolo 1">
            <a:extLst>
              <a:ext uri="{FF2B5EF4-FFF2-40B4-BE49-F238E27FC236}">
                <a16:creationId xmlns="" xmlns:a16="http://schemas.microsoft.com/office/drawing/2014/main" id="{EFF83163-3F0E-4ED1-8D90-A86625D4F918}"/>
              </a:ext>
            </a:extLst>
          </p:cNvPr>
          <p:cNvSpPr>
            <a:spLocks noGrp="1"/>
          </p:cNvSpPr>
          <p:nvPr>
            <p:ph type="title" idx="4294967295"/>
          </p:nvPr>
        </p:nvSpPr>
        <p:spPr>
          <a:xfrm>
            <a:off x="273050" y="647700"/>
            <a:ext cx="11918950" cy="1325563"/>
          </a:xfrm>
        </p:spPr>
        <p:txBody>
          <a:bodyPr/>
          <a:lstStyle/>
          <a:p>
            <a:r>
              <a:rPr lang="en-US" dirty="0" smtClean="0"/>
              <a:t>La </a:t>
            </a:r>
            <a:r>
              <a:rPr lang="en-US" dirty="0" err="1" smtClean="0"/>
              <a:t>nuova</a:t>
            </a:r>
            <a:r>
              <a:rPr lang="en-US" dirty="0" smtClean="0"/>
              <a:t> era dell Artificial </a:t>
            </a:r>
            <a:r>
              <a:rPr lang="en-US" dirty="0"/>
              <a:t>Intelligence</a:t>
            </a:r>
          </a:p>
        </p:txBody>
      </p:sp>
      <p:pic>
        <p:nvPicPr>
          <p:cNvPr id="6" name="Immagine 5">
            <a:extLst>
              <a:ext uri="{FF2B5EF4-FFF2-40B4-BE49-F238E27FC236}">
                <a16:creationId xmlns="" xmlns:a16="http://schemas.microsoft.com/office/drawing/2014/main" id="{C0AEED4F-399A-4CFC-B2EF-18C155AFA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6457" y="1310781"/>
            <a:ext cx="9474685" cy="2722204"/>
          </a:xfrm>
          <a:prstGeom prst="rect">
            <a:avLst/>
          </a:prstGeom>
        </p:spPr>
      </p:pic>
      <p:pic>
        <p:nvPicPr>
          <p:cNvPr id="9" name="Immagine 8" descr="Immagine che contiene persona, uomo&#10;&#10;Descrizione generata automaticamente">
            <a:extLst>
              <a:ext uri="{FF2B5EF4-FFF2-40B4-BE49-F238E27FC236}">
                <a16:creationId xmlns="" xmlns:a16="http://schemas.microsoft.com/office/drawing/2014/main" id="{BCF3A6E9-FF53-41DA-AB7A-F7C785FE44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1483" y="4239614"/>
            <a:ext cx="4600517" cy="2160000"/>
          </a:xfrm>
          <a:prstGeom prst="rect">
            <a:avLst/>
          </a:prstGeom>
        </p:spPr>
      </p:pic>
      <p:pic>
        <p:nvPicPr>
          <p:cNvPr id="10" name="Immagine 9" descr="Immagine che contiene testo, sport acquatico&#10;&#10;Descrizione generata automaticamente">
            <a:extLst>
              <a:ext uri="{FF2B5EF4-FFF2-40B4-BE49-F238E27FC236}">
                <a16:creationId xmlns="" xmlns:a16="http://schemas.microsoft.com/office/drawing/2014/main" id="{135244E1-E5EC-4EFB-94C0-08C1608BCD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32858" y="4245482"/>
            <a:ext cx="4058625" cy="2160000"/>
          </a:xfrm>
          <a:prstGeom prst="rect">
            <a:avLst/>
          </a:prstGeom>
        </p:spPr>
      </p:pic>
      <p:pic>
        <p:nvPicPr>
          <p:cNvPr id="11" name="Immagine 10">
            <a:extLst>
              <a:ext uri="{FF2B5EF4-FFF2-40B4-BE49-F238E27FC236}">
                <a16:creationId xmlns="" xmlns:a16="http://schemas.microsoft.com/office/drawing/2014/main" id="{ED10387F-B9F4-468A-908B-3D0EC9F631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583" y="4239614"/>
            <a:ext cx="3560441" cy="2160000"/>
          </a:xfrm>
          <a:prstGeom prst="rect">
            <a:avLst/>
          </a:prstGeom>
        </p:spPr>
      </p:pic>
    </p:spTree>
    <p:extLst>
      <p:ext uri="{BB962C8B-B14F-4D97-AF65-F5344CB8AC3E}">
        <p14:creationId xmlns:p14="http://schemas.microsoft.com/office/powerpoint/2010/main" val="54461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testo 10"/>
          <p:cNvSpPr>
            <a:spLocks noGrp="1"/>
          </p:cNvSpPr>
          <p:nvPr>
            <p:ph type="body" sz="quarter" idx="12"/>
          </p:nvPr>
        </p:nvSpPr>
        <p:spPr/>
        <p:txBody>
          <a:bodyPr/>
          <a:lstStyle/>
          <a:p>
            <a:endParaRPr lang="it-IT"/>
          </a:p>
        </p:txBody>
      </p:sp>
      <p:sp>
        <p:nvSpPr>
          <p:cNvPr id="13" name="Segnaposto testo 12"/>
          <p:cNvSpPr>
            <a:spLocks noGrp="1"/>
          </p:cNvSpPr>
          <p:nvPr>
            <p:ph type="body" sz="quarter" idx="13"/>
          </p:nvPr>
        </p:nvSpPr>
        <p:spPr/>
        <p:txBody>
          <a:bodyPr/>
          <a:lstStyle/>
          <a:p>
            <a:endParaRPr lang="it-IT"/>
          </a:p>
        </p:txBody>
      </p:sp>
      <p:sp>
        <p:nvSpPr>
          <p:cNvPr id="6" name="Segnaposto numero diapositiva 5">
            <a:extLst>
              <a:ext uri="{FF2B5EF4-FFF2-40B4-BE49-F238E27FC236}">
                <a16:creationId xmlns="" xmlns:a16="http://schemas.microsoft.com/office/drawing/2014/main" id="{96E979E9-1604-3A0F-3E93-BF7270A76BD2}"/>
              </a:ext>
            </a:extLst>
          </p:cNvPr>
          <p:cNvSpPr>
            <a:spLocks noGrp="1"/>
          </p:cNvSpPr>
          <p:nvPr>
            <p:ph type="sldNum" sz="quarter" idx="4"/>
          </p:nvPr>
        </p:nvSpPr>
        <p:spPr>
          <a:prstGeom prst="rect">
            <a:avLst/>
          </a:prstGeom>
        </p:spPr>
        <p:txBody>
          <a:bodyPr/>
          <a:lstStyle/>
          <a:p>
            <a:fld id="{EE272CC6-F969-4BE6-92FF-DB5CFBA96BF0}" type="slidenum">
              <a:rPr lang="it-IT" smtClean="0"/>
              <a:pPr/>
              <a:t>30</a:t>
            </a:fld>
            <a:endParaRPr lang="it-IT"/>
          </a:p>
        </p:txBody>
      </p:sp>
      <p:sp>
        <p:nvSpPr>
          <p:cNvPr id="10" name="Titolo 1">
            <a:extLst>
              <a:ext uri="{FF2B5EF4-FFF2-40B4-BE49-F238E27FC236}">
                <a16:creationId xmlns="" xmlns:a16="http://schemas.microsoft.com/office/drawing/2014/main" id="{E04F046C-3BC4-4D64-9CDE-8F8D3992F8F9}"/>
              </a:ext>
            </a:extLst>
          </p:cNvPr>
          <p:cNvSpPr txBox="1">
            <a:spLocks/>
          </p:cNvSpPr>
          <p:nvPr/>
        </p:nvSpPr>
        <p:spPr>
          <a:xfrm>
            <a:off x="143843" y="648001"/>
            <a:ext cx="11919914" cy="585714"/>
          </a:xfrm>
          <a:prstGeom prst="rect">
            <a:avLst/>
          </a:prstGeom>
        </p:spPr>
        <p:txBody>
          <a:bodyPr/>
          <a:lst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pPr algn="ctr"/>
            <a:r>
              <a:rPr lang="en-US" dirty="0"/>
              <a:t>Convolutional Neural Networks (CNN)</a:t>
            </a:r>
          </a:p>
        </p:txBody>
      </p:sp>
      <p:pic>
        <p:nvPicPr>
          <p:cNvPr id="12" name="Picture 4" descr="we need to hand-craft the features">
            <a:extLst>
              <a:ext uri="{FF2B5EF4-FFF2-40B4-BE49-F238E27FC236}">
                <a16:creationId xmlns="" xmlns:a16="http://schemas.microsoft.com/office/drawing/2014/main" id="{5B7C653B-19D5-499E-9F3C-4AC3DA5F5246}"/>
              </a:ext>
            </a:extLst>
          </p:cNvPr>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1922" y="1602136"/>
            <a:ext cx="8230078" cy="4965483"/>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 xmlns:a16="http://schemas.microsoft.com/office/drawing/2014/main" id="{9AA10553-28F8-4F45-9344-DB804506516D}"/>
              </a:ext>
            </a:extLst>
          </p:cNvPr>
          <p:cNvSpPr txBox="1"/>
          <p:nvPr/>
        </p:nvSpPr>
        <p:spPr>
          <a:xfrm>
            <a:off x="143843" y="1375519"/>
            <a:ext cx="4143022" cy="4708981"/>
          </a:xfrm>
          <a:prstGeom prst="rect">
            <a:avLst/>
          </a:prstGeom>
          <a:noFill/>
        </p:spPr>
        <p:txBody>
          <a:bodyPr wrap="square" rtlCol="0">
            <a:spAutoFit/>
          </a:bodyPr>
          <a:lstStyle/>
          <a:p>
            <a:r>
              <a:rPr lang="en-US" sz="2000" dirty="0"/>
              <a:t>The initial convolution part acts as an </a:t>
            </a:r>
            <a:r>
              <a:rPr lang="en-US" sz="2000" b="1" dirty="0"/>
              <a:t>automatic feature extractor</a:t>
            </a:r>
            <a:r>
              <a:rPr lang="en-US" sz="2000" dirty="0"/>
              <a:t>!</a:t>
            </a:r>
          </a:p>
          <a:p>
            <a:endParaRPr lang="en-US" sz="2000" dirty="0"/>
          </a:p>
          <a:p>
            <a:endParaRPr lang="en-US" sz="2000" dirty="0"/>
          </a:p>
          <a:p>
            <a:r>
              <a:rPr lang="en-US" sz="2000" b="1" dirty="0"/>
              <a:t>Feature maps </a:t>
            </a:r>
            <a:r>
              <a:rPr lang="en-US" sz="2000" dirty="0"/>
              <a:t>are calculated by sliding learnable filters on the input images. Information are collected in tensors and a subsampling only retains the most useful information.</a:t>
            </a:r>
          </a:p>
          <a:p>
            <a:endParaRPr lang="en-US" sz="2000" dirty="0"/>
          </a:p>
          <a:p>
            <a:r>
              <a:rPr lang="en-US" sz="2000" dirty="0"/>
              <a:t>The classification/regression task is actually performed by the </a:t>
            </a:r>
            <a:r>
              <a:rPr lang="en-US" sz="2000" b="1" dirty="0"/>
              <a:t>fully connected </a:t>
            </a:r>
            <a:r>
              <a:rPr lang="en-US" sz="2000" dirty="0"/>
              <a:t>final layers</a:t>
            </a:r>
          </a:p>
        </p:txBody>
      </p:sp>
    </p:spTree>
    <p:extLst>
      <p:ext uri="{BB962C8B-B14F-4D97-AF65-F5344CB8AC3E}">
        <p14:creationId xmlns:p14="http://schemas.microsoft.com/office/powerpoint/2010/main" val="32894950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testo 11"/>
          <p:cNvSpPr>
            <a:spLocks noGrp="1"/>
          </p:cNvSpPr>
          <p:nvPr>
            <p:ph type="body" sz="quarter" idx="12"/>
          </p:nvPr>
        </p:nvSpPr>
        <p:spPr/>
        <p:txBody>
          <a:bodyPr/>
          <a:lstStyle/>
          <a:p>
            <a:endParaRPr lang="it-IT"/>
          </a:p>
        </p:txBody>
      </p:sp>
      <p:sp>
        <p:nvSpPr>
          <p:cNvPr id="13" name="Segnaposto testo 12"/>
          <p:cNvSpPr>
            <a:spLocks noGrp="1"/>
          </p:cNvSpPr>
          <p:nvPr>
            <p:ph type="body" sz="quarter" idx="13"/>
          </p:nvPr>
        </p:nvSpPr>
        <p:spPr/>
        <p:txBody>
          <a:bodyPr/>
          <a:lstStyle/>
          <a:p>
            <a:endParaRPr lang="it-IT"/>
          </a:p>
        </p:txBody>
      </p:sp>
      <p:sp>
        <p:nvSpPr>
          <p:cNvPr id="6" name="Segnaposto numero diapositiva 5">
            <a:extLst>
              <a:ext uri="{FF2B5EF4-FFF2-40B4-BE49-F238E27FC236}">
                <a16:creationId xmlns="" xmlns:a16="http://schemas.microsoft.com/office/drawing/2014/main" id="{BA5F4DF8-D418-2B09-F3FE-6408B6BBCE88}"/>
              </a:ext>
            </a:extLst>
          </p:cNvPr>
          <p:cNvSpPr>
            <a:spLocks noGrp="1"/>
          </p:cNvSpPr>
          <p:nvPr>
            <p:ph type="sldNum" sz="quarter" idx="4"/>
          </p:nvPr>
        </p:nvSpPr>
        <p:spPr>
          <a:prstGeom prst="rect">
            <a:avLst/>
          </a:prstGeom>
        </p:spPr>
        <p:txBody>
          <a:bodyPr/>
          <a:lstStyle/>
          <a:p>
            <a:fld id="{EE272CC6-F969-4BE6-92FF-DB5CFBA96BF0}" type="slidenum">
              <a:rPr lang="it-IT" smtClean="0"/>
              <a:pPr/>
              <a:t>31</a:t>
            </a:fld>
            <a:endParaRPr lang="it-IT"/>
          </a:p>
        </p:txBody>
      </p:sp>
      <p:sp>
        <p:nvSpPr>
          <p:cNvPr id="10" name="Titolo 1">
            <a:extLst>
              <a:ext uri="{FF2B5EF4-FFF2-40B4-BE49-F238E27FC236}">
                <a16:creationId xmlns="" xmlns:a16="http://schemas.microsoft.com/office/drawing/2014/main" id="{E04F046C-3BC4-4D64-9CDE-8F8D3992F8F9}"/>
              </a:ext>
            </a:extLst>
          </p:cNvPr>
          <p:cNvSpPr txBox="1">
            <a:spLocks/>
          </p:cNvSpPr>
          <p:nvPr/>
        </p:nvSpPr>
        <p:spPr>
          <a:xfrm>
            <a:off x="143843" y="648001"/>
            <a:ext cx="11919914" cy="585714"/>
          </a:xfrm>
          <a:prstGeom prst="rect">
            <a:avLst/>
          </a:prstGeom>
        </p:spPr>
        <p:txBody>
          <a:bodyPr/>
          <a:lst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pPr algn="ctr"/>
            <a:r>
              <a:rPr lang="en-US" dirty="0"/>
              <a:t>Convolutional Neural Networks (CNN)</a:t>
            </a:r>
          </a:p>
        </p:txBody>
      </p:sp>
      <p:sp>
        <p:nvSpPr>
          <p:cNvPr id="4" name="CasellaDiTesto 3">
            <a:extLst>
              <a:ext uri="{FF2B5EF4-FFF2-40B4-BE49-F238E27FC236}">
                <a16:creationId xmlns="" xmlns:a16="http://schemas.microsoft.com/office/drawing/2014/main" id="{9AA10553-28F8-4F45-9344-DB804506516D}"/>
              </a:ext>
            </a:extLst>
          </p:cNvPr>
          <p:cNvSpPr txBox="1"/>
          <p:nvPr/>
        </p:nvSpPr>
        <p:spPr>
          <a:xfrm>
            <a:off x="143843" y="1375519"/>
            <a:ext cx="4143022" cy="4708981"/>
          </a:xfrm>
          <a:prstGeom prst="rect">
            <a:avLst/>
          </a:prstGeom>
          <a:noFill/>
        </p:spPr>
        <p:txBody>
          <a:bodyPr wrap="square" rtlCol="0">
            <a:spAutoFit/>
          </a:bodyPr>
          <a:lstStyle/>
          <a:p>
            <a:r>
              <a:rPr lang="en-US" sz="2000" dirty="0"/>
              <a:t>The initial convolution part acts as an </a:t>
            </a:r>
            <a:r>
              <a:rPr lang="en-US" sz="2000" b="1" dirty="0"/>
              <a:t>automatic feature extractor</a:t>
            </a:r>
            <a:r>
              <a:rPr lang="en-US" sz="2000" dirty="0"/>
              <a:t>!</a:t>
            </a:r>
          </a:p>
          <a:p>
            <a:endParaRPr lang="en-US" sz="2000" dirty="0"/>
          </a:p>
          <a:p>
            <a:endParaRPr lang="en-US" sz="2000" dirty="0"/>
          </a:p>
          <a:p>
            <a:r>
              <a:rPr lang="en-US" sz="2000" b="1" dirty="0"/>
              <a:t>Feature maps </a:t>
            </a:r>
            <a:r>
              <a:rPr lang="en-US" sz="2000" dirty="0"/>
              <a:t>are calculated by sliding learnable filters on the input images. Information are collected in tensors and a subsampling only retains the most useful information.</a:t>
            </a:r>
          </a:p>
          <a:p>
            <a:endParaRPr lang="en-US" sz="2000" dirty="0"/>
          </a:p>
          <a:p>
            <a:r>
              <a:rPr lang="en-US" sz="2000" dirty="0"/>
              <a:t>The classification/regression task is actually performed by the </a:t>
            </a:r>
            <a:r>
              <a:rPr lang="en-US" sz="2000" b="1" dirty="0"/>
              <a:t>fully connected </a:t>
            </a:r>
            <a:r>
              <a:rPr lang="en-US" sz="2000" dirty="0"/>
              <a:t>final layers</a:t>
            </a:r>
          </a:p>
        </p:txBody>
      </p:sp>
      <p:pic>
        <p:nvPicPr>
          <p:cNvPr id="7" name="Picture 6" descr="giphy.gif">
            <a:extLst>
              <a:ext uri="{FF2B5EF4-FFF2-40B4-BE49-F238E27FC236}">
                <a16:creationId xmlns="" xmlns:a16="http://schemas.microsoft.com/office/drawing/2014/main" id="{A0435956-7F21-4C4E-93A9-AD3A5B5399A5}"/>
              </a:ext>
            </a:extLst>
          </p:cNvPr>
          <p:cNvPicPr>
            <a:picLocks noChangeAspect="1" noChangeArrowheads="1" noCrop="1"/>
          </p:cNvPicPr>
          <p:nvPr/>
        </p:nvPicPr>
        <p:blipFill>
          <a:blip r:embed="rId2" cstate="print"/>
          <a:srcRect/>
          <a:stretch>
            <a:fillRect/>
          </a:stretch>
        </p:blipFill>
        <p:spPr bwMode="auto">
          <a:xfrm>
            <a:off x="4517578" y="1634509"/>
            <a:ext cx="7395883" cy="4191000"/>
          </a:xfrm>
          <a:prstGeom prst="rect">
            <a:avLst/>
          </a:prstGeom>
          <a:noFill/>
        </p:spPr>
      </p:pic>
    </p:spTree>
    <p:extLst>
      <p:ext uri="{BB962C8B-B14F-4D97-AF65-F5344CB8AC3E}">
        <p14:creationId xmlns:p14="http://schemas.microsoft.com/office/powerpoint/2010/main" val="18765211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egnaposto testo 19"/>
          <p:cNvSpPr>
            <a:spLocks noGrp="1"/>
          </p:cNvSpPr>
          <p:nvPr>
            <p:ph type="body" sz="quarter" idx="12"/>
          </p:nvPr>
        </p:nvSpPr>
        <p:spPr/>
        <p:txBody>
          <a:bodyPr/>
          <a:lstStyle/>
          <a:p>
            <a:endParaRPr lang="it-IT"/>
          </a:p>
        </p:txBody>
      </p:sp>
      <p:sp>
        <p:nvSpPr>
          <p:cNvPr id="21" name="Segnaposto testo 20"/>
          <p:cNvSpPr>
            <a:spLocks noGrp="1"/>
          </p:cNvSpPr>
          <p:nvPr>
            <p:ph type="body" sz="quarter" idx="13"/>
          </p:nvPr>
        </p:nvSpPr>
        <p:spPr/>
        <p:txBody>
          <a:bodyPr/>
          <a:lstStyle/>
          <a:p>
            <a:endParaRPr lang="it-IT"/>
          </a:p>
        </p:txBody>
      </p:sp>
      <p:sp>
        <p:nvSpPr>
          <p:cNvPr id="6" name="Segnaposto numero diapositiva 5">
            <a:extLst>
              <a:ext uri="{FF2B5EF4-FFF2-40B4-BE49-F238E27FC236}">
                <a16:creationId xmlns="" xmlns:a16="http://schemas.microsoft.com/office/drawing/2014/main" id="{0030F369-9326-2DDB-C716-E2DA00CFC32A}"/>
              </a:ext>
            </a:extLst>
          </p:cNvPr>
          <p:cNvSpPr>
            <a:spLocks noGrp="1"/>
          </p:cNvSpPr>
          <p:nvPr>
            <p:ph type="sldNum" sz="quarter" idx="4"/>
          </p:nvPr>
        </p:nvSpPr>
        <p:spPr>
          <a:prstGeom prst="rect">
            <a:avLst/>
          </a:prstGeom>
        </p:spPr>
        <p:txBody>
          <a:bodyPr/>
          <a:lstStyle/>
          <a:p>
            <a:fld id="{EE272CC6-F969-4BE6-92FF-DB5CFBA96BF0}" type="slidenum">
              <a:rPr lang="it-IT" smtClean="0"/>
              <a:pPr/>
              <a:t>32</a:t>
            </a:fld>
            <a:endParaRPr lang="it-IT"/>
          </a:p>
        </p:txBody>
      </p:sp>
      <p:sp>
        <p:nvSpPr>
          <p:cNvPr id="10" name="Titolo 1">
            <a:extLst>
              <a:ext uri="{FF2B5EF4-FFF2-40B4-BE49-F238E27FC236}">
                <a16:creationId xmlns="" xmlns:a16="http://schemas.microsoft.com/office/drawing/2014/main" id="{E04F046C-3BC4-4D64-9CDE-8F8D3992F8F9}"/>
              </a:ext>
            </a:extLst>
          </p:cNvPr>
          <p:cNvSpPr txBox="1">
            <a:spLocks/>
          </p:cNvSpPr>
          <p:nvPr/>
        </p:nvSpPr>
        <p:spPr>
          <a:xfrm>
            <a:off x="143843" y="648001"/>
            <a:ext cx="11919914" cy="585714"/>
          </a:xfrm>
          <a:prstGeom prst="rect">
            <a:avLst/>
          </a:prstGeom>
        </p:spPr>
        <p:txBody>
          <a:bodyPr/>
          <a:lst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pPr algn="ctr"/>
            <a:r>
              <a:rPr lang="en-US" dirty="0"/>
              <a:t>Convolutional Neural Networks (CNN)</a:t>
            </a:r>
          </a:p>
        </p:txBody>
      </p:sp>
      <p:sp>
        <p:nvSpPr>
          <p:cNvPr id="4" name="CasellaDiTesto 3">
            <a:extLst>
              <a:ext uri="{FF2B5EF4-FFF2-40B4-BE49-F238E27FC236}">
                <a16:creationId xmlns="" xmlns:a16="http://schemas.microsoft.com/office/drawing/2014/main" id="{6298C6BD-7D41-40F4-A620-6B327E3150B5}"/>
              </a:ext>
            </a:extLst>
          </p:cNvPr>
          <p:cNvSpPr txBox="1"/>
          <p:nvPr/>
        </p:nvSpPr>
        <p:spPr>
          <a:xfrm>
            <a:off x="180000" y="1375519"/>
            <a:ext cx="12051697" cy="677108"/>
          </a:xfrm>
          <a:prstGeom prst="rect">
            <a:avLst/>
          </a:prstGeom>
          <a:noFill/>
        </p:spPr>
        <p:txBody>
          <a:bodyPr wrap="none" rtlCol="0">
            <a:spAutoFit/>
          </a:bodyPr>
          <a:lstStyle/>
          <a:p>
            <a:r>
              <a:rPr lang="it-IT" dirty="0"/>
              <a:t>More </a:t>
            </a:r>
            <a:r>
              <a:rPr lang="it-IT" dirty="0" err="1"/>
              <a:t>parameter</a:t>
            </a:r>
            <a:r>
              <a:rPr lang="it-IT" dirty="0"/>
              <a:t> to </a:t>
            </a:r>
            <a:r>
              <a:rPr lang="it-IT" dirty="0" err="1"/>
              <a:t>train</a:t>
            </a:r>
            <a:r>
              <a:rPr lang="it-IT" dirty="0"/>
              <a:t> → More data are </a:t>
            </a:r>
            <a:r>
              <a:rPr lang="it-IT" dirty="0" err="1"/>
              <a:t>needed</a:t>
            </a:r>
            <a:r>
              <a:rPr lang="it-IT" dirty="0"/>
              <a:t>!!</a:t>
            </a:r>
          </a:p>
          <a:p>
            <a:r>
              <a:rPr lang="it-IT" dirty="0" err="1"/>
              <a:t>Therefore</a:t>
            </a:r>
            <a:r>
              <a:rPr lang="it-IT" dirty="0"/>
              <a:t> </a:t>
            </a:r>
            <a:r>
              <a:rPr lang="it-IT" sz="2000" b="1" dirty="0"/>
              <a:t>Data </a:t>
            </a:r>
            <a:r>
              <a:rPr lang="it-IT" sz="2000" b="1" dirty="0" err="1"/>
              <a:t>augmentation</a:t>
            </a:r>
            <a:r>
              <a:rPr lang="it-IT" sz="2000" b="1" dirty="0"/>
              <a:t> </a:t>
            </a:r>
            <a:r>
              <a:rPr lang="it-IT" dirty="0"/>
              <a:t>procedure can be </a:t>
            </a:r>
            <a:r>
              <a:rPr lang="it-IT" dirty="0" err="1"/>
              <a:t>adopted</a:t>
            </a:r>
            <a:r>
              <a:rPr lang="it-IT" dirty="0"/>
              <a:t> </a:t>
            </a:r>
            <a:r>
              <a:rPr lang="it-IT" dirty="0" err="1"/>
              <a:t>as</a:t>
            </a:r>
            <a:r>
              <a:rPr lang="it-IT" dirty="0"/>
              <a:t> </a:t>
            </a:r>
            <a:r>
              <a:rPr lang="it-IT" dirty="0" err="1"/>
              <a:t>regularization</a:t>
            </a:r>
            <a:r>
              <a:rPr lang="it-IT" dirty="0"/>
              <a:t> technique to </a:t>
            </a:r>
            <a:r>
              <a:rPr lang="it-IT" dirty="0" err="1"/>
              <a:t>increase</a:t>
            </a:r>
            <a:r>
              <a:rPr lang="it-IT" dirty="0"/>
              <a:t> </a:t>
            </a:r>
            <a:r>
              <a:rPr lang="it-IT" dirty="0" err="1"/>
              <a:t>db</a:t>
            </a:r>
            <a:r>
              <a:rPr lang="it-IT" dirty="0"/>
              <a:t>.</a:t>
            </a:r>
            <a:endParaRPr lang="en-GB" dirty="0"/>
          </a:p>
        </p:txBody>
      </p:sp>
      <p:sp>
        <p:nvSpPr>
          <p:cNvPr id="12" name="text 1">
            <a:extLst>
              <a:ext uri="{FF2B5EF4-FFF2-40B4-BE49-F238E27FC236}">
                <a16:creationId xmlns="" xmlns:a16="http://schemas.microsoft.com/office/drawing/2014/main" id="{2E33ECE3-8EA0-4F06-9393-78540C2D45B0}"/>
              </a:ext>
            </a:extLst>
          </p:cNvPr>
          <p:cNvSpPr txBox="1"/>
          <p:nvPr/>
        </p:nvSpPr>
        <p:spPr>
          <a:xfrm>
            <a:off x="180000" y="2194431"/>
            <a:ext cx="3984104" cy="307777"/>
          </a:xfrm>
          <a:prstGeom prst="rect">
            <a:avLst/>
          </a:prstGeom>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000" b="0" i="0" u="none" strike="noStrike" kern="1200" cap="none" spc="10" normalizeH="0" baseline="0" noProof="0" dirty="0">
                <a:ln>
                  <a:noFill/>
                </a:ln>
                <a:effectLst/>
                <a:uLnTx/>
                <a:uFillTx/>
                <a:ea typeface="+mn-ea"/>
                <a:cs typeface="Arial"/>
              </a:rPr>
              <a:t>Random mix/combinations of :</a:t>
            </a:r>
            <a:endParaRPr kumimoji="0" sz="2000" b="0" i="0" u="none" strike="noStrike" kern="1200" cap="none" spc="0" normalizeH="0" baseline="0" noProof="0" dirty="0">
              <a:ln>
                <a:noFill/>
              </a:ln>
              <a:effectLst/>
              <a:uLnTx/>
              <a:uFillTx/>
              <a:ea typeface="+mn-ea"/>
              <a:cs typeface="Arial"/>
            </a:endParaRPr>
          </a:p>
        </p:txBody>
      </p:sp>
      <p:sp>
        <p:nvSpPr>
          <p:cNvPr id="13" name="text 1">
            <a:extLst>
              <a:ext uri="{FF2B5EF4-FFF2-40B4-BE49-F238E27FC236}">
                <a16:creationId xmlns="" xmlns:a16="http://schemas.microsoft.com/office/drawing/2014/main" id="{583B8753-8C1F-41ED-ACE1-8D669E936860}"/>
              </a:ext>
            </a:extLst>
          </p:cNvPr>
          <p:cNvSpPr txBox="1"/>
          <p:nvPr/>
        </p:nvSpPr>
        <p:spPr>
          <a:xfrm>
            <a:off x="281724" y="2651631"/>
            <a:ext cx="1605248" cy="307777"/>
          </a:xfrm>
          <a:prstGeom prst="rect">
            <a:avLst/>
          </a:prstGeom>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000" b="0" i="0" u="none" strike="noStrike" kern="1200" cap="none" spc="10" normalizeH="0" baseline="0" noProof="0" dirty="0">
                <a:ln>
                  <a:noFill/>
                </a:ln>
                <a:effectLst/>
                <a:uLnTx/>
                <a:uFillTx/>
                <a:ea typeface="+mn-ea"/>
                <a:cs typeface="Arial"/>
              </a:rPr>
              <a:t>- translation</a:t>
            </a:r>
            <a:endParaRPr kumimoji="0" sz="2000" b="0" i="0" u="none" strike="noStrike" kern="1200" cap="none" spc="0" normalizeH="0" baseline="0" noProof="0" dirty="0">
              <a:ln>
                <a:noFill/>
              </a:ln>
              <a:effectLst/>
              <a:uLnTx/>
              <a:uFillTx/>
              <a:ea typeface="+mn-ea"/>
              <a:cs typeface="Arial"/>
            </a:endParaRPr>
          </a:p>
        </p:txBody>
      </p:sp>
      <p:sp>
        <p:nvSpPr>
          <p:cNvPr id="14" name="text 1">
            <a:extLst>
              <a:ext uri="{FF2B5EF4-FFF2-40B4-BE49-F238E27FC236}">
                <a16:creationId xmlns="" xmlns:a16="http://schemas.microsoft.com/office/drawing/2014/main" id="{FF7F2543-9AAD-4344-85EE-7F94634F0552}"/>
              </a:ext>
            </a:extLst>
          </p:cNvPr>
          <p:cNvSpPr txBox="1"/>
          <p:nvPr/>
        </p:nvSpPr>
        <p:spPr>
          <a:xfrm>
            <a:off x="281724" y="3108831"/>
            <a:ext cx="1231106" cy="307777"/>
          </a:xfrm>
          <a:prstGeom prst="rect">
            <a:avLst/>
          </a:prstGeom>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000" b="0" i="0" u="none" strike="noStrike" kern="1200" cap="none" spc="10" normalizeH="0" baseline="0" noProof="0" dirty="0">
                <a:ln>
                  <a:noFill/>
                </a:ln>
                <a:effectLst/>
                <a:uLnTx/>
                <a:uFillTx/>
                <a:ea typeface="+mn-ea"/>
                <a:cs typeface="Arial"/>
              </a:rPr>
              <a:t>- rotation</a:t>
            </a:r>
            <a:endParaRPr kumimoji="0" sz="2000" b="0" i="0" u="none" strike="noStrike" kern="1200" cap="none" spc="0" normalizeH="0" baseline="0" noProof="0">
              <a:ln>
                <a:noFill/>
              </a:ln>
              <a:effectLst/>
              <a:uLnTx/>
              <a:uFillTx/>
              <a:ea typeface="+mn-ea"/>
              <a:cs typeface="Arial"/>
            </a:endParaRPr>
          </a:p>
        </p:txBody>
      </p:sp>
      <p:sp>
        <p:nvSpPr>
          <p:cNvPr id="15" name="text 1">
            <a:extLst>
              <a:ext uri="{FF2B5EF4-FFF2-40B4-BE49-F238E27FC236}">
                <a16:creationId xmlns="" xmlns:a16="http://schemas.microsoft.com/office/drawing/2014/main" id="{3E3CD56D-2C49-4BE2-A91D-20F23C26986E}"/>
              </a:ext>
            </a:extLst>
          </p:cNvPr>
          <p:cNvSpPr txBox="1"/>
          <p:nvPr/>
        </p:nvSpPr>
        <p:spPr>
          <a:xfrm>
            <a:off x="281724" y="3566031"/>
            <a:ext cx="1519006" cy="307777"/>
          </a:xfrm>
          <a:prstGeom prst="rect">
            <a:avLst/>
          </a:prstGeom>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000" b="0" i="0" u="none" strike="noStrike" kern="1200" cap="none" spc="10" normalizeH="0" baseline="0" noProof="0" dirty="0">
                <a:ln>
                  <a:noFill/>
                </a:ln>
                <a:effectLst/>
                <a:uLnTx/>
                <a:uFillTx/>
                <a:ea typeface="+mn-ea"/>
                <a:cs typeface="Arial"/>
              </a:rPr>
              <a:t>- stretching</a:t>
            </a:r>
            <a:endParaRPr kumimoji="0" sz="2000" b="0" i="0" u="none" strike="noStrike" kern="1200" cap="none" spc="0" normalizeH="0" baseline="0" noProof="0">
              <a:ln>
                <a:noFill/>
              </a:ln>
              <a:effectLst/>
              <a:uLnTx/>
              <a:uFillTx/>
              <a:ea typeface="+mn-ea"/>
              <a:cs typeface="Arial"/>
            </a:endParaRPr>
          </a:p>
        </p:txBody>
      </p:sp>
      <p:sp>
        <p:nvSpPr>
          <p:cNvPr id="16" name="text 1">
            <a:extLst>
              <a:ext uri="{FF2B5EF4-FFF2-40B4-BE49-F238E27FC236}">
                <a16:creationId xmlns="" xmlns:a16="http://schemas.microsoft.com/office/drawing/2014/main" id="{7D31EAF7-90AA-4027-9F5D-35E8D5F6BA32}"/>
              </a:ext>
            </a:extLst>
          </p:cNvPr>
          <p:cNvSpPr txBox="1"/>
          <p:nvPr/>
        </p:nvSpPr>
        <p:spPr>
          <a:xfrm>
            <a:off x="281724" y="4023231"/>
            <a:ext cx="142347" cy="307777"/>
          </a:xfrm>
          <a:prstGeom prst="rect">
            <a:avLst/>
          </a:prstGeom>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000" b="0" i="0" u="none" strike="noStrike" kern="1200" cap="none" spc="10" normalizeH="0" baseline="0" noProof="0" dirty="0">
                <a:ln>
                  <a:noFill/>
                </a:ln>
                <a:effectLst/>
                <a:uLnTx/>
                <a:uFillTx/>
                <a:ea typeface="+mn-ea"/>
                <a:cs typeface="Arial"/>
              </a:rPr>
              <a:t>-</a:t>
            </a:r>
            <a:endParaRPr kumimoji="0" sz="2000" b="0" i="0" u="none" strike="noStrike" kern="1200" cap="none" spc="0" normalizeH="0" baseline="0" noProof="0">
              <a:ln>
                <a:noFill/>
              </a:ln>
              <a:effectLst/>
              <a:uLnTx/>
              <a:uFillTx/>
              <a:ea typeface="+mn-ea"/>
              <a:cs typeface="Arial"/>
            </a:endParaRPr>
          </a:p>
        </p:txBody>
      </p:sp>
      <p:sp>
        <p:nvSpPr>
          <p:cNvPr id="17" name="text 1">
            <a:extLst>
              <a:ext uri="{FF2B5EF4-FFF2-40B4-BE49-F238E27FC236}">
                <a16:creationId xmlns="" xmlns:a16="http://schemas.microsoft.com/office/drawing/2014/main" id="{842A2D4F-5707-4775-B03D-2DF6F16CA291}"/>
              </a:ext>
            </a:extLst>
          </p:cNvPr>
          <p:cNvSpPr txBox="1"/>
          <p:nvPr/>
        </p:nvSpPr>
        <p:spPr>
          <a:xfrm>
            <a:off x="510050" y="4023231"/>
            <a:ext cx="1188146" cy="307777"/>
          </a:xfrm>
          <a:prstGeom prst="rect">
            <a:avLst/>
          </a:prstGeom>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000" b="0" i="0" u="none" strike="noStrike" kern="1200" cap="none" spc="10" normalizeH="0" baseline="0" noProof="0" dirty="0">
                <a:ln>
                  <a:noFill/>
                </a:ln>
                <a:effectLst/>
                <a:uLnTx/>
                <a:uFillTx/>
                <a:ea typeface="+mn-ea"/>
                <a:cs typeface="Arial"/>
              </a:rPr>
              <a:t>shearing,</a:t>
            </a:r>
            <a:endParaRPr kumimoji="0" sz="2000" b="0" i="0" u="none" strike="noStrike" kern="1200" cap="none" spc="0" normalizeH="0" baseline="0" noProof="0" dirty="0">
              <a:ln>
                <a:noFill/>
              </a:ln>
              <a:effectLst/>
              <a:uLnTx/>
              <a:uFillTx/>
              <a:ea typeface="+mn-ea"/>
              <a:cs typeface="Arial"/>
            </a:endParaRPr>
          </a:p>
        </p:txBody>
      </p:sp>
      <p:sp>
        <p:nvSpPr>
          <p:cNvPr id="18" name="text 1">
            <a:extLst>
              <a:ext uri="{FF2B5EF4-FFF2-40B4-BE49-F238E27FC236}">
                <a16:creationId xmlns="" xmlns:a16="http://schemas.microsoft.com/office/drawing/2014/main" id="{5F33E800-D9F3-4911-A579-24089220558B}"/>
              </a:ext>
            </a:extLst>
          </p:cNvPr>
          <p:cNvSpPr txBox="1"/>
          <p:nvPr/>
        </p:nvSpPr>
        <p:spPr>
          <a:xfrm>
            <a:off x="281724" y="4480431"/>
            <a:ext cx="142347" cy="307777"/>
          </a:xfrm>
          <a:prstGeom prst="rect">
            <a:avLst/>
          </a:prstGeom>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000" b="0" i="0" u="none" strike="noStrike" kern="1200" cap="none" spc="10" normalizeH="0" baseline="0" noProof="0" dirty="0">
                <a:ln>
                  <a:noFill/>
                </a:ln>
                <a:effectLst/>
                <a:uLnTx/>
                <a:uFillTx/>
                <a:ea typeface="+mn-ea"/>
                <a:cs typeface="Arial"/>
              </a:rPr>
              <a:t>-</a:t>
            </a:r>
            <a:endParaRPr kumimoji="0" sz="2000" b="0" i="0" u="none" strike="noStrike" kern="1200" cap="none" spc="0" normalizeH="0" baseline="0" noProof="0">
              <a:ln>
                <a:noFill/>
              </a:ln>
              <a:effectLst/>
              <a:uLnTx/>
              <a:uFillTx/>
              <a:ea typeface="+mn-ea"/>
              <a:cs typeface="Arial"/>
            </a:endParaRPr>
          </a:p>
        </p:txBody>
      </p:sp>
      <p:sp>
        <p:nvSpPr>
          <p:cNvPr id="19" name="text 1">
            <a:extLst>
              <a:ext uri="{FF2B5EF4-FFF2-40B4-BE49-F238E27FC236}">
                <a16:creationId xmlns="" xmlns:a16="http://schemas.microsoft.com/office/drawing/2014/main" id="{8A8594F5-9D13-42EC-8D28-8D44D0401C8F}"/>
              </a:ext>
            </a:extLst>
          </p:cNvPr>
          <p:cNvSpPr txBox="1"/>
          <p:nvPr/>
        </p:nvSpPr>
        <p:spPr>
          <a:xfrm>
            <a:off x="510050" y="4480431"/>
            <a:ext cx="2222083" cy="307777"/>
          </a:xfrm>
          <a:prstGeom prst="rect">
            <a:avLst/>
          </a:prstGeom>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000" b="0" i="0" u="none" strike="noStrike" kern="1200" cap="none" spc="10" normalizeH="0" baseline="0" noProof="0" dirty="0">
                <a:ln>
                  <a:noFill/>
                </a:ln>
                <a:effectLst/>
                <a:uLnTx/>
                <a:uFillTx/>
                <a:ea typeface="+mn-ea"/>
                <a:cs typeface="Arial"/>
              </a:rPr>
              <a:t>lens distortions, …</a:t>
            </a:r>
            <a:endParaRPr kumimoji="0" sz="2000" b="0" i="0" u="none" strike="noStrike" kern="1200" cap="none" spc="0" normalizeH="0" baseline="0" noProof="0" dirty="0">
              <a:ln>
                <a:noFill/>
              </a:ln>
              <a:effectLst/>
              <a:uLnTx/>
              <a:uFillTx/>
              <a:ea typeface="+mn-ea"/>
              <a:cs typeface="Arial"/>
            </a:endParaRPr>
          </a:p>
        </p:txBody>
      </p:sp>
      <p:pic>
        <p:nvPicPr>
          <p:cNvPr id="7" name="Immagine 6">
            <a:extLst>
              <a:ext uri="{FF2B5EF4-FFF2-40B4-BE49-F238E27FC236}">
                <a16:creationId xmlns="" xmlns:a16="http://schemas.microsoft.com/office/drawing/2014/main" id="{25FEE247-F0E7-4932-858B-2B250F2236C2}"/>
              </a:ext>
            </a:extLst>
          </p:cNvPr>
          <p:cNvPicPr>
            <a:picLocks noChangeAspect="1"/>
          </p:cNvPicPr>
          <p:nvPr/>
        </p:nvPicPr>
        <p:blipFill>
          <a:blip r:embed="rId2"/>
          <a:stretch>
            <a:fillRect/>
          </a:stretch>
        </p:blipFill>
        <p:spPr>
          <a:xfrm>
            <a:off x="3241636" y="4135401"/>
            <a:ext cx="6579450" cy="2417695"/>
          </a:xfrm>
          <a:prstGeom prst="rect">
            <a:avLst/>
          </a:prstGeom>
        </p:spPr>
      </p:pic>
      <p:pic>
        <p:nvPicPr>
          <p:cNvPr id="57" name="Immagine 56">
            <a:extLst>
              <a:ext uri="{FF2B5EF4-FFF2-40B4-BE49-F238E27FC236}">
                <a16:creationId xmlns="" xmlns:a16="http://schemas.microsoft.com/office/drawing/2014/main" id="{C1484C5D-8A70-44DB-AE7A-86394CA2DFE1}"/>
              </a:ext>
            </a:extLst>
          </p:cNvPr>
          <p:cNvPicPr>
            <a:picLocks noChangeAspect="1"/>
          </p:cNvPicPr>
          <p:nvPr/>
        </p:nvPicPr>
        <p:blipFill>
          <a:blip r:embed="rId3"/>
          <a:stretch>
            <a:fillRect/>
          </a:stretch>
        </p:blipFill>
        <p:spPr>
          <a:xfrm>
            <a:off x="6946665" y="1941597"/>
            <a:ext cx="2162466" cy="2052000"/>
          </a:xfrm>
          <a:prstGeom prst="rect">
            <a:avLst/>
          </a:prstGeom>
        </p:spPr>
      </p:pic>
      <p:pic>
        <p:nvPicPr>
          <p:cNvPr id="58" name="Immagine 57">
            <a:extLst>
              <a:ext uri="{FF2B5EF4-FFF2-40B4-BE49-F238E27FC236}">
                <a16:creationId xmlns="" xmlns:a16="http://schemas.microsoft.com/office/drawing/2014/main" id="{958CDE16-1FF1-4972-B3A0-AB86F7784FC6}"/>
              </a:ext>
            </a:extLst>
          </p:cNvPr>
          <p:cNvPicPr>
            <a:picLocks noChangeAspect="1"/>
          </p:cNvPicPr>
          <p:nvPr/>
        </p:nvPicPr>
        <p:blipFill>
          <a:blip r:embed="rId4"/>
          <a:stretch>
            <a:fillRect/>
          </a:stretch>
        </p:blipFill>
        <p:spPr>
          <a:xfrm>
            <a:off x="9821086" y="2064831"/>
            <a:ext cx="1860864" cy="2088000"/>
          </a:xfrm>
          <a:prstGeom prst="rect">
            <a:avLst/>
          </a:prstGeom>
        </p:spPr>
      </p:pic>
    </p:spTree>
    <p:extLst>
      <p:ext uri="{BB962C8B-B14F-4D97-AF65-F5344CB8AC3E}">
        <p14:creationId xmlns:p14="http://schemas.microsoft.com/office/powerpoint/2010/main" val="40367907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 xmlns:a16="http://schemas.microsoft.com/office/drawing/2014/main" id="{39F81A9B-9AC2-446A-84AA-0D86E7B9B518}"/>
              </a:ext>
            </a:extLst>
          </p:cNvPr>
          <p:cNvSpPr>
            <a:spLocks noGrp="1"/>
          </p:cNvSpPr>
          <p:nvPr>
            <p:ph type="body" sz="quarter" idx="12"/>
          </p:nvPr>
        </p:nvSpPr>
        <p:spPr/>
        <p:txBody>
          <a:bodyPr/>
          <a:lstStyle/>
          <a:p>
            <a:r>
              <a:rPr lang="en-US" sz="2400"/>
              <a:t>Developed for Computer-Vision tasks, CNN have been extensively adopted in SHM because of their </a:t>
            </a:r>
            <a:r>
              <a:rPr lang="en-US" sz="2400" b="1"/>
              <a:t>automatic feature extraction </a:t>
            </a:r>
            <a:r>
              <a:rPr lang="en-US" sz="2400"/>
              <a:t>(with convolutional layers and pooling layers)</a:t>
            </a:r>
          </a:p>
          <a:p>
            <a:r>
              <a:rPr lang="en-US" sz="2400"/>
              <a:t>CNN requires a minimum preprocessing of data</a:t>
            </a:r>
            <a:endParaRPr lang="en-US" sz="2400" dirty="0"/>
          </a:p>
        </p:txBody>
      </p:sp>
      <p:sp>
        <p:nvSpPr>
          <p:cNvPr id="11" name="Segnaposto testo 10"/>
          <p:cNvSpPr>
            <a:spLocks noGrp="1"/>
          </p:cNvSpPr>
          <p:nvPr>
            <p:ph type="body" sz="quarter" idx="13"/>
          </p:nvPr>
        </p:nvSpPr>
        <p:spPr/>
        <p:txBody>
          <a:bodyPr/>
          <a:lstStyle/>
          <a:p>
            <a:endParaRPr lang="it-IT"/>
          </a:p>
        </p:txBody>
      </p:sp>
      <p:sp>
        <p:nvSpPr>
          <p:cNvPr id="7" name="Segnaposto numero diapositiva 6">
            <a:extLst>
              <a:ext uri="{FF2B5EF4-FFF2-40B4-BE49-F238E27FC236}">
                <a16:creationId xmlns="" xmlns:a16="http://schemas.microsoft.com/office/drawing/2014/main" id="{0D7F4111-0EDF-304D-A58C-A36EC0846952}"/>
              </a:ext>
            </a:extLst>
          </p:cNvPr>
          <p:cNvSpPr>
            <a:spLocks noGrp="1"/>
          </p:cNvSpPr>
          <p:nvPr>
            <p:ph type="sldNum" sz="quarter" idx="4"/>
          </p:nvPr>
        </p:nvSpPr>
        <p:spPr>
          <a:prstGeom prst="rect">
            <a:avLst/>
          </a:prstGeom>
        </p:spPr>
        <p:txBody>
          <a:bodyPr/>
          <a:lstStyle/>
          <a:p>
            <a:fld id="{EE272CC6-F969-4BE6-92FF-DB5CFBA96BF0}" type="slidenum">
              <a:rPr lang="it-IT" smtClean="0"/>
              <a:pPr/>
              <a:t>33</a:t>
            </a:fld>
            <a:endParaRPr lang="it-IT"/>
          </a:p>
        </p:txBody>
      </p:sp>
      <p:sp>
        <p:nvSpPr>
          <p:cNvPr id="2" name="Titolo 1">
            <a:extLst>
              <a:ext uri="{FF2B5EF4-FFF2-40B4-BE49-F238E27FC236}">
                <a16:creationId xmlns="" xmlns:a16="http://schemas.microsoft.com/office/drawing/2014/main" id="{D6B56867-51B2-477E-9820-7A117D95A764}"/>
              </a:ext>
            </a:extLst>
          </p:cNvPr>
          <p:cNvSpPr>
            <a:spLocks noGrp="1"/>
          </p:cNvSpPr>
          <p:nvPr>
            <p:ph type="title" idx="4294967295"/>
          </p:nvPr>
        </p:nvSpPr>
        <p:spPr>
          <a:xfrm>
            <a:off x="273050" y="647700"/>
            <a:ext cx="11918950" cy="1325563"/>
          </a:xfrm>
        </p:spPr>
        <p:txBody>
          <a:bodyPr/>
          <a:lstStyle/>
          <a:p>
            <a:r>
              <a:rPr lang="en-US"/>
              <a:t>Convolutional Neural Networks (CNN) </a:t>
            </a:r>
            <a:endParaRPr lang="en-US" dirty="0"/>
          </a:p>
        </p:txBody>
      </p:sp>
      <p:sp>
        <p:nvSpPr>
          <p:cNvPr id="8" name="CasellaDiTesto 7">
            <a:extLst>
              <a:ext uri="{FF2B5EF4-FFF2-40B4-BE49-F238E27FC236}">
                <a16:creationId xmlns="" xmlns:a16="http://schemas.microsoft.com/office/drawing/2014/main" id="{10A3DD15-B1D2-4719-B148-E9C21C5C197D}"/>
              </a:ext>
            </a:extLst>
          </p:cNvPr>
          <p:cNvSpPr txBox="1"/>
          <p:nvPr/>
        </p:nvSpPr>
        <p:spPr>
          <a:xfrm>
            <a:off x="0" y="6596390"/>
            <a:ext cx="12859657" cy="261610"/>
          </a:xfrm>
          <a:prstGeom prst="rect">
            <a:avLst/>
          </a:prstGeom>
          <a:noFill/>
        </p:spPr>
        <p:txBody>
          <a:bodyPr wrap="square" rtlCol="0">
            <a:spAutoFit/>
          </a:bodyPr>
          <a:lstStyle/>
          <a:p>
            <a:pPr algn="l"/>
            <a:r>
              <a:rPr lang="en-US" sz="1100" b="0" i="0" u="none" strike="noStrike" baseline="0">
                <a:solidFill>
                  <a:schemeClr val="bg1"/>
                </a:solidFill>
              </a:rPr>
              <a:t>[ O. Avci, et al. «</a:t>
            </a:r>
            <a:r>
              <a:rPr lang="en-US" sz="1100" b="0" i="1" u="none" strike="noStrike" baseline="0">
                <a:solidFill>
                  <a:schemeClr val="bg1"/>
                </a:solidFill>
              </a:rPr>
              <a:t>A review of vibration-based damage detection in civil structures: From traditional methods to Machine Learning and Deep Learning applications</a:t>
            </a:r>
            <a:r>
              <a:rPr lang="en-US" sz="1100" b="0" i="0" u="none" strike="noStrike" baseline="0">
                <a:solidFill>
                  <a:schemeClr val="bg1"/>
                </a:solidFill>
              </a:rPr>
              <a:t>» ]</a:t>
            </a:r>
            <a:endParaRPr lang="en-US" sz="1100" dirty="0">
              <a:solidFill>
                <a:schemeClr val="bg1"/>
              </a:solidFill>
            </a:endParaRPr>
          </a:p>
        </p:txBody>
      </p:sp>
      <p:pic>
        <p:nvPicPr>
          <p:cNvPr id="9" name="Immagine 8">
            <a:extLst>
              <a:ext uri="{FF2B5EF4-FFF2-40B4-BE49-F238E27FC236}">
                <a16:creationId xmlns="" xmlns:a16="http://schemas.microsoft.com/office/drawing/2014/main" id="{F9A4D89F-BD56-48E0-A4B4-B8923759831A}"/>
              </a:ext>
            </a:extLst>
          </p:cNvPr>
          <p:cNvPicPr>
            <a:picLocks noChangeAspect="1"/>
          </p:cNvPicPr>
          <p:nvPr/>
        </p:nvPicPr>
        <p:blipFill>
          <a:blip r:embed="rId2"/>
          <a:stretch>
            <a:fillRect/>
          </a:stretch>
        </p:blipFill>
        <p:spPr>
          <a:xfrm>
            <a:off x="0" y="2134194"/>
            <a:ext cx="12192000" cy="2607582"/>
          </a:xfrm>
          <a:prstGeom prst="rect">
            <a:avLst/>
          </a:prstGeom>
        </p:spPr>
      </p:pic>
    </p:spTree>
    <p:extLst>
      <p:ext uri="{BB962C8B-B14F-4D97-AF65-F5344CB8AC3E}">
        <p14:creationId xmlns:p14="http://schemas.microsoft.com/office/powerpoint/2010/main" val="40136036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egnaposto testo 8"/>
          <p:cNvSpPr>
            <a:spLocks noGrp="1"/>
          </p:cNvSpPr>
          <p:nvPr>
            <p:ph type="body" sz="quarter" idx="12"/>
          </p:nvPr>
        </p:nvSpPr>
        <p:spPr/>
        <p:txBody>
          <a:bodyPr/>
          <a:lstStyle/>
          <a:p>
            <a:endParaRPr lang="it-IT"/>
          </a:p>
        </p:txBody>
      </p:sp>
      <p:sp>
        <p:nvSpPr>
          <p:cNvPr id="10" name="Segnaposto testo 9"/>
          <p:cNvSpPr>
            <a:spLocks noGrp="1"/>
          </p:cNvSpPr>
          <p:nvPr>
            <p:ph type="body" sz="quarter" idx="13"/>
          </p:nvPr>
        </p:nvSpPr>
        <p:spPr/>
        <p:txBody>
          <a:bodyPr/>
          <a:lstStyle/>
          <a:p>
            <a:endParaRPr lang="it-IT"/>
          </a:p>
        </p:txBody>
      </p:sp>
      <p:sp>
        <p:nvSpPr>
          <p:cNvPr id="5" name="Segnaposto numero diapositiva 4">
            <a:extLst>
              <a:ext uri="{FF2B5EF4-FFF2-40B4-BE49-F238E27FC236}">
                <a16:creationId xmlns="" xmlns:a16="http://schemas.microsoft.com/office/drawing/2014/main" id="{F926334C-E18E-FECE-3653-598302746450}"/>
              </a:ext>
            </a:extLst>
          </p:cNvPr>
          <p:cNvSpPr>
            <a:spLocks noGrp="1"/>
          </p:cNvSpPr>
          <p:nvPr>
            <p:ph type="sldNum" sz="quarter" idx="4"/>
          </p:nvPr>
        </p:nvSpPr>
        <p:spPr>
          <a:prstGeom prst="rect">
            <a:avLst/>
          </a:prstGeom>
        </p:spPr>
        <p:txBody>
          <a:bodyPr/>
          <a:lstStyle/>
          <a:p>
            <a:fld id="{EE272CC6-F969-4BE6-92FF-DB5CFBA96BF0}" type="slidenum">
              <a:rPr lang="it-IT" smtClean="0"/>
              <a:pPr/>
              <a:t>34</a:t>
            </a:fld>
            <a:endParaRPr lang="it-IT"/>
          </a:p>
        </p:txBody>
      </p:sp>
      <p:sp>
        <p:nvSpPr>
          <p:cNvPr id="22" name="Titolo 1">
            <a:extLst>
              <a:ext uri="{FF2B5EF4-FFF2-40B4-BE49-F238E27FC236}">
                <a16:creationId xmlns="" xmlns:a16="http://schemas.microsoft.com/office/drawing/2014/main" id="{A774608B-ED40-4D9D-805B-00EF9B9B528E}"/>
              </a:ext>
            </a:extLst>
          </p:cNvPr>
          <p:cNvSpPr txBox="1">
            <a:spLocks/>
          </p:cNvSpPr>
          <p:nvPr/>
        </p:nvSpPr>
        <p:spPr>
          <a:xfrm>
            <a:off x="143843" y="648000"/>
            <a:ext cx="11919914" cy="643771"/>
          </a:xfrm>
          <a:prstGeom prst="rect">
            <a:avLst/>
          </a:prstGeom>
        </p:spPr>
        <p:txBody>
          <a:bodyPr/>
          <a:lst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r>
              <a:rPr lang="en-US" dirty="0"/>
              <a:t>Recurrent Neural Networks (RNN)</a:t>
            </a:r>
          </a:p>
        </p:txBody>
      </p:sp>
      <p:sp>
        <p:nvSpPr>
          <p:cNvPr id="23" name="Segnaposto contenuto 4">
            <a:extLst>
              <a:ext uri="{FF2B5EF4-FFF2-40B4-BE49-F238E27FC236}">
                <a16:creationId xmlns="" xmlns:a16="http://schemas.microsoft.com/office/drawing/2014/main" id="{436B1134-3959-4419-B9A6-F7285C3FDAA6}"/>
              </a:ext>
            </a:extLst>
          </p:cNvPr>
          <p:cNvSpPr txBox="1">
            <a:spLocks/>
          </p:cNvSpPr>
          <p:nvPr/>
        </p:nvSpPr>
        <p:spPr>
          <a:xfrm>
            <a:off x="128243" y="1291771"/>
            <a:ext cx="8278338" cy="1364343"/>
          </a:xfrm>
          <a:prstGeom prst="rect">
            <a:avLst/>
          </a:prstGeom>
        </p:spPr>
        <p:txBody>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They are usually simple network which are called </a:t>
            </a:r>
            <a:r>
              <a:rPr lang="en-US" sz="2000" b="1" dirty="0">
                <a:solidFill>
                  <a:srgbClr val="0000FF"/>
                </a:solidFill>
              </a:rPr>
              <a:t>recursively</a:t>
            </a:r>
            <a:r>
              <a:rPr lang="en-US" sz="2000" dirty="0"/>
              <a:t>.</a:t>
            </a:r>
          </a:p>
          <a:p>
            <a:endParaRPr lang="en-US" sz="2000" dirty="0"/>
          </a:p>
        </p:txBody>
      </p:sp>
      <p:pic>
        <p:nvPicPr>
          <p:cNvPr id="24" name="Immagine 23">
            <a:extLst>
              <a:ext uri="{FF2B5EF4-FFF2-40B4-BE49-F238E27FC236}">
                <a16:creationId xmlns="" xmlns:a16="http://schemas.microsoft.com/office/drawing/2014/main" id="{937DF9F3-ED2D-4794-93E1-541CE8DB9030}"/>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128243" y="1935542"/>
            <a:ext cx="8684102" cy="4371368"/>
          </a:xfrm>
          <a:prstGeom prst="rect">
            <a:avLst/>
          </a:prstGeom>
        </p:spPr>
      </p:pic>
      <p:sp>
        <p:nvSpPr>
          <p:cNvPr id="25" name="Segnaposto contenuto 4">
            <a:extLst>
              <a:ext uri="{FF2B5EF4-FFF2-40B4-BE49-F238E27FC236}">
                <a16:creationId xmlns="" xmlns:a16="http://schemas.microsoft.com/office/drawing/2014/main" id="{5A6C97AA-7993-4E78-A6D3-6070135EFF9B}"/>
              </a:ext>
            </a:extLst>
          </p:cNvPr>
          <p:cNvSpPr txBox="1">
            <a:spLocks/>
          </p:cNvSpPr>
          <p:nvPr/>
        </p:nvSpPr>
        <p:spPr>
          <a:xfrm>
            <a:off x="9035844" y="2014079"/>
            <a:ext cx="3156156" cy="4214294"/>
          </a:xfrm>
          <a:prstGeom prst="rect">
            <a:avLst/>
          </a:prstGeom>
        </p:spPr>
        <p:txBody>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FF6600"/>
                </a:solidFill>
              </a:rPr>
              <a:t>Some more complex models</a:t>
            </a:r>
            <a:r>
              <a:rPr lang="en-US" sz="2000" dirty="0"/>
              <a:t> have been proposed during years, especially to be suitable for dealing with very long sequence or time series, such as </a:t>
            </a:r>
            <a:r>
              <a:rPr lang="en-US" sz="2000" b="1" dirty="0">
                <a:solidFill>
                  <a:srgbClr val="FF6600"/>
                </a:solidFill>
              </a:rPr>
              <a:t>LSTM</a:t>
            </a:r>
            <a:r>
              <a:rPr lang="en-US" sz="2000" dirty="0"/>
              <a:t> (Long Short Term Memory) or </a:t>
            </a:r>
            <a:r>
              <a:rPr lang="en-US" sz="2000" b="1" dirty="0">
                <a:solidFill>
                  <a:srgbClr val="FF6600"/>
                </a:solidFill>
              </a:rPr>
              <a:t>GRU</a:t>
            </a:r>
            <a:r>
              <a:rPr lang="en-US" sz="2000" dirty="0"/>
              <a:t> (Gated Recurrent Unit)</a:t>
            </a:r>
          </a:p>
          <a:p>
            <a:endParaRPr lang="en-US" sz="2000" dirty="0"/>
          </a:p>
        </p:txBody>
      </p:sp>
    </p:spTree>
    <p:extLst>
      <p:ext uri="{BB962C8B-B14F-4D97-AF65-F5344CB8AC3E}">
        <p14:creationId xmlns:p14="http://schemas.microsoft.com/office/powerpoint/2010/main" val="31773720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egnaposto testo 13"/>
          <p:cNvSpPr>
            <a:spLocks noGrp="1"/>
          </p:cNvSpPr>
          <p:nvPr>
            <p:ph type="body" sz="quarter" idx="12"/>
          </p:nvPr>
        </p:nvSpPr>
        <p:spPr/>
        <p:txBody>
          <a:bodyPr/>
          <a:lstStyle/>
          <a:p>
            <a:endParaRPr lang="it-IT"/>
          </a:p>
        </p:txBody>
      </p:sp>
      <p:sp>
        <p:nvSpPr>
          <p:cNvPr id="15" name="Segnaposto testo 14"/>
          <p:cNvSpPr>
            <a:spLocks noGrp="1"/>
          </p:cNvSpPr>
          <p:nvPr>
            <p:ph type="body" sz="quarter" idx="13"/>
          </p:nvPr>
        </p:nvSpPr>
        <p:spPr/>
        <p:txBody>
          <a:bodyPr/>
          <a:lstStyle/>
          <a:p>
            <a:endParaRPr lang="it-IT"/>
          </a:p>
        </p:txBody>
      </p:sp>
      <p:sp>
        <p:nvSpPr>
          <p:cNvPr id="6" name="Segnaposto numero diapositiva 5">
            <a:extLst>
              <a:ext uri="{FF2B5EF4-FFF2-40B4-BE49-F238E27FC236}">
                <a16:creationId xmlns="" xmlns:a16="http://schemas.microsoft.com/office/drawing/2014/main" id="{0831AA70-3B35-954F-657C-CAC5ACE6F0EE}"/>
              </a:ext>
            </a:extLst>
          </p:cNvPr>
          <p:cNvSpPr>
            <a:spLocks noGrp="1"/>
          </p:cNvSpPr>
          <p:nvPr>
            <p:ph type="sldNum" sz="quarter" idx="4"/>
          </p:nvPr>
        </p:nvSpPr>
        <p:spPr>
          <a:prstGeom prst="rect">
            <a:avLst/>
          </a:prstGeom>
        </p:spPr>
        <p:txBody>
          <a:bodyPr/>
          <a:lstStyle/>
          <a:p>
            <a:fld id="{EE272CC6-F969-4BE6-92FF-DB5CFBA96BF0}" type="slidenum">
              <a:rPr lang="it-IT" smtClean="0"/>
              <a:pPr/>
              <a:t>35</a:t>
            </a:fld>
            <a:endParaRPr lang="it-IT"/>
          </a:p>
        </p:txBody>
      </p:sp>
      <p:sp>
        <p:nvSpPr>
          <p:cNvPr id="2" name="Titolo 1">
            <a:extLst>
              <a:ext uri="{FF2B5EF4-FFF2-40B4-BE49-F238E27FC236}">
                <a16:creationId xmlns="" xmlns:a16="http://schemas.microsoft.com/office/drawing/2014/main" id="{4C66E736-660A-406C-9B97-E676C98ACD99}"/>
              </a:ext>
            </a:extLst>
          </p:cNvPr>
          <p:cNvSpPr>
            <a:spLocks noGrp="1"/>
          </p:cNvSpPr>
          <p:nvPr>
            <p:ph type="title" idx="4294967295"/>
          </p:nvPr>
        </p:nvSpPr>
        <p:spPr>
          <a:xfrm>
            <a:off x="273050" y="647700"/>
            <a:ext cx="11918950" cy="557213"/>
          </a:xfrm>
        </p:spPr>
        <p:txBody>
          <a:bodyPr/>
          <a:lstStyle/>
          <a:p>
            <a:r>
              <a:rPr lang="en-US" dirty="0"/>
              <a:t>Optimization: Model calibration and updating</a:t>
            </a:r>
          </a:p>
        </p:txBody>
      </p:sp>
      <p:pic>
        <p:nvPicPr>
          <p:cNvPr id="7" name="Immagine 6">
            <a:extLst>
              <a:ext uri="{FF2B5EF4-FFF2-40B4-BE49-F238E27FC236}">
                <a16:creationId xmlns="" xmlns:a16="http://schemas.microsoft.com/office/drawing/2014/main" id="{0A59C31A-5B61-4622-A010-935BE2EB9465}"/>
              </a:ext>
            </a:extLst>
          </p:cNvPr>
          <p:cNvPicPr>
            <a:picLocks noChangeAspect="1"/>
          </p:cNvPicPr>
          <p:nvPr/>
        </p:nvPicPr>
        <p:blipFill>
          <a:blip r:embed="rId2"/>
          <a:stretch>
            <a:fillRect/>
          </a:stretch>
        </p:blipFill>
        <p:spPr>
          <a:xfrm>
            <a:off x="5581190" y="1493438"/>
            <a:ext cx="6384668" cy="4289343"/>
          </a:xfrm>
          <a:prstGeom prst="rect">
            <a:avLst/>
          </a:prstGeom>
        </p:spPr>
      </p:pic>
      <mc:AlternateContent xmlns:mc="http://schemas.openxmlformats.org/markup-compatibility/2006" xmlns:a14="http://schemas.microsoft.com/office/drawing/2010/main">
        <mc:Choice Requires="a14">
          <p:sp>
            <p:nvSpPr>
              <p:cNvPr id="8" name="CasellaDiTesto 7">
                <a:extLst>
                  <a:ext uri="{FF2B5EF4-FFF2-40B4-BE49-F238E27FC236}">
                    <a16:creationId xmlns="" xmlns:a16="http://schemas.microsoft.com/office/drawing/2014/main" id="{C95B3DB1-AE30-4A70-9259-EBD60DEEFD64}"/>
                  </a:ext>
                </a:extLst>
              </p:cNvPr>
              <p:cNvSpPr txBox="1"/>
              <p:nvPr/>
            </p:nvSpPr>
            <p:spPr>
              <a:xfrm>
                <a:off x="334297" y="1573108"/>
                <a:ext cx="5122606" cy="2554545"/>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US" sz="2000" dirty="0"/>
                  <a:t>Foremost </a:t>
                </a:r>
                <a:r>
                  <a:rPr lang="en-US" sz="2000" b="1" dirty="0">
                    <a:solidFill>
                      <a:srgbClr val="0000FF"/>
                    </a:solidFill>
                  </a:rPr>
                  <a:t>Model parametrization</a:t>
                </a:r>
                <a:r>
                  <a:rPr lang="en-US" sz="2000" dirty="0"/>
                  <a:t>:</a:t>
                </a:r>
                <a:br>
                  <a:rPr lang="en-US" sz="2000" dirty="0"/>
                </a:br>
                <a:r>
                  <a:rPr lang="en-US" sz="2000" dirty="0"/>
                  <a:t>Defines Parameter </a:t>
                </a:r>
                <a14:m>
                  <m:oMath xmlns:m="http://schemas.openxmlformats.org/officeDocument/2006/math">
                    <m:r>
                      <a:rPr lang="it-IT" sz="2000" b="1" i="1" smtClean="0">
                        <a:solidFill>
                          <a:srgbClr val="0000FF"/>
                        </a:solidFill>
                        <a:latin typeface="Cambria Math" panose="02040503050406030204" pitchFamily="18" charset="0"/>
                      </a:rPr>
                      <m:t>𝜽</m:t>
                    </m:r>
                  </m:oMath>
                </a14:m>
                <a:r>
                  <a:rPr lang="en-US" sz="2000" dirty="0"/>
                  <a:t> to be updated</a:t>
                </a:r>
              </a:p>
              <a:p>
                <a:pPr marL="285750" indent="-285750">
                  <a:spcBef>
                    <a:spcPts val="600"/>
                  </a:spcBef>
                  <a:buFont typeface="Arial" panose="020B0604020202020204" pitchFamily="34" charset="0"/>
                  <a:buChar char="•"/>
                </a:pPr>
                <a:r>
                  <a:rPr lang="en-US" sz="2000" dirty="0"/>
                  <a:t>Not all are directly observable </a:t>
                </a:r>
              </a:p>
              <a:p>
                <a:pPr marL="285750" indent="-285750">
                  <a:spcBef>
                    <a:spcPts val="600"/>
                  </a:spcBef>
                  <a:buFont typeface="Arial" panose="020B0604020202020204" pitchFamily="34" charset="0"/>
                  <a:buChar char="•"/>
                </a:pPr>
                <a:r>
                  <a:rPr lang="en-US" sz="2000" i="1" dirty="0">
                    <a:effectLst>
                      <a:outerShdw blurRad="38100" dist="38100" dir="2700000" algn="tl">
                        <a:srgbClr val="000000">
                          <a:alpha val="43137"/>
                        </a:srgbClr>
                      </a:outerShdw>
                    </a:effectLst>
                  </a:rPr>
                  <a:t>Deterministic Approaches</a:t>
                </a:r>
              </a:p>
              <a:p>
                <a:pPr marL="285750" indent="-285750">
                  <a:spcBef>
                    <a:spcPts val="600"/>
                  </a:spcBef>
                  <a:buFont typeface="Arial" panose="020B0604020202020204" pitchFamily="34" charset="0"/>
                  <a:buChar char="•"/>
                </a:pPr>
                <a:r>
                  <a:rPr lang="en-US" sz="2000" i="1" dirty="0">
                    <a:effectLst>
                      <a:outerShdw blurRad="38100" dist="38100" dir="2700000" algn="tl">
                        <a:srgbClr val="000000">
                          <a:alpha val="43137"/>
                        </a:srgbClr>
                      </a:outerShdw>
                    </a:effectLst>
                  </a:rPr>
                  <a:t>Probabilistic Approaches</a:t>
                </a:r>
                <a:r>
                  <a:rPr lang="en-US" sz="2000" dirty="0"/>
                  <a:t/>
                </a:r>
                <a:br>
                  <a:rPr lang="en-US" sz="2000" dirty="0"/>
                </a:br>
                <a:r>
                  <a:rPr lang="en-US" sz="2000" dirty="0"/>
                  <a:t>i.e. Bayesian Updating</a:t>
                </a:r>
              </a:p>
              <a:p>
                <a:pPr marL="285750" indent="-285750">
                  <a:spcBef>
                    <a:spcPts val="600"/>
                  </a:spcBef>
                  <a:buFont typeface="Arial" panose="020B0604020202020204" pitchFamily="34" charset="0"/>
                  <a:buChar char="•"/>
                </a:pPr>
                <a:r>
                  <a:rPr lang="en-US" sz="2000" dirty="0"/>
                  <a:t>Observation may contains errors:</a:t>
                </a:r>
              </a:p>
            </p:txBody>
          </p:sp>
        </mc:Choice>
        <mc:Fallback xmlns="">
          <p:sp>
            <p:nvSpPr>
              <p:cNvPr id="8" name="CasellaDiTesto 7">
                <a:extLst>
                  <a:ext uri="{FF2B5EF4-FFF2-40B4-BE49-F238E27FC236}">
                    <a16:creationId xmlns:a16="http://schemas.microsoft.com/office/drawing/2014/main" id="{C95B3DB1-AE30-4A70-9259-EBD60DEEFD64}"/>
                  </a:ext>
                </a:extLst>
              </p:cNvPr>
              <p:cNvSpPr txBox="1">
                <a:spLocks noRot="1" noChangeAspect="1" noMove="1" noResize="1" noEditPoints="1" noAdjustHandles="1" noChangeArrowheads="1" noChangeShapeType="1" noTextEdit="1"/>
              </p:cNvSpPr>
              <p:nvPr/>
            </p:nvSpPr>
            <p:spPr>
              <a:xfrm>
                <a:off x="334297" y="1573108"/>
                <a:ext cx="5122606" cy="2554545"/>
              </a:xfrm>
              <a:prstGeom prst="rect">
                <a:avLst/>
              </a:prstGeom>
              <a:blipFill>
                <a:blip r:embed="rId3"/>
                <a:stretch>
                  <a:fillRect l="-1190" t="-1193" b="-3341"/>
                </a:stretch>
              </a:blipFill>
            </p:spPr>
            <p:txBody>
              <a:bodyPr/>
              <a:lstStyle/>
              <a:p>
                <a:r>
                  <a:rPr lang="en-GB">
                    <a:noFill/>
                  </a:rPr>
                  <a:t> </a:t>
                </a:r>
              </a:p>
            </p:txBody>
          </p:sp>
        </mc:Fallback>
      </mc:AlternateContent>
      <p:pic>
        <p:nvPicPr>
          <p:cNvPr id="10" name="Immagine 9">
            <a:extLst>
              <a:ext uri="{FF2B5EF4-FFF2-40B4-BE49-F238E27FC236}">
                <a16:creationId xmlns="" xmlns:a16="http://schemas.microsoft.com/office/drawing/2014/main" id="{ECA193A0-9BA9-4681-8D21-068738FA924B}"/>
              </a:ext>
            </a:extLst>
          </p:cNvPr>
          <p:cNvPicPr>
            <a:picLocks noChangeAspect="1"/>
          </p:cNvPicPr>
          <p:nvPr/>
        </p:nvPicPr>
        <p:blipFill>
          <a:blip r:embed="rId4"/>
          <a:stretch>
            <a:fillRect/>
          </a:stretch>
        </p:blipFill>
        <p:spPr>
          <a:xfrm>
            <a:off x="642749" y="4171814"/>
            <a:ext cx="5765851" cy="2226156"/>
          </a:xfrm>
          <a:prstGeom prst="rect">
            <a:avLst/>
          </a:prstGeom>
        </p:spPr>
      </p:pic>
      <p:sp>
        <p:nvSpPr>
          <p:cNvPr id="11" name="CasellaDiTesto 10">
            <a:extLst>
              <a:ext uri="{FF2B5EF4-FFF2-40B4-BE49-F238E27FC236}">
                <a16:creationId xmlns="" xmlns:a16="http://schemas.microsoft.com/office/drawing/2014/main" id="{738AFB99-A788-4A6B-B7A6-AED44C111D3A}"/>
              </a:ext>
            </a:extLst>
          </p:cNvPr>
          <p:cNvSpPr txBox="1"/>
          <p:nvPr/>
        </p:nvSpPr>
        <p:spPr>
          <a:xfrm>
            <a:off x="180000" y="6585390"/>
            <a:ext cx="5695790" cy="276999"/>
          </a:xfrm>
          <a:prstGeom prst="rect">
            <a:avLst/>
          </a:prstGeom>
          <a:noFill/>
        </p:spPr>
        <p:txBody>
          <a:bodyPr wrap="none" rtlCol="0">
            <a:spAutoFit/>
          </a:bodyPr>
          <a:lstStyle/>
          <a:p>
            <a:r>
              <a:rPr lang="en-GB" sz="1200" b="0" i="0" dirty="0">
                <a:solidFill>
                  <a:schemeClr val="bg1"/>
                </a:solidFill>
                <a:effectLst/>
                <a:latin typeface="Arial" panose="020B0604020202020204" pitchFamily="34" charset="0"/>
              </a:rPr>
              <a:t>Goulet, J. A. (2020). </a:t>
            </a:r>
            <a:r>
              <a:rPr lang="en-GB" sz="1200" b="0" i="1" dirty="0">
                <a:solidFill>
                  <a:schemeClr val="bg1"/>
                </a:solidFill>
                <a:effectLst/>
                <a:latin typeface="Arial" panose="020B0604020202020204" pitchFamily="34" charset="0"/>
              </a:rPr>
              <a:t>Probabilistic machine learning for civil engineers</a:t>
            </a:r>
            <a:r>
              <a:rPr lang="en-GB" sz="1200" b="0" i="0" dirty="0">
                <a:solidFill>
                  <a:schemeClr val="bg1"/>
                </a:solidFill>
                <a:effectLst/>
                <a:latin typeface="Arial" panose="020B0604020202020204" pitchFamily="34" charset="0"/>
              </a:rPr>
              <a:t>. MIT Press.</a:t>
            </a:r>
            <a:endParaRPr lang="en-GB" sz="1200" dirty="0">
              <a:solidFill>
                <a:schemeClr val="bg1"/>
              </a:solidFill>
            </a:endParaRPr>
          </a:p>
        </p:txBody>
      </p:sp>
    </p:spTree>
    <p:extLst>
      <p:ext uri="{BB962C8B-B14F-4D97-AF65-F5344CB8AC3E}">
        <p14:creationId xmlns:p14="http://schemas.microsoft.com/office/powerpoint/2010/main" val="29767524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2"/>
          </p:nvPr>
        </p:nvSpPr>
        <p:spPr/>
        <p:txBody>
          <a:bodyPr/>
          <a:lstStyle/>
          <a:p>
            <a:endParaRPr lang="it-IT"/>
          </a:p>
        </p:txBody>
      </p:sp>
      <p:sp>
        <p:nvSpPr>
          <p:cNvPr id="3" name="Segnaposto testo 2"/>
          <p:cNvSpPr>
            <a:spLocks noGrp="1"/>
          </p:cNvSpPr>
          <p:nvPr>
            <p:ph type="body" sz="quarter" idx="13"/>
          </p:nvPr>
        </p:nvSpPr>
        <p:spPr/>
        <p:txBody>
          <a:bodyPr/>
          <a:lstStyle/>
          <a:p>
            <a:endParaRPr lang="it-IT"/>
          </a:p>
        </p:txBody>
      </p:sp>
      <p:sp>
        <p:nvSpPr>
          <p:cNvPr id="4" name="Segnaposto numero diapositiva 3"/>
          <p:cNvSpPr>
            <a:spLocks noGrp="1"/>
          </p:cNvSpPr>
          <p:nvPr>
            <p:ph type="sldNum" sz="quarter" idx="4"/>
          </p:nvPr>
        </p:nvSpPr>
        <p:spPr/>
        <p:txBody>
          <a:bodyPr/>
          <a:lstStyle/>
          <a:p>
            <a:fld id="{EE272CC6-F969-4BE6-92FF-DB5CFBA96BF0}" type="slidenum">
              <a:rPr lang="it-IT" smtClean="0"/>
              <a:pPr/>
              <a:t>36</a:t>
            </a:fld>
            <a:endParaRPr lang="it-IT"/>
          </a:p>
        </p:txBody>
      </p:sp>
      <p:graphicFrame>
        <p:nvGraphicFramePr>
          <p:cNvPr id="6" name="Diagramma 5"/>
          <p:cNvGraphicFramePr/>
          <p:nvPr>
            <p:extLst>
              <p:ext uri="{D42A27DB-BD31-4B8C-83A1-F6EECF244321}">
                <p14:modId xmlns:p14="http://schemas.microsoft.com/office/powerpoint/2010/main" val="803872332"/>
              </p:ext>
            </p:extLst>
          </p:nvPr>
        </p:nvGraphicFramePr>
        <p:xfrm>
          <a:off x="1482777" y="543362"/>
          <a:ext cx="9417596" cy="2561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Immagine 7"/>
          <p:cNvPicPr>
            <a:picLocks noChangeAspect="1"/>
          </p:cNvPicPr>
          <p:nvPr/>
        </p:nvPicPr>
        <p:blipFill>
          <a:blip r:embed="rId7"/>
          <a:stretch>
            <a:fillRect/>
          </a:stretch>
        </p:blipFill>
        <p:spPr>
          <a:xfrm>
            <a:off x="3622187" y="3140116"/>
            <a:ext cx="4435397" cy="3322267"/>
          </a:xfrm>
          <a:prstGeom prst="rect">
            <a:avLst/>
          </a:prstGeom>
        </p:spPr>
      </p:pic>
    </p:spTree>
    <p:extLst>
      <p:ext uri="{BB962C8B-B14F-4D97-AF65-F5344CB8AC3E}">
        <p14:creationId xmlns:p14="http://schemas.microsoft.com/office/powerpoint/2010/main" val="36193863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2"/>
          </p:nvPr>
        </p:nvSpPr>
        <p:spPr/>
        <p:txBody>
          <a:bodyPr/>
          <a:lstStyle/>
          <a:p>
            <a:endParaRPr lang="it-IT"/>
          </a:p>
        </p:txBody>
      </p:sp>
      <p:sp>
        <p:nvSpPr>
          <p:cNvPr id="3" name="Segnaposto testo 2"/>
          <p:cNvSpPr>
            <a:spLocks noGrp="1"/>
          </p:cNvSpPr>
          <p:nvPr>
            <p:ph type="body" sz="quarter" idx="13"/>
          </p:nvPr>
        </p:nvSpPr>
        <p:spPr/>
        <p:txBody>
          <a:bodyPr/>
          <a:lstStyle/>
          <a:p>
            <a:endParaRPr lang="it-IT"/>
          </a:p>
        </p:txBody>
      </p:sp>
      <p:sp>
        <p:nvSpPr>
          <p:cNvPr id="4" name="Segnaposto numero diapositiva 3"/>
          <p:cNvSpPr>
            <a:spLocks noGrp="1"/>
          </p:cNvSpPr>
          <p:nvPr>
            <p:ph type="sldNum" sz="quarter" idx="4"/>
          </p:nvPr>
        </p:nvSpPr>
        <p:spPr/>
        <p:txBody>
          <a:bodyPr/>
          <a:lstStyle/>
          <a:p>
            <a:fld id="{EE272CC6-F969-4BE6-92FF-DB5CFBA96BF0}" type="slidenum">
              <a:rPr lang="it-IT" smtClean="0"/>
              <a:pPr/>
              <a:t>37</a:t>
            </a:fld>
            <a:endParaRPr lang="it-IT"/>
          </a:p>
        </p:txBody>
      </p:sp>
      <p:graphicFrame>
        <p:nvGraphicFramePr>
          <p:cNvPr id="6" name="Diagramma 5"/>
          <p:cNvGraphicFramePr/>
          <p:nvPr>
            <p:extLst>
              <p:ext uri="{D42A27DB-BD31-4B8C-83A1-F6EECF244321}">
                <p14:modId xmlns:p14="http://schemas.microsoft.com/office/powerpoint/2010/main" val="3570594828"/>
              </p:ext>
            </p:extLst>
          </p:nvPr>
        </p:nvGraphicFramePr>
        <p:xfrm>
          <a:off x="1282573" y="670234"/>
          <a:ext cx="9353255" cy="58803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741269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2"/>
          </p:nvPr>
        </p:nvSpPr>
        <p:spPr/>
        <p:txBody>
          <a:bodyPr/>
          <a:lstStyle/>
          <a:p>
            <a:endParaRPr lang="it-IT"/>
          </a:p>
        </p:txBody>
      </p:sp>
      <p:sp>
        <p:nvSpPr>
          <p:cNvPr id="3" name="Segnaposto testo 2"/>
          <p:cNvSpPr>
            <a:spLocks noGrp="1"/>
          </p:cNvSpPr>
          <p:nvPr>
            <p:ph type="body" sz="quarter" idx="13"/>
          </p:nvPr>
        </p:nvSpPr>
        <p:spPr/>
        <p:txBody>
          <a:bodyPr/>
          <a:lstStyle/>
          <a:p>
            <a:endParaRPr lang="it-IT"/>
          </a:p>
        </p:txBody>
      </p:sp>
      <p:sp>
        <p:nvSpPr>
          <p:cNvPr id="4" name="Segnaposto numero diapositiva 3"/>
          <p:cNvSpPr>
            <a:spLocks noGrp="1"/>
          </p:cNvSpPr>
          <p:nvPr>
            <p:ph type="sldNum" sz="quarter" idx="4"/>
          </p:nvPr>
        </p:nvSpPr>
        <p:spPr/>
        <p:txBody>
          <a:bodyPr/>
          <a:lstStyle/>
          <a:p>
            <a:fld id="{EE272CC6-F969-4BE6-92FF-DB5CFBA96BF0}" type="slidenum">
              <a:rPr lang="it-IT" smtClean="0"/>
              <a:pPr/>
              <a:t>38</a:t>
            </a:fld>
            <a:endParaRPr lang="it-IT"/>
          </a:p>
        </p:txBody>
      </p:sp>
      <p:graphicFrame>
        <p:nvGraphicFramePr>
          <p:cNvPr id="6" name="Diagramma 5"/>
          <p:cNvGraphicFramePr/>
          <p:nvPr>
            <p:extLst>
              <p:ext uri="{D42A27DB-BD31-4B8C-83A1-F6EECF244321}">
                <p14:modId xmlns:p14="http://schemas.microsoft.com/office/powerpoint/2010/main" val="3481436715"/>
              </p:ext>
            </p:extLst>
          </p:nvPr>
        </p:nvGraphicFramePr>
        <p:xfrm>
          <a:off x="1708088" y="695286"/>
          <a:ext cx="9154078" cy="58281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442022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2"/>
          </p:nvPr>
        </p:nvSpPr>
        <p:spPr/>
        <p:txBody>
          <a:bodyPr/>
          <a:lstStyle/>
          <a:p>
            <a:endParaRPr lang="it-IT"/>
          </a:p>
        </p:txBody>
      </p:sp>
      <p:sp>
        <p:nvSpPr>
          <p:cNvPr id="3" name="Segnaposto testo 2"/>
          <p:cNvSpPr>
            <a:spLocks noGrp="1"/>
          </p:cNvSpPr>
          <p:nvPr>
            <p:ph type="body" sz="quarter" idx="13"/>
          </p:nvPr>
        </p:nvSpPr>
        <p:spPr/>
        <p:txBody>
          <a:bodyPr/>
          <a:lstStyle/>
          <a:p>
            <a:endParaRPr lang="it-IT"/>
          </a:p>
        </p:txBody>
      </p:sp>
      <p:sp>
        <p:nvSpPr>
          <p:cNvPr id="4" name="Segnaposto numero diapositiva 3"/>
          <p:cNvSpPr>
            <a:spLocks noGrp="1"/>
          </p:cNvSpPr>
          <p:nvPr>
            <p:ph type="sldNum" sz="quarter" idx="4"/>
          </p:nvPr>
        </p:nvSpPr>
        <p:spPr/>
        <p:txBody>
          <a:bodyPr/>
          <a:lstStyle/>
          <a:p>
            <a:fld id="{EE272CC6-F969-4BE6-92FF-DB5CFBA96BF0}" type="slidenum">
              <a:rPr lang="it-IT" smtClean="0"/>
              <a:pPr/>
              <a:t>39</a:t>
            </a:fld>
            <a:endParaRPr lang="it-IT"/>
          </a:p>
        </p:txBody>
      </p:sp>
      <p:graphicFrame>
        <p:nvGraphicFramePr>
          <p:cNvPr id="6" name="Diagramma 5"/>
          <p:cNvGraphicFramePr/>
          <p:nvPr>
            <p:extLst>
              <p:ext uri="{D42A27DB-BD31-4B8C-83A1-F6EECF244321}">
                <p14:modId xmlns:p14="http://schemas.microsoft.com/office/powerpoint/2010/main" val="2393670174"/>
              </p:ext>
            </p:extLst>
          </p:nvPr>
        </p:nvGraphicFramePr>
        <p:xfrm>
          <a:off x="1448554" y="851028"/>
          <a:ext cx="9832063" cy="55226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52093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egnaposto testo 8"/>
          <p:cNvSpPr>
            <a:spLocks noGrp="1"/>
          </p:cNvSpPr>
          <p:nvPr>
            <p:ph type="body" sz="quarter" idx="12"/>
          </p:nvPr>
        </p:nvSpPr>
        <p:spPr/>
        <p:txBody>
          <a:bodyPr/>
          <a:lstStyle/>
          <a:p>
            <a:endParaRPr lang="it-IT"/>
          </a:p>
        </p:txBody>
      </p:sp>
      <p:sp>
        <p:nvSpPr>
          <p:cNvPr id="12" name="Segnaposto testo 11"/>
          <p:cNvSpPr>
            <a:spLocks noGrp="1"/>
          </p:cNvSpPr>
          <p:nvPr>
            <p:ph type="body" sz="quarter" idx="13"/>
          </p:nvPr>
        </p:nvSpPr>
        <p:spPr/>
        <p:txBody>
          <a:bodyPr/>
          <a:lstStyle/>
          <a:p>
            <a:endParaRPr lang="it-IT"/>
          </a:p>
        </p:txBody>
      </p:sp>
      <p:sp>
        <p:nvSpPr>
          <p:cNvPr id="3" name="Segnaposto numero diapositiva 2">
            <a:extLst>
              <a:ext uri="{FF2B5EF4-FFF2-40B4-BE49-F238E27FC236}">
                <a16:creationId xmlns="" xmlns:a16="http://schemas.microsoft.com/office/drawing/2014/main" id="{92F24413-E059-FC33-82BD-55631245E98E}"/>
              </a:ext>
            </a:extLst>
          </p:cNvPr>
          <p:cNvSpPr>
            <a:spLocks noGrp="1"/>
          </p:cNvSpPr>
          <p:nvPr>
            <p:ph type="sldNum" sz="quarter" idx="4"/>
          </p:nvPr>
        </p:nvSpPr>
        <p:spPr>
          <a:prstGeom prst="rect">
            <a:avLst/>
          </a:prstGeom>
        </p:spPr>
        <p:txBody>
          <a:bodyPr/>
          <a:lstStyle/>
          <a:p>
            <a:fld id="{EE272CC6-F969-4BE6-92FF-DB5CFBA96BF0}" type="slidenum">
              <a:rPr lang="it-IT" smtClean="0"/>
              <a:pPr/>
              <a:t>4</a:t>
            </a:fld>
            <a:endParaRPr lang="it-IT"/>
          </a:p>
        </p:txBody>
      </p:sp>
      <p:pic>
        <p:nvPicPr>
          <p:cNvPr id="10" name="Immagine 9">
            <a:extLst>
              <a:ext uri="{FF2B5EF4-FFF2-40B4-BE49-F238E27FC236}">
                <a16:creationId xmlns="" xmlns:a16="http://schemas.microsoft.com/office/drawing/2014/main" id="{FF466292-1C1F-4EA3-A71A-97050D677E24}"/>
              </a:ext>
            </a:extLst>
          </p:cNvPr>
          <p:cNvPicPr>
            <a:picLocks noChangeAspect="1"/>
          </p:cNvPicPr>
          <p:nvPr/>
        </p:nvPicPr>
        <p:blipFill>
          <a:blip r:embed="rId2"/>
          <a:stretch>
            <a:fillRect/>
          </a:stretch>
        </p:blipFill>
        <p:spPr>
          <a:xfrm>
            <a:off x="2771900" y="756392"/>
            <a:ext cx="7046554" cy="5624744"/>
          </a:xfrm>
          <a:prstGeom prst="rect">
            <a:avLst/>
          </a:prstGeom>
        </p:spPr>
      </p:pic>
      <p:sp>
        <p:nvSpPr>
          <p:cNvPr id="11" name="CasellaDiTesto 10">
            <a:extLst>
              <a:ext uri="{FF2B5EF4-FFF2-40B4-BE49-F238E27FC236}">
                <a16:creationId xmlns="" xmlns:a16="http://schemas.microsoft.com/office/drawing/2014/main" id="{B6CCD5B4-5335-4AA8-A793-7ECFAD9BC340}"/>
              </a:ext>
            </a:extLst>
          </p:cNvPr>
          <p:cNvSpPr txBox="1"/>
          <p:nvPr/>
        </p:nvSpPr>
        <p:spPr>
          <a:xfrm>
            <a:off x="180000" y="6585390"/>
            <a:ext cx="5695790" cy="276999"/>
          </a:xfrm>
          <a:prstGeom prst="rect">
            <a:avLst/>
          </a:prstGeom>
          <a:noFill/>
        </p:spPr>
        <p:txBody>
          <a:bodyPr wrap="none" rtlCol="0">
            <a:spAutoFit/>
          </a:bodyPr>
          <a:lstStyle/>
          <a:p>
            <a:r>
              <a:rPr lang="en-GB" sz="1200" b="0" i="0" dirty="0">
                <a:solidFill>
                  <a:schemeClr val="bg1"/>
                </a:solidFill>
                <a:effectLst/>
                <a:latin typeface="Arial" panose="020B0604020202020204" pitchFamily="34" charset="0"/>
              </a:rPr>
              <a:t>Goulet, J. A. (2020). </a:t>
            </a:r>
            <a:r>
              <a:rPr lang="en-GB" sz="1200" b="0" i="1" dirty="0">
                <a:solidFill>
                  <a:schemeClr val="bg1"/>
                </a:solidFill>
                <a:effectLst/>
                <a:latin typeface="Arial" panose="020B0604020202020204" pitchFamily="34" charset="0"/>
              </a:rPr>
              <a:t>Probabilistic machine </a:t>
            </a:r>
            <a:r>
              <a:rPr lang="en-GB" sz="1200" b="0" i="1" dirty="0" err="1" smtClean="0">
                <a:solidFill>
                  <a:schemeClr val="bg1"/>
                </a:solidFill>
                <a:effectLst/>
                <a:latin typeface="Arial" panose="020B0604020202020204" pitchFamily="34" charset="0"/>
              </a:rPr>
              <a:t>learing</a:t>
            </a:r>
            <a:r>
              <a:rPr lang="en-GB" sz="1200" b="0" i="1" dirty="0" smtClean="0">
                <a:solidFill>
                  <a:schemeClr val="bg1"/>
                </a:solidFill>
                <a:effectLst/>
                <a:latin typeface="Arial" panose="020B0604020202020204" pitchFamily="34" charset="0"/>
              </a:rPr>
              <a:t> </a:t>
            </a:r>
            <a:r>
              <a:rPr lang="en-GB" sz="1200" b="0" i="1" dirty="0">
                <a:solidFill>
                  <a:schemeClr val="bg1"/>
                </a:solidFill>
                <a:effectLst/>
                <a:latin typeface="Arial" panose="020B0604020202020204" pitchFamily="34" charset="0"/>
              </a:rPr>
              <a:t>for civil engineers</a:t>
            </a:r>
            <a:r>
              <a:rPr lang="en-GB" sz="1200" b="0" i="0" dirty="0">
                <a:solidFill>
                  <a:schemeClr val="bg1"/>
                </a:solidFill>
                <a:effectLst/>
                <a:latin typeface="Arial" panose="020B0604020202020204" pitchFamily="34" charset="0"/>
              </a:rPr>
              <a:t>. MIT Press.</a:t>
            </a:r>
            <a:endParaRPr lang="en-GB" sz="1200" dirty="0">
              <a:solidFill>
                <a:schemeClr val="bg1"/>
              </a:solidFill>
            </a:endParaRPr>
          </a:p>
        </p:txBody>
      </p:sp>
      <p:pic>
        <p:nvPicPr>
          <p:cNvPr id="4098" name="Picture 2" descr="https://upload.wikimedia.org/wikipedia/commons/thumb/8/8f/Listing1.jpg/220px-Listing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325" y="640155"/>
            <a:ext cx="2095500" cy="2781300"/>
          </a:xfrm>
          <a:prstGeom prst="rect">
            <a:avLst/>
          </a:prstGeom>
          <a:noFill/>
          <a:effectLst>
            <a:innerShdw blurRad="63500" dist="50800" dir="16200000">
              <a:prstClr val="black">
                <a:alpha val="50000"/>
              </a:prstClr>
            </a:innerShdw>
          </a:effectLst>
          <a:extLst>
            <a:ext uri="{909E8E84-426E-40DD-AFC4-6F175D3DCCD1}">
              <a14:hiddenFill xmlns:a14="http://schemas.microsoft.com/office/drawing/2010/main">
                <a:solidFill>
                  <a:srgbClr val="FFFFFF"/>
                </a:solidFill>
              </a14:hiddenFill>
            </a:ext>
          </a:extLst>
        </p:spPr>
      </p:pic>
      <p:cxnSp>
        <p:nvCxnSpPr>
          <p:cNvPr id="14" name="Connettore 7 13"/>
          <p:cNvCxnSpPr/>
          <p:nvPr/>
        </p:nvCxnSpPr>
        <p:spPr>
          <a:xfrm>
            <a:off x="2236206" y="710451"/>
            <a:ext cx="4762122" cy="1430448"/>
          </a:xfrm>
          <a:prstGeom prst="curvedConnector3">
            <a:avLst>
              <a:gd name="adj1" fmla="val 100000"/>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74407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testo 9"/>
          <p:cNvSpPr>
            <a:spLocks noGrp="1"/>
          </p:cNvSpPr>
          <p:nvPr>
            <p:ph type="body" sz="quarter" idx="12"/>
          </p:nvPr>
        </p:nvSpPr>
        <p:spPr/>
        <p:txBody>
          <a:bodyPr/>
          <a:lstStyle/>
          <a:p>
            <a:endParaRPr lang="it-IT"/>
          </a:p>
        </p:txBody>
      </p:sp>
      <p:sp>
        <p:nvSpPr>
          <p:cNvPr id="11" name="Segnaposto testo 10"/>
          <p:cNvSpPr>
            <a:spLocks noGrp="1"/>
          </p:cNvSpPr>
          <p:nvPr>
            <p:ph type="body" sz="quarter" idx="13"/>
          </p:nvPr>
        </p:nvSpPr>
        <p:spPr/>
        <p:txBody>
          <a:bodyPr/>
          <a:lstStyle/>
          <a:p>
            <a:endParaRPr lang="it-IT"/>
          </a:p>
        </p:txBody>
      </p:sp>
      <p:sp>
        <p:nvSpPr>
          <p:cNvPr id="5" name="Segnaposto numero diapositiva 4">
            <a:extLst>
              <a:ext uri="{FF2B5EF4-FFF2-40B4-BE49-F238E27FC236}">
                <a16:creationId xmlns="" xmlns:a16="http://schemas.microsoft.com/office/drawing/2014/main" id="{B03CB9C6-8F50-5150-15C5-4D066D47394E}"/>
              </a:ext>
            </a:extLst>
          </p:cNvPr>
          <p:cNvSpPr>
            <a:spLocks noGrp="1"/>
          </p:cNvSpPr>
          <p:nvPr>
            <p:ph type="sldNum" sz="quarter" idx="4"/>
          </p:nvPr>
        </p:nvSpPr>
        <p:spPr>
          <a:prstGeom prst="rect">
            <a:avLst/>
          </a:prstGeom>
        </p:spPr>
        <p:txBody>
          <a:bodyPr/>
          <a:lstStyle/>
          <a:p>
            <a:fld id="{EE272CC6-F969-4BE6-92FF-DB5CFBA96BF0}" type="slidenum">
              <a:rPr lang="it-IT" smtClean="0"/>
              <a:pPr/>
              <a:t>40</a:t>
            </a:fld>
            <a:endParaRPr lang="it-IT"/>
          </a:p>
        </p:txBody>
      </p:sp>
      <p:graphicFrame>
        <p:nvGraphicFramePr>
          <p:cNvPr id="6" name="Content Placeholder 5">
            <a:extLst>
              <a:ext uri="{FF2B5EF4-FFF2-40B4-BE49-F238E27FC236}">
                <a16:creationId xmlns="" xmlns:a16="http://schemas.microsoft.com/office/drawing/2014/main" id="{DD8E0DA4-BBA5-42AD-8322-E8B8CB8C60FD}"/>
              </a:ext>
            </a:extLst>
          </p:cNvPr>
          <p:cNvGraphicFramePr>
            <a:graphicFrameLocks/>
          </p:cNvGraphicFramePr>
          <p:nvPr>
            <p:extLst>
              <p:ext uri="{D42A27DB-BD31-4B8C-83A1-F6EECF244321}">
                <p14:modId xmlns:p14="http://schemas.microsoft.com/office/powerpoint/2010/main" val="1599160005"/>
              </p:ext>
            </p:extLst>
          </p:nvPr>
        </p:nvGraphicFramePr>
        <p:xfrm>
          <a:off x="2473234" y="579120"/>
          <a:ext cx="7245531" cy="5699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07367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Segnaposto testo 10"/>
          <p:cNvSpPr>
            <a:spLocks noGrp="1"/>
          </p:cNvSpPr>
          <p:nvPr>
            <p:ph type="body" sz="quarter" idx="12"/>
          </p:nvPr>
        </p:nvSpPr>
        <p:spPr/>
        <p:txBody>
          <a:bodyPr/>
          <a:lstStyle/>
          <a:p>
            <a:endParaRPr lang="it-IT"/>
          </a:p>
        </p:txBody>
      </p:sp>
      <p:sp>
        <p:nvSpPr>
          <p:cNvPr id="12" name="Segnaposto testo 11"/>
          <p:cNvSpPr>
            <a:spLocks noGrp="1"/>
          </p:cNvSpPr>
          <p:nvPr>
            <p:ph type="body" sz="quarter" idx="13"/>
          </p:nvPr>
        </p:nvSpPr>
        <p:spPr/>
        <p:txBody>
          <a:bodyPr/>
          <a:lstStyle/>
          <a:p>
            <a:endParaRPr lang="it-IT"/>
          </a:p>
        </p:txBody>
      </p:sp>
      <p:sp>
        <p:nvSpPr>
          <p:cNvPr id="7" name="Segnaposto numero diapositiva 6">
            <a:extLst>
              <a:ext uri="{FF2B5EF4-FFF2-40B4-BE49-F238E27FC236}">
                <a16:creationId xmlns="" xmlns:a16="http://schemas.microsoft.com/office/drawing/2014/main" id="{0589400B-BCBE-AC5C-8A1E-23A2079A7DA9}"/>
              </a:ext>
            </a:extLst>
          </p:cNvPr>
          <p:cNvSpPr>
            <a:spLocks noGrp="1"/>
          </p:cNvSpPr>
          <p:nvPr>
            <p:ph type="sldNum" sz="quarter" idx="4"/>
          </p:nvPr>
        </p:nvSpPr>
        <p:spPr>
          <a:prstGeom prst="rect">
            <a:avLst/>
          </a:prstGeom>
        </p:spPr>
        <p:txBody>
          <a:bodyPr/>
          <a:lstStyle/>
          <a:p>
            <a:fld id="{EE272CC6-F969-4BE6-92FF-DB5CFBA96BF0}" type="slidenum">
              <a:rPr lang="it-IT" smtClean="0"/>
              <a:pPr/>
              <a:t>41</a:t>
            </a:fld>
            <a:endParaRPr lang="it-IT"/>
          </a:p>
        </p:txBody>
      </p:sp>
      <p:sp>
        <p:nvSpPr>
          <p:cNvPr id="2" name="Titolo 1">
            <a:extLst>
              <a:ext uri="{FF2B5EF4-FFF2-40B4-BE49-F238E27FC236}">
                <a16:creationId xmlns="" xmlns:a16="http://schemas.microsoft.com/office/drawing/2014/main" id="{CB4CBA71-A376-4A4F-87EB-A2A1FE6A486E}"/>
              </a:ext>
            </a:extLst>
          </p:cNvPr>
          <p:cNvSpPr>
            <a:spLocks noGrp="1"/>
          </p:cNvSpPr>
          <p:nvPr>
            <p:ph type="title" idx="4294967295"/>
          </p:nvPr>
        </p:nvSpPr>
        <p:spPr>
          <a:xfrm>
            <a:off x="273050" y="647700"/>
            <a:ext cx="11918950" cy="1325563"/>
          </a:xfrm>
        </p:spPr>
        <p:txBody>
          <a:bodyPr/>
          <a:lstStyle/>
          <a:p>
            <a:pPr algn="ctr"/>
            <a:r>
              <a:rPr lang="en-US" dirty="0" err="1" smtClean="0"/>
              <a:t>Differenze</a:t>
            </a:r>
            <a:r>
              <a:rPr lang="en-US" dirty="0" smtClean="0"/>
              <a:t> </a:t>
            </a:r>
            <a:r>
              <a:rPr lang="en-US" dirty="0" err="1" smtClean="0"/>
              <a:t>tra</a:t>
            </a:r>
            <a:r>
              <a:rPr lang="en-US" dirty="0" smtClean="0"/>
              <a:t> </a:t>
            </a:r>
            <a:r>
              <a:rPr lang="en-US" dirty="0" err="1" smtClean="0"/>
              <a:t>il</a:t>
            </a:r>
            <a:r>
              <a:rPr lang="en-US" dirty="0" smtClean="0"/>
              <a:t> Soft </a:t>
            </a:r>
            <a:r>
              <a:rPr lang="en-US" dirty="0"/>
              <a:t>computing </a:t>
            </a:r>
            <a:r>
              <a:rPr lang="en-US" dirty="0" smtClean="0"/>
              <a:t>e la computing </a:t>
            </a:r>
            <a:r>
              <a:rPr lang="en-US" dirty="0" err="1" smtClean="0"/>
              <a:t>convenzionale</a:t>
            </a:r>
            <a:endParaRPr lang="en-US" dirty="0"/>
          </a:p>
        </p:txBody>
      </p:sp>
      <p:graphicFrame>
        <p:nvGraphicFramePr>
          <p:cNvPr id="6" name="Content Placeholder 6">
            <a:extLst>
              <a:ext uri="{FF2B5EF4-FFF2-40B4-BE49-F238E27FC236}">
                <a16:creationId xmlns="" xmlns:a16="http://schemas.microsoft.com/office/drawing/2014/main" id="{1F9D99E4-5834-45B0-ABBB-718EFBB7133B}"/>
              </a:ext>
            </a:extLst>
          </p:cNvPr>
          <p:cNvGraphicFramePr>
            <a:graphicFrameLocks/>
          </p:cNvGraphicFramePr>
          <p:nvPr>
            <p:extLst>
              <p:ext uri="{D42A27DB-BD31-4B8C-83A1-F6EECF244321}">
                <p14:modId xmlns:p14="http://schemas.microsoft.com/office/powerpoint/2010/main" val="3156321632"/>
              </p:ext>
            </p:extLst>
          </p:nvPr>
        </p:nvGraphicFramePr>
        <p:xfrm>
          <a:off x="2331900" y="2115366"/>
          <a:ext cx="7543800" cy="4017500"/>
        </p:xfrm>
        <a:graphic>
          <a:graphicData uri="http://schemas.openxmlformats.org/drawingml/2006/table">
            <a:tbl>
              <a:tblPr firstRow="1" bandRow="1">
                <a:tableStyleId>{00A15C55-8517-42AA-B614-E9B94910E393}</a:tableStyleId>
              </a:tblPr>
              <a:tblGrid>
                <a:gridCol w="3771900">
                  <a:extLst>
                    <a:ext uri="{9D8B030D-6E8A-4147-A177-3AD203B41FA5}">
                      <a16:colId xmlns="" xmlns:a16="http://schemas.microsoft.com/office/drawing/2014/main" val="20000"/>
                    </a:ext>
                  </a:extLst>
                </a:gridCol>
                <a:gridCol w="3771900">
                  <a:extLst>
                    <a:ext uri="{9D8B030D-6E8A-4147-A177-3AD203B41FA5}">
                      <a16:colId xmlns="" xmlns:a16="http://schemas.microsoft.com/office/drawing/2014/main" val="20001"/>
                    </a:ext>
                  </a:extLst>
                </a:gridCol>
              </a:tblGrid>
              <a:tr h="916745">
                <a:tc>
                  <a:txBody>
                    <a:bodyPr/>
                    <a:lstStyle/>
                    <a:p>
                      <a:pPr algn="ctr"/>
                      <a:r>
                        <a:rPr lang="en-US" sz="2000" dirty="0">
                          <a:solidFill>
                            <a:srgbClr val="FFFFFF"/>
                          </a:solidFill>
                        </a:rPr>
                        <a:t>Hard Computing</a:t>
                      </a:r>
                    </a:p>
                    <a:p>
                      <a:pPr algn="ctr"/>
                      <a:r>
                        <a:rPr lang="en-US" sz="2000" dirty="0">
                          <a:solidFill>
                            <a:srgbClr val="FFFFFF"/>
                          </a:solidFill>
                        </a:rPr>
                        <a:t>(Conventional)</a:t>
                      </a:r>
                    </a:p>
                  </a:txBody>
                  <a:tcPr/>
                </a:tc>
                <a:tc>
                  <a:txBody>
                    <a:bodyPr/>
                    <a:lstStyle/>
                    <a:p>
                      <a:pPr algn="ctr"/>
                      <a:r>
                        <a:rPr lang="en-US" sz="2000" dirty="0">
                          <a:solidFill>
                            <a:srgbClr val="FFFFFF"/>
                          </a:solidFill>
                        </a:rPr>
                        <a:t>Soft Computing</a:t>
                      </a:r>
                    </a:p>
                  </a:txBody>
                  <a:tcPr/>
                </a:tc>
                <a:extLst>
                  <a:ext uri="{0D108BD9-81ED-4DB2-BD59-A6C34878D82A}">
                    <a16:rowId xmlns="" xmlns:a16="http://schemas.microsoft.com/office/drawing/2014/main" val="10000"/>
                  </a:ext>
                </a:extLst>
              </a:tr>
              <a:tr h="757311">
                <a:tc>
                  <a:txBody>
                    <a:bodyPr/>
                    <a:lstStyle/>
                    <a:p>
                      <a:pPr>
                        <a:buFont typeface="Wingdings" pitchFamily="2" charset="2"/>
                        <a:buNone/>
                      </a:pPr>
                      <a:r>
                        <a:rPr lang="en-US" sz="1600" dirty="0"/>
                        <a:t>Requires</a:t>
                      </a:r>
                      <a:r>
                        <a:rPr lang="en-US" sz="1600" baseline="0" dirty="0"/>
                        <a:t> precisely stated analytical model and a lot of computation time.</a:t>
                      </a:r>
                      <a:endParaRPr lang="en-US" sz="1600" dirty="0"/>
                    </a:p>
                  </a:txBody>
                  <a:tcPr/>
                </a:tc>
                <a:tc>
                  <a:txBody>
                    <a:bodyPr/>
                    <a:lstStyle/>
                    <a:p>
                      <a:pPr>
                        <a:buFont typeface="Wingdings" pitchFamily="2" charset="2"/>
                        <a:buNone/>
                      </a:pPr>
                      <a:r>
                        <a:rPr lang="en-US" sz="1600" dirty="0"/>
                        <a:t>Tolerant</a:t>
                      </a:r>
                      <a:r>
                        <a:rPr lang="en-US" sz="1600" baseline="0" dirty="0"/>
                        <a:t> of imprecision, uncertainty and approximation.</a:t>
                      </a:r>
                      <a:endParaRPr lang="en-US" sz="1600" dirty="0"/>
                    </a:p>
                  </a:txBody>
                  <a:tcPr/>
                </a:tc>
                <a:extLst>
                  <a:ext uri="{0D108BD9-81ED-4DB2-BD59-A6C34878D82A}">
                    <a16:rowId xmlns="" xmlns:a16="http://schemas.microsoft.com/office/drawing/2014/main" val="10001"/>
                  </a:ext>
                </a:extLst>
              </a:tr>
              <a:tr h="757311">
                <a:tc>
                  <a:txBody>
                    <a:bodyPr/>
                    <a:lstStyle/>
                    <a:p>
                      <a:pPr>
                        <a:buFont typeface="Wingdings" pitchFamily="2" charset="2"/>
                        <a:buNone/>
                      </a:pPr>
                      <a:r>
                        <a:rPr lang="en-US" sz="1600" dirty="0"/>
                        <a:t>Based on binary logic, numerical analysis</a:t>
                      </a:r>
                      <a:r>
                        <a:rPr lang="en-US" sz="1600" baseline="0" dirty="0"/>
                        <a:t> and crisp software.</a:t>
                      </a:r>
                      <a:endParaRPr lang="en-US" sz="1600" dirty="0"/>
                    </a:p>
                  </a:txBody>
                  <a:tcPr/>
                </a:tc>
                <a:tc>
                  <a:txBody>
                    <a:bodyPr/>
                    <a:lstStyle/>
                    <a:p>
                      <a:r>
                        <a:rPr lang="en-US" sz="1600" dirty="0"/>
                        <a:t>Based on fuzzy logic, neural</a:t>
                      </a:r>
                      <a:r>
                        <a:rPr lang="en-US" sz="1600" baseline="0" dirty="0"/>
                        <a:t> networks and probabilistic reasoning.</a:t>
                      </a:r>
                      <a:endParaRPr lang="en-US" sz="1600" dirty="0"/>
                    </a:p>
                  </a:txBody>
                  <a:tcPr/>
                </a:tc>
                <a:extLst>
                  <a:ext uri="{0D108BD9-81ED-4DB2-BD59-A6C34878D82A}">
                    <a16:rowId xmlns="" xmlns:a16="http://schemas.microsoft.com/office/drawing/2014/main" val="10002"/>
                  </a:ext>
                </a:extLst>
              </a:tr>
              <a:tr h="484945">
                <a:tc>
                  <a:txBody>
                    <a:bodyPr/>
                    <a:lstStyle/>
                    <a:p>
                      <a:pPr>
                        <a:buFont typeface="Wingdings" pitchFamily="2" charset="2"/>
                        <a:buNone/>
                      </a:pPr>
                      <a:r>
                        <a:rPr lang="en-US" sz="1600" dirty="0"/>
                        <a:t>Requires</a:t>
                      </a:r>
                      <a:r>
                        <a:rPr lang="en-US" sz="1600" baseline="0" dirty="0"/>
                        <a:t> programs to be written.</a:t>
                      </a:r>
                      <a:endParaRPr lang="en-US" sz="1600" dirty="0"/>
                    </a:p>
                  </a:txBody>
                  <a:tcPr/>
                </a:tc>
                <a:tc>
                  <a:txBody>
                    <a:bodyPr/>
                    <a:lstStyle/>
                    <a:p>
                      <a:r>
                        <a:rPr lang="en-US" sz="1600" dirty="0"/>
                        <a:t>Can evolve its own programs.</a:t>
                      </a:r>
                    </a:p>
                  </a:txBody>
                  <a:tcPr/>
                </a:tc>
                <a:extLst>
                  <a:ext uri="{0D108BD9-81ED-4DB2-BD59-A6C34878D82A}">
                    <a16:rowId xmlns="" xmlns:a16="http://schemas.microsoft.com/office/drawing/2014/main" val="10003"/>
                  </a:ext>
                </a:extLst>
              </a:tr>
              <a:tr h="484945">
                <a:tc>
                  <a:txBody>
                    <a:bodyPr/>
                    <a:lstStyle/>
                    <a:p>
                      <a:pPr>
                        <a:buFont typeface="Wingdings" pitchFamily="2" charset="2"/>
                        <a:buNone/>
                      </a:pPr>
                      <a:r>
                        <a:rPr lang="en-US" sz="1600" dirty="0"/>
                        <a:t>Deterministic. </a:t>
                      </a:r>
                    </a:p>
                  </a:txBody>
                  <a:tcPr/>
                </a:tc>
                <a:tc>
                  <a:txBody>
                    <a:bodyPr/>
                    <a:lstStyle/>
                    <a:p>
                      <a:r>
                        <a:rPr lang="en-US" sz="1600" dirty="0"/>
                        <a:t>Incorporates stochasticity.</a:t>
                      </a:r>
                    </a:p>
                  </a:txBody>
                  <a:tcPr/>
                </a:tc>
                <a:extLst>
                  <a:ext uri="{0D108BD9-81ED-4DB2-BD59-A6C34878D82A}">
                    <a16:rowId xmlns="" xmlns:a16="http://schemas.microsoft.com/office/drawing/2014/main" val="10004"/>
                  </a:ext>
                </a:extLst>
              </a:tr>
              <a:tr h="484945">
                <a:tc>
                  <a:txBody>
                    <a:bodyPr/>
                    <a:lstStyle/>
                    <a:p>
                      <a:pPr>
                        <a:buFont typeface="Wingdings" pitchFamily="2" charset="2"/>
                        <a:buNone/>
                      </a:pPr>
                      <a:r>
                        <a:rPr lang="en-US" sz="1600" dirty="0"/>
                        <a:t>Strictly sequential.</a:t>
                      </a:r>
                    </a:p>
                  </a:txBody>
                  <a:tcPr/>
                </a:tc>
                <a:tc>
                  <a:txBody>
                    <a:bodyPr/>
                    <a:lstStyle/>
                    <a:p>
                      <a:r>
                        <a:rPr lang="en-US" sz="1600" dirty="0"/>
                        <a:t>Allows parallel computations.</a:t>
                      </a:r>
                    </a:p>
                  </a:txBody>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3410316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8" name="Segnaposto contenuto 12"/>
          <p:cNvSpPr txBox="1">
            <a:spLocks/>
          </p:cNvSpPr>
          <p:nvPr/>
        </p:nvSpPr>
        <p:spPr bwMode="auto">
          <a:xfrm>
            <a:off x="1809750" y="549275"/>
            <a:ext cx="88582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82563" indent="-18256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20000"/>
              </a:spcBef>
              <a:buClr>
                <a:schemeClr val="accent1"/>
              </a:buClr>
              <a:buSzPct val="85000"/>
              <a:buFont typeface="Arial" charset="0"/>
              <a:buChar char="•"/>
            </a:pPr>
            <a:endParaRPr lang="en-US" sz="2400" dirty="0"/>
          </a:p>
        </p:txBody>
      </p:sp>
      <p:graphicFrame>
        <p:nvGraphicFramePr>
          <p:cNvPr id="5" name="Diagramma 4"/>
          <p:cNvGraphicFramePr/>
          <p:nvPr>
            <p:extLst>
              <p:ext uri="{D42A27DB-BD31-4B8C-83A1-F6EECF244321}">
                <p14:modId xmlns:p14="http://schemas.microsoft.com/office/powerpoint/2010/main" val="4230581355"/>
              </p:ext>
            </p:extLst>
          </p:nvPr>
        </p:nvGraphicFramePr>
        <p:xfrm>
          <a:off x="1954399" y="872716"/>
          <a:ext cx="8568952"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Segnaposto testo 7"/>
          <p:cNvSpPr>
            <a:spLocks noGrp="1"/>
          </p:cNvSpPr>
          <p:nvPr>
            <p:ph type="body" sz="quarter" idx="12"/>
          </p:nvPr>
        </p:nvSpPr>
        <p:spPr/>
        <p:txBody>
          <a:bodyPr/>
          <a:lstStyle/>
          <a:p>
            <a:endParaRPr lang="it-IT"/>
          </a:p>
        </p:txBody>
      </p:sp>
      <p:sp>
        <p:nvSpPr>
          <p:cNvPr id="9" name="Segnaposto testo 8"/>
          <p:cNvSpPr>
            <a:spLocks noGrp="1"/>
          </p:cNvSpPr>
          <p:nvPr>
            <p:ph type="body" sz="quarter" idx="13"/>
          </p:nvPr>
        </p:nvSpPr>
        <p:spPr/>
        <p:txBody>
          <a:bodyPr/>
          <a:lstStyle/>
          <a:p>
            <a:endParaRPr lang="it-IT"/>
          </a:p>
        </p:txBody>
      </p:sp>
      <p:sp>
        <p:nvSpPr>
          <p:cNvPr id="3" name="Segnaposto numero diapositiva 2">
            <a:extLst>
              <a:ext uri="{FF2B5EF4-FFF2-40B4-BE49-F238E27FC236}">
                <a16:creationId xmlns="" xmlns:a16="http://schemas.microsoft.com/office/drawing/2014/main" id="{E3305A1B-8249-D7FC-A852-C79350812F3A}"/>
              </a:ext>
            </a:extLst>
          </p:cNvPr>
          <p:cNvSpPr>
            <a:spLocks noGrp="1"/>
          </p:cNvSpPr>
          <p:nvPr>
            <p:ph type="sldNum" sz="quarter" idx="4"/>
          </p:nvPr>
        </p:nvSpPr>
        <p:spPr>
          <a:prstGeom prst="rect">
            <a:avLst/>
          </a:prstGeom>
        </p:spPr>
        <p:txBody>
          <a:bodyPr/>
          <a:lstStyle/>
          <a:p>
            <a:fld id="{EE272CC6-F969-4BE6-92FF-DB5CFBA96BF0}" type="slidenum">
              <a:rPr lang="it-IT" smtClean="0"/>
              <a:pPr/>
              <a:t>42</a:t>
            </a:fld>
            <a:endParaRPr lang="it-IT"/>
          </a:p>
        </p:txBody>
      </p:sp>
    </p:spTree>
    <p:extLst>
      <p:ext uri="{BB962C8B-B14F-4D97-AF65-F5344CB8AC3E}">
        <p14:creationId xmlns:p14="http://schemas.microsoft.com/office/powerpoint/2010/main" val="2992230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Rettangolo 15">
            <a:extLst>
              <a:ext uri="{FF2B5EF4-FFF2-40B4-BE49-F238E27FC236}">
                <a16:creationId xmlns="" xmlns:a16="http://schemas.microsoft.com/office/drawing/2014/main" id="{D3A74E3D-A268-439A-92C3-8BD8CB0E34B6}"/>
              </a:ext>
            </a:extLst>
          </p:cNvPr>
          <p:cNvSpPr/>
          <p:nvPr/>
        </p:nvSpPr>
        <p:spPr>
          <a:xfrm>
            <a:off x="10353005" y="4863679"/>
            <a:ext cx="462868" cy="700879"/>
          </a:xfrm>
          <a:prstGeom prst="rect">
            <a:avLst/>
          </a:prstGeom>
          <a:noFill/>
          <a:ln>
            <a:noFill/>
          </a:ln>
          <a:effectLst>
            <a:softEdge rad="31750"/>
          </a:effectLst>
        </p:spPr>
        <p:style>
          <a:lnRef idx="2">
            <a:schemeClr val="dk1"/>
          </a:lnRef>
          <a:fillRef idx="1">
            <a:schemeClr val="lt1"/>
          </a:fillRef>
          <a:effectRef idx="0">
            <a:schemeClr val="dk1"/>
          </a:effectRef>
          <a:fontRef idx="minor">
            <a:schemeClr val="dk1"/>
          </a:fontRef>
        </p:style>
        <p:txBody>
          <a:bodyPr rtlCol="0" anchor="ctr"/>
          <a:lstStyle/>
          <a:p>
            <a:pPr algn="ctr"/>
            <a:r>
              <a:rPr lang="en-US"/>
              <a:t>…</a:t>
            </a:r>
            <a:endParaRPr lang="en-US" dirty="0"/>
          </a:p>
        </p:txBody>
      </p:sp>
      <p:pic>
        <p:nvPicPr>
          <p:cNvPr id="7" name="Picture 2" descr="http://www.bbc.co.uk/iplayer/images/episode/p0022nyy_640_360.jpg">
            <a:extLst>
              <a:ext uri="{FF2B5EF4-FFF2-40B4-BE49-F238E27FC236}">
                <a16:creationId xmlns="" xmlns:a16="http://schemas.microsoft.com/office/drawing/2014/main" id="{74CCCDAE-9287-4135-B384-2BD5657464A7}"/>
              </a:ext>
            </a:extLst>
          </p:cNvPr>
          <p:cNvPicPr>
            <a:picLocks noChangeAspect="1" noChangeArrowheads="1"/>
          </p:cNvPicPr>
          <p:nvPr/>
        </p:nvPicPr>
        <p:blipFill>
          <a:blip r:embed="rId2" cstate="print"/>
          <a:srcRect/>
          <a:stretch>
            <a:fillRect/>
          </a:stretch>
        </p:blipFill>
        <p:spPr bwMode="auto">
          <a:xfrm>
            <a:off x="1187843" y="2448428"/>
            <a:ext cx="5329336" cy="3123310"/>
          </a:xfrm>
          <a:prstGeom prst="rect">
            <a:avLst/>
          </a:prstGeom>
          <a:noFill/>
        </p:spPr>
      </p:pic>
      <p:sp>
        <p:nvSpPr>
          <p:cNvPr id="5" name="Segnaposto contenuto 4">
            <a:extLst>
              <a:ext uri="{FF2B5EF4-FFF2-40B4-BE49-F238E27FC236}">
                <a16:creationId xmlns="" xmlns:a16="http://schemas.microsoft.com/office/drawing/2014/main" id="{45D667B2-CFF6-4307-A245-6FA58519E3D3}"/>
              </a:ext>
            </a:extLst>
          </p:cNvPr>
          <p:cNvSpPr>
            <a:spLocks noGrp="1"/>
          </p:cNvSpPr>
          <p:nvPr>
            <p:ph type="body" sz="quarter" idx="12"/>
          </p:nvPr>
        </p:nvSpPr>
        <p:spPr/>
        <p:txBody>
          <a:bodyPr/>
          <a:lstStyle/>
          <a:p>
            <a:pPr marL="457200" indent="-457200" algn="just">
              <a:buFont typeface="Wingdings" panose="05000000000000000000" pitchFamily="2" charset="2"/>
              <a:buChar char="§"/>
            </a:pPr>
            <a:r>
              <a:rPr lang="en-US"/>
              <a:t>Evolutionary computation simulates </a:t>
            </a:r>
            <a:r>
              <a:rPr lang="en-US" b="1"/>
              <a:t>Darwinian Evolution’s Theory</a:t>
            </a:r>
            <a:r>
              <a:rPr lang="en-US"/>
              <a:t> on a computer. The result of such a simulation is a  series of optimization algorithms, usually based on a simple set of rules. Optimization iteratively improves the quality of solutions until an optimal, or at least feasible, solution is found.</a:t>
            </a:r>
          </a:p>
          <a:p>
            <a:endParaRPr lang="en-US"/>
          </a:p>
          <a:p>
            <a:endParaRPr lang="en-US" dirty="0"/>
          </a:p>
        </p:txBody>
      </p:sp>
      <p:sp>
        <p:nvSpPr>
          <p:cNvPr id="17" name="Segnaposto testo 16"/>
          <p:cNvSpPr>
            <a:spLocks noGrp="1"/>
          </p:cNvSpPr>
          <p:nvPr>
            <p:ph type="body" sz="quarter" idx="13"/>
          </p:nvPr>
        </p:nvSpPr>
        <p:spPr/>
        <p:txBody>
          <a:bodyPr/>
          <a:lstStyle/>
          <a:p>
            <a:endParaRPr lang="it-IT"/>
          </a:p>
        </p:txBody>
      </p:sp>
      <p:sp>
        <p:nvSpPr>
          <p:cNvPr id="11" name="Segnaposto numero diapositiva 10">
            <a:extLst>
              <a:ext uri="{FF2B5EF4-FFF2-40B4-BE49-F238E27FC236}">
                <a16:creationId xmlns="" xmlns:a16="http://schemas.microsoft.com/office/drawing/2014/main" id="{B43A7D17-23BE-D39E-EDA5-FFE4EE0439D7}"/>
              </a:ext>
            </a:extLst>
          </p:cNvPr>
          <p:cNvSpPr>
            <a:spLocks noGrp="1"/>
          </p:cNvSpPr>
          <p:nvPr>
            <p:ph type="sldNum" sz="quarter" idx="4"/>
          </p:nvPr>
        </p:nvSpPr>
        <p:spPr>
          <a:prstGeom prst="rect">
            <a:avLst/>
          </a:prstGeom>
        </p:spPr>
        <p:txBody>
          <a:bodyPr/>
          <a:lstStyle/>
          <a:p>
            <a:fld id="{EE272CC6-F969-4BE6-92FF-DB5CFBA96BF0}" type="slidenum">
              <a:rPr lang="it-IT" smtClean="0"/>
              <a:pPr/>
              <a:t>43</a:t>
            </a:fld>
            <a:endParaRPr lang="it-IT"/>
          </a:p>
        </p:txBody>
      </p:sp>
      <p:sp>
        <p:nvSpPr>
          <p:cNvPr id="2" name="Titolo 1">
            <a:extLst>
              <a:ext uri="{FF2B5EF4-FFF2-40B4-BE49-F238E27FC236}">
                <a16:creationId xmlns="" xmlns:a16="http://schemas.microsoft.com/office/drawing/2014/main" id="{57AC81EC-B01A-48DB-8EC1-184AB12545C7}"/>
              </a:ext>
            </a:extLst>
          </p:cNvPr>
          <p:cNvSpPr>
            <a:spLocks noGrp="1"/>
          </p:cNvSpPr>
          <p:nvPr>
            <p:ph type="title" idx="4294967295"/>
          </p:nvPr>
        </p:nvSpPr>
        <p:spPr>
          <a:xfrm>
            <a:off x="2437454" y="1169849"/>
            <a:ext cx="7893176" cy="683749"/>
          </a:xfrm>
        </p:spPr>
        <p:txBody>
          <a:bodyPr/>
          <a:lstStyle/>
          <a:p>
            <a:pPr algn="ctr"/>
            <a:r>
              <a:rPr lang="en-US" dirty="0"/>
              <a:t>Evolutionary computation</a:t>
            </a:r>
          </a:p>
        </p:txBody>
      </p:sp>
      <p:sp>
        <p:nvSpPr>
          <p:cNvPr id="8" name="Rettangolo 7">
            <a:extLst>
              <a:ext uri="{FF2B5EF4-FFF2-40B4-BE49-F238E27FC236}">
                <a16:creationId xmlns="" xmlns:a16="http://schemas.microsoft.com/office/drawing/2014/main" id="{6D2DACCC-A941-48EB-B85C-B43D222ABCE2}"/>
              </a:ext>
            </a:extLst>
          </p:cNvPr>
          <p:cNvSpPr/>
          <p:nvPr/>
        </p:nvSpPr>
        <p:spPr>
          <a:xfrm>
            <a:off x="6384042" y="2706579"/>
            <a:ext cx="1562526" cy="700879"/>
          </a:xfrm>
          <a:prstGeom prst="rect">
            <a:avLst/>
          </a:prstGeom>
          <a:noFill/>
          <a:ln>
            <a:noFill/>
          </a:ln>
          <a:effectLst>
            <a:softEdge rad="31750"/>
          </a:effectLst>
        </p:spPr>
        <p:style>
          <a:lnRef idx="2">
            <a:schemeClr val="dk1"/>
          </a:lnRef>
          <a:fillRef idx="1">
            <a:schemeClr val="lt1"/>
          </a:fillRef>
          <a:effectRef idx="0">
            <a:schemeClr val="dk1"/>
          </a:effectRef>
          <a:fontRef idx="minor">
            <a:schemeClr val="dk1"/>
          </a:fontRef>
        </p:style>
        <p:txBody>
          <a:bodyPr rtlCol="0" anchor="ctr"/>
          <a:lstStyle/>
          <a:p>
            <a:pPr algn="ctr"/>
            <a:r>
              <a:rPr lang="en-US"/>
              <a:t>First random population</a:t>
            </a:r>
            <a:endParaRPr lang="en-US" dirty="0"/>
          </a:p>
        </p:txBody>
      </p:sp>
      <p:sp>
        <p:nvSpPr>
          <p:cNvPr id="9" name="Rettangolo 8">
            <a:extLst>
              <a:ext uri="{FF2B5EF4-FFF2-40B4-BE49-F238E27FC236}">
                <a16:creationId xmlns="" xmlns:a16="http://schemas.microsoft.com/office/drawing/2014/main" id="{9F34AD05-CE05-4A06-8088-18B079DA8F61}"/>
              </a:ext>
            </a:extLst>
          </p:cNvPr>
          <p:cNvSpPr/>
          <p:nvPr/>
        </p:nvSpPr>
        <p:spPr>
          <a:xfrm>
            <a:off x="7535608" y="3541800"/>
            <a:ext cx="1562526" cy="700879"/>
          </a:xfrm>
          <a:prstGeom prst="rect">
            <a:avLst/>
          </a:prstGeom>
          <a:noFill/>
          <a:ln>
            <a:noFill/>
          </a:ln>
          <a:effectLst>
            <a:softEdge rad="31750"/>
          </a:effectLst>
        </p:spPr>
        <p:style>
          <a:lnRef idx="2">
            <a:schemeClr val="dk1"/>
          </a:lnRef>
          <a:fillRef idx="1">
            <a:schemeClr val="lt1"/>
          </a:fillRef>
          <a:effectRef idx="0">
            <a:schemeClr val="dk1"/>
          </a:effectRef>
          <a:fontRef idx="minor">
            <a:schemeClr val="dk1"/>
          </a:fontRef>
        </p:style>
        <p:txBody>
          <a:bodyPr rtlCol="0" anchor="ctr"/>
          <a:lstStyle/>
          <a:p>
            <a:pPr algn="ctr"/>
            <a:r>
              <a:rPr lang="en-US"/>
              <a:t>Evolved population</a:t>
            </a:r>
            <a:endParaRPr lang="en-US" dirty="0"/>
          </a:p>
        </p:txBody>
      </p:sp>
      <p:sp>
        <p:nvSpPr>
          <p:cNvPr id="10" name="Rettangolo 9">
            <a:extLst>
              <a:ext uri="{FF2B5EF4-FFF2-40B4-BE49-F238E27FC236}">
                <a16:creationId xmlns="" xmlns:a16="http://schemas.microsoft.com/office/drawing/2014/main" id="{030A6325-CCB5-41A4-9BB2-2FD3A2452E7B}"/>
              </a:ext>
            </a:extLst>
          </p:cNvPr>
          <p:cNvSpPr/>
          <p:nvPr/>
        </p:nvSpPr>
        <p:spPr>
          <a:xfrm>
            <a:off x="8470166" y="4326202"/>
            <a:ext cx="1562526" cy="700879"/>
          </a:xfrm>
          <a:prstGeom prst="rect">
            <a:avLst/>
          </a:prstGeom>
          <a:noFill/>
          <a:ln>
            <a:noFill/>
          </a:ln>
          <a:effectLst>
            <a:softEdge rad="31750"/>
          </a:effectLst>
        </p:spPr>
        <p:style>
          <a:lnRef idx="2">
            <a:schemeClr val="dk1"/>
          </a:lnRef>
          <a:fillRef idx="1">
            <a:schemeClr val="lt1"/>
          </a:fillRef>
          <a:effectRef idx="0">
            <a:schemeClr val="dk1"/>
          </a:effectRef>
          <a:fontRef idx="minor">
            <a:schemeClr val="dk1"/>
          </a:fontRef>
        </p:style>
        <p:txBody>
          <a:bodyPr rtlCol="0" anchor="ctr"/>
          <a:lstStyle/>
          <a:p>
            <a:pPr algn="ctr"/>
            <a:r>
              <a:rPr lang="en-US"/>
              <a:t>Evolved population</a:t>
            </a:r>
            <a:endParaRPr lang="en-US" dirty="0"/>
          </a:p>
        </p:txBody>
      </p:sp>
      <p:pic>
        <p:nvPicPr>
          <p:cNvPr id="12" name="Elemento grafico 11" descr="Freccia, rotazione a destra">
            <a:extLst>
              <a:ext uri="{FF2B5EF4-FFF2-40B4-BE49-F238E27FC236}">
                <a16:creationId xmlns="" xmlns:a16="http://schemas.microsoft.com/office/drawing/2014/main" id="{354D93DC-BA5D-4544-A4B8-90E7C96684C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8079705" y="2767379"/>
            <a:ext cx="914400" cy="914400"/>
          </a:xfrm>
          <a:prstGeom prst="rect">
            <a:avLst/>
          </a:prstGeom>
        </p:spPr>
      </p:pic>
      <p:pic>
        <p:nvPicPr>
          <p:cNvPr id="13" name="Elemento grafico 12" descr="Freccia, rotazione a destra">
            <a:extLst>
              <a:ext uri="{FF2B5EF4-FFF2-40B4-BE49-F238E27FC236}">
                <a16:creationId xmlns="" xmlns:a16="http://schemas.microsoft.com/office/drawing/2014/main" id="{A0D4B04A-F164-4261-A585-0F3281A8468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994105" y="3483689"/>
            <a:ext cx="914400" cy="914400"/>
          </a:xfrm>
          <a:prstGeom prst="rect">
            <a:avLst/>
          </a:prstGeom>
        </p:spPr>
      </p:pic>
      <p:pic>
        <p:nvPicPr>
          <p:cNvPr id="15" name="Elemento grafico 14" descr="Freccia, rotazione a destra">
            <a:extLst>
              <a:ext uri="{FF2B5EF4-FFF2-40B4-BE49-F238E27FC236}">
                <a16:creationId xmlns="" xmlns:a16="http://schemas.microsoft.com/office/drawing/2014/main" id="{2D34B637-7E87-448F-8F8D-4E7DD0FAD16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901473" y="4219441"/>
            <a:ext cx="914400" cy="914400"/>
          </a:xfrm>
          <a:prstGeom prst="rect">
            <a:avLst/>
          </a:prstGeom>
        </p:spPr>
      </p:pic>
    </p:spTree>
    <p:extLst>
      <p:ext uri="{BB962C8B-B14F-4D97-AF65-F5344CB8AC3E}">
        <p14:creationId xmlns:p14="http://schemas.microsoft.com/office/powerpoint/2010/main" val="3150886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testo 9"/>
          <p:cNvSpPr>
            <a:spLocks noGrp="1"/>
          </p:cNvSpPr>
          <p:nvPr>
            <p:ph type="body" sz="quarter" idx="12"/>
          </p:nvPr>
        </p:nvSpPr>
        <p:spPr/>
        <p:txBody>
          <a:bodyPr/>
          <a:lstStyle/>
          <a:p>
            <a:endParaRPr lang="it-IT"/>
          </a:p>
        </p:txBody>
      </p:sp>
      <p:sp>
        <p:nvSpPr>
          <p:cNvPr id="11" name="Segnaposto testo 10"/>
          <p:cNvSpPr>
            <a:spLocks noGrp="1"/>
          </p:cNvSpPr>
          <p:nvPr>
            <p:ph type="body" sz="quarter" idx="13"/>
          </p:nvPr>
        </p:nvSpPr>
        <p:spPr/>
        <p:txBody>
          <a:bodyPr/>
          <a:lstStyle/>
          <a:p>
            <a:endParaRPr lang="it-IT"/>
          </a:p>
        </p:txBody>
      </p:sp>
      <p:sp>
        <p:nvSpPr>
          <p:cNvPr id="3" name="Segnaposto numero diapositiva 2">
            <a:extLst>
              <a:ext uri="{FF2B5EF4-FFF2-40B4-BE49-F238E27FC236}">
                <a16:creationId xmlns="" xmlns:a16="http://schemas.microsoft.com/office/drawing/2014/main" id="{1AB5F776-F6D9-72F7-B8AA-528AAF351E13}"/>
              </a:ext>
            </a:extLst>
          </p:cNvPr>
          <p:cNvSpPr>
            <a:spLocks noGrp="1"/>
          </p:cNvSpPr>
          <p:nvPr>
            <p:ph type="sldNum" sz="quarter" idx="4"/>
          </p:nvPr>
        </p:nvSpPr>
        <p:spPr>
          <a:prstGeom prst="rect">
            <a:avLst/>
          </a:prstGeom>
        </p:spPr>
        <p:txBody>
          <a:bodyPr/>
          <a:lstStyle/>
          <a:p>
            <a:fld id="{EE272CC6-F969-4BE6-92FF-DB5CFBA96BF0}" type="slidenum">
              <a:rPr lang="it-IT" smtClean="0"/>
              <a:pPr/>
              <a:t>44</a:t>
            </a:fld>
            <a:endParaRPr lang="it-IT"/>
          </a:p>
        </p:txBody>
      </p:sp>
      <p:sp>
        <p:nvSpPr>
          <p:cNvPr id="4" name="Titolo 3">
            <a:extLst>
              <a:ext uri="{FF2B5EF4-FFF2-40B4-BE49-F238E27FC236}">
                <a16:creationId xmlns="" xmlns:a16="http://schemas.microsoft.com/office/drawing/2014/main" id="{310CCF21-ACD3-4EC7-A4FF-EE2E58D04E6B}"/>
              </a:ext>
            </a:extLst>
          </p:cNvPr>
          <p:cNvSpPr>
            <a:spLocks noGrp="1"/>
          </p:cNvSpPr>
          <p:nvPr>
            <p:ph type="title" idx="4294967295"/>
          </p:nvPr>
        </p:nvSpPr>
        <p:spPr>
          <a:xfrm>
            <a:off x="273050" y="647700"/>
            <a:ext cx="11918950" cy="685800"/>
          </a:xfrm>
        </p:spPr>
        <p:txBody>
          <a:bodyPr/>
          <a:lstStyle/>
          <a:p>
            <a:pPr algn="ctr"/>
            <a:r>
              <a:rPr lang="en-US" b="1"/>
              <a:t>Genetic Algorithms (GA)</a:t>
            </a:r>
            <a:endParaRPr lang="en-US" b="1" dirty="0"/>
          </a:p>
        </p:txBody>
      </p:sp>
      <p:pic>
        <p:nvPicPr>
          <p:cNvPr id="35" name="Picture 4" descr="C:\Documents and Settings\s457427\My Documents\Caltech\MSC\genalg\darw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631" y="2068031"/>
            <a:ext cx="2165689" cy="320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Diagramma 4">
            <a:extLst>
              <a:ext uri="{FF2B5EF4-FFF2-40B4-BE49-F238E27FC236}">
                <a16:creationId xmlns="" xmlns:a16="http://schemas.microsoft.com/office/drawing/2014/main" id="{B1D38EEF-2B94-4944-8626-92DC224E29D7}"/>
              </a:ext>
            </a:extLst>
          </p:cNvPr>
          <p:cNvGraphicFramePr/>
          <p:nvPr>
            <p:extLst>
              <p:ext uri="{D42A27DB-BD31-4B8C-83A1-F6EECF244321}">
                <p14:modId xmlns:p14="http://schemas.microsoft.com/office/powerpoint/2010/main" val="135524134"/>
              </p:ext>
            </p:extLst>
          </p:nvPr>
        </p:nvGraphicFramePr>
        <p:xfrm>
          <a:off x="8316868" y="1333777"/>
          <a:ext cx="3657501" cy="5071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ma 5">
            <a:extLst>
              <a:ext uri="{FF2B5EF4-FFF2-40B4-BE49-F238E27FC236}">
                <a16:creationId xmlns="" xmlns:a16="http://schemas.microsoft.com/office/drawing/2014/main" id="{4EF02E82-AFAC-4008-B85C-D51718ACA6BF}"/>
              </a:ext>
            </a:extLst>
          </p:cNvPr>
          <p:cNvGraphicFramePr/>
          <p:nvPr>
            <p:extLst>
              <p:ext uri="{D42A27DB-BD31-4B8C-83A1-F6EECF244321}">
                <p14:modId xmlns:p14="http://schemas.microsoft.com/office/powerpoint/2010/main" val="4053287328"/>
              </p:ext>
            </p:extLst>
          </p:nvPr>
        </p:nvGraphicFramePr>
        <p:xfrm>
          <a:off x="2595578" y="1270674"/>
          <a:ext cx="6043057" cy="507169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0796182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a 2"/>
          <p:cNvGraphicFramePr/>
          <p:nvPr>
            <p:extLst>
              <p:ext uri="{D42A27DB-BD31-4B8C-83A1-F6EECF244321}">
                <p14:modId xmlns:p14="http://schemas.microsoft.com/office/powerpoint/2010/main" val="3782766930"/>
              </p:ext>
            </p:extLst>
          </p:nvPr>
        </p:nvGraphicFramePr>
        <p:xfrm>
          <a:off x="460223" y="1750992"/>
          <a:ext cx="11458727" cy="4243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Segnaposto testo 8"/>
          <p:cNvSpPr>
            <a:spLocks noGrp="1"/>
          </p:cNvSpPr>
          <p:nvPr>
            <p:ph type="body" sz="quarter" idx="12"/>
          </p:nvPr>
        </p:nvSpPr>
        <p:spPr/>
        <p:txBody>
          <a:bodyPr/>
          <a:lstStyle/>
          <a:p>
            <a:endParaRPr lang="it-IT"/>
          </a:p>
        </p:txBody>
      </p:sp>
      <p:sp>
        <p:nvSpPr>
          <p:cNvPr id="10" name="Segnaposto testo 9"/>
          <p:cNvSpPr>
            <a:spLocks noGrp="1"/>
          </p:cNvSpPr>
          <p:nvPr>
            <p:ph type="body" sz="quarter" idx="13"/>
          </p:nvPr>
        </p:nvSpPr>
        <p:spPr/>
        <p:txBody>
          <a:bodyPr/>
          <a:lstStyle/>
          <a:p>
            <a:endParaRPr lang="it-IT"/>
          </a:p>
        </p:txBody>
      </p:sp>
      <p:sp>
        <p:nvSpPr>
          <p:cNvPr id="5" name="Segnaposto numero diapositiva 4">
            <a:extLst>
              <a:ext uri="{FF2B5EF4-FFF2-40B4-BE49-F238E27FC236}">
                <a16:creationId xmlns="" xmlns:a16="http://schemas.microsoft.com/office/drawing/2014/main" id="{C5DD2C8D-FE6F-476E-9CB5-F047BA3D2787}"/>
              </a:ext>
            </a:extLst>
          </p:cNvPr>
          <p:cNvSpPr>
            <a:spLocks noGrp="1"/>
          </p:cNvSpPr>
          <p:nvPr>
            <p:ph type="sldNum" sz="quarter" idx="4"/>
          </p:nvPr>
        </p:nvSpPr>
        <p:spPr>
          <a:prstGeom prst="rect">
            <a:avLst/>
          </a:prstGeom>
        </p:spPr>
        <p:txBody>
          <a:bodyPr/>
          <a:lstStyle/>
          <a:p>
            <a:fld id="{EE272CC6-F969-4BE6-92FF-DB5CFBA96BF0}" type="slidenum">
              <a:rPr lang="it-IT" smtClean="0"/>
              <a:pPr/>
              <a:t>45</a:t>
            </a:fld>
            <a:endParaRPr lang="it-IT"/>
          </a:p>
        </p:txBody>
      </p:sp>
      <p:sp>
        <p:nvSpPr>
          <p:cNvPr id="2" name="Titolo 1">
            <a:extLst>
              <a:ext uri="{FF2B5EF4-FFF2-40B4-BE49-F238E27FC236}">
                <a16:creationId xmlns="" xmlns:a16="http://schemas.microsoft.com/office/drawing/2014/main" id="{47C5E484-AD91-40F1-975C-57D4C6405588}"/>
              </a:ext>
            </a:extLst>
          </p:cNvPr>
          <p:cNvSpPr>
            <a:spLocks noGrp="1"/>
          </p:cNvSpPr>
          <p:nvPr>
            <p:ph type="title" idx="4294967295"/>
          </p:nvPr>
        </p:nvSpPr>
        <p:spPr>
          <a:xfrm>
            <a:off x="273050" y="863600"/>
            <a:ext cx="11918950" cy="723900"/>
          </a:xfrm>
        </p:spPr>
        <p:txBody>
          <a:bodyPr/>
          <a:lstStyle/>
          <a:p>
            <a:pPr algn="ctr"/>
            <a:r>
              <a:rPr lang="en-US" b="1" dirty="0"/>
              <a:t>Evolutionary Algorithms</a:t>
            </a:r>
          </a:p>
        </p:txBody>
      </p:sp>
    </p:spTree>
    <p:extLst>
      <p:ext uri="{BB962C8B-B14F-4D97-AF65-F5344CB8AC3E}">
        <p14:creationId xmlns:p14="http://schemas.microsoft.com/office/powerpoint/2010/main" val="30100579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ma 1">
            <a:extLst>
              <a:ext uri="{FF2B5EF4-FFF2-40B4-BE49-F238E27FC236}">
                <a16:creationId xmlns="" xmlns:a16="http://schemas.microsoft.com/office/drawing/2014/main" id="{C568843A-CD48-4C95-A8AF-C6FA4B306B3A}"/>
              </a:ext>
            </a:extLst>
          </p:cNvPr>
          <p:cNvGraphicFramePr/>
          <p:nvPr>
            <p:extLst>
              <p:ext uri="{D42A27DB-BD31-4B8C-83A1-F6EECF244321}">
                <p14:modId xmlns:p14="http://schemas.microsoft.com/office/powerpoint/2010/main" val="1535715678"/>
              </p:ext>
            </p:extLst>
          </p:nvPr>
        </p:nvGraphicFramePr>
        <p:xfrm>
          <a:off x="3262976" y="1738360"/>
          <a:ext cx="7672648" cy="43934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Elemento grafico 3" descr="Escursione">
            <a:extLst>
              <a:ext uri="{FF2B5EF4-FFF2-40B4-BE49-F238E27FC236}">
                <a16:creationId xmlns="" xmlns:a16="http://schemas.microsoft.com/office/drawing/2014/main" id="{3867F8AE-F1F9-45C0-9735-EF4221BAD86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1379772" y="1566718"/>
            <a:ext cx="1620982" cy="1620982"/>
          </a:xfrm>
          <a:prstGeom prst="rect">
            <a:avLst/>
          </a:prstGeom>
        </p:spPr>
      </p:pic>
      <p:pic>
        <p:nvPicPr>
          <p:cNvPr id="6" name="Elemento grafico 5" descr="Zoom avanti">
            <a:extLst>
              <a:ext uri="{FF2B5EF4-FFF2-40B4-BE49-F238E27FC236}">
                <a16:creationId xmlns="" xmlns:a16="http://schemas.microsoft.com/office/drawing/2014/main" id="{2F7A246D-8750-437F-ADB6-8CDD05821B1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1496336" y="3952257"/>
            <a:ext cx="1387854" cy="1387854"/>
          </a:xfrm>
          <a:prstGeom prst="rect">
            <a:avLst/>
          </a:prstGeom>
        </p:spPr>
      </p:pic>
      <p:sp>
        <p:nvSpPr>
          <p:cNvPr id="10" name="Segnaposto testo 9"/>
          <p:cNvSpPr>
            <a:spLocks noGrp="1"/>
          </p:cNvSpPr>
          <p:nvPr>
            <p:ph type="body" sz="quarter" idx="12"/>
          </p:nvPr>
        </p:nvSpPr>
        <p:spPr/>
        <p:txBody>
          <a:bodyPr/>
          <a:lstStyle/>
          <a:p>
            <a:endParaRPr lang="it-IT"/>
          </a:p>
        </p:txBody>
      </p:sp>
      <p:sp>
        <p:nvSpPr>
          <p:cNvPr id="11" name="Segnaposto testo 10"/>
          <p:cNvSpPr>
            <a:spLocks noGrp="1"/>
          </p:cNvSpPr>
          <p:nvPr>
            <p:ph type="body" sz="quarter" idx="13"/>
          </p:nvPr>
        </p:nvSpPr>
        <p:spPr/>
        <p:txBody>
          <a:bodyPr/>
          <a:lstStyle/>
          <a:p>
            <a:endParaRPr lang="it-IT"/>
          </a:p>
        </p:txBody>
      </p:sp>
      <p:sp>
        <p:nvSpPr>
          <p:cNvPr id="5" name="Segnaposto numero diapositiva 4">
            <a:extLst>
              <a:ext uri="{FF2B5EF4-FFF2-40B4-BE49-F238E27FC236}">
                <a16:creationId xmlns="" xmlns:a16="http://schemas.microsoft.com/office/drawing/2014/main" id="{AD214E4C-4872-4340-EA36-FDEBA864BA19}"/>
              </a:ext>
            </a:extLst>
          </p:cNvPr>
          <p:cNvSpPr>
            <a:spLocks noGrp="1"/>
          </p:cNvSpPr>
          <p:nvPr>
            <p:ph type="sldNum" sz="quarter" idx="4"/>
          </p:nvPr>
        </p:nvSpPr>
        <p:spPr>
          <a:prstGeom prst="rect">
            <a:avLst/>
          </a:prstGeom>
        </p:spPr>
        <p:txBody>
          <a:bodyPr/>
          <a:lstStyle/>
          <a:p>
            <a:fld id="{EE272CC6-F969-4BE6-92FF-DB5CFBA96BF0}" type="slidenum">
              <a:rPr lang="it-IT" smtClean="0"/>
              <a:pPr/>
              <a:t>46</a:t>
            </a:fld>
            <a:endParaRPr lang="it-IT"/>
          </a:p>
        </p:txBody>
      </p:sp>
    </p:spTree>
    <p:extLst>
      <p:ext uri="{BB962C8B-B14F-4D97-AF65-F5344CB8AC3E}">
        <p14:creationId xmlns:p14="http://schemas.microsoft.com/office/powerpoint/2010/main" val="1034691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testo 14"/>
          <p:cNvSpPr>
            <a:spLocks noGrp="1"/>
          </p:cNvSpPr>
          <p:nvPr>
            <p:ph type="body" sz="quarter" idx="12"/>
          </p:nvPr>
        </p:nvSpPr>
        <p:spPr/>
        <p:txBody>
          <a:bodyPr/>
          <a:lstStyle/>
          <a:p>
            <a:endParaRPr lang="it-IT"/>
          </a:p>
        </p:txBody>
      </p:sp>
      <p:sp>
        <p:nvSpPr>
          <p:cNvPr id="16" name="Segnaposto testo 15"/>
          <p:cNvSpPr>
            <a:spLocks noGrp="1"/>
          </p:cNvSpPr>
          <p:nvPr>
            <p:ph type="body" sz="quarter" idx="13"/>
          </p:nvPr>
        </p:nvSpPr>
        <p:spPr/>
        <p:txBody>
          <a:bodyPr/>
          <a:lstStyle/>
          <a:p>
            <a:endParaRPr lang="it-IT"/>
          </a:p>
        </p:txBody>
      </p:sp>
      <p:sp>
        <p:nvSpPr>
          <p:cNvPr id="6" name="Segnaposto numero diapositiva 5">
            <a:extLst>
              <a:ext uri="{FF2B5EF4-FFF2-40B4-BE49-F238E27FC236}">
                <a16:creationId xmlns="" xmlns:a16="http://schemas.microsoft.com/office/drawing/2014/main" id="{32505565-F5C8-8947-8530-F0D4810127DF}"/>
              </a:ext>
            </a:extLst>
          </p:cNvPr>
          <p:cNvSpPr>
            <a:spLocks noGrp="1"/>
          </p:cNvSpPr>
          <p:nvPr>
            <p:ph type="sldNum" sz="quarter" idx="4"/>
          </p:nvPr>
        </p:nvSpPr>
        <p:spPr>
          <a:prstGeom prst="rect">
            <a:avLst/>
          </a:prstGeom>
        </p:spPr>
        <p:txBody>
          <a:bodyPr/>
          <a:lstStyle/>
          <a:p>
            <a:fld id="{EE272CC6-F969-4BE6-92FF-DB5CFBA96BF0}" type="slidenum">
              <a:rPr lang="it-IT" smtClean="0"/>
              <a:pPr/>
              <a:t>47</a:t>
            </a:fld>
            <a:endParaRPr lang="it-IT"/>
          </a:p>
        </p:txBody>
      </p:sp>
      <p:sp>
        <p:nvSpPr>
          <p:cNvPr id="8" name="Titolo 1">
            <a:extLst>
              <a:ext uri="{FF2B5EF4-FFF2-40B4-BE49-F238E27FC236}">
                <a16:creationId xmlns="" xmlns:a16="http://schemas.microsoft.com/office/drawing/2014/main" id="{C79E639A-8DAC-4A35-8B73-B55BC1734BC6}"/>
              </a:ext>
            </a:extLst>
          </p:cNvPr>
          <p:cNvSpPr>
            <a:spLocks noGrp="1"/>
          </p:cNvSpPr>
          <p:nvPr>
            <p:ph type="title" idx="4294967295"/>
          </p:nvPr>
        </p:nvSpPr>
        <p:spPr>
          <a:xfrm>
            <a:off x="273050" y="647700"/>
            <a:ext cx="11918950" cy="492125"/>
          </a:xfrm>
        </p:spPr>
        <p:txBody>
          <a:bodyPr/>
          <a:lstStyle/>
          <a:p>
            <a:r>
              <a:rPr lang="en-US" dirty="0"/>
              <a:t>Future directions: </a:t>
            </a:r>
            <a:r>
              <a:rPr lang="en-US" b="1" dirty="0"/>
              <a:t>data fusion</a:t>
            </a:r>
          </a:p>
        </p:txBody>
      </p:sp>
      <p:pic>
        <p:nvPicPr>
          <p:cNvPr id="7" name="Immagine 6">
            <a:extLst>
              <a:ext uri="{FF2B5EF4-FFF2-40B4-BE49-F238E27FC236}">
                <a16:creationId xmlns="" xmlns:a16="http://schemas.microsoft.com/office/drawing/2014/main" id="{1E7F4A5D-E5DE-4FEC-9B82-1E78D7ACF982}"/>
              </a:ext>
            </a:extLst>
          </p:cNvPr>
          <p:cNvPicPr>
            <a:picLocks noChangeAspect="1"/>
          </p:cNvPicPr>
          <p:nvPr/>
        </p:nvPicPr>
        <p:blipFill>
          <a:blip r:embed="rId2"/>
          <a:stretch>
            <a:fillRect/>
          </a:stretch>
        </p:blipFill>
        <p:spPr>
          <a:xfrm>
            <a:off x="499281" y="2135552"/>
            <a:ext cx="11193437" cy="4277322"/>
          </a:xfrm>
          <a:prstGeom prst="rect">
            <a:avLst/>
          </a:prstGeom>
        </p:spPr>
      </p:pic>
      <p:sp>
        <p:nvSpPr>
          <p:cNvPr id="9" name="CasellaDiTesto 8">
            <a:extLst>
              <a:ext uri="{FF2B5EF4-FFF2-40B4-BE49-F238E27FC236}">
                <a16:creationId xmlns="" xmlns:a16="http://schemas.microsoft.com/office/drawing/2014/main" id="{6DD86C64-12C6-49F5-A7F2-B35A1633C0A0}"/>
              </a:ext>
            </a:extLst>
          </p:cNvPr>
          <p:cNvSpPr txBox="1"/>
          <p:nvPr/>
        </p:nvSpPr>
        <p:spPr>
          <a:xfrm>
            <a:off x="499281" y="1314780"/>
            <a:ext cx="10931198" cy="400110"/>
          </a:xfrm>
          <a:prstGeom prst="rect">
            <a:avLst/>
          </a:prstGeom>
          <a:noFill/>
        </p:spPr>
        <p:txBody>
          <a:bodyPr wrap="none" rtlCol="0">
            <a:spAutoFit/>
          </a:bodyPr>
          <a:lstStyle/>
          <a:p>
            <a:r>
              <a:rPr lang="en-US" sz="2000"/>
              <a:t>Integrated system to exploit advantages of both Data driven and physical modeling</a:t>
            </a:r>
            <a:endParaRPr lang="en-US" sz="2000" dirty="0"/>
          </a:p>
        </p:txBody>
      </p:sp>
      <p:sp>
        <p:nvSpPr>
          <p:cNvPr id="2" name="CasellaDiTesto 1">
            <a:extLst>
              <a:ext uri="{FF2B5EF4-FFF2-40B4-BE49-F238E27FC236}">
                <a16:creationId xmlns="" xmlns:a16="http://schemas.microsoft.com/office/drawing/2014/main" id="{B6A0A4FC-9F44-405B-B9AC-DB61A71A003C}"/>
              </a:ext>
            </a:extLst>
          </p:cNvPr>
          <p:cNvSpPr txBox="1"/>
          <p:nvPr/>
        </p:nvSpPr>
        <p:spPr>
          <a:xfrm>
            <a:off x="5581420" y="1890187"/>
            <a:ext cx="2775999" cy="1015663"/>
          </a:xfrm>
          <a:prstGeom prst="rect">
            <a:avLst/>
          </a:prstGeom>
          <a:noFill/>
        </p:spPr>
        <p:txBody>
          <a:bodyPr wrap="square" rtlCol="0">
            <a:spAutoFit/>
          </a:bodyPr>
          <a:lstStyle/>
          <a:p>
            <a:pPr algn="ctr"/>
            <a:r>
              <a:rPr lang="en-US" sz="2000" b="1" dirty="0">
                <a:solidFill>
                  <a:srgbClr val="0000FF"/>
                </a:solidFill>
              </a:rPr>
              <a:t>Heterogeneous information </a:t>
            </a:r>
          </a:p>
          <a:p>
            <a:pPr algn="ctr"/>
            <a:r>
              <a:rPr lang="en-US" sz="2000" b="1" dirty="0">
                <a:solidFill>
                  <a:srgbClr val="0000FF"/>
                </a:solidFill>
              </a:rPr>
              <a:t>fusion approach</a:t>
            </a:r>
          </a:p>
        </p:txBody>
      </p:sp>
    </p:spTree>
    <p:extLst>
      <p:ext uri="{BB962C8B-B14F-4D97-AF65-F5344CB8AC3E}">
        <p14:creationId xmlns:p14="http://schemas.microsoft.com/office/powerpoint/2010/main" val="1164701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egnaposto testo 12"/>
          <p:cNvSpPr>
            <a:spLocks noGrp="1"/>
          </p:cNvSpPr>
          <p:nvPr>
            <p:ph type="body" sz="quarter" idx="12"/>
          </p:nvPr>
        </p:nvSpPr>
        <p:spPr/>
        <p:txBody>
          <a:bodyPr/>
          <a:lstStyle/>
          <a:p>
            <a:endParaRPr lang="it-IT"/>
          </a:p>
        </p:txBody>
      </p:sp>
      <p:sp>
        <p:nvSpPr>
          <p:cNvPr id="14" name="Segnaposto testo 13"/>
          <p:cNvSpPr>
            <a:spLocks noGrp="1"/>
          </p:cNvSpPr>
          <p:nvPr>
            <p:ph type="body" sz="quarter" idx="13"/>
          </p:nvPr>
        </p:nvSpPr>
        <p:spPr/>
        <p:txBody>
          <a:bodyPr/>
          <a:lstStyle/>
          <a:p>
            <a:endParaRPr lang="it-IT"/>
          </a:p>
        </p:txBody>
      </p:sp>
      <p:sp>
        <p:nvSpPr>
          <p:cNvPr id="9" name="Segnaposto numero diapositiva 8">
            <a:extLst>
              <a:ext uri="{FF2B5EF4-FFF2-40B4-BE49-F238E27FC236}">
                <a16:creationId xmlns="" xmlns:a16="http://schemas.microsoft.com/office/drawing/2014/main" id="{276EE6EB-B1F5-738E-30C9-9E04063798D0}"/>
              </a:ext>
            </a:extLst>
          </p:cNvPr>
          <p:cNvSpPr>
            <a:spLocks noGrp="1"/>
          </p:cNvSpPr>
          <p:nvPr>
            <p:ph type="sldNum" sz="quarter" idx="4"/>
          </p:nvPr>
        </p:nvSpPr>
        <p:spPr>
          <a:prstGeom prst="rect">
            <a:avLst/>
          </a:prstGeom>
        </p:spPr>
        <p:txBody>
          <a:bodyPr/>
          <a:lstStyle/>
          <a:p>
            <a:fld id="{EE272CC6-F969-4BE6-92FF-DB5CFBA96BF0}" type="slidenum">
              <a:rPr lang="it-IT" smtClean="0"/>
              <a:pPr/>
              <a:t>48</a:t>
            </a:fld>
            <a:endParaRPr lang="it-IT"/>
          </a:p>
        </p:txBody>
      </p:sp>
      <p:sp>
        <p:nvSpPr>
          <p:cNvPr id="2" name="Titolo 1">
            <a:extLst>
              <a:ext uri="{FF2B5EF4-FFF2-40B4-BE49-F238E27FC236}">
                <a16:creationId xmlns="" xmlns:a16="http://schemas.microsoft.com/office/drawing/2014/main" id="{A23C3BDA-BC66-4B0F-A12F-C705732FAF2D}"/>
              </a:ext>
            </a:extLst>
          </p:cNvPr>
          <p:cNvSpPr>
            <a:spLocks noGrp="1"/>
          </p:cNvSpPr>
          <p:nvPr>
            <p:ph type="title" idx="4294967295"/>
          </p:nvPr>
        </p:nvSpPr>
        <p:spPr>
          <a:xfrm>
            <a:off x="273050" y="647700"/>
            <a:ext cx="11918950" cy="495300"/>
          </a:xfrm>
        </p:spPr>
        <p:txBody>
          <a:bodyPr/>
          <a:lstStyle/>
          <a:p>
            <a:r>
              <a:rPr lang="en-US" dirty="0"/>
              <a:t>Future directions: </a:t>
            </a:r>
            <a:r>
              <a:rPr lang="en-US" b="1" dirty="0"/>
              <a:t>integrated solutions</a:t>
            </a:r>
          </a:p>
        </p:txBody>
      </p:sp>
      <p:pic>
        <p:nvPicPr>
          <p:cNvPr id="6" name="Immagine 5">
            <a:extLst>
              <a:ext uri="{FF2B5EF4-FFF2-40B4-BE49-F238E27FC236}">
                <a16:creationId xmlns="" xmlns:a16="http://schemas.microsoft.com/office/drawing/2014/main" id="{A36F4B23-B1CA-4B87-BD98-20252F66261E}"/>
              </a:ext>
            </a:extLst>
          </p:cNvPr>
          <p:cNvPicPr>
            <a:picLocks noChangeAspect="1"/>
          </p:cNvPicPr>
          <p:nvPr/>
        </p:nvPicPr>
        <p:blipFill rotWithShape="1">
          <a:blip r:embed="rId2"/>
          <a:srcRect b="677"/>
          <a:stretch/>
        </p:blipFill>
        <p:spPr>
          <a:xfrm>
            <a:off x="1792921" y="1710472"/>
            <a:ext cx="7823835" cy="3735144"/>
          </a:xfrm>
          <a:prstGeom prst="rect">
            <a:avLst/>
          </a:prstGeom>
        </p:spPr>
      </p:pic>
      <p:sp>
        <p:nvSpPr>
          <p:cNvPr id="7" name="CasellaDiTesto 6">
            <a:extLst>
              <a:ext uri="{FF2B5EF4-FFF2-40B4-BE49-F238E27FC236}">
                <a16:creationId xmlns="" xmlns:a16="http://schemas.microsoft.com/office/drawing/2014/main" id="{54F229B5-ACB5-47A3-BAB8-112450C34E4F}"/>
              </a:ext>
            </a:extLst>
          </p:cNvPr>
          <p:cNvSpPr txBox="1"/>
          <p:nvPr/>
        </p:nvSpPr>
        <p:spPr>
          <a:xfrm>
            <a:off x="9779920" y="2239480"/>
            <a:ext cx="2283837" cy="3970318"/>
          </a:xfrm>
          <a:prstGeom prst="rect">
            <a:avLst/>
          </a:prstGeom>
          <a:noFill/>
        </p:spPr>
        <p:txBody>
          <a:bodyPr wrap="square" rtlCol="0">
            <a:spAutoFit/>
          </a:bodyPr>
          <a:lstStyle/>
          <a:p>
            <a:pPr algn="ctr"/>
            <a:r>
              <a:rPr lang="en-US">
                <a:latin typeface="Helvetica" panose="020B0604020202020204" pitchFamily="34" charset="0"/>
                <a:cs typeface="Helvetica" panose="020B0604020202020204" pitchFamily="34" charset="0"/>
              </a:rPr>
              <a:t>Correlate:</a:t>
            </a:r>
          </a:p>
          <a:p>
            <a:pPr algn="ctr"/>
            <a:endParaRPr lang="en-US">
              <a:latin typeface="Helvetica" panose="020B0604020202020204" pitchFamily="34" charset="0"/>
              <a:cs typeface="Helvetica" panose="020B0604020202020204" pitchFamily="34" charset="0"/>
            </a:endParaRPr>
          </a:p>
          <a:p>
            <a:pPr algn="ctr"/>
            <a:r>
              <a:rPr lang="en-US">
                <a:latin typeface="Helvetica" panose="020B0604020202020204" pitchFamily="34" charset="0"/>
                <a:cs typeface="Helvetica" panose="020B0604020202020204" pitchFamily="34" charset="0"/>
              </a:rPr>
              <a:t>Data Traffic</a:t>
            </a:r>
          </a:p>
          <a:p>
            <a:pPr algn="ctr"/>
            <a:r>
              <a:rPr lang="en-US">
                <a:latin typeface="Helvetica" panose="020B0604020202020204" pitchFamily="34" charset="0"/>
                <a:cs typeface="Helvetica" panose="020B0604020202020204" pitchFamily="34" charset="0"/>
              </a:rPr>
              <a:t>TemperatureWind</a:t>
            </a:r>
          </a:p>
          <a:p>
            <a:pPr algn="ctr"/>
            <a:r>
              <a:rPr lang="en-US">
                <a:latin typeface="Helvetica" panose="020B0604020202020204" pitchFamily="34" charset="0"/>
                <a:cs typeface="Helvetica" panose="020B0604020202020204" pitchFamily="34" charset="0"/>
              </a:rPr>
              <a:t>…</a:t>
            </a:r>
          </a:p>
          <a:p>
            <a:pPr algn="ctr"/>
            <a:endParaRPr lang="en-US">
              <a:latin typeface="Helvetica" panose="020B0604020202020204" pitchFamily="34" charset="0"/>
              <a:cs typeface="Helvetica" panose="020B0604020202020204" pitchFamily="34" charset="0"/>
            </a:endParaRPr>
          </a:p>
          <a:p>
            <a:pPr algn="ctr"/>
            <a:r>
              <a:rPr lang="en-US">
                <a:latin typeface="Helvetica" panose="020B0604020202020204" pitchFamily="34" charset="0"/>
                <a:cs typeface="Helvetica" panose="020B0604020202020204" pitchFamily="34" charset="0"/>
              </a:rPr>
              <a:t>↓</a:t>
            </a:r>
          </a:p>
          <a:p>
            <a:pPr algn="ctr"/>
            <a:endParaRPr lang="en-US">
              <a:latin typeface="Helvetica" panose="020B0604020202020204" pitchFamily="34" charset="0"/>
              <a:cs typeface="Helvetica" panose="020B0604020202020204" pitchFamily="34" charset="0"/>
            </a:endParaRPr>
          </a:p>
          <a:p>
            <a:pPr algn="ctr"/>
            <a:r>
              <a:rPr lang="en-US">
                <a:latin typeface="Helvetica" panose="020B0604020202020204" pitchFamily="34" charset="0"/>
                <a:cs typeface="Helvetica" panose="020B0604020202020204" pitchFamily="34" charset="0"/>
              </a:rPr>
              <a:t>With vibrations sensors data</a:t>
            </a:r>
          </a:p>
          <a:p>
            <a:pPr algn="ctr"/>
            <a:endParaRPr lang="en-US">
              <a:latin typeface="Helvetica" panose="020B0604020202020204" pitchFamily="34" charset="0"/>
              <a:cs typeface="Helvetica" panose="020B0604020202020204" pitchFamily="34" charset="0"/>
            </a:endParaRPr>
          </a:p>
          <a:p>
            <a:pPr algn="ctr"/>
            <a:r>
              <a:rPr lang="en-US" b="1">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MORE RELIABLE IDENTIFICATION SYSTEM</a:t>
            </a:r>
            <a:endParaRPr lang="en-US" b="1" dirty="0">
              <a:effectLst>
                <a:outerShdw blurRad="38100" dist="38100" dir="2700000" algn="tl">
                  <a:srgbClr val="000000">
                    <a:alpha val="43137"/>
                  </a:srgbClr>
                </a:outerShdw>
              </a:effectLst>
              <a:latin typeface="Helvetica" panose="020B0604020202020204" pitchFamily="34" charset="0"/>
              <a:cs typeface="Helvetica" panose="020B0604020202020204" pitchFamily="34" charset="0"/>
            </a:endParaRPr>
          </a:p>
        </p:txBody>
      </p:sp>
      <p:sp>
        <p:nvSpPr>
          <p:cNvPr id="8" name="CasellaDiTesto 7">
            <a:extLst>
              <a:ext uri="{FF2B5EF4-FFF2-40B4-BE49-F238E27FC236}">
                <a16:creationId xmlns="" xmlns:a16="http://schemas.microsoft.com/office/drawing/2014/main" id="{83FE453A-55BE-4611-9325-22D3A2964568}"/>
              </a:ext>
            </a:extLst>
          </p:cNvPr>
          <p:cNvSpPr txBox="1"/>
          <p:nvPr/>
        </p:nvSpPr>
        <p:spPr>
          <a:xfrm>
            <a:off x="143843" y="3762974"/>
            <a:ext cx="1640114" cy="923330"/>
          </a:xfrm>
          <a:prstGeom prst="rect">
            <a:avLst/>
          </a:prstGeom>
          <a:noFill/>
        </p:spPr>
        <p:txBody>
          <a:bodyPr wrap="square" rtlCol="0">
            <a:spAutoFit/>
          </a:bodyPr>
          <a:lstStyle/>
          <a:p>
            <a:pPr algn="ctr"/>
            <a:r>
              <a:rPr lang="en-US">
                <a:latin typeface="Helvetica" panose="020B0604020202020204" pitchFamily="34" charset="0"/>
                <a:cs typeface="Helvetica" panose="020B0604020202020204" pitchFamily="34" charset="0"/>
              </a:rPr>
              <a:t>Smart</a:t>
            </a:r>
          </a:p>
          <a:p>
            <a:pPr algn="ctr"/>
            <a:r>
              <a:rPr lang="en-US">
                <a:latin typeface="Helvetica" panose="020B0604020202020204" pitchFamily="34" charset="0"/>
                <a:cs typeface="Helvetica" panose="020B0604020202020204" pitchFamily="34" charset="0"/>
              </a:rPr>
              <a:t>Data Fusion approaches</a:t>
            </a:r>
            <a:endParaRPr lang="en-US" b="1" dirty="0">
              <a:effectLst>
                <a:outerShdw blurRad="38100" dist="38100" dir="2700000" algn="tl">
                  <a:srgbClr val="000000">
                    <a:alpha val="43137"/>
                  </a:srgbClr>
                </a:outerShdw>
              </a:effectLst>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6669586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 xmlns:a16="http://schemas.microsoft.com/office/drawing/2014/main" id="{DF52D41B-7C04-AF3E-7563-FFCB20CEDA7D}"/>
              </a:ext>
            </a:extLst>
          </p:cNvPr>
          <p:cNvPicPr>
            <a:picLocks noChangeAspect="1"/>
          </p:cNvPicPr>
          <p:nvPr/>
        </p:nvPicPr>
        <p:blipFill rotWithShape="1">
          <a:blip r:embed="rId2"/>
          <a:srcRect r="341"/>
          <a:stretch/>
        </p:blipFill>
        <p:spPr>
          <a:xfrm>
            <a:off x="956470" y="1696257"/>
            <a:ext cx="7410290" cy="4901842"/>
          </a:xfrm>
          <a:prstGeom prst="rect">
            <a:avLst/>
          </a:prstGeom>
        </p:spPr>
      </p:pic>
      <p:sp>
        <p:nvSpPr>
          <p:cNvPr id="11" name="Segnaposto testo 10"/>
          <p:cNvSpPr>
            <a:spLocks noGrp="1"/>
          </p:cNvSpPr>
          <p:nvPr>
            <p:ph type="body" sz="quarter" idx="12"/>
          </p:nvPr>
        </p:nvSpPr>
        <p:spPr/>
        <p:txBody>
          <a:bodyPr/>
          <a:lstStyle/>
          <a:p>
            <a:endParaRPr lang="it-IT"/>
          </a:p>
        </p:txBody>
      </p:sp>
      <p:sp>
        <p:nvSpPr>
          <p:cNvPr id="12" name="Segnaposto testo 11"/>
          <p:cNvSpPr>
            <a:spLocks noGrp="1"/>
          </p:cNvSpPr>
          <p:nvPr>
            <p:ph type="body" sz="quarter" idx="13"/>
          </p:nvPr>
        </p:nvSpPr>
        <p:spPr/>
        <p:txBody>
          <a:bodyPr/>
          <a:lstStyle/>
          <a:p>
            <a:endParaRPr lang="it-IT"/>
          </a:p>
        </p:txBody>
      </p:sp>
      <p:sp>
        <p:nvSpPr>
          <p:cNvPr id="3" name="Segnaposto numero diapositiva 2">
            <a:extLst>
              <a:ext uri="{FF2B5EF4-FFF2-40B4-BE49-F238E27FC236}">
                <a16:creationId xmlns="" xmlns:a16="http://schemas.microsoft.com/office/drawing/2014/main" id="{50B341B8-6C9D-6211-4A25-59C2218FDD1B}"/>
              </a:ext>
            </a:extLst>
          </p:cNvPr>
          <p:cNvSpPr>
            <a:spLocks noGrp="1"/>
          </p:cNvSpPr>
          <p:nvPr>
            <p:ph type="sldNum" sz="quarter" idx="4"/>
          </p:nvPr>
        </p:nvSpPr>
        <p:spPr>
          <a:prstGeom prst="rect">
            <a:avLst/>
          </a:prstGeom>
        </p:spPr>
        <p:txBody>
          <a:bodyPr/>
          <a:lstStyle/>
          <a:p>
            <a:fld id="{EE272CC6-F969-4BE6-92FF-DB5CFBA96BF0}" type="slidenum">
              <a:rPr lang="it-IT" smtClean="0"/>
              <a:pPr/>
              <a:t>5</a:t>
            </a:fld>
            <a:endParaRPr lang="it-IT"/>
          </a:p>
        </p:txBody>
      </p:sp>
      <p:sp>
        <p:nvSpPr>
          <p:cNvPr id="6" name="Titolo 5">
            <a:extLst>
              <a:ext uri="{FF2B5EF4-FFF2-40B4-BE49-F238E27FC236}">
                <a16:creationId xmlns="" xmlns:a16="http://schemas.microsoft.com/office/drawing/2014/main" id="{312E0867-7821-4F2C-86AD-6B6F80E700AD}"/>
              </a:ext>
            </a:extLst>
          </p:cNvPr>
          <p:cNvSpPr>
            <a:spLocks noGrp="1"/>
          </p:cNvSpPr>
          <p:nvPr>
            <p:ph type="title" idx="4294967295"/>
          </p:nvPr>
        </p:nvSpPr>
        <p:spPr>
          <a:xfrm>
            <a:off x="0" y="554038"/>
            <a:ext cx="11918950" cy="1325562"/>
          </a:xfrm>
        </p:spPr>
        <p:txBody>
          <a:bodyPr/>
          <a:lstStyle/>
          <a:p>
            <a:r>
              <a:rPr lang="en-US" sz="3200" dirty="0"/>
              <a:t>Artificial Intelligence </a:t>
            </a:r>
            <a:r>
              <a:rPr lang="en-US" sz="3200" dirty="0" err="1" smtClean="0"/>
              <a:t>sottocampi</a:t>
            </a:r>
            <a:r>
              <a:rPr lang="en-US" sz="3200" dirty="0" smtClean="0"/>
              <a:t>:</a:t>
            </a:r>
            <a:endParaRPr lang="en-US" sz="3200" dirty="0"/>
          </a:p>
        </p:txBody>
      </p:sp>
      <p:sp>
        <p:nvSpPr>
          <p:cNvPr id="17" name="CasellaDiTesto 16">
            <a:extLst>
              <a:ext uri="{FF2B5EF4-FFF2-40B4-BE49-F238E27FC236}">
                <a16:creationId xmlns="" xmlns:a16="http://schemas.microsoft.com/office/drawing/2014/main" id="{FD5B8F07-3758-4542-A45A-4637115B7EB4}"/>
              </a:ext>
            </a:extLst>
          </p:cNvPr>
          <p:cNvSpPr txBox="1"/>
          <p:nvPr/>
        </p:nvSpPr>
        <p:spPr>
          <a:xfrm>
            <a:off x="8531787" y="2413337"/>
            <a:ext cx="3632200" cy="2031325"/>
          </a:xfrm>
          <a:prstGeom prst="rect">
            <a:avLst/>
          </a:prstGeom>
          <a:noFill/>
        </p:spPr>
        <p:txBody>
          <a:bodyPr wrap="square">
            <a:spAutoFit/>
          </a:bodyPr>
          <a:lstStyle/>
          <a:p>
            <a:r>
              <a:rPr lang="en-GB" sz="1800" spc="68" dirty="0">
                <a:cs typeface="LilyUPC" panose="020B0502040204020203" pitchFamily="34" charset="-34"/>
              </a:rPr>
              <a:t>Machine</a:t>
            </a:r>
            <a:r>
              <a:rPr lang="en-GB" sz="1800" spc="-56" dirty="0">
                <a:cs typeface="LilyUPC" panose="020B0502040204020203" pitchFamily="34" charset="-34"/>
              </a:rPr>
              <a:t> </a:t>
            </a:r>
            <a:r>
              <a:rPr lang="en-GB" sz="1800" spc="53" dirty="0">
                <a:cs typeface="LilyUPC" panose="020B0502040204020203" pitchFamily="34" charset="-34"/>
              </a:rPr>
              <a:t>Learning</a:t>
            </a:r>
            <a:r>
              <a:rPr lang="en-GB" sz="1800" spc="-56" dirty="0">
                <a:cs typeface="LilyUPC" panose="020B0502040204020203" pitchFamily="34" charset="-34"/>
              </a:rPr>
              <a:t> </a:t>
            </a:r>
            <a:r>
              <a:rPr lang="en-GB" sz="1800" spc="71" dirty="0">
                <a:cs typeface="LilyUPC" panose="020B0502040204020203" pitchFamily="34" charset="-34"/>
              </a:rPr>
              <a:t>is</a:t>
            </a:r>
            <a:r>
              <a:rPr lang="en-GB" sz="1800" spc="-30" dirty="0">
                <a:cs typeface="LilyUPC" panose="020B0502040204020203" pitchFamily="34" charset="-34"/>
              </a:rPr>
              <a:t> </a:t>
            </a:r>
            <a:r>
              <a:rPr lang="en-GB" sz="1800" spc="127" dirty="0">
                <a:cs typeface="LilyUPC" panose="020B0502040204020203" pitchFamily="34" charset="-34"/>
              </a:rPr>
              <a:t>a</a:t>
            </a:r>
            <a:r>
              <a:rPr lang="en-GB" sz="1800" spc="-38" dirty="0">
                <a:cs typeface="LilyUPC" panose="020B0502040204020203" pitchFamily="34" charset="-34"/>
              </a:rPr>
              <a:t> </a:t>
            </a:r>
            <a:r>
              <a:rPr lang="en-GB" sz="1800" spc="30" dirty="0">
                <a:cs typeface="LilyUPC" panose="020B0502040204020203" pitchFamily="34" charset="-34"/>
              </a:rPr>
              <a:t>type</a:t>
            </a:r>
            <a:r>
              <a:rPr lang="en-GB" sz="1800" spc="-26" dirty="0">
                <a:cs typeface="LilyUPC" panose="020B0502040204020203" pitchFamily="34" charset="-34"/>
              </a:rPr>
              <a:t> </a:t>
            </a:r>
            <a:r>
              <a:rPr lang="en-GB" sz="1800" spc="45" dirty="0">
                <a:cs typeface="LilyUPC" panose="020B0502040204020203" pitchFamily="34" charset="-34"/>
              </a:rPr>
              <a:t>of</a:t>
            </a:r>
            <a:r>
              <a:rPr lang="en-GB" sz="1800" spc="-26" dirty="0">
                <a:cs typeface="LilyUPC" panose="020B0502040204020203" pitchFamily="34" charset="-34"/>
              </a:rPr>
              <a:t> </a:t>
            </a:r>
            <a:r>
              <a:rPr lang="en-GB" sz="1800" spc="15" dirty="0">
                <a:cs typeface="LilyUPC" panose="020B0502040204020203" pitchFamily="34" charset="-34"/>
              </a:rPr>
              <a:t>Artificial</a:t>
            </a:r>
            <a:r>
              <a:rPr lang="en-GB" sz="1800" spc="-23" dirty="0">
                <a:cs typeface="LilyUPC" panose="020B0502040204020203" pitchFamily="34" charset="-34"/>
              </a:rPr>
              <a:t> </a:t>
            </a:r>
            <a:r>
              <a:rPr lang="en-GB" sz="1800" spc="38" dirty="0">
                <a:cs typeface="LilyUPC" panose="020B0502040204020203" pitchFamily="34" charset="-34"/>
              </a:rPr>
              <a:t>Intelligence</a:t>
            </a:r>
            <a:r>
              <a:rPr lang="en-GB" sz="1800" spc="-38" dirty="0">
                <a:cs typeface="LilyUPC" panose="020B0502040204020203" pitchFamily="34" charset="-34"/>
              </a:rPr>
              <a:t> </a:t>
            </a:r>
            <a:r>
              <a:rPr lang="en-GB" sz="1800" spc="34" dirty="0">
                <a:cs typeface="LilyUPC" panose="020B0502040204020203" pitchFamily="34" charset="-34"/>
              </a:rPr>
              <a:t>that</a:t>
            </a:r>
            <a:r>
              <a:rPr lang="en-GB" sz="1800" spc="-26" dirty="0">
                <a:cs typeface="LilyUPC" panose="020B0502040204020203" pitchFamily="34" charset="-34"/>
              </a:rPr>
              <a:t> </a:t>
            </a:r>
            <a:r>
              <a:rPr lang="en-GB" sz="1800" spc="34" dirty="0">
                <a:cs typeface="LilyUPC" panose="020B0502040204020203" pitchFamily="34" charset="-34"/>
              </a:rPr>
              <a:t>provides  </a:t>
            </a:r>
            <a:r>
              <a:rPr lang="en-GB" sz="1800" spc="45" dirty="0">
                <a:cs typeface="LilyUPC" panose="020B0502040204020203" pitchFamily="34" charset="-34"/>
              </a:rPr>
              <a:t>computers </a:t>
            </a:r>
            <a:r>
              <a:rPr lang="en-GB" sz="1800" spc="19" dirty="0">
                <a:cs typeface="LilyUPC" panose="020B0502040204020203" pitchFamily="34" charset="-34"/>
              </a:rPr>
              <a:t>with </a:t>
            </a:r>
            <a:r>
              <a:rPr lang="en-GB" sz="1800" spc="23" dirty="0">
                <a:cs typeface="LilyUPC" panose="020B0502040204020203" pitchFamily="34" charset="-34"/>
              </a:rPr>
              <a:t>the </a:t>
            </a:r>
            <a:r>
              <a:rPr lang="en-GB" sz="1800" spc="30" dirty="0">
                <a:cs typeface="LilyUPC" panose="020B0502040204020203" pitchFamily="34" charset="-34"/>
              </a:rPr>
              <a:t>ability </a:t>
            </a:r>
            <a:r>
              <a:rPr lang="en-GB" sz="1800" spc="-8" dirty="0">
                <a:cs typeface="LilyUPC" panose="020B0502040204020203" pitchFamily="34" charset="-34"/>
              </a:rPr>
              <a:t>to </a:t>
            </a:r>
            <a:r>
              <a:rPr lang="en-GB" sz="1800" spc="30" dirty="0">
                <a:solidFill>
                  <a:srgbClr val="F57B00"/>
                </a:solidFill>
                <a:cs typeface="LilyUPC" panose="020B0502040204020203" pitchFamily="34" charset="-34"/>
              </a:rPr>
              <a:t>learn </a:t>
            </a:r>
            <a:r>
              <a:rPr lang="en-GB" sz="1800" spc="19" dirty="0">
                <a:solidFill>
                  <a:srgbClr val="F57B00"/>
                </a:solidFill>
                <a:cs typeface="LilyUPC" panose="020B0502040204020203" pitchFamily="34" charset="-34"/>
              </a:rPr>
              <a:t>without </a:t>
            </a:r>
            <a:r>
              <a:rPr lang="en-GB" sz="1800" spc="60" dirty="0">
                <a:solidFill>
                  <a:srgbClr val="F57B00"/>
                </a:solidFill>
                <a:cs typeface="LilyUPC" panose="020B0502040204020203" pitchFamily="34" charset="-34"/>
              </a:rPr>
              <a:t>being </a:t>
            </a:r>
            <a:r>
              <a:rPr lang="en-GB" sz="1800" spc="19" dirty="0">
                <a:solidFill>
                  <a:srgbClr val="F57B00"/>
                </a:solidFill>
                <a:cs typeface="LilyUPC" panose="020B0502040204020203" pitchFamily="34" charset="-34"/>
              </a:rPr>
              <a:t>explicitly </a:t>
            </a:r>
            <a:r>
              <a:rPr lang="en-GB" sz="1800" spc="53" dirty="0">
                <a:solidFill>
                  <a:srgbClr val="F57B00"/>
                </a:solidFill>
                <a:cs typeface="LilyUPC" panose="020B0502040204020203" pitchFamily="34" charset="-34"/>
              </a:rPr>
              <a:t>programmed.</a:t>
            </a:r>
          </a:p>
          <a:p>
            <a:r>
              <a:rPr lang="en-US" dirty="0"/>
              <a:t>Learn from </a:t>
            </a:r>
            <a:r>
              <a:rPr lang="en-GB" spc="53" dirty="0">
                <a:cs typeface="LilyUPC" panose="020B0502040204020203" pitchFamily="34" charset="-34"/>
              </a:rPr>
              <a:t>examples</a:t>
            </a:r>
          </a:p>
          <a:p>
            <a:r>
              <a:rPr lang="en-GB" spc="53" dirty="0">
                <a:cs typeface="LilyUPC" panose="020B0502040204020203" pitchFamily="34" charset="-34"/>
              </a:rPr>
              <a:t>Pattern Recognition</a:t>
            </a:r>
            <a:endParaRPr lang="en-GB" dirty="0"/>
          </a:p>
        </p:txBody>
      </p:sp>
      <p:pic>
        <p:nvPicPr>
          <p:cNvPr id="22" name="Elemento grafico 21" descr="Robot">
            <a:extLst>
              <a:ext uri="{FF2B5EF4-FFF2-40B4-BE49-F238E27FC236}">
                <a16:creationId xmlns="" xmlns:a16="http://schemas.microsoft.com/office/drawing/2014/main" id="{354B54ED-FDEB-4217-AFBE-B961E6728DA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645400" y="1118349"/>
            <a:ext cx="886387" cy="886387"/>
          </a:xfrm>
          <a:prstGeom prst="rect">
            <a:avLst/>
          </a:prstGeom>
        </p:spPr>
      </p:pic>
      <p:sp>
        <p:nvSpPr>
          <p:cNvPr id="23" name="CasellaDiTesto 22">
            <a:extLst>
              <a:ext uri="{FF2B5EF4-FFF2-40B4-BE49-F238E27FC236}">
                <a16:creationId xmlns="" xmlns:a16="http://schemas.microsoft.com/office/drawing/2014/main" id="{D1C35C63-FB98-4E27-B4C0-13E2BC7BFD81}"/>
              </a:ext>
            </a:extLst>
          </p:cNvPr>
          <p:cNvSpPr txBox="1"/>
          <p:nvPr/>
        </p:nvSpPr>
        <p:spPr>
          <a:xfrm>
            <a:off x="8531787" y="1303707"/>
            <a:ext cx="3632200" cy="646331"/>
          </a:xfrm>
          <a:prstGeom prst="rect">
            <a:avLst/>
          </a:prstGeom>
          <a:noFill/>
        </p:spPr>
        <p:txBody>
          <a:bodyPr wrap="square">
            <a:spAutoFit/>
          </a:bodyPr>
          <a:lstStyle>
            <a:defPPr>
              <a:defRPr lang="it-IT"/>
            </a:defPPr>
            <a:lvl1pPr>
              <a:defRPr spc="68">
                <a:solidFill>
                  <a:srgbClr val="434343"/>
                </a:solidFill>
                <a:cs typeface="LilyUPC" panose="020B0502040204020203" pitchFamily="34" charset="-34"/>
              </a:defRPr>
            </a:lvl1pPr>
          </a:lstStyle>
          <a:p>
            <a:r>
              <a:rPr lang="en-US" dirty="0">
                <a:solidFill>
                  <a:schemeClr val="tx1"/>
                </a:solidFill>
              </a:rPr>
              <a:t>AI : simulation of Intelligent human-like </a:t>
            </a:r>
            <a:r>
              <a:rPr lang="en-US" dirty="0" err="1">
                <a:solidFill>
                  <a:schemeClr val="tx1"/>
                </a:solidFill>
              </a:rPr>
              <a:t>behaviour</a:t>
            </a:r>
            <a:endParaRPr lang="en-US" dirty="0">
              <a:solidFill>
                <a:schemeClr val="tx1"/>
              </a:solidFill>
            </a:endParaRPr>
          </a:p>
        </p:txBody>
      </p:sp>
      <p:sp>
        <p:nvSpPr>
          <p:cNvPr id="24" name="CasellaDiTesto 23">
            <a:extLst>
              <a:ext uri="{FF2B5EF4-FFF2-40B4-BE49-F238E27FC236}">
                <a16:creationId xmlns="" xmlns:a16="http://schemas.microsoft.com/office/drawing/2014/main" id="{83777B96-3488-449E-A0BF-45615CFDD7A8}"/>
              </a:ext>
            </a:extLst>
          </p:cNvPr>
          <p:cNvSpPr txBox="1"/>
          <p:nvPr/>
        </p:nvSpPr>
        <p:spPr>
          <a:xfrm>
            <a:off x="0" y="1620057"/>
            <a:ext cx="1674237" cy="1477328"/>
          </a:xfrm>
          <a:prstGeom prst="rect">
            <a:avLst/>
          </a:prstGeom>
          <a:noFill/>
        </p:spPr>
        <p:txBody>
          <a:bodyPr wrap="square">
            <a:spAutoFit/>
          </a:bodyPr>
          <a:lstStyle>
            <a:defPPr>
              <a:defRPr lang="it-IT"/>
            </a:defPPr>
            <a:lvl1pPr>
              <a:defRPr spc="68">
                <a:solidFill>
                  <a:srgbClr val="434343"/>
                </a:solidFill>
                <a:cs typeface="LilyUPC" panose="020B0502040204020203" pitchFamily="34" charset="-34"/>
              </a:defRPr>
            </a:lvl1pPr>
          </a:lstStyle>
          <a:p>
            <a:pPr algn="ctr"/>
            <a:r>
              <a:rPr lang="en-US" dirty="0">
                <a:solidFill>
                  <a:schemeClr val="tx1"/>
                </a:solidFill>
              </a:rPr>
              <a:t>Extract information from data!</a:t>
            </a:r>
          </a:p>
          <a:p>
            <a:pPr algn="ctr"/>
            <a:r>
              <a:rPr lang="en-US" dirty="0">
                <a:solidFill>
                  <a:schemeClr val="tx1"/>
                </a:solidFill>
              </a:rPr>
              <a:t>Nowadays is </a:t>
            </a:r>
            <a:r>
              <a:rPr lang="en-US" b="1" dirty="0">
                <a:solidFill>
                  <a:schemeClr val="tx1"/>
                </a:solidFill>
              </a:rPr>
              <a:t>crucial</a:t>
            </a:r>
          </a:p>
        </p:txBody>
      </p:sp>
      <p:pic>
        <p:nvPicPr>
          <p:cNvPr id="5126" name="Picture 6" descr="Head Brain Think - Free vector graphic on Pixabay">
            <a:extLst>
              <a:ext uri="{FF2B5EF4-FFF2-40B4-BE49-F238E27FC236}">
                <a16:creationId xmlns="" xmlns:a16="http://schemas.microsoft.com/office/drawing/2014/main" id="{DC3398F7-A2D3-40AE-AEE3-098E944213C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8630"/>
          <a:stretch/>
        </p:blipFill>
        <p:spPr bwMode="auto">
          <a:xfrm>
            <a:off x="8907615" y="4586385"/>
            <a:ext cx="2264107" cy="2031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81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testo 9"/>
          <p:cNvSpPr>
            <a:spLocks noGrp="1"/>
          </p:cNvSpPr>
          <p:nvPr>
            <p:ph type="body" sz="quarter" idx="12"/>
          </p:nvPr>
        </p:nvSpPr>
        <p:spPr/>
        <p:txBody>
          <a:bodyPr/>
          <a:lstStyle/>
          <a:p>
            <a:endParaRPr lang="it-IT"/>
          </a:p>
        </p:txBody>
      </p:sp>
      <p:sp>
        <p:nvSpPr>
          <p:cNvPr id="11" name="Segnaposto testo 10"/>
          <p:cNvSpPr>
            <a:spLocks noGrp="1"/>
          </p:cNvSpPr>
          <p:nvPr>
            <p:ph type="body" sz="quarter" idx="13"/>
          </p:nvPr>
        </p:nvSpPr>
        <p:spPr/>
        <p:txBody>
          <a:bodyPr/>
          <a:lstStyle/>
          <a:p>
            <a:endParaRPr lang="it-IT"/>
          </a:p>
        </p:txBody>
      </p:sp>
      <p:sp>
        <p:nvSpPr>
          <p:cNvPr id="3" name="Segnaposto numero diapositiva 2">
            <a:extLst>
              <a:ext uri="{FF2B5EF4-FFF2-40B4-BE49-F238E27FC236}">
                <a16:creationId xmlns="" xmlns:a16="http://schemas.microsoft.com/office/drawing/2014/main" id="{F841C657-FA16-40C5-0D2A-97003F6DC32D}"/>
              </a:ext>
            </a:extLst>
          </p:cNvPr>
          <p:cNvSpPr>
            <a:spLocks noGrp="1"/>
          </p:cNvSpPr>
          <p:nvPr>
            <p:ph type="sldNum" sz="quarter" idx="4"/>
          </p:nvPr>
        </p:nvSpPr>
        <p:spPr>
          <a:prstGeom prst="rect">
            <a:avLst/>
          </a:prstGeom>
        </p:spPr>
        <p:txBody>
          <a:bodyPr/>
          <a:lstStyle/>
          <a:p>
            <a:fld id="{EE272CC6-F969-4BE6-92FF-DB5CFBA96BF0}" type="slidenum">
              <a:rPr lang="it-IT" smtClean="0"/>
              <a:pPr/>
              <a:t>6</a:t>
            </a:fld>
            <a:endParaRPr lang="it-IT"/>
          </a:p>
        </p:txBody>
      </p:sp>
      <p:pic>
        <p:nvPicPr>
          <p:cNvPr id="18434" name="Picture 2" descr="Introduction | SpringerLink">
            <a:extLst>
              <a:ext uri="{FF2B5EF4-FFF2-40B4-BE49-F238E27FC236}">
                <a16:creationId xmlns="" xmlns:a16="http://schemas.microsoft.com/office/drawing/2014/main" id="{1B4532D1-D56A-43BB-AF8D-371E440159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2400" y="911674"/>
            <a:ext cx="7655300" cy="5189220"/>
          </a:xfrm>
          <a:prstGeom prst="rect">
            <a:avLst/>
          </a:prstGeom>
          <a:noFill/>
          <a:extLst>
            <a:ext uri="{909E8E84-426E-40DD-AFC4-6F175D3DCCD1}">
              <a14:hiddenFill xmlns:a14="http://schemas.microsoft.com/office/drawing/2010/main">
                <a:solidFill>
                  <a:srgbClr val="FFFFFF"/>
                </a:solidFill>
              </a14:hiddenFill>
            </a:ext>
          </a:extLst>
        </p:spPr>
      </p:pic>
      <p:sp>
        <p:nvSpPr>
          <p:cNvPr id="8" name="CasellaDiTesto 7">
            <a:extLst>
              <a:ext uri="{FF2B5EF4-FFF2-40B4-BE49-F238E27FC236}">
                <a16:creationId xmlns="" xmlns:a16="http://schemas.microsoft.com/office/drawing/2014/main" id="{D684BAD0-D0F2-4306-92B5-F2017327B328}"/>
              </a:ext>
            </a:extLst>
          </p:cNvPr>
          <p:cNvSpPr txBox="1"/>
          <p:nvPr/>
        </p:nvSpPr>
        <p:spPr>
          <a:xfrm>
            <a:off x="180000" y="1042370"/>
            <a:ext cx="5169679" cy="1205458"/>
          </a:xfrm>
          <a:prstGeom prst="rect">
            <a:avLst/>
          </a:prstGeom>
        </p:spPr>
        <p:txBody>
          <a:bodyPr vert="horz" lIns="91440" tIns="45720" rIns="91440" bIns="45720" rtlCol="0" anchor="t" anchorCtr="0">
            <a:noAutofit/>
          </a:bodyPr>
          <a:lstStyle>
            <a:lvl1pPr algn="ctr">
              <a:lnSpc>
                <a:spcPct val="90000"/>
              </a:lnSpc>
              <a:spcBef>
                <a:spcPct val="0"/>
              </a:spcBef>
              <a:buNone/>
              <a:defRPr sz="4000">
                <a:solidFill>
                  <a:schemeClr val="tx1">
                    <a:lumMod val="75000"/>
                    <a:lumOff val="25000"/>
                  </a:schemeClr>
                </a:solidFill>
                <a:latin typeface="+mj-lt"/>
                <a:ea typeface="+mj-ea"/>
                <a:cs typeface="+mj-cs"/>
              </a:defRPr>
            </a:lvl1pPr>
          </a:lstStyle>
          <a:p>
            <a:pPr algn="l"/>
            <a:r>
              <a:rPr lang="en-US" sz="2800" b="1" dirty="0" smtClean="0">
                <a:solidFill>
                  <a:srgbClr val="FF0000"/>
                </a:solidFill>
                <a:effectLst>
                  <a:outerShdw blurRad="38100" dist="38100" dir="2700000" algn="tl">
                    <a:srgbClr val="000000">
                      <a:alpha val="43137"/>
                    </a:srgbClr>
                  </a:outerShdw>
                </a:effectLst>
              </a:rPr>
              <a:t>Tipi di </a:t>
            </a:r>
            <a:r>
              <a:rPr lang="en-US" sz="2800" b="1" dirty="0" err="1" smtClean="0">
                <a:solidFill>
                  <a:srgbClr val="FF0000"/>
                </a:solidFill>
                <a:effectLst>
                  <a:outerShdw blurRad="38100" dist="38100" dir="2700000" algn="tl">
                    <a:srgbClr val="000000">
                      <a:alpha val="43137"/>
                    </a:srgbClr>
                  </a:outerShdw>
                </a:effectLst>
              </a:rPr>
              <a:t>Apprendimento</a:t>
            </a:r>
            <a:r>
              <a:rPr lang="en-US" sz="2800" b="1" dirty="0" smtClean="0">
                <a:solidFill>
                  <a:srgbClr val="FF0000"/>
                </a:solidFill>
                <a:effectLst>
                  <a:outerShdw blurRad="38100" dist="38100" dir="2700000" algn="tl">
                    <a:srgbClr val="000000">
                      <a:alpha val="43137"/>
                    </a:srgbClr>
                  </a:outerShdw>
                </a:effectLst>
              </a:rPr>
              <a:t>:</a:t>
            </a:r>
          </a:p>
          <a:p>
            <a:pPr marL="457200" indent="-457200" algn="l">
              <a:buFont typeface="Arial" panose="020B0604020202020204" pitchFamily="34" charset="0"/>
              <a:buChar char="•"/>
            </a:pPr>
            <a:r>
              <a:rPr lang="en-US" sz="2800" dirty="0" err="1" smtClean="0"/>
              <a:t>Supervisionato</a:t>
            </a:r>
            <a:endParaRPr lang="en-US" sz="2800" dirty="0" smtClean="0"/>
          </a:p>
          <a:p>
            <a:pPr marL="457200" indent="-457200" algn="l">
              <a:buFont typeface="Arial" panose="020B0604020202020204" pitchFamily="34" charset="0"/>
              <a:buChar char="•"/>
            </a:pPr>
            <a:r>
              <a:rPr lang="en-US" sz="2800" dirty="0" smtClean="0"/>
              <a:t>Non </a:t>
            </a:r>
            <a:r>
              <a:rPr lang="en-US" sz="2800" dirty="0" err="1" smtClean="0"/>
              <a:t>Supervisionato</a:t>
            </a:r>
            <a:endParaRPr lang="en-US" sz="2800" dirty="0" smtClean="0"/>
          </a:p>
          <a:p>
            <a:pPr marL="457200" indent="-457200" algn="l">
              <a:buFont typeface="Arial" panose="020B0604020202020204" pitchFamily="34" charset="0"/>
              <a:buChar char="•"/>
            </a:pPr>
            <a:r>
              <a:rPr lang="en-US" sz="2800" dirty="0" smtClean="0"/>
              <a:t>Reinforcement </a:t>
            </a:r>
            <a:r>
              <a:rPr lang="en-US" sz="2800" dirty="0"/>
              <a:t>Learning</a:t>
            </a:r>
          </a:p>
        </p:txBody>
      </p:sp>
    </p:spTree>
    <p:extLst>
      <p:ext uri="{BB962C8B-B14F-4D97-AF65-F5344CB8AC3E}">
        <p14:creationId xmlns:p14="http://schemas.microsoft.com/office/powerpoint/2010/main" val="12557425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testo 9"/>
          <p:cNvSpPr>
            <a:spLocks noGrp="1"/>
          </p:cNvSpPr>
          <p:nvPr>
            <p:ph type="body" sz="quarter" idx="12"/>
          </p:nvPr>
        </p:nvSpPr>
        <p:spPr/>
        <p:txBody>
          <a:bodyPr/>
          <a:lstStyle/>
          <a:p>
            <a:endParaRPr lang="it-IT"/>
          </a:p>
        </p:txBody>
      </p:sp>
      <p:sp>
        <p:nvSpPr>
          <p:cNvPr id="12" name="Segnaposto testo 11"/>
          <p:cNvSpPr>
            <a:spLocks noGrp="1"/>
          </p:cNvSpPr>
          <p:nvPr>
            <p:ph type="body" sz="quarter" idx="13"/>
          </p:nvPr>
        </p:nvSpPr>
        <p:spPr/>
        <p:txBody>
          <a:bodyPr/>
          <a:lstStyle/>
          <a:p>
            <a:endParaRPr lang="it-IT"/>
          </a:p>
        </p:txBody>
      </p:sp>
      <p:sp>
        <p:nvSpPr>
          <p:cNvPr id="5" name="Segnaposto numero diapositiva 4">
            <a:extLst>
              <a:ext uri="{FF2B5EF4-FFF2-40B4-BE49-F238E27FC236}">
                <a16:creationId xmlns="" xmlns:a16="http://schemas.microsoft.com/office/drawing/2014/main" id="{655A64D2-18C6-0539-9C58-BC7D29ED4663}"/>
              </a:ext>
            </a:extLst>
          </p:cNvPr>
          <p:cNvSpPr>
            <a:spLocks noGrp="1"/>
          </p:cNvSpPr>
          <p:nvPr>
            <p:ph type="sldNum" sz="quarter" idx="4"/>
          </p:nvPr>
        </p:nvSpPr>
        <p:spPr>
          <a:prstGeom prst="rect">
            <a:avLst/>
          </a:prstGeom>
        </p:spPr>
        <p:txBody>
          <a:bodyPr/>
          <a:lstStyle/>
          <a:p>
            <a:fld id="{EE272CC6-F969-4BE6-92FF-DB5CFBA96BF0}" type="slidenum">
              <a:rPr lang="it-IT" smtClean="0"/>
              <a:pPr/>
              <a:t>7</a:t>
            </a:fld>
            <a:endParaRPr lang="it-IT"/>
          </a:p>
        </p:txBody>
      </p:sp>
      <p:pic>
        <p:nvPicPr>
          <p:cNvPr id="11" name="Immagine 10">
            <a:extLst>
              <a:ext uri="{FF2B5EF4-FFF2-40B4-BE49-F238E27FC236}">
                <a16:creationId xmlns="" xmlns:a16="http://schemas.microsoft.com/office/drawing/2014/main" id="{2E1BBEFD-DB63-4875-97F1-9925B02C60C7}"/>
              </a:ext>
            </a:extLst>
          </p:cNvPr>
          <p:cNvPicPr>
            <a:picLocks noChangeAspect="1"/>
          </p:cNvPicPr>
          <p:nvPr/>
        </p:nvPicPr>
        <p:blipFill rotWithShape="1">
          <a:blip r:embed="rId2"/>
          <a:srcRect b="5606"/>
          <a:stretch/>
        </p:blipFill>
        <p:spPr>
          <a:xfrm>
            <a:off x="0" y="558100"/>
            <a:ext cx="12192000" cy="6060033"/>
          </a:xfrm>
          <a:prstGeom prst="rect">
            <a:avLst/>
          </a:prstGeom>
        </p:spPr>
      </p:pic>
    </p:spTree>
    <p:extLst>
      <p:ext uri="{BB962C8B-B14F-4D97-AF65-F5344CB8AC3E}">
        <p14:creationId xmlns:p14="http://schemas.microsoft.com/office/powerpoint/2010/main" val="10446943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testo 10"/>
          <p:cNvSpPr>
            <a:spLocks noGrp="1"/>
          </p:cNvSpPr>
          <p:nvPr>
            <p:ph type="body" sz="quarter" idx="12"/>
          </p:nvPr>
        </p:nvSpPr>
        <p:spPr/>
        <p:txBody>
          <a:bodyPr/>
          <a:lstStyle/>
          <a:p>
            <a:endParaRPr lang="it-IT"/>
          </a:p>
        </p:txBody>
      </p:sp>
      <p:sp>
        <p:nvSpPr>
          <p:cNvPr id="12" name="Segnaposto testo 11"/>
          <p:cNvSpPr>
            <a:spLocks noGrp="1"/>
          </p:cNvSpPr>
          <p:nvPr>
            <p:ph type="body" sz="quarter" idx="13"/>
          </p:nvPr>
        </p:nvSpPr>
        <p:spPr/>
        <p:txBody>
          <a:bodyPr/>
          <a:lstStyle/>
          <a:p>
            <a:endParaRPr lang="it-IT"/>
          </a:p>
        </p:txBody>
      </p:sp>
      <p:sp>
        <p:nvSpPr>
          <p:cNvPr id="6" name="Segnaposto numero diapositiva 5">
            <a:extLst>
              <a:ext uri="{FF2B5EF4-FFF2-40B4-BE49-F238E27FC236}">
                <a16:creationId xmlns="" xmlns:a16="http://schemas.microsoft.com/office/drawing/2014/main" id="{C80FF93A-B1F8-A7B9-3783-64A4D489318D}"/>
              </a:ext>
            </a:extLst>
          </p:cNvPr>
          <p:cNvSpPr>
            <a:spLocks noGrp="1"/>
          </p:cNvSpPr>
          <p:nvPr>
            <p:ph type="sldNum" sz="quarter" idx="4"/>
          </p:nvPr>
        </p:nvSpPr>
        <p:spPr>
          <a:prstGeom prst="rect">
            <a:avLst/>
          </a:prstGeom>
        </p:spPr>
        <p:txBody>
          <a:bodyPr/>
          <a:lstStyle/>
          <a:p>
            <a:fld id="{EE272CC6-F969-4BE6-92FF-DB5CFBA96BF0}" type="slidenum">
              <a:rPr lang="it-IT" smtClean="0"/>
              <a:pPr/>
              <a:t>8</a:t>
            </a:fld>
            <a:endParaRPr lang="it-IT"/>
          </a:p>
        </p:txBody>
      </p:sp>
      <p:sp>
        <p:nvSpPr>
          <p:cNvPr id="2" name="Titolo 1">
            <a:extLst>
              <a:ext uri="{FF2B5EF4-FFF2-40B4-BE49-F238E27FC236}">
                <a16:creationId xmlns="" xmlns:a16="http://schemas.microsoft.com/office/drawing/2014/main" id="{66ABAAB4-BDD5-4EA4-82FA-E1AA663E0606}"/>
              </a:ext>
            </a:extLst>
          </p:cNvPr>
          <p:cNvSpPr>
            <a:spLocks noGrp="1"/>
          </p:cNvSpPr>
          <p:nvPr>
            <p:ph type="title" idx="4294967295"/>
          </p:nvPr>
        </p:nvSpPr>
        <p:spPr>
          <a:xfrm>
            <a:off x="273050" y="647700"/>
            <a:ext cx="11918950" cy="1325563"/>
          </a:xfrm>
        </p:spPr>
        <p:txBody>
          <a:bodyPr/>
          <a:lstStyle/>
          <a:p>
            <a:r>
              <a:rPr lang="en-US" dirty="0" err="1" smtClean="0"/>
              <a:t>Applicazione</a:t>
            </a:r>
            <a:r>
              <a:rPr lang="en-US" dirty="0" smtClean="0"/>
              <a:t> del Machine </a:t>
            </a:r>
            <a:r>
              <a:rPr lang="en-US" dirty="0"/>
              <a:t>learning(ML) </a:t>
            </a:r>
            <a:r>
              <a:rPr lang="en-US" dirty="0" smtClean="0"/>
              <a:t>e </a:t>
            </a:r>
            <a:r>
              <a:rPr lang="en-US" dirty="0"/>
              <a:t>Pattern Recognition(PR)</a:t>
            </a:r>
            <a:br>
              <a:rPr lang="en-US" dirty="0"/>
            </a:br>
            <a:endParaRPr lang="en-US" dirty="0"/>
          </a:p>
        </p:txBody>
      </p:sp>
      <p:pic>
        <p:nvPicPr>
          <p:cNvPr id="7" name="Immagine 6">
            <a:extLst>
              <a:ext uri="{FF2B5EF4-FFF2-40B4-BE49-F238E27FC236}">
                <a16:creationId xmlns="" xmlns:a16="http://schemas.microsoft.com/office/drawing/2014/main" id="{5279F456-2CCA-4FC9-9CB9-D851A3BE4C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2508" y="1973563"/>
            <a:ext cx="6326983" cy="4367962"/>
          </a:xfrm>
          <a:prstGeom prst="rect">
            <a:avLst/>
          </a:prstGeom>
        </p:spPr>
      </p:pic>
    </p:spTree>
    <p:extLst>
      <p:ext uri="{BB962C8B-B14F-4D97-AF65-F5344CB8AC3E}">
        <p14:creationId xmlns:p14="http://schemas.microsoft.com/office/powerpoint/2010/main" val="6281991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 xmlns:a16="http://schemas.microsoft.com/office/drawing/2014/main" id="{C9E3B2E4-9FA9-4ACD-8B13-BAC6B42C6FB7}"/>
              </a:ext>
            </a:extLst>
          </p:cNvPr>
          <p:cNvSpPr>
            <a:spLocks noGrp="1"/>
          </p:cNvSpPr>
          <p:nvPr>
            <p:ph type="body" sz="quarter" idx="12"/>
          </p:nvPr>
        </p:nvSpPr>
        <p:spPr/>
        <p:txBody>
          <a:bodyPr/>
          <a:lstStyle/>
          <a:p>
            <a:r>
              <a:rPr lang="en-US">
                <a:solidFill>
                  <a:schemeClr val="tx1"/>
                </a:solidFill>
              </a:rPr>
              <a:t>Learning phase and Predictive model</a:t>
            </a:r>
            <a:endParaRPr lang="en-US" dirty="0">
              <a:solidFill>
                <a:schemeClr val="tx1"/>
              </a:solidFill>
            </a:endParaRPr>
          </a:p>
        </p:txBody>
      </p:sp>
      <p:sp>
        <p:nvSpPr>
          <p:cNvPr id="11" name="Segnaposto testo 10"/>
          <p:cNvSpPr>
            <a:spLocks noGrp="1"/>
          </p:cNvSpPr>
          <p:nvPr>
            <p:ph type="body" sz="quarter" idx="13"/>
          </p:nvPr>
        </p:nvSpPr>
        <p:spPr/>
        <p:txBody>
          <a:bodyPr/>
          <a:lstStyle/>
          <a:p>
            <a:endParaRPr lang="it-IT"/>
          </a:p>
        </p:txBody>
      </p:sp>
      <p:sp>
        <p:nvSpPr>
          <p:cNvPr id="7" name="Segnaposto numero diapositiva 6">
            <a:extLst>
              <a:ext uri="{FF2B5EF4-FFF2-40B4-BE49-F238E27FC236}">
                <a16:creationId xmlns="" xmlns:a16="http://schemas.microsoft.com/office/drawing/2014/main" id="{AFE45052-A86D-A477-F6C7-5FE7E2508251}"/>
              </a:ext>
            </a:extLst>
          </p:cNvPr>
          <p:cNvSpPr>
            <a:spLocks noGrp="1"/>
          </p:cNvSpPr>
          <p:nvPr>
            <p:ph type="sldNum" sz="quarter" idx="4"/>
          </p:nvPr>
        </p:nvSpPr>
        <p:spPr>
          <a:prstGeom prst="rect">
            <a:avLst/>
          </a:prstGeom>
        </p:spPr>
        <p:txBody>
          <a:bodyPr/>
          <a:lstStyle/>
          <a:p>
            <a:fld id="{9E42D70D-0576-4960-87A1-17226790C1A9}" type="slidenum">
              <a:rPr lang="it-IT" smtClean="0"/>
              <a:t>9</a:t>
            </a:fld>
            <a:endParaRPr lang="it-IT"/>
          </a:p>
        </p:txBody>
      </p:sp>
      <p:sp>
        <p:nvSpPr>
          <p:cNvPr id="2" name="Titolo 1">
            <a:extLst>
              <a:ext uri="{FF2B5EF4-FFF2-40B4-BE49-F238E27FC236}">
                <a16:creationId xmlns="" xmlns:a16="http://schemas.microsoft.com/office/drawing/2014/main" id="{05B99671-5204-411C-B5AE-BF7C779CCD92}"/>
              </a:ext>
            </a:extLst>
          </p:cNvPr>
          <p:cNvSpPr>
            <a:spLocks noGrp="1"/>
          </p:cNvSpPr>
          <p:nvPr>
            <p:ph type="ctrTitle" idx="4294967295"/>
          </p:nvPr>
        </p:nvSpPr>
        <p:spPr>
          <a:xfrm>
            <a:off x="0" y="595313"/>
            <a:ext cx="9144000" cy="423862"/>
          </a:xfrm>
        </p:spPr>
        <p:txBody>
          <a:bodyPr vert="horz" lIns="91440" tIns="45720" rIns="91440" bIns="45720" rtlCol="0" anchor="t" anchorCtr="0">
            <a:noAutofit/>
          </a:bodyPr>
          <a:lstStyle/>
          <a:p>
            <a:r>
              <a:rPr lang="en-US" sz="4000">
                <a:solidFill>
                  <a:schemeClr val="tx1">
                    <a:lumMod val="75000"/>
                    <a:lumOff val="25000"/>
                  </a:schemeClr>
                </a:solidFill>
              </a:rPr>
              <a:t>Supervised Learning</a:t>
            </a:r>
            <a:endParaRPr lang="en-US" sz="4000" dirty="0">
              <a:solidFill>
                <a:schemeClr val="tx1">
                  <a:lumMod val="75000"/>
                  <a:lumOff val="25000"/>
                </a:schemeClr>
              </a:solidFill>
            </a:endParaRPr>
          </a:p>
        </p:txBody>
      </p:sp>
      <p:pic>
        <p:nvPicPr>
          <p:cNvPr id="4" name="Immagine 3">
            <a:extLst>
              <a:ext uri="{FF2B5EF4-FFF2-40B4-BE49-F238E27FC236}">
                <a16:creationId xmlns="" xmlns:a16="http://schemas.microsoft.com/office/drawing/2014/main" id="{6FEEBDBF-25A6-4E6D-91D0-2BBCCD03C7D3}"/>
              </a:ext>
            </a:extLst>
          </p:cNvPr>
          <p:cNvPicPr>
            <a:picLocks noChangeAspect="1"/>
          </p:cNvPicPr>
          <p:nvPr/>
        </p:nvPicPr>
        <p:blipFill rotWithShape="1">
          <a:blip r:embed="rId2"/>
          <a:srcRect r="245"/>
          <a:stretch/>
        </p:blipFill>
        <p:spPr>
          <a:xfrm>
            <a:off x="556821" y="2302516"/>
            <a:ext cx="6095601" cy="3539908"/>
          </a:xfrm>
          <a:prstGeom prst="rect">
            <a:avLst/>
          </a:prstGeom>
        </p:spPr>
      </p:pic>
      <p:sp>
        <p:nvSpPr>
          <p:cNvPr id="5" name="Sottotitolo 2">
            <a:extLst>
              <a:ext uri="{FF2B5EF4-FFF2-40B4-BE49-F238E27FC236}">
                <a16:creationId xmlns="" xmlns:a16="http://schemas.microsoft.com/office/drawing/2014/main" id="{4D7CA875-1241-48EA-905B-0E347E900BD9}"/>
              </a:ext>
            </a:extLst>
          </p:cNvPr>
          <p:cNvSpPr txBox="1">
            <a:spLocks/>
          </p:cNvSpPr>
          <p:nvPr/>
        </p:nvSpPr>
        <p:spPr>
          <a:xfrm>
            <a:off x="8714424" y="2210120"/>
            <a:ext cx="2679290" cy="3724701"/>
          </a:xfrm>
          <a:prstGeom prst="rect">
            <a:avLst/>
          </a:prstGeom>
          <a:noFill/>
        </p:spPr>
        <p:txBody>
          <a:bodyPr vert="horz" wrap="square"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nSpc>
                <a:spcPct val="100000"/>
              </a:lnSpc>
              <a:buClr>
                <a:srgbClr val="092E53"/>
              </a:buClr>
              <a:buSzPct val="100000"/>
              <a:buFont typeface="Helvetica" panose="020B0604020202020204" pitchFamily="34" charset="0"/>
              <a:buChar char="■"/>
            </a:pPr>
            <a:r>
              <a:rPr lang="en-US" sz="2400" dirty="0">
                <a:solidFill>
                  <a:schemeClr val="tx1"/>
                </a:solidFill>
                <a:effectLst>
                  <a:outerShdw blurRad="38100" dist="38100" dir="2700000" algn="tl">
                    <a:srgbClr val="000000">
                      <a:alpha val="43137"/>
                    </a:srgbClr>
                  </a:outerShdw>
                </a:effectLst>
              </a:rPr>
              <a:t>Classification Problem</a:t>
            </a:r>
          </a:p>
          <a:p>
            <a:pPr>
              <a:lnSpc>
                <a:spcPct val="100000"/>
              </a:lnSpc>
              <a:buClr>
                <a:srgbClr val="092E53"/>
              </a:buClr>
              <a:buSzPct val="100000"/>
            </a:pPr>
            <a:r>
              <a:rPr lang="en-US" sz="2000" b="0" dirty="0">
                <a:solidFill>
                  <a:schemeClr val="tx1"/>
                </a:solidFill>
              </a:rPr>
              <a:t>with discrete class labels</a:t>
            </a:r>
          </a:p>
          <a:p>
            <a:pPr algn="l">
              <a:lnSpc>
                <a:spcPct val="100000"/>
              </a:lnSpc>
              <a:buClr>
                <a:srgbClr val="092E53"/>
              </a:buClr>
              <a:buSzPct val="100000"/>
            </a:pPr>
            <a:endParaRPr lang="en-US" sz="2400" b="0" dirty="0">
              <a:solidFill>
                <a:schemeClr val="tx1"/>
              </a:solidFill>
            </a:endParaRPr>
          </a:p>
          <a:p>
            <a:pPr marL="342900" indent="-342900">
              <a:lnSpc>
                <a:spcPct val="100000"/>
              </a:lnSpc>
              <a:buClr>
                <a:srgbClr val="092E53"/>
              </a:buClr>
              <a:buSzPct val="100000"/>
              <a:buFont typeface="Helvetica" panose="020B0604020202020204" pitchFamily="34" charset="0"/>
              <a:buChar char="■"/>
            </a:pPr>
            <a:r>
              <a:rPr lang="en-US" sz="2400" dirty="0">
                <a:solidFill>
                  <a:schemeClr val="tx1"/>
                </a:solidFill>
                <a:effectLst>
                  <a:outerShdw blurRad="38100" dist="38100" dir="2700000" algn="tl">
                    <a:srgbClr val="000000">
                      <a:alpha val="43137"/>
                    </a:srgbClr>
                  </a:outerShdw>
                </a:effectLst>
              </a:rPr>
              <a:t>Regression Problem</a:t>
            </a:r>
          </a:p>
          <a:p>
            <a:pPr>
              <a:lnSpc>
                <a:spcPct val="100000"/>
              </a:lnSpc>
              <a:buClr>
                <a:srgbClr val="092E53"/>
              </a:buClr>
              <a:buSzPct val="100000"/>
            </a:pPr>
            <a:r>
              <a:rPr lang="en-US" sz="2000" b="0" dirty="0">
                <a:solidFill>
                  <a:schemeClr val="tx1"/>
                </a:solidFill>
              </a:rPr>
              <a:t>where the outcome is a continuous value</a:t>
            </a:r>
          </a:p>
        </p:txBody>
      </p:sp>
      <p:pic>
        <p:nvPicPr>
          <p:cNvPr id="8" name="Immagine 7">
            <a:extLst>
              <a:ext uri="{FF2B5EF4-FFF2-40B4-BE49-F238E27FC236}">
                <a16:creationId xmlns="" xmlns:a16="http://schemas.microsoft.com/office/drawing/2014/main" id="{B8067026-DD4C-4F3D-8E34-6796B55D0AA5}"/>
              </a:ext>
            </a:extLst>
          </p:cNvPr>
          <p:cNvPicPr>
            <a:picLocks noChangeAspect="1"/>
          </p:cNvPicPr>
          <p:nvPr/>
        </p:nvPicPr>
        <p:blipFill>
          <a:blip r:embed="rId3"/>
          <a:stretch>
            <a:fillRect/>
          </a:stretch>
        </p:blipFill>
        <p:spPr>
          <a:xfrm>
            <a:off x="7040977" y="2210120"/>
            <a:ext cx="1516393" cy="1440000"/>
          </a:xfrm>
          <a:prstGeom prst="rect">
            <a:avLst/>
          </a:prstGeom>
        </p:spPr>
      </p:pic>
      <p:pic>
        <p:nvPicPr>
          <p:cNvPr id="9" name="Immagine 8">
            <a:extLst>
              <a:ext uri="{FF2B5EF4-FFF2-40B4-BE49-F238E27FC236}">
                <a16:creationId xmlns="" xmlns:a16="http://schemas.microsoft.com/office/drawing/2014/main" id="{F148E06E-05DB-4318-9F66-B5B46D39D259}"/>
              </a:ext>
            </a:extLst>
          </p:cNvPr>
          <p:cNvPicPr>
            <a:picLocks noChangeAspect="1"/>
          </p:cNvPicPr>
          <p:nvPr/>
        </p:nvPicPr>
        <p:blipFill>
          <a:blip r:embed="rId4"/>
          <a:stretch>
            <a:fillRect/>
          </a:stretch>
        </p:blipFill>
        <p:spPr>
          <a:xfrm>
            <a:off x="7011222" y="4316291"/>
            <a:ext cx="1575904" cy="1440000"/>
          </a:xfrm>
          <a:prstGeom prst="rect">
            <a:avLst/>
          </a:prstGeom>
        </p:spPr>
      </p:pic>
    </p:spTree>
    <p:extLst>
      <p:ext uri="{BB962C8B-B14F-4D97-AF65-F5344CB8AC3E}">
        <p14:creationId xmlns:p14="http://schemas.microsoft.com/office/powerpoint/2010/main" val="1470577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PERTINE">
  <a:themeElements>
    <a:clrScheme name="PoliTO_Template">
      <a:dk1>
        <a:srgbClr val="002B49"/>
      </a:dk1>
      <a:lt1>
        <a:srgbClr val="FFFFFF"/>
      </a:lt1>
      <a:dk2>
        <a:srgbClr val="000000"/>
      </a:dk2>
      <a:lt2>
        <a:srgbClr val="EED9CC"/>
      </a:lt2>
      <a:accent1>
        <a:srgbClr val="EF7B00"/>
      </a:accent1>
      <a:accent2>
        <a:srgbClr val="00B1DF"/>
      </a:accent2>
      <a:accent3>
        <a:srgbClr val="C4E7FB"/>
      </a:accent3>
      <a:accent4>
        <a:srgbClr val="F1C64C"/>
      </a:accent4>
      <a:accent5>
        <a:srgbClr val="FFE9AF"/>
      </a:accent5>
      <a:accent6>
        <a:srgbClr val="92CCAE"/>
      </a:accent6>
      <a:hlink>
        <a:srgbClr val="175673"/>
      </a:hlink>
      <a:folHlink>
        <a:srgbClr val="EC6055"/>
      </a:folHlink>
    </a:clrScheme>
    <a:fontScheme name="PoliTO_Template">
      <a:majorFont>
        <a:latin typeface="Poppins Medium"/>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OLI SEZIONI">
  <a:themeElements>
    <a:clrScheme name="PoliTO_Template">
      <a:dk1>
        <a:srgbClr val="002B49"/>
      </a:dk1>
      <a:lt1>
        <a:srgbClr val="FFFFFF"/>
      </a:lt1>
      <a:dk2>
        <a:srgbClr val="000000"/>
      </a:dk2>
      <a:lt2>
        <a:srgbClr val="EED9CC"/>
      </a:lt2>
      <a:accent1>
        <a:srgbClr val="EF7B00"/>
      </a:accent1>
      <a:accent2>
        <a:srgbClr val="00B1DF"/>
      </a:accent2>
      <a:accent3>
        <a:srgbClr val="C4E7FB"/>
      </a:accent3>
      <a:accent4>
        <a:srgbClr val="F1C64C"/>
      </a:accent4>
      <a:accent5>
        <a:srgbClr val="FFE9AF"/>
      </a:accent5>
      <a:accent6>
        <a:srgbClr val="92CCAE"/>
      </a:accent6>
      <a:hlink>
        <a:srgbClr val="175673"/>
      </a:hlink>
      <a:folHlink>
        <a:srgbClr val="EC6055"/>
      </a:folHlink>
    </a:clrScheme>
    <a:fontScheme name="PoliTO_Template">
      <a:majorFont>
        <a:latin typeface="Poppins Medium"/>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NTENUTI 1 _ titoli arancio">
  <a:themeElements>
    <a:clrScheme name="PoliTO_Template">
      <a:dk1>
        <a:srgbClr val="002B49"/>
      </a:dk1>
      <a:lt1>
        <a:srgbClr val="FFFFFF"/>
      </a:lt1>
      <a:dk2>
        <a:srgbClr val="000000"/>
      </a:dk2>
      <a:lt2>
        <a:srgbClr val="EED9CC"/>
      </a:lt2>
      <a:accent1>
        <a:srgbClr val="EF7B00"/>
      </a:accent1>
      <a:accent2>
        <a:srgbClr val="00B1DF"/>
      </a:accent2>
      <a:accent3>
        <a:srgbClr val="C4E7FB"/>
      </a:accent3>
      <a:accent4>
        <a:srgbClr val="F1C64C"/>
      </a:accent4>
      <a:accent5>
        <a:srgbClr val="FFE9AF"/>
      </a:accent5>
      <a:accent6>
        <a:srgbClr val="92CCAE"/>
      </a:accent6>
      <a:hlink>
        <a:srgbClr val="175673"/>
      </a:hlink>
      <a:folHlink>
        <a:srgbClr val="EC6055"/>
      </a:folHlink>
    </a:clrScheme>
    <a:fontScheme name="PoliTO_Template">
      <a:majorFont>
        <a:latin typeface="Poppins Medium"/>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FFFFFF"/>
        </a:solidFill>
        <a:ln>
          <a:noFill/>
        </a:ln>
        <a:extLst>
          <a:ext uri="{91240B29-F687-4F45-9708-019B960494DF}">
            <a14:hiddenLine xmlns:a14="http://schemas.microsoft.com/office/drawing/2010/main" w="9525">
              <a:solidFill>
                <a:srgbClr val="000000"/>
              </a:solidFill>
              <a:round/>
              <a:headEnd/>
              <a:tailEnd/>
            </a14:hiddenLine>
          </a:ext>
        </a:extLst>
      </a:spPr>
      <a:bodyPr vert="horz" wrap="square" lIns="91440" tIns="45720" rIns="91440" bIns="45720" numCol="1" anchor="t" anchorCtr="0" compatLnSpc="1">
        <a:prstTxWarp prst="textNoShape">
          <a:avLst/>
        </a:prstTxWarp>
      </a:bodyPr>
      <a:lstStyle>
        <a:defPPr>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TENUTI 1 _ titoli blu">
  <a:themeElements>
    <a:clrScheme name="PoliTO_Template">
      <a:dk1>
        <a:srgbClr val="002B49"/>
      </a:dk1>
      <a:lt1>
        <a:srgbClr val="FFFFFF"/>
      </a:lt1>
      <a:dk2>
        <a:srgbClr val="000000"/>
      </a:dk2>
      <a:lt2>
        <a:srgbClr val="EED9CC"/>
      </a:lt2>
      <a:accent1>
        <a:srgbClr val="EF7B00"/>
      </a:accent1>
      <a:accent2>
        <a:srgbClr val="00B1DF"/>
      </a:accent2>
      <a:accent3>
        <a:srgbClr val="C4E7FB"/>
      </a:accent3>
      <a:accent4>
        <a:srgbClr val="F1C64C"/>
      </a:accent4>
      <a:accent5>
        <a:srgbClr val="FFE9AF"/>
      </a:accent5>
      <a:accent6>
        <a:srgbClr val="92CCAE"/>
      </a:accent6>
      <a:hlink>
        <a:srgbClr val="175673"/>
      </a:hlink>
      <a:folHlink>
        <a:srgbClr val="EC6055"/>
      </a:folHlink>
    </a:clrScheme>
    <a:fontScheme name="PoliTO_Template">
      <a:majorFont>
        <a:latin typeface="Poppins Medium"/>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FFFFFF"/>
        </a:solidFill>
        <a:ln>
          <a:noFill/>
        </a:ln>
        <a:extLst>
          <a:ext uri="{91240B29-F687-4F45-9708-019B960494DF}">
            <a14:hiddenLine xmlns:a14="http://schemas.microsoft.com/office/drawing/2010/main" w="9525">
              <a:solidFill>
                <a:srgbClr val="000000"/>
              </a:solidFill>
              <a:round/>
              <a:headEnd/>
              <a:tailEnd/>
            </a14:hiddenLine>
          </a:ext>
        </a:extLst>
      </a:spPr>
      <a:bodyPr vert="horz" wrap="square" lIns="91440" tIns="45720" rIns="91440" bIns="45720" numCol="1" anchor="t" anchorCtr="0" compatLnSpc="1">
        <a:prstTxWarp prst="textNoShape">
          <a:avLst/>
        </a:prstTxWarp>
      </a:bodyPr>
      <a:lstStyle>
        <a:defPPr>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ONTENUTI 2 _ titoli arancio">
  <a:themeElements>
    <a:clrScheme name="PoliTO_Template">
      <a:dk1>
        <a:srgbClr val="002B49"/>
      </a:dk1>
      <a:lt1>
        <a:srgbClr val="FFFFFF"/>
      </a:lt1>
      <a:dk2>
        <a:srgbClr val="000000"/>
      </a:dk2>
      <a:lt2>
        <a:srgbClr val="EED9CC"/>
      </a:lt2>
      <a:accent1>
        <a:srgbClr val="EF7B00"/>
      </a:accent1>
      <a:accent2>
        <a:srgbClr val="00B1DF"/>
      </a:accent2>
      <a:accent3>
        <a:srgbClr val="C4E7FB"/>
      </a:accent3>
      <a:accent4>
        <a:srgbClr val="F1C64C"/>
      </a:accent4>
      <a:accent5>
        <a:srgbClr val="FFE9AF"/>
      </a:accent5>
      <a:accent6>
        <a:srgbClr val="92CCAE"/>
      </a:accent6>
      <a:hlink>
        <a:srgbClr val="175673"/>
      </a:hlink>
      <a:folHlink>
        <a:srgbClr val="EC6055"/>
      </a:folHlink>
    </a:clrScheme>
    <a:fontScheme name="PoliTO_Template">
      <a:majorFont>
        <a:latin typeface="Poppins Medium"/>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FFFFFF"/>
        </a:solidFill>
        <a:ln>
          <a:noFill/>
        </a:ln>
        <a:extLst>
          <a:ext uri="{91240B29-F687-4F45-9708-019B960494DF}">
            <a14:hiddenLine xmlns:a14="http://schemas.microsoft.com/office/drawing/2010/main" w="9525">
              <a:solidFill>
                <a:srgbClr val="000000"/>
              </a:solidFill>
              <a:round/>
              <a:headEnd/>
              <a:tailEnd/>
            </a14:hiddenLine>
          </a:ext>
        </a:extLst>
      </a:spPr>
      <a:bodyPr vert="horz" wrap="square" lIns="91440" tIns="45720" rIns="91440" bIns="45720" numCol="1" anchor="t" anchorCtr="0" compatLnSpc="1">
        <a:prstTxWarp prst="textNoShape">
          <a:avLst/>
        </a:prstTxWarp>
      </a:bodyPr>
      <a:lstStyle>
        <a:defPPr>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CONTENUTI 2 _ titoli blu">
  <a:themeElements>
    <a:clrScheme name="PoliTO_Template">
      <a:dk1>
        <a:srgbClr val="002B49"/>
      </a:dk1>
      <a:lt1>
        <a:srgbClr val="FFFFFF"/>
      </a:lt1>
      <a:dk2>
        <a:srgbClr val="000000"/>
      </a:dk2>
      <a:lt2>
        <a:srgbClr val="EED9CC"/>
      </a:lt2>
      <a:accent1>
        <a:srgbClr val="EF7B00"/>
      </a:accent1>
      <a:accent2>
        <a:srgbClr val="00B1DF"/>
      </a:accent2>
      <a:accent3>
        <a:srgbClr val="C4E7FB"/>
      </a:accent3>
      <a:accent4>
        <a:srgbClr val="F1C64C"/>
      </a:accent4>
      <a:accent5>
        <a:srgbClr val="FFE9AF"/>
      </a:accent5>
      <a:accent6>
        <a:srgbClr val="92CCAE"/>
      </a:accent6>
      <a:hlink>
        <a:srgbClr val="175673"/>
      </a:hlink>
      <a:folHlink>
        <a:srgbClr val="EC6055"/>
      </a:folHlink>
    </a:clrScheme>
    <a:fontScheme name="PoliTO_Template">
      <a:majorFont>
        <a:latin typeface="Poppins Medium"/>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FFFFFF"/>
        </a:solidFill>
        <a:ln>
          <a:noFill/>
        </a:ln>
        <a:extLst>
          <a:ext uri="{91240B29-F687-4F45-9708-019B960494DF}">
            <a14:hiddenLine xmlns:a14="http://schemas.microsoft.com/office/drawing/2010/main" w="9525">
              <a:solidFill>
                <a:srgbClr val="000000"/>
              </a:solidFill>
              <a:round/>
              <a:headEnd/>
              <a:tailEnd/>
            </a14:hiddenLine>
          </a:ext>
        </a:extLst>
      </a:spPr>
      <a:bodyPr vert="horz" wrap="square" lIns="91440" tIns="45720" rIns="91440" bIns="45720" numCol="1" anchor="t" anchorCtr="0" compatLnSpc="1">
        <a:prstTxWarp prst="textNoShape">
          <a:avLst/>
        </a:prstTxWarp>
      </a:bodyPr>
      <a:lstStyle>
        <a:defPPr>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RISORSE">
  <a:themeElements>
    <a:clrScheme name="PoliTO_Template">
      <a:dk1>
        <a:srgbClr val="002B49"/>
      </a:dk1>
      <a:lt1>
        <a:srgbClr val="FFFFFF"/>
      </a:lt1>
      <a:dk2>
        <a:srgbClr val="000000"/>
      </a:dk2>
      <a:lt2>
        <a:srgbClr val="EED9CC"/>
      </a:lt2>
      <a:accent1>
        <a:srgbClr val="EF7B00"/>
      </a:accent1>
      <a:accent2>
        <a:srgbClr val="00B1DF"/>
      </a:accent2>
      <a:accent3>
        <a:srgbClr val="C4E7FB"/>
      </a:accent3>
      <a:accent4>
        <a:srgbClr val="F1C64C"/>
      </a:accent4>
      <a:accent5>
        <a:srgbClr val="FFE9AF"/>
      </a:accent5>
      <a:accent6>
        <a:srgbClr val="92CCAE"/>
      </a:accent6>
      <a:hlink>
        <a:srgbClr val="175673"/>
      </a:hlink>
      <a:folHlink>
        <a:srgbClr val="EC6055"/>
      </a:folHlink>
    </a:clrScheme>
    <a:fontScheme name="PoliTO_Template">
      <a:majorFont>
        <a:latin typeface="Poppins Medium"/>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4382</TotalTime>
  <Words>2010</Words>
  <Application>Microsoft Office PowerPoint</Application>
  <PresentationFormat>Widescreen</PresentationFormat>
  <Paragraphs>329</Paragraphs>
  <Slides>48</Slides>
  <Notes>1</Notes>
  <HiddenSlides>3</HiddenSlides>
  <MMClips>0</MMClips>
  <ScaleCrop>false</ScaleCrop>
  <HeadingPairs>
    <vt:vector size="8" baseType="variant">
      <vt:variant>
        <vt:lpstr>Caratteri utilizzati</vt:lpstr>
      </vt:variant>
      <vt:variant>
        <vt:i4>12</vt:i4>
      </vt:variant>
      <vt:variant>
        <vt:lpstr>Tema</vt:lpstr>
      </vt:variant>
      <vt:variant>
        <vt:i4>7</vt:i4>
      </vt:variant>
      <vt:variant>
        <vt:lpstr>Server OLE incorporati</vt:lpstr>
      </vt:variant>
      <vt:variant>
        <vt:i4>1</vt:i4>
      </vt:variant>
      <vt:variant>
        <vt:lpstr>Titoli diapositive</vt:lpstr>
      </vt:variant>
      <vt:variant>
        <vt:i4>48</vt:i4>
      </vt:variant>
    </vt:vector>
  </HeadingPairs>
  <TitlesOfParts>
    <vt:vector size="68" baseType="lpstr">
      <vt:lpstr>Arial</vt:lpstr>
      <vt:lpstr>Tahoma</vt:lpstr>
      <vt:lpstr>Cambria Math</vt:lpstr>
      <vt:lpstr>Helvetica</vt:lpstr>
      <vt:lpstr>Calibri</vt:lpstr>
      <vt:lpstr>Raleway Light</vt:lpstr>
      <vt:lpstr>Times New Roman</vt:lpstr>
      <vt:lpstr>Poppins</vt:lpstr>
      <vt:lpstr>LilyUPC</vt:lpstr>
      <vt:lpstr>Wingdings</vt:lpstr>
      <vt:lpstr>Gill Sans MT</vt:lpstr>
      <vt:lpstr>Poppins Medium</vt:lpstr>
      <vt:lpstr>COPERTINE</vt:lpstr>
      <vt:lpstr>TITOLI SEZIONI</vt:lpstr>
      <vt:lpstr>CONTENUTI 1 _ titoli arancio</vt:lpstr>
      <vt:lpstr>CONTENUTI 1 _ titoli blu</vt:lpstr>
      <vt:lpstr>CONTENUTI 2 _ titoli arancio</vt:lpstr>
      <vt:lpstr>CONTENUTI 2 _ titoli blu</vt:lpstr>
      <vt:lpstr>RISORSE</vt:lpstr>
      <vt:lpstr>Equation</vt:lpstr>
      <vt:lpstr>Presentazione standard di PowerPoint</vt:lpstr>
      <vt:lpstr>Presentazione standard di PowerPoint</vt:lpstr>
      <vt:lpstr>La nuova era dell Artificial Intelligence</vt:lpstr>
      <vt:lpstr>Presentazione standard di PowerPoint</vt:lpstr>
      <vt:lpstr>Artificial Intelligence sottocampi:</vt:lpstr>
      <vt:lpstr>Presentazione standard di PowerPoint</vt:lpstr>
      <vt:lpstr>Presentazione standard di PowerPoint</vt:lpstr>
      <vt:lpstr>Applicazione del Machine learning(ML) e Pattern Recognition(PR) </vt:lpstr>
      <vt:lpstr>Supervised Learning</vt:lpstr>
      <vt:lpstr>Presentazione standard di PowerPoint</vt:lpstr>
      <vt:lpstr>Unsupervised Learning Example of Clustering</vt:lpstr>
      <vt:lpstr>Presentazione standard di PowerPoint</vt:lpstr>
      <vt:lpstr>Presentazione standard di PowerPoint</vt:lpstr>
      <vt:lpstr>ANN</vt:lpstr>
      <vt:lpstr> </vt:lpstr>
      <vt:lpstr> </vt:lpstr>
      <vt:lpstr> </vt:lpstr>
      <vt:lpstr> </vt:lpstr>
      <vt:lpstr>Presentazione standard di PowerPoint</vt:lpstr>
      <vt:lpstr>Presentazione standard di PowerPoint</vt:lpstr>
      <vt:lpstr>Complessità: l’overfitting</vt:lpstr>
      <vt:lpstr>Model complexity: overfitting and underfitting</vt:lpstr>
      <vt:lpstr>Presentazione standard di PowerPoint</vt:lpstr>
      <vt:lpstr>Model complexity: Bias-variance tradeoff</vt:lpstr>
      <vt:lpstr>Model complexity: overfitting solutions</vt:lpstr>
      <vt:lpstr>Esempi di ANNs nella ricerca del danno strutturale</vt:lpstr>
      <vt:lpstr>Reti Neurali Auto-Associative NN (AANN) </vt:lpstr>
      <vt:lpstr>Ad hoc interpretable ANN implementations</vt:lpstr>
      <vt:lpstr>Presentazione standard di PowerPoint</vt:lpstr>
      <vt:lpstr>Presentazione standard di PowerPoint</vt:lpstr>
      <vt:lpstr>Presentazione standard di PowerPoint</vt:lpstr>
      <vt:lpstr>Presentazione standard di PowerPoint</vt:lpstr>
      <vt:lpstr>Convolutional Neural Networks (CNN) </vt:lpstr>
      <vt:lpstr>Presentazione standard di PowerPoint</vt:lpstr>
      <vt:lpstr>Optimization: Model calibration and updating</vt:lpstr>
      <vt:lpstr>Presentazione standard di PowerPoint</vt:lpstr>
      <vt:lpstr>Presentazione standard di PowerPoint</vt:lpstr>
      <vt:lpstr>Presentazione standard di PowerPoint</vt:lpstr>
      <vt:lpstr>Presentazione standard di PowerPoint</vt:lpstr>
      <vt:lpstr>Presentazione standard di PowerPoint</vt:lpstr>
      <vt:lpstr>Differenze tra il Soft computing e la computing convenzionale</vt:lpstr>
      <vt:lpstr>Presentazione standard di PowerPoint</vt:lpstr>
      <vt:lpstr>Evolutionary computation</vt:lpstr>
      <vt:lpstr>Genetic Algorithms (GA)</vt:lpstr>
      <vt:lpstr>Evolutionary Algorithms</vt:lpstr>
      <vt:lpstr>Presentazione standard di PowerPoint</vt:lpstr>
      <vt:lpstr>Future directions: data fusion</vt:lpstr>
      <vt:lpstr>Future directions: integrated solutions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CAVALIERE  MONICA</dc:creator>
  <cp:lastModifiedBy>Utente Windows</cp:lastModifiedBy>
  <cp:revision>243</cp:revision>
  <dcterms:created xsi:type="dcterms:W3CDTF">2021-03-31T12:12:17Z</dcterms:created>
  <dcterms:modified xsi:type="dcterms:W3CDTF">2024-06-25T09:57:57Z</dcterms:modified>
</cp:coreProperties>
</file>