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147482200" r:id="rId3"/>
    <p:sldId id="259" r:id="rId4"/>
    <p:sldId id="263" r:id="rId5"/>
    <p:sldId id="271" r:id="rId6"/>
    <p:sldId id="265" r:id="rId7"/>
    <p:sldId id="268" r:id="rId8"/>
    <p:sldId id="266" r:id="rId9"/>
    <p:sldId id="267" r:id="rId10"/>
    <p:sldId id="260" r:id="rId11"/>
    <p:sldId id="270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BCB"/>
    <a:srgbClr val="0C0F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B1076B-5BCC-446A-9508-5D7237C3C0BE}" v="171" dt="2026-02-11T18:21:50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161" autoAdjust="0"/>
  </p:normalViewPr>
  <p:slideViewPr>
    <p:cSldViewPr snapToGrid="0">
      <p:cViewPr>
        <p:scale>
          <a:sx n="40" d="100"/>
          <a:sy n="40" d="100"/>
        </p:scale>
        <p:origin x="161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nzi Elvina" userId="2f60d545-8bfb-41e3-9455-ccb2d706e8e1" providerId="ADAL" clId="{0FB6D3D7-0438-4AFE-BAF9-5C6CD80C84B8}"/>
    <pc:docChg chg="custSel modSld">
      <pc:chgData name="Finzi Elvina" userId="2f60d545-8bfb-41e3-9455-ccb2d706e8e1" providerId="ADAL" clId="{0FB6D3D7-0438-4AFE-BAF9-5C6CD80C84B8}" dt="2026-02-11T18:23:01.102" v="343" actId="14100"/>
      <pc:docMkLst>
        <pc:docMk/>
      </pc:docMkLst>
      <pc:sldChg chg="addSp delSp modSp mod delAnim modAnim">
        <pc:chgData name="Finzi Elvina" userId="2f60d545-8bfb-41e3-9455-ccb2d706e8e1" providerId="ADAL" clId="{0FB6D3D7-0438-4AFE-BAF9-5C6CD80C84B8}" dt="2026-02-11T18:17:59.157" v="270"/>
        <pc:sldMkLst>
          <pc:docMk/>
          <pc:sldMk cId="0" sldId="259"/>
        </pc:sldMkLst>
        <pc:spChg chg="mod ord">
          <ac:chgData name="Finzi Elvina" userId="2f60d545-8bfb-41e3-9455-ccb2d706e8e1" providerId="ADAL" clId="{0FB6D3D7-0438-4AFE-BAF9-5C6CD80C84B8}" dt="2026-02-11T18:16:36.091" v="219"/>
          <ac:spMkLst>
            <pc:docMk/>
            <pc:sldMk cId="0" sldId="259"/>
            <ac:spMk id="2" creationId="{00000000-0000-0000-0000-000000000000}"/>
          </ac:spMkLst>
        </pc:spChg>
        <pc:spChg chg="mod ord">
          <ac:chgData name="Finzi Elvina" userId="2f60d545-8bfb-41e3-9455-ccb2d706e8e1" providerId="ADAL" clId="{0FB6D3D7-0438-4AFE-BAF9-5C6CD80C84B8}" dt="2026-02-11T18:16:36.090" v="213"/>
          <ac:spMkLst>
            <pc:docMk/>
            <pc:sldMk cId="0" sldId="259"/>
            <ac:spMk id="4" creationId="{AAE30281-05B1-30E9-8CDE-E5D9DA5E4BCE}"/>
          </ac:spMkLst>
        </pc:spChg>
        <pc:spChg chg="mod ord">
          <ac:chgData name="Finzi Elvina" userId="2f60d545-8bfb-41e3-9455-ccb2d706e8e1" providerId="ADAL" clId="{0FB6D3D7-0438-4AFE-BAF9-5C6CD80C84B8}" dt="2026-02-11T18:16:36.090" v="215"/>
          <ac:spMkLst>
            <pc:docMk/>
            <pc:sldMk cId="0" sldId="259"/>
            <ac:spMk id="5" creationId="{CBFFC69C-971E-1EEA-9D11-19B032513A3E}"/>
          </ac:spMkLst>
        </pc:spChg>
        <pc:spChg chg="mod ord">
          <ac:chgData name="Finzi Elvina" userId="2f60d545-8bfb-41e3-9455-ccb2d706e8e1" providerId="ADAL" clId="{0FB6D3D7-0438-4AFE-BAF9-5C6CD80C84B8}" dt="2026-02-11T18:16:36.092" v="221"/>
          <ac:spMkLst>
            <pc:docMk/>
            <pc:sldMk cId="0" sldId="259"/>
            <ac:spMk id="7" creationId="{00000000-0000-0000-0000-000000000000}"/>
          </ac:spMkLst>
        </pc:spChg>
        <pc:spChg chg="mod ord">
          <ac:chgData name="Finzi Elvina" userId="2f60d545-8bfb-41e3-9455-ccb2d706e8e1" providerId="ADAL" clId="{0FB6D3D7-0438-4AFE-BAF9-5C6CD80C84B8}" dt="2026-02-11T18:16:36.091" v="217"/>
          <ac:spMkLst>
            <pc:docMk/>
            <pc:sldMk cId="0" sldId="259"/>
            <ac:spMk id="8" creationId="{4AA0436C-68C4-12F5-BFB7-00A29F76B4F7}"/>
          </ac:spMkLst>
        </pc:spChg>
        <pc:spChg chg="add mod">
          <ac:chgData name="Finzi Elvina" userId="2f60d545-8bfb-41e3-9455-ccb2d706e8e1" providerId="ADAL" clId="{0FB6D3D7-0438-4AFE-BAF9-5C6CD80C84B8}" dt="2026-02-11T18:17:28.783" v="268" actId="14100"/>
          <ac:spMkLst>
            <pc:docMk/>
            <pc:sldMk cId="0" sldId="259"/>
            <ac:spMk id="21" creationId="{4695004A-E61D-30A5-5511-E4E897F68993}"/>
          </ac:spMkLst>
        </pc:spChg>
        <pc:spChg chg="mod ord">
          <ac:chgData name="Finzi Elvina" userId="2f60d545-8bfb-41e3-9455-ccb2d706e8e1" providerId="ADAL" clId="{0FB6D3D7-0438-4AFE-BAF9-5C6CD80C84B8}" dt="2026-02-11T18:16:36.096" v="247"/>
          <ac:spMkLst>
            <pc:docMk/>
            <pc:sldMk cId="0" sldId="259"/>
            <ac:spMk id="41" creationId="{0752811F-3848-4304-DFD4-BEB8951331C6}"/>
          </ac:spMkLst>
        </pc:spChg>
        <pc:spChg chg="mod ord">
          <ac:chgData name="Finzi Elvina" userId="2f60d545-8bfb-41e3-9455-ccb2d706e8e1" providerId="ADAL" clId="{0FB6D3D7-0438-4AFE-BAF9-5C6CD80C84B8}" dt="2026-02-11T18:16:36.096" v="249"/>
          <ac:spMkLst>
            <pc:docMk/>
            <pc:sldMk cId="0" sldId="259"/>
            <ac:spMk id="42" creationId="{B9AC88B6-285C-B3B7-E3F9-434C801B11E7}"/>
          </ac:spMkLst>
        </pc:spChg>
        <pc:graphicFrameChg chg="mod">
          <ac:chgData name="Finzi Elvina" userId="2f60d545-8bfb-41e3-9455-ccb2d706e8e1" providerId="ADAL" clId="{0FB6D3D7-0438-4AFE-BAF9-5C6CD80C84B8}" dt="2026-02-11T18:16:36.098" v="261"/>
          <ac:graphicFrameMkLst>
            <pc:docMk/>
            <pc:sldMk cId="0" sldId="259"/>
            <ac:graphicFrameMk id="23" creationId="{17E1546E-56AB-6B0A-631B-6ACEB728F5D3}"/>
          </ac:graphicFrameMkLst>
        </pc:graphicFrameChg>
        <pc:picChg chg="add mod ord">
          <ac:chgData name="Finzi Elvina" userId="2f60d545-8bfb-41e3-9455-ccb2d706e8e1" providerId="ADAL" clId="{0FB6D3D7-0438-4AFE-BAF9-5C6CD80C84B8}" dt="2026-02-11T18:16:36.096" v="253"/>
          <ac:picMkLst>
            <pc:docMk/>
            <pc:sldMk cId="0" sldId="259"/>
            <ac:picMk id="6" creationId="{BB5931CB-402F-7E3A-D76F-A851A829974E}"/>
          </ac:picMkLst>
        </pc:picChg>
        <pc:picChg chg="del mod ord modCrop">
          <ac:chgData name="Finzi Elvina" userId="2f60d545-8bfb-41e3-9455-ccb2d706e8e1" providerId="ADAL" clId="{0FB6D3D7-0438-4AFE-BAF9-5C6CD80C84B8}" dt="2026-02-11T18:14:43.493" v="185" actId="478"/>
          <ac:picMkLst>
            <pc:docMk/>
            <pc:sldMk cId="0" sldId="259"/>
            <ac:picMk id="9" creationId="{EF75D978-0E36-0722-C7A4-BAE695F507F1}"/>
          </ac:picMkLst>
        </pc:picChg>
        <pc:picChg chg="mod ord">
          <ac:chgData name="Finzi Elvina" userId="2f60d545-8bfb-41e3-9455-ccb2d706e8e1" providerId="ADAL" clId="{0FB6D3D7-0438-4AFE-BAF9-5C6CD80C84B8}" dt="2026-02-11T18:16:36.092" v="223"/>
          <ac:picMkLst>
            <pc:docMk/>
            <pc:sldMk cId="0" sldId="259"/>
            <ac:picMk id="11" creationId="{A52A6561-FB94-772A-8A27-DA40B29D98D8}"/>
          </ac:picMkLst>
        </pc:picChg>
        <pc:picChg chg="mod ord">
          <ac:chgData name="Finzi Elvina" userId="2f60d545-8bfb-41e3-9455-ccb2d706e8e1" providerId="ADAL" clId="{0FB6D3D7-0438-4AFE-BAF9-5C6CD80C84B8}" dt="2026-02-11T18:16:36.093" v="227"/>
          <ac:picMkLst>
            <pc:docMk/>
            <pc:sldMk cId="0" sldId="259"/>
            <ac:picMk id="12" creationId="{5CF74E34-EC74-2356-1C5C-57BEE6F3A12C}"/>
          </ac:picMkLst>
        </pc:picChg>
        <pc:picChg chg="mod ord modCrop">
          <ac:chgData name="Finzi Elvina" userId="2f60d545-8bfb-41e3-9455-ccb2d706e8e1" providerId="ADAL" clId="{0FB6D3D7-0438-4AFE-BAF9-5C6CD80C84B8}" dt="2026-02-11T18:16:36.096" v="251"/>
          <ac:picMkLst>
            <pc:docMk/>
            <pc:sldMk cId="0" sldId="259"/>
            <ac:picMk id="13" creationId="{E267516B-7043-A276-C418-03EAC3A8F6EE}"/>
          </ac:picMkLst>
        </pc:picChg>
        <pc:picChg chg="add mod ord">
          <ac:chgData name="Finzi Elvina" userId="2f60d545-8bfb-41e3-9455-ccb2d706e8e1" providerId="ADAL" clId="{0FB6D3D7-0438-4AFE-BAF9-5C6CD80C84B8}" dt="2026-02-11T18:16:36.097" v="255"/>
          <ac:picMkLst>
            <pc:docMk/>
            <pc:sldMk cId="0" sldId="259"/>
            <ac:picMk id="14" creationId="{D15050D2-32A2-C45C-EDA5-A0BD627DF152}"/>
          </ac:picMkLst>
        </pc:picChg>
        <pc:picChg chg="add mod ord modCrop">
          <ac:chgData name="Finzi Elvina" userId="2f60d545-8bfb-41e3-9455-ccb2d706e8e1" providerId="ADAL" clId="{0FB6D3D7-0438-4AFE-BAF9-5C6CD80C84B8}" dt="2026-02-11T18:16:36.097" v="259"/>
          <ac:picMkLst>
            <pc:docMk/>
            <pc:sldMk cId="0" sldId="259"/>
            <ac:picMk id="16" creationId="{EE4EC585-E47A-335A-0C77-EC67A8D16700}"/>
          </ac:picMkLst>
        </pc:picChg>
        <pc:picChg chg="mod ord">
          <ac:chgData name="Finzi Elvina" userId="2f60d545-8bfb-41e3-9455-ccb2d706e8e1" providerId="ADAL" clId="{0FB6D3D7-0438-4AFE-BAF9-5C6CD80C84B8}" dt="2026-02-11T18:16:36.093" v="229"/>
          <ac:picMkLst>
            <pc:docMk/>
            <pc:sldMk cId="0" sldId="259"/>
            <ac:picMk id="17" creationId="{22397772-43F6-D334-EB06-244FD90F611F}"/>
          </ac:picMkLst>
        </pc:picChg>
        <pc:picChg chg="del mod ord">
          <ac:chgData name="Finzi Elvina" userId="2f60d545-8bfb-41e3-9455-ccb2d706e8e1" providerId="ADAL" clId="{0FB6D3D7-0438-4AFE-BAF9-5C6CD80C84B8}" dt="2026-02-11T18:10:10.544" v="164" actId="478"/>
          <ac:picMkLst>
            <pc:docMk/>
            <pc:sldMk cId="0" sldId="259"/>
            <ac:picMk id="19" creationId="{AA287A83-D21B-7F2E-55B6-FAEDC4250EFC}"/>
          </ac:picMkLst>
        </pc:picChg>
        <pc:picChg chg="add mod ord modCrop">
          <ac:chgData name="Finzi Elvina" userId="2f60d545-8bfb-41e3-9455-ccb2d706e8e1" providerId="ADAL" clId="{0FB6D3D7-0438-4AFE-BAF9-5C6CD80C84B8}" dt="2026-02-11T18:16:36.097" v="257"/>
          <ac:picMkLst>
            <pc:docMk/>
            <pc:sldMk cId="0" sldId="259"/>
            <ac:picMk id="20" creationId="{98132134-5C9D-C1B1-E8F1-E08C536D8F6A}"/>
          </ac:picMkLst>
        </pc:picChg>
        <pc:picChg chg="mod ord">
          <ac:chgData name="Finzi Elvina" userId="2f60d545-8bfb-41e3-9455-ccb2d706e8e1" providerId="ADAL" clId="{0FB6D3D7-0438-4AFE-BAF9-5C6CD80C84B8}" dt="2026-02-11T18:16:36.092" v="225"/>
          <ac:picMkLst>
            <pc:docMk/>
            <pc:sldMk cId="0" sldId="259"/>
            <ac:picMk id="22" creationId="{FD7E8960-BFF5-9AA5-1E69-AE7DE1035AFB}"/>
          </ac:picMkLst>
        </pc:picChg>
        <pc:picChg chg="mod ord">
          <ac:chgData name="Finzi Elvina" userId="2f60d545-8bfb-41e3-9455-ccb2d706e8e1" providerId="ADAL" clId="{0FB6D3D7-0438-4AFE-BAF9-5C6CD80C84B8}" dt="2026-02-11T18:16:36.093" v="231"/>
          <ac:picMkLst>
            <pc:docMk/>
            <pc:sldMk cId="0" sldId="259"/>
            <ac:picMk id="25" creationId="{BCD8C365-7D7B-5915-2006-C3309B32F47B}"/>
          </ac:picMkLst>
        </pc:picChg>
        <pc:picChg chg="mod ord">
          <ac:chgData name="Finzi Elvina" userId="2f60d545-8bfb-41e3-9455-ccb2d706e8e1" providerId="ADAL" clId="{0FB6D3D7-0438-4AFE-BAF9-5C6CD80C84B8}" dt="2026-02-11T18:16:36.094" v="233"/>
          <ac:picMkLst>
            <pc:docMk/>
            <pc:sldMk cId="0" sldId="259"/>
            <ac:picMk id="28" creationId="{DA340CF6-68EB-0587-301A-03E8CB88B1B5}"/>
          </ac:picMkLst>
        </pc:picChg>
        <pc:picChg chg="mod ord">
          <ac:chgData name="Finzi Elvina" userId="2f60d545-8bfb-41e3-9455-ccb2d706e8e1" providerId="ADAL" clId="{0FB6D3D7-0438-4AFE-BAF9-5C6CD80C84B8}" dt="2026-02-11T18:16:36.094" v="235"/>
          <ac:picMkLst>
            <pc:docMk/>
            <pc:sldMk cId="0" sldId="259"/>
            <ac:picMk id="30" creationId="{8A2F9CA4-78C6-80C3-DB45-D7655FB0E29E}"/>
          </ac:picMkLst>
        </pc:picChg>
        <pc:picChg chg="mod ord">
          <ac:chgData name="Finzi Elvina" userId="2f60d545-8bfb-41e3-9455-ccb2d706e8e1" providerId="ADAL" clId="{0FB6D3D7-0438-4AFE-BAF9-5C6CD80C84B8}" dt="2026-02-11T18:16:36.094" v="237"/>
          <ac:picMkLst>
            <pc:docMk/>
            <pc:sldMk cId="0" sldId="259"/>
            <ac:picMk id="32" creationId="{E142A955-7079-5CCC-C401-A97AE4B8954B}"/>
          </ac:picMkLst>
        </pc:picChg>
        <pc:picChg chg="mod ord">
          <ac:chgData name="Finzi Elvina" userId="2f60d545-8bfb-41e3-9455-ccb2d706e8e1" providerId="ADAL" clId="{0FB6D3D7-0438-4AFE-BAF9-5C6CD80C84B8}" dt="2026-02-11T18:16:36.094" v="239"/>
          <ac:picMkLst>
            <pc:docMk/>
            <pc:sldMk cId="0" sldId="259"/>
            <ac:picMk id="34" creationId="{6CE2DFB1-2157-7AFD-3305-D5B4C6C2B703}"/>
          </ac:picMkLst>
        </pc:picChg>
        <pc:picChg chg="mod ord">
          <ac:chgData name="Finzi Elvina" userId="2f60d545-8bfb-41e3-9455-ccb2d706e8e1" providerId="ADAL" clId="{0FB6D3D7-0438-4AFE-BAF9-5C6CD80C84B8}" dt="2026-02-11T18:16:36.095" v="241"/>
          <ac:picMkLst>
            <pc:docMk/>
            <pc:sldMk cId="0" sldId="259"/>
            <ac:picMk id="35" creationId="{AEE39C53-20F5-7083-8230-B8CB9B6083C8}"/>
          </ac:picMkLst>
        </pc:picChg>
        <pc:picChg chg="mod ord">
          <ac:chgData name="Finzi Elvina" userId="2f60d545-8bfb-41e3-9455-ccb2d706e8e1" providerId="ADAL" clId="{0FB6D3D7-0438-4AFE-BAF9-5C6CD80C84B8}" dt="2026-02-11T18:16:36.095" v="243"/>
          <ac:picMkLst>
            <pc:docMk/>
            <pc:sldMk cId="0" sldId="259"/>
            <ac:picMk id="37" creationId="{33CFFDCA-6B06-0416-C98A-030253CEC2FE}"/>
          </ac:picMkLst>
        </pc:picChg>
        <pc:picChg chg="mod ord">
          <ac:chgData name="Finzi Elvina" userId="2f60d545-8bfb-41e3-9455-ccb2d706e8e1" providerId="ADAL" clId="{0FB6D3D7-0438-4AFE-BAF9-5C6CD80C84B8}" dt="2026-02-11T18:16:36.095" v="245"/>
          <ac:picMkLst>
            <pc:docMk/>
            <pc:sldMk cId="0" sldId="259"/>
            <ac:picMk id="39" creationId="{B7656F2A-295F-8804-04A8-D4CF3B2EF7C3}"/>
          </ac:picMkLst>
        </pc:picChg>
      </pc:sldChg>
      <pc:sldChg chg="addSp modSp mod modAnim">
        <pc:chgData name="Finzi Elvina" userId="2f60d545-8bfb-41e3-9455-ccb2d706e8e1" providerId="ADAL" clId="{0FB6D3D7-0438-4AFE-BAF9-5C6CD80C84B8}" dt="2026-02-11T18:23:01.102" v="343" actId="14100"/>
        <pc:sldMkLst>
          <pc:docMk/>
          <pc:sldMk cId="1390980492" sldId="265"/>
        </pc:sldMkLst>
        <pc:spChg chg="mod ord">
          <ac:chgData name="Finzi Elvina" userId="2f60d545-8bfb-41e3-9455-ccb2d706e8e1" providerId="ADAL" clId="{0FB6D3D7-0438-4AFE-BAF9-5C6CD80C84B8}" dt="2026-02-11T18:21:23.436" v="291"/>
          <ac:spMkLst>
            <pc:docMk/>
            <pc:sldMk cId="1390980492" sldId="265"/>
            <ac:spMk id="2" creationId="{A8BB0D0E-715F-1738-10AA-5A95D0B9BB56}"/>
          </ac:spMkLst>
        </pc:spChg>
        <pc:spChg chg="mod ord">
          <ac:chgData name="Finzi Elvina" userId="2f60d545-8bfb-41e3-9455-ccb2d706e8e1" providerId="ADAL" clId="{0FB6D3D7-0438-4AFE-BAF9-5C6CD80C84B8}" dt="2026-02-11T18:21:23.438" v="301"/>
          <ac:spMkLst>
            <pc:docMk/>
            <pc:sldMk cId="1390980492" sldId="265"/>
            <ac:spMk id="4" creationId="{FE53BA2F-E6A8-F8C2-9970-A8160CBFCA71}"/>
          </ac:spMkLst>
        </pc:spChg>
        <pc:spChg chg="mod ord">
          <ac:chgData name="Finzi Elvina" userId="2f60d545-8bfb-41e3-9455-ccb2d706e8e1" providerId="ADAL" clId="{0FB6D3D7-0438-4AFE-BAF9-5C6CD80C84B8}" dt="2026-02-11T18:21:23.437" v="293"/>
          <ac:spMkLst>
            <pc:docMk/>
            <pc:sldMk cId="1390980492" sldId="265"/>
            <ac:spMk id="7" creationId="{3FBD336C-F2C0-75AB-1DE9-18E72253A50C}"/>
          </ac:spMkLst>
        </pc:spChg>
        <pc:spChg chg="add mod ord">
          <ac:chgData name="Finzi Elvina" userId="2f60d545-8bfb-41e3-9455-ccb2d706e8e1" providerId="ADAL" clId="{0FB6D3D7-0438-4AFE-BAF9-5C6CD80C84B8}" dt="2026-02-11T18:22:42.629" v="342" actId="14100"/>
          <ac:spMkLst>
            <pc:docMk/>
            <pc:sldMk cId="1390980492" sldId="265"/>
            <ac:spMk id="9" creationId="{39E9648C-2374-E963-F7B0-D5D098D09D77}"/>
          </ac:spMkLst>
        </pc:spChg>
        <pc:spChg chg="mod ord">
          <ac:chgData name="Finzi Elvina" userId="2f60d545-8bfb-41e3-9455-ccb2d706e8e1" providerId="ADAL" clId="{0FB6D3D7-0438-4AFE-BAF9-5C6CD80C84B8}" dt="2026-02-11T18:21:23.440" v="315"/>
          <ac:spMkLst>
            <pc:docMk/>
            <pc:sldMk cId="1390980492" sldId="265"/>
            <ac:spMk id="27" creationId="{AF624A9D-5DE1-E839-CE8A-43002DF3AB07}"/>
          </ac:spMkLst>
        </pc:spChg>
        <pc:spChg chg="mod ord">
          <ac:chgData name="Finzi Elvina" userId="2f60d545-8bfb-41e3-9455-ccb2d706e8e1" providerId="ADAL" clId="{0FB6D3D7-0438-4AFE-BAF9-5C6CD80C84B8}" dt="2026-02-11T18:21:23.440" v="317"/>
          <ac:spMkLst>
            <pc:docMk/>
            <pc:sldMk cId="1390980492" sldId="265"/>
            <ac:spMk id="28" creationId="{47C58091-E151-1A7B-5CEE-69BA225BCEB2}"/>
          </ac:spMkLst>
        </pc:spChg>
        <pc:spChg chg="mod ord">
          <ac:chgData name="Finzi Elvina" userId="2f60d545-8bfb-41e3-9455-ccb2d706e8e1" providerId="ADAL" clId="{0FB6D3D7-0438-4AFE-BAF9-5C6CD80C84B8}" dt="2026-02-11T18:21:23.440" v="319"/>
          <ac:spMkLst>
            <pc:docMk/>
            <pc:sldMk cId="1390980492" sldId="265"/>
            <ac:spMk id="29" creationId="{296BC23C-5C1C-3301-31AC-5A1D671026CC}"/>
          </ac:spMkLst>
        </pc:spChg>
        <pc:spChg chg="mod ord">
          <ac:chgData name="Finzi Elvina" userId="2f60d545-8bfb-41e3-9455-ccb2d706e8e1" providerId="ADAL" clId="{0FB6D3D7-0438-4AFE-BAF9-5C6CD80C84B8}" dt="2026-02-11T18:21:23.435" v="285"/>
          <ac:spMkLst>
            <pc:docMk/>
            <pc:sldMk cId="1390980492" sldId="265"/>
            <ac:spMk id="30" creationId="{C153A472-F2DE-5016-B245-CC0EE2CA658E}"/>
          </ac:spMkLst>
        </pc:spChg>
        <pc:spChg chg="mod ord">
          <ac:chgData name="Finzi Elvina" userId="2f60d545-8bfb-41e3-9455-ccb2d706e8e1" providerId="ADAL" clId="{0FB6D3D7-0438-4AFE-BAF9-5C6CD80C84B8}" dt="2026-02-11T18:21:23.440" v="321"/>
          <ac:spMkLst>
            <pc:docMk/>
            <pc:sldMk cId="1390980492" sldId="265"/>
            <ac:spMk id="31" creationId="{A378730C-7AE8-582D-7CF6-6755C09A4CA2}"/>
          </ac:spMkLst>
        </pc:spChg>
        <pc:spChg chg="mod ord">
          <ac:chgData name="Finzi Elvina" userId="2f60d545-8bfb-41e3-9455-ccb2d706e8e1" providerId="ADAL" clId="{0FB6D3D7-0438-4AFE-BAF9-5C6CD80C84B8}" dt="2026-02-11T18:21:23.441" v="323"/>
          <ac:spMkLst>
            <pc:docMk/>
            <pc:sldMk cId="1390980492" sldId="265"/>
            <ac:spMk id="32" creationId="{34033FEC-ABF3-9324-6FC8-7C12A09FA4CD}"/>
          </ac:spMkLst>
        </pc:spChg>
        <pc:graphicFrameChg chg="mod">
          <ac:chgData name="Finzi Elvina" userId="2f60d545-8bfb-41e3-9455-ccb2d706e8e1" providerId="ADAL" clId="{0FB6D3D7-0438-4AFE-BAF9-5C6CD80C84B8}" dt="2026-02-11T18:21:23.442" v="329"/>
          <ac:graphicFrameMkLst>
            <pc:docMk/>
            <pc:sldMk cId="1390980492" sldId="265"/>
            <ac:graphicFrameMk id="23" creationId="{7279F184-A330-AFA4-DA89-7A6A15D6365B}"/>
          </ac:graphicFrameMkLst>
        </pc:graphicFrameChg>
        <pc:picChg chg="mod ord">
          <ac:chgData name="Finzi Elvina" userId="2f60d545-8bfb-41e3-9455-ccb2d706e8e1" providerId="ADAL" clId="{0FB6D3D7-0438-4AFE-BAF9-5C6CD80C84B8}" dt="2026-02-11T18:21:23.438" v="303"/>
          <ac:picMkLst>
            <pc:docMk/>
            <pc:sldMk cId="1390980492" sldId="265"/>
            <ac:picMk id="5" creationId="{2738FA28-5272-39B8-31B9-9E9FEA556664}"/>
          </ac:picMkLst>
        </pc:picChg>
        <pc:picChg chg="mod ord">
          <ac:chgData name="Finzi Elvina" userId="2f60d545-8bfb-41e3-9455-ccb2d706e8e1" providerId="ADAL" clId="{0FB6D3D7-0438-4AFE-BAF9-5C6CD80C84B8}" dt="2026-02-11T18:21:23.437" v="295"/>
          <ac:picMkLst>
            <pc:docMk/>
            <pc:sldMk cId="1390980492" sldId="265"/>
            <ac:picMk id="6" creationId="{F7F832CB-6EAB-0F06-5104-FDE08E2438D8}"/>
          </ac:picMkLst>
        </pc:picChg>
        <pc:picChg chg="add mod ord">
          <ac:chgData name="Finzi Elvina" userId="2f60d545-8bfb-41e3-9455-ccb2d706e8e1" providerId="ADAL" clId="{0FB6D3D7-0438-4AFE-BAF9-5C6CD80C84B8}" dt="2026-02-11T18:23:01.102" v="343" actId="14100"/>
          <ac:picMkLst>
            <pc:docMk/>
            <pc:sldMk cId="1390980492" sldId="265"/>
            <ac:picMk id="8" creationId="{032CCADD-32EA-1F5B-F706-0404098663C3}"/>
          </ac:picMkLst>
        </pc:picChg>
        <pc:picChg chg="mod ord">
          <ac:chgData name="Finzi Elvina" userId="2f60d545-8bfb-41e3-9455-ccb2d706e8e1" providerId="ADAL" clId="{0FB6D3D7-0438-4AFE-BAF9-5C6CD80C84B8}" dt="2026-02-11T18:21:23.438" v="305"/>
          <ac:picMkLst>
            <pc:docMk/>
            <pc:sldMk cId="1390980492" sldId="265"/>
            <ac:picMk id="10" creationId="{A58301C9-7739-7F1D-3B76-4C4DB552AC5F}"/>
          </ac:picMkLst>
        </pc:picChg>
        <pc:picChg chg="mod ord">
          <ac:chgData name="Finzi Elvina" userId="2f60d545-8bfb-41e3-9455-ccb2d706e8e1" providerId="ADAL" clId="{0FB6D3D7-0438-4AFE-BAF9-5C6CD80C84B8}" dt="2026-02-11T18:21:23.439" v="307"/>
          <ac:picMkLst>
            <pc:docMk/>
            <pc:sldMk cId="1390980492" sldId="265"/>
            <ac:picMk id="12" creationId="{C3E9A73F-3A74-BF2D-453B-A23495BD770E}"/>
          </ac:picMkLst>
        </pc:picChg>
        <pc:picChg chg="mod ord">
          <ac:chgData name="Finzi Elvina" userId="2f60d545-8bfb-41e3-9455-ccb2d706e8e1" providerId="ADAL" clId="{0FB6D3D7-0438-4AFE-BAF9-5C6CD80C84B8}" dt="2026-02-11T18:21:23.439" v="309"/>
          <ac:picMkLst>
            <pc:docMk/>
            <pc:sldMk cId="1390980492" sldId="265"/>
            <ac:picMk id="14" creationId="{AA1B262C-F11B-7ACF-B1AE-6CD3F7E3D9E6}"/>
          </ac:picMkLst>
        </pc:picChg>
        <pc:picChg chg="mod ord">
          <ac:chgData name="Finzi Elvina" userId="2f60d545-8bfb-41e3-9455-ccb2d706e8e1" providerId="ADAL" clId="{0FB6D3D7-0438-4AFE-BAF9-5C6CD80C84B8}" dt="2026-02-11T18:21:23.437" v="297"/>
          <ac:picMkLst>
            <pc:docMk/>
            <pc:sldMk cId="1390980492" sldId="265"/>
            <ac:picMk id="17" creationId="{5433BC40-33DB-46CB-1942-A668457C77E4}"/>
          </ac:picMkLst>
        </pc:picChg>
        <pc:picChg chg="mod ord">
          <ac:chgData name="Finzi Elvina" userId="2f60d545-8bfb-41e3-9455-ccb2d706e8e1" providerId="ADAL" clId="{0FB6D3D7-0438-4AFE-BAF9-5C6CD80C84B8}" dt="2026-02-11T18:21:23.439" v="313"/>
          <ac:picMkLst>
            <pc:docMk/>
            <pc:sldMk cId="1390980492" sldId="265"/>
            <ac:picMk id="18" creationId="{ED635A4F-5C3E-6FD5-EBD0-9A030820F805}"/>
          </ac:picMkLst>
        </pc:picChg>
        <pc:picChg chg="mod ord">
          <ac:chgData name="Finzi Elvina" userId="2f60d545-8bfb-41e3-9455-ccb2d706e8e1" providerId="ADAL" clId="{0FB6D3D7-0438-4AFE-BAF9-5C6CD80C84B8}" dt="2026-02-11T18:21:23.439" v="311"/>
          <ac:picMkLst>
            <pc:docMk/>
            <pc:sldMk cId="1390980492" sldId="265"/>
            <ac:picMk id="20" creationId="{15E6975A-CEFA-B0F0-3F41-D04885B6EB79}"/>
          </ac:picMkLst>
        </pc:picChg>
        <pc:picChg chg="mod ord">
          <ac:chgData name="Finzi Elvina" userId="2f60d545-8bfb-41e3-9455-ccb2d706e8e1" providerId="ADAL" clId="{0FB6D3D7-0438-4AFE-BAF9-5C6CD80C84B8}" dt="2026-02-11T18:21:23.437" v="299"/>
          <ac:picMkLst>
            <pc:docMk/>
            <pc:sldMk cId="1390980492" sldId="265"/>
            <ac:picMk id="22" creationId="{EB056912-76E7-6EC6-289E-03CF5CF22434}"/>
          </ac:picMkLst>
        </pc:picChg>
        <pc:picChg chg="mod ord">
          <ac:chgData name="Finzi Elvina" userId="2f60d545-8bfb-41e3-9455-ccb2d706e8e1" providerId="ADAL" clId="{0FB6D3D7-0438-4AFE-BAF9-5C6CD80C84B8}" dt="2026-02-11T18:21:23.436" v="289"/>
          <ac:picMkLst>
            <pc:docMk/>
            <pc:sldMk cId="1390980492" sldId="265"/>
            <ac:picMk id="24" creationId="{781F0C3C-70D7-EA65-A019-76DED4CC4752}"/>
          </ac:picMkLst>
        </pc:picChg>
        <pc:picChg chg="mod ord">
          <ac:chgData name="Finzi Elvina" userId="2f60d545-8bfb-41e3-9455-ccb2d706e8e1" providerId="ADAL" clId="{0FB6D3D7-0438-4AFE-BAF9-5C6CD80C84B8}" dt="2026-02-11T18:21:23.436" v="287"/>
          <ac:picMkLst>
            <pc:docMk/>
            <pc:sldMk cId="1390980492" sldId="265"/>
            <ac:picMk id="26" creationId="{7E85EDFE-F488-15C9-A1AA-66B1432CBAB0}"/>
          </ac:picMkLst>
        </pc:picChg>
      </pc:sldChg>
      <pc:sldChg chg="modSp mod modShow">
        <pc:chgData name="Finzi Elvina" userId="2f60d545-8bfb-41e3-9455-ccb2d706e8e1" providerId="ADAL" clId="{0FB6D3D7-0438-4AFE-BAF9-5C6CD80C84B8}" dt="2026-02-11T18:06:25.774" v="13" actId="729"/>
        <pc:sldMkLst>
          <pc:docMk/>
          <pc:sldMk cId="3828778137" sldId="2147482200"/>
        </pc:sldMkLst>
        <pc:spChg chg="mod">
          <ac:chgData name="Finzi Elvina" userId="2f60d545-8bfb-41e3-9455-ccb2d706e8e1" providerId="ADAL" clId="{0FB6D3D7-0438-4AFE-BAF9-5C6CD80C84B8}" dt="2026-02-11T18:06:16.151" v="12" actId="20577"/>
          <ac:spMkLst>
            <pc:docMk/>
            <pc:sldMk cId="3828778137" sldId="2147482200"/>
            <ac:spMk id="12" creationId="{D4DEECDC-2CDD-5EA6-9FD2-B9CFC170D5A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F7B54-E114-475C-A1DE-F3F965BF111F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FAAB4-D300-46B2-8090-7E13CD7BDE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7607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EFAAB4-D300-46B2-8090-7E13CD7BDEA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2773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FF218A-C157-4C5D-5B43-3E13A24C4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1DE6C7F-4865-64AC-2F00-9E8B9BB96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793484A-6FC6-7021-7E37-11B05996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8F6E444-C793-4993-5A9F-1242F124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FDDEAD7-8646-F5DD-DFA7-CACE5878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54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377CDB-FAEC-BDCA-5F48-FBE9DEE6F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0AAEEAD-658B-7197-E63A-AC83CC1CA0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EDADC0-2436-BFD2-EFFB-031A734BD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F897B2-E515-838B-1388-53CBA36B2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4F08BA1-7267-2ECC-B25D-D776AAC7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5294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B150FBA-D51E-99D1-5401-CCBE13F11D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5624DBC-7B5B-AB1E-5353-11E432D71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58B4F16-BD2F-A66F-01CF-B3E0ECF46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725283-5206-EA0F-4544-2DC305E40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878502-E268-48A9-280E-349246D81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811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+text*2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6E3B0F-0EAD-410D-B6C0-F623195BC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278" y="275592"/>
            <a:ext cx="11576685" cy="34624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89496D8-55CA-4983-9348-C7A6E5B2B9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Contact Lenses - QBR Q1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2EE7F1-502F-4A02-B320-EDC09EB8D1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F56DD0F-C89E-4991-9DEF-CB9AFA9FF8DC}" type="slidenum">
              <a:rPr lang="fr-FR" smtClean="0"/>
              <a:pPr/>
              <a:t>‹N›</a:t>
            </a:fld>
            <a:endParaRPr lang="fr-FR"/>
          </a:p>
        </p:txBody>
      </p:sp>
      <p:sp>
        <p:nvSpPr>
          <p:cNvPr id="5" name="Espace réservé du texte 9">
            <a:extLst>
              <a:ext uri="{FF2B5EF4-FFF2-40B4-BE49-F238E27FC236}">
                <a16:creationId xmlns:a16="http://schemas.microsoft.com/office/drawing/2014/main" id="{367BEEA9-489F-44E2-97C4-514A680404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7500" y="1289936"/>
            <a:ext cx="5309888" cy="1110753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marL="142871" marR="0" lvl="3" indent="-142871" algn="l" defTabSz="4571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Quatrième niveau</a:t>
            </a:r>
          </a:p>
          <a:p>
            <a:pPr marL="142871" marR="0" lvl="4" indent="-142871" algn="l" defTabSz="4571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Cinquième niveau</a:t>
            </a:r>
          </a:p>
        </p:txBody>
      </p:sp>
      <p:sp>
        <p:nvSpPr>
          <p:cNvPr id="6" name="Espace réservé du texte 9">
            <a:extLst>
              <a:ext uri="{FF2B5EF4-FFF2-40B4-BE49-F238E27FC236}">
                <a16:creationId xmlns:a16="http://schemas.microsoft.com/office/drawing/2014/main" id="{F3B6B0CF-676D-42E4-B2BC-6ADA2D065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82075" y="1289936"/>
            <a:ext cx="5309888" cy="1110753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marL="142871" marR="0" lvl="3" indent="-142871" algn="l" defTabSz="4571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Quatrième niveau</a:t>
            </a:r>
          </a:p>
          <a:p>
            <a:pPr marL="142871" marR="0" lvl="4" indent="-142871" algn="l" defTabSz="4571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683634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C37531-1155-0549-6D5B-F1A35824D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78F58D6-C00D-D350-55D0-12E4FE867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111FBB-823B-FBAB-7FA8-E7E6A2128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BCCAB99-8F67-6078-2C4B-2B187656C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DC6BAF8-068F-6A94-395F-1577E0132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7405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7FDABB-1245-8C32-C821-4D7087C94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81C563C-95A3-CF12-33EC-705B2C127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E19143E-D144-E29E-2027-BDD9E2A97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9E6482-7AD9-7475-4F31-8ECBFAED4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8957D85-39F4-2B73-1EC5-1BF08DA31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947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76826B-494B-C846-26CC-653A7E07F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B76BDF1-87DF-6553-1092-A11813365D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4196BDC-C1D3-ADF7-52DB-987404B38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6FA2E9A-1644-BFEE-4825-57741A222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C6707E7-AB0E-660A-B369-8A8104D18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28C5C8A-7EEF-A469-7798-AAB9AD40B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31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A1DFCC-DB07-A291-DA3E-DFDFEAD8A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BD12944-51A3-2902-7ED3-1A602A55E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BC0E868-1610-15CB-9505-81518F7263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BCC383B-11E4-A2A6-8675-0EF797E73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DFFB497-04EA-25C1-C6B1-1B87A33C12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F060DDA-63D5-6155-3D1C-1D8AED682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7007DA9-643E-7F08-BC0B-8D972361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61FB79E-71E6-1EAA-734B-BBBA849AE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852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5F11AA-B225-E60E-B83C-01215235E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C952B1A-619B-310A-6947-9DFFE641B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BF5DA9B-2FAF-1EAD-3A22-7BF0B8CD2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9C68B4E-7F3B-04F4-6799-B6AC801F2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587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5CAC3CD-2907-0BE6-8779-9322A1BD6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053E8E2-946C-89BF-3565-3B75B96A9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5B31859-B073-C392-E3D3-3003CCFB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759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9599E7-8B55-FD32-0F20-153DFBED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6C31945-A922-660F-3B86-9942802FF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D982FCE-3351-BD77-680B-53AE46BC1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58CE08E-9FBD-946F-2AA9-5FD83E8BD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3ACC204-2382-F5DF-ABD0-9D922AB04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8774A31-1843-B3AE-3F65-DD2A8C237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2133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6B248-AD25-00EE-7F1F-C2E78E1C4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DA21578-391B-F783-71F7-1C0B66C46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1A00013-0C35-B272-DA81-A30216F42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4B44BD5-755F-31D2-2F02-C32761D65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36FAA26-6E4E-9640-73D2-9616C3466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9D4C7F4-E6BF-7AE6-1868-D0EDEF542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07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3AD59D7A-1809-6A2D-C3C0-197C9DA76829}"/>
              </a:ext>
            </a:extLst>
          </p:cNvPr>
          <p:cNvGraphicFramePr>
            <a:graphicFrameLocks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3665789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15" imgW="404" imgH="403" progId="TCLayout.ActiveDocument.1">
                  <p:embed/>
                </p:oleObj>
              </mc:Choice>
              <mc:Fallback>
                <p:oleObj name="Diapositiva think-cell" r:id="rId15" imgW="404" imgH="403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AD59D7A-1809-6A2D-C3C0-197C9DA768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0BF035C-F420-1EAE-FD2E-B13427FE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F7ACCD0-E1C1-9C3B-B9C0-F60D43D52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EDA898-4A30-0983-B3C3-447B3DE9A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338B57-24E4-48DD-8BE7-AD03CB82079A}" type="datetimeFigureOut">
              <a:rPr lang="it-IT" smtClean="0"/>
              <a:t>11/02/2026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74431B-0759-EB6B-E790-A6F93B17C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50FBBE-42E7-AD2E-901D-C5CC3635F3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DCEE76-47EF-4C67-8031-AA58DA816C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73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0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.e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7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1.emf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35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21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8.png"/><Relationship Id="rId1" Type="http://schemas.openxmlformats.org/officeDocument/2006/relationships/tags" Target="../tags/tag6.xml"/><Relationship Id="rId6" Type="http://schemas.openxmlformats.org/officeDocument/2006/relationships/image" Target="../media/image32.png"/><Relationship Id="rId11" Type="http://schemas.openxmlformats.org/officeDocument/2006/relationships/image" Target="../media/image33.png"/><Relationship Id="rId5" Type="http://schemas.openxmlformats.org/officeDocument/2006/relationships/image" Target="../media/image31.png"/><Relationship Id="rId15" Type="http://schemas.openxmlformats.org/officeDocument/2006/relationships/image" Target="../media/image37.png"/><Relationship Id="rId10" Type="http://schemas.microsoft.com/office/2007/relationships/hdphoto" Target="../media/hdphoto1.wdp"/><Relationship Id="rId4" Type="http://schemas.openxmlformats.org/officeDocument/2006/relationships/image" Target="../media/image1.emf"/><Relationship Id="rId9" Type="http://schemas.openxmlformats.org/officeDocument/2006/relationships/image" Target="../media/image7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C6B10-7A6D-5931-68C4-24701A697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1CA8505-77D8-1A99-5668-A7C92234D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" name="Immagine 11" descr="Immagine che contiene testo, schermata, Carattere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EEFC4271-6440-6A3D-49BE-EC65B6E47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-1504" y="1282"/>
            <a:ext cx="12191980" cy="6856718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7457469-D093-58AD-3AB9-2DE979827493}"/>
              </a:ext>
            </a:extLst>
          </p:cNvPr>
          <p:cNvSpPr txBox="1"/>
          <p:nvPr/>
        </p:nvSpPr>
        <p:spPr>
          <a:xfrm>
            <a:off x="269758" y="893871"/>
            <a:ext cx="6116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13 febbraio 2026 sala conference CNI via XX settembre, 5 </a:t>
            </a:r>
            <a:r>
              <a:rPr lang="it-IT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R</a:t>
            </a:r>
            <a:r>
              <a:rPr lang="it-IT" b="0" i="0" dirty="0">
                <a:solidFill>
                  <a:schemeClr val="bg1"/>
                </a:solidFill>
                <a:effectLst/>
                <a:latin typeface="Aptos Display" panose="020B0004020202020204" pitchFamily="34" charset="0"/>
                <a:cs typeface="Aharoni" panose="02010803020104030203" pitchFamily="2" charset="-79"/>
              </a:rPr>
              <a:t>oma</a:t>
            </a:r>
            <a:endParaRPr lang="it-IT" dirty="0">
              <a:solidFill>
                <a:schemeClr val="bg1"/>
              </a:solidFill>
              <a:latin typeface="Aptos Display" panose="020B00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30079CB-9B71-EA9F-2A66-231B7DDF1507}"/>
              </a:ext>
            </a:extLst>
          </p:cNvPr>
          <p:cNvSpPr txBox="1"/>
          <p:nvPr/>
        </p:nvSpPr>
        <p:spPr>
          <a:xfrm>
            <a:off x="269758" y="1263203"/>
            <a:ext cx="83609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  <a:cs typeface="Aharoni" panose="02010803020104030203" pitchFamily="2" charset="-79"/>
              </a:rPr>
              <a:t>Engineering</a:t>
            </a:r>
            <a:r>
              <a:rPr lang="en-US" sz="4000" b="1" dirty="0">
                <a:solidFill>
                  <a:schemeClr val="bg1"/>
                </a:solidFill>
                <a:latin typeface="Aptos Display" panose="020B0004020202020204" pitchFamily="34" charset="0"/>
              </a:rPr>
              <a:t> the Future: </a:t>
            </a:r>
            <a:r>
              <a:rPr lang="en-US" sz="40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STEMinsieme</a:t>
            </a:r>
            <a:endParaRPr lang="it-IT" sz="4000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endParaRPr lang="it-IT" sz="40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794A75E-38AD-7E7B-91E0-A170C1A405A2}"/>
              </a:ext>
            </a:extLst>
          </p:cNvPr>
          <p:cNvSpPr txBox="1"/>
          <p:nvPr/>
        </p:nvSpPr>
        <p:spPr>
          <a:xfrm>
            <a:off x="269757" y="2525124"/>
            <a:ext cx="8979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Il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cuore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ptos Display" panose="020B0004020202020204" pitchFamily="34" charset="0"/>
              </a:rPr>
              <a:t>ingegneristico</a:t>
            </a:r>
            <a:r>
              <a:rPr lang="en-US" sz="3200" b="1" dirty="0">
                <a:solidFill>
                  <a:schemeClr val="bg1"/>
                </a:solidFill>
                <a:latin typeface="Aptos Display" panose="020B0004020202020204" pitchFamily="34" charset="0"/>
              </a:rPr>
              <a:t> delle start-up</a:t>
            </a:r>
            <a:endParaRPr lang="en-US" sz="3200" b="1" i="0" dirty="0">
              <a:solidFill>
                <a:schemeClr val="bg1"/>
              </a:solidFill>
              <a:effectLst/>
              <a:latin typeface="Aptos Display" panose="020B00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8AF407E-FC30-1D51-B553-40DD815DA3A1}"/>
              </a:ext>
            </a:extLst>
          </p:cNvPr>
          <p:cNvSpPr txBox="1"/>
          <p:nvPr/>
        </p:nvSpPr>
        <p:spPr>
          <a:xfrm>
            <a:off x="269758" y="3106494"/>
            <a:ext cx="5824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Elvina Finzi</a:t>
            </a:r>
            <a:endParaRPr lang="en-US" sz="2400" b="1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Aptos Display" panose="020B0004020202020204" pitchFamily="34" charset="0"/>
              </a:rPr>
              <a:t>EssilorLuxottica Contact </a:t>
            </a:r>
            <a:r>
              <a:rPr lang="en-US" sz="2400" b="1">
                <a:solidFill>
                  <a:schemeClr val="bg1"/>
                </a:solidFill>
                <a:latin typeface="Aptos Display" panose="020B0004020202020204" pitchFamily="34" charset="0"/>
              </a:rPr>
              <a:t>Lenses Global GM</a:t>
            </a:r>
            <a:endParaRPr lang="en-US" sz="2400" b="1" dirty="0">
              <a:solidFill>
                <a:schemeClr val="bg1"/>
              </a:solidFill>
              <a:latin typeface="Aptos Display" panose="020B0004020202020204" pitchFamily="34" charset="0"/>
            </a:endParaRPr>
          </a:p>
          <a:p>
            <a:r>
              <a:rPr lang="en-US" sz="2400" b="1" i="0" dirty="0">
                <a:solidFill>
                  <a:schemeClr val="bg1"/>
                </a:solidFill>
                <a:effectLst/>
                <a:latin typeface="Aptos Display" panose="020B0004020202020204" pitchFamily="34" charset="0"/>
              </a:rPr>
              <a:t>RARA Business angel</a:t>
            </a:r>
          </a:p>
        </p:txBody>
      </p:sp>
    </p:spTree>
    <p:extLst>
      <p:ext uri="{BB962C8B-B14F-4D97-AF65-F5344CB8AC3E}">
        <p14:creationId xmlns:p14="http://schemas.microsoft.com/office/powerpoint/2010/main" val="986291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616728-82B4-D411-592F-8B864A6D4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D54ED9-4BA7-3A61-A744-8E0DA1283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274638"/>
            <a:ext cx="10030968" cy="114300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4C15A8C-7B39-9AAC-B4D1-36A28BEB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9811512" y="6308729"/>
            <a:ext cx="448057" cy="274633"/>
          </a:xfrm>
        </p:spPr>
        <p:txBody>
          <a:bodyPr/>
          <a:lstStyle/>
          <a:p>
            <a:pPr algn="ctr"/>
            <a:r>
              <a:rPr lang="it-IT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6B24B55F-CB5E-9003-E11E-6B3D28D06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79812" y="2"/>
            <a:ext cx="1512188" cy="6857995"/>
          </a:xfrm>
          <a:prstGeom prst="rect">
            <a:avLst/>
          </a:prstGeom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9005D72F-F329-03C7-F1DE-AF3B714B1E2D}"/>
              </a:ext>
            </a:extLst>
          </p:cNvPr>
          <p:cNvSpPr txBox="1">
            <a:spLocks/>
          </p:cNvSpPr>
          <p:nvPr/>
        </p:nvSpPr>
        <p:spPr>
          <a:xfrm>
            <a:off x="572493" y="2071316"/>
            <a:ext cx="6713552" cy="41191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it-IT" altLang="it-IT" sz="2000" b="1">
                <a:solidFill>
                  <a:schemeClr val="bg1"/>
                </a:solidFill>
                <a:latin typeface="Arial" panose="020B0604020202020204" pitchFamily="34" charset="0"/>
                <a:ea typeface="sofia-pro"/>
                <a:cs typeface="Arial" panose="020B0604020202020204" pitchFamily="34" charset="0"/>
              </a:rPr>
              <a:t>RARA Vision</a:t>
            </a:r>
            <a:endParaRPr lang="it-IT" altLang="it-IT" sz="2000">
              <a:solidFill>
                <a:schemeClr val="bg1"/>
              </a:solidFill>
              <a:latin typeface="Arial" panose="020B0604020202020204" pitchFamily="34" charset="0"/>
              <a:ea typeface="sofia-pro"/>
              <a:cs typeface="Arial" panose="020B0604020202020204" pitchFamily="34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it-IT" altLang="it-IT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       </a:t>
            </a:r>
          </a:p>
          <a:p>
            <a:pPr marL="0" indent="0" eaLnBrk="0" fontAlgn="base" hangingPunc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it-IT" altLang="it-IT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RARA Factory, we are proud pioneers in the development of groundbreaking, cutting-edge materials, seamlessly blending innovative designs with sustainable resources that are both abundantly available and environmentally friendly. Our unwavering commitment to replacing scarce and critical raw materials empowers a brighter and more sustainable future that is not only eco-friendly but also incredibly resource-efficient. Embrace the exciting revolution in material science and technology as we work tirelessly to transform limitless possibilities into tangible realities, shaping a better world for generations to come and fostering a healthier planet for all.</a:t>
            </a:r>
            <a:endParaRPr lang="it-IT" altLang="it-IT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2" descr="Immagine che contiene albero, aria aperta, strada, foresta&#10;&#10;Il contenuto generato dall'IA potrebbe non essere corretto.">
            <a:extLst>
              <a:ext uri="{FF2B5EF4-FFF2-40B4-BE49-F238E27FC236}">
                <a16:creationId xmlns:a16="http://schemas.microsoft.com/office/drawing/2014/main" id="{B33F37C6-69EF-6E47-742F-1E1A2F7DC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0" r="20944" b="2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195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4B7917-8DF8-5AAB-CB2C-123787351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A66C51A-4302-4632-FAEA-DB5B970230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 descr="Immagine che contiene Viso umano, sorriso, ciglio, rossetto&#10;&#10;Il contenuto generato dall'IA potrebbe non essere corretto.">
            <a:extLst>
              <a:ext uri="{FF2B5EF4-FFF2-40B4-BE49-F238E27FC236}">
                <a16:creationId xmlns:a16="http://schemas.microsoft.com/office/drawing/2014/main" id="{1FEA6A2F-47E0-7784-EE92-5C99FE9C35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46" b="8148"/>
          <a:stretch>
            <a:fillRect/>
          </a:stretch>
        </p:blipFill>
        <p:spPr>
          <a:xfrm>
            <a:off x="197224" y="66715"/>
            <a:ext cx="11573435" cy="672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7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EFE8BA0-15FD-1274-0D10-722FE6217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2258" cy="3026004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7BD44EC-391F-208E-13F8-526B174940FC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5" imgH="405" progId="TCLayout.ActiveDocument.1">
                  <p:embed/>
                </p:oleObj>
              </mc:Choice>
              <mc:Fallback>
                <p:oleObj name="Diapositiva think-cell" r:id="rId4" imgW="405" imgH="405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7BD44EC-391F-208E-13F8-526B174940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Immagine 13" descr="Immagine che contiene Viso umano, persona, vestiti, sopracciglio&#10;&#10;Il contenuto generato dall'IA potrebbe non essere corretto.">
            <a:extLst>
              <a:ext uri="{FF2B5EF4-FFF2-40B4-BE49-F238E27FC236}">
                <a16:creationId xmlns:a16="http://schemas.microsoft.com/office/drawing/2014/main" id="{E74F83F9-EA0F-5AF8-3F75-C1E2044558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5" r="12396"/>
          <a:stretch/>
        </p:blipFill>
        <p:spPr>
          <a:xfrm>
            <a:off x="315278" y="1281773"/>
            <a:ext cx="1991618" cy="2818656"/>
          </a:xfrm>
          <a:prstGeom prst="rect">
            <a:avLst/>
          </a:prstGeom>
        </p:spPr>
      </p:pic>
      <p:sp>
        <p:nvSpPr>
          <p:cNvPr id="4" name="Titolo 3">
            <a:extLst>
              <a:ext uri="{FF2B5EF4-FFF2-40B4-BE49-F238E27FC236}">
                <a16:creationId xmlns:a16="http://schemas.microsoft.com/office/drawing/2014/main" id="{63BB69C1-D703-ABF2-9C2B-A04F7C8D8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278" y="275592"/>
            <a:ext cx="11576685" cy="276999"/>
          </a:xfrm>
        </p:spPr>
        <p:txBody>
          <a:bodyPr vert="horz" rIns="91440">
            <a:normAutofit fontScale="90000"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Avenir Next LT Pro" panose="020B0504020202020204" pitchFamily="34" charset="0"/>
              </a:rPr>
              <a:t>Elvina Finzi</a:t>
            </a:r>
            <a:br>
              <a:rPr lang="en-US" sz="2000" b="1" dirty="0">
                <a:solidFill>
                  <a:prstClr val="white"/>
                </a:solidFill>
                <a:latin typeface="Avenir Next LT Pro" panose="020B0504020202020204" pitchFamily="34" charset="0"/>
              </a:rPr>
            </a:br>
            <a:r>
              <a:rPr lang="en-US" sz="2000" b="1" dirty="0">
                <a:solidFill>
                  <a:prstClr val="white"/>
                </a:solidFill>
                <a:latin typeface="Avenir Next LT Pro" panose="020B0504020202020204" pitchFamily="34" charset="0"/>
              </a:rPr>
              <a:t>WHO AM 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E33ECA4-BB12-F4F0-0134-8F07AE603E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501" y="3901160"/>
            <a:ext cx="3874094" cy="2048690"/>
          </a:xfrm>
          <a:prstGeom prst="roundRect">
            <a:avLst>
              <a:gd name="adj" fmla="val 3214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36000" rIns="72000" bIns="36000" anchor="ctr">
            <a:noAutofit/>
          </a:bodyPr>
          <a:lstStyle/>
          <a:p>
            <a:pPr marL="342900" indent="-342900" defTabSz="914377"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MS, PhD Nuclear Engineer</a:t>
            </a:r>
          </a:p>
          <a:p>
            <a:pPr marL="342900" indent="-342900" defTabSz="914377"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MBA in Milan Economics University</a:t>
            </a:r>
          </a:p>
          <a:p>
            <a:pPr marL="342900" indent="-342900" defTabSz="914377"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Passionate about D&amp;I and STEM</a:t>
            </a:r>
          </a:p>
          <a:p>
            <a:pPr marL="342900" indent="-342900" defTabSz="914377">
              <a:lnSpc>
                <a:spcPct val="100000"/>
              </a:lnSpc>
            </a:pPr>
            <a:r>
              <a:rPr lang="en-US" sz="1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Young adult novelist </a:t>
            </a:r>
          </a:p>
        </p:txBody>
      </p:sp>
      <p:sp>
        <p:nvSpPr>
          <p:cNvPr id="11" name="Segnaposto testo 4">
            <a:extLst>
              <a:ext uri="{FF2B5EF4-FFF2-40B4-BE49-F238E27FC236}">
                <a16:creationId xmlns:a16="http://schemas.microsoft.com/office/drawing/2014/main" id="{1B6726C2-0FD9-C91E-E831-6BD7DE8AC611}"/>
              </a:ext>
            </a:extLst>
          </p:cNvPr>
          <p:cNvSpPr txBox="1">
            <a:spLocks/>
          </p:cNvSpPr>
          <p:nvPr/>
        </p:nvSpPr>
        <p:spPr>
          <a:xfrm>
            <a:off x="4338296" y="3899623"/>
            <a:ext cx="3784977" cy="2048690"/>
          </a:xfrm>
          <a:prstGeom prst="roundRect">
            <a:avLst>
              <a:gd name="adj" fmla="val 3598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72000" tIns="36000" rIns="72000" bIns="36000" rtlCol="0" anchor="ctr">
            <a:noAutofit/>
          </a:bodyPr>
          <a:lstStyle>
            <a:lvl1pPr marL="0" indent="0" algn="l" defTabSz="914377" rtl="0" eaLnBrk="1" latinLnBrk="0" hangingPunct="1">
              <a:lnSpc>
                <a:spcPct val="105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377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43996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87993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431989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20+ years in turnaround projects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 - Energy - White goods - Financial Services - Digital - </a:t>
            </a:r>
            <a:r>
              <a:rPr lang="en-US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EyeCare</a:t>
            </a: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industries</a:t>
            </a:r>
          </a:p>
        </p:txBody>
      </p:sp>
      <p:sp>
        <p:nvSpPr>
          <p:cNvPr id="12" name="Segnaposto testo 4">
            <a:extLst>
              <a:ext uri="{FF2B5EF4-FFF2-40B4-BE49-F238E27FC236}">
                <a16:creationId xmlns:a16="http://schemas.microsoft.com/office/drawing/2014/main" id="{D4DEECDC-2CDD-5EA6-9FD2-B9CFC170D5A0}"/>
              </a:ext>
            </a:extLst>
          </p:cNvPr>
          <p:cNvSpPr txBox="1">
            <a:spLocks/>
          </p:cNvSpPr>
          <p:nvPr/>
        </p:nvSpPr>
        <p:spPr>
          <a:xfrm>
            <a:off x="8245971" y="3901159"/>
            <a:ext cx="3784976" cy="2048690"/>
          </a:xfrm>
          <a:prstGeom prst="roundRect">
            <a:avLst>
              <a:gd name="adj" fmla="val 397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72000" tIns="36000" rIns="72000" bIns="36000" rtlCol="0" anchor="ctr">
            <a:noAutofit/>
          </a:bodyPr>
          <a:lstStyle>
            <a:lvl1pPr marL="0" indent="0" algn="l" defTabSz="914377" rtl="0" eaLnBrk="1" latinLnBrk="0" hangingPunct="1">
              <a:lnSpc>
                <a:spcPct val="105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377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43996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87993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431989" indent="0" algn="l" defTabSz="914377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 Lenses category Head since 2023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Rara Board member and business angel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Fintech board member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FA282896-3002-5D3C-5809-FE226B4AC388}"/>
              </a:ext>
            </a:extLst>
          </p:cNvPr>
          <p:cNvSpPr/>
          <p:nvPr/>
        </p:nvSpPr>
        <p:spPr>
          <a:xfrm>
            <a:off x="492403" y="3705414"/>
            <a:ext cx="1073057" cy="28800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Me</a:t>
            </a: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EB05E48C-8A91-638B-FC98-3FC6E50810CC}"/>
              </a:ext>
            </a:extLst>
          </p:cNvPr>
          <p:cNvSpPr/>
          <p:nvPr/>
        </p:nvSpPr>
        <p:spPr>
          <a:xfrm>
            <a:off x="4678556" y="3705414"/>
            <a:ext cx="1073057" cy="28800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Competency</a:t>
            </a: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765E9E6D-6E79-36E8-F974-B04AD49813C6}"/>
              </a:ext>
            </a:extLst>
          </p:cNvPr>
          <p:cNvSpPr/>
          <p:nvPr/>
        </p:nvSpPr>
        <p:spPr>
          <a:xfrm>
            <a:off x="8495110" y="3705414"/>
            <a:ext cx="1073057" cy="28800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In Business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877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hink-cell data - do not delete" hidden="1">
            <a:extLst>
              <a:ext uri="{FF2B5EF4-FFF2-40B4-BE49-F238E27FC236}">
                <a16:creationId xmlns:a16="http://schemas.microsoft.com/office/drawing/2014/main" id="{17E1546E-56AB-6B0A-631B-6ACEB728F5D3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260420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404" imgH="403" progId="TCLayout.ActiveDocument.1">
                  <p:embed/>
                </p:oleObj>
              </mc:Choice>
              <mc:Fallback>
                <p:oleObj name="Diapositiva think-cell" r:id="rId4" imgW="404" imgH="403" progId="TCLayout.ActiveDocument.1">
                  <p:embed/>
                  <p:pic>
                    <p:nvPicPr>
                      <p:cNvPr id="2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7E1546E-56AB-6B0A-631B-6ACEB728F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ttangolo 3">
            <a:extLst>
              <a:ext uri="{FF2B5EF4-FFF2-40B4-BE49-F238E27FC236}">
                <a16:creationId xmlns:a16="http://schemas.microsoft.com/office/drawing/2014/main" id="{AAE30281-05B1-30E9-8CDE-E5D9DA5E4BCE}"/>
              </a:ext>
            </a:extLst>
          </p:cNvPr>
          <p:cNvSpPr/>
          <p:nvPr/>
        </p:nvSpPr>
        <p:spPr>
          <a:xfrm>
            <a:off x="430320" y="617451"/>
            <a:ext cx="3638986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en-US" sz="300" dirty="0">
                <a:latin typeface="Avenir Next LT Pro Demi" panose="020B0704020202020204" pitchFamily="34" charset="0"/>
              </a:rPr>
              <a:t> </a:t>
            </a:r>
          </a:p>
          <a:p>
            <a:r>
              <a:rPr lang="en-US" dirty="0">
                <a:latin typeface="Avenir Next LT Pro Demi" panose="020B0704020202020204" pitchFamily="34" charset="0"/>
              </a:rPr>
              <a:t>1980-1990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COMPUTER REVOLUTION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PC MANUFACTURERS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IT ENGINEERING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BFFC69C-971E-1EEA-9D11-19B032513A3E}"/>
              </a:ext>
            </a:extLst>
          </p:cNvPr>
          <p:cNvSpPr/>
          <p:nvPr/>
        </p:nvSpPr>
        <p:spPr>
          <a:xfrm>
            <a:off x="4163413" y="617451"/>
            <a:ext cx="3638986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en-US" sz="300" dirty="0">
                <a:latin typeface="Avenir Next LT Pro Demi" panose="020B0704020202020204" pitchFamily="34" charset="0"/>
              </a:rPr>
              <a:t> </a:t>
            </a:r>
          </a:p>
          <a:p>
            <a:r>
              <a:rPr lang="en-US" dirty="0">
                <a:latin typeface="Avenir Next LT Pro Demi" panose="020B0704020202020204" pitchFamily="34" charset="0"/>
              </a:rPr>
              <a:t>2000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TELECOM REVOLUTION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MOBILE INDUSTRY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TELECOM ENGINEERING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AA0436C-68C4-12F5-BFB7-00A29F76B4F7}"/>
              </a:ext>
            </a:extLst>
          </p:cNvPr>
          <p:cNvSpPr/>
          <p:nvPr/>
        </p:nvSpPr>
        <p:spPr>
          <a:xfrm>
            <a:off x="7896506" y="617451"/>
            <a:ext cx="3638986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en-US" sz="300" dirty="0">
                <a:latin typeface="Avenir Next LT Pro Demi" panose="020B0704020202020204" pitchFamily="34" charset="0"/>
              </a:rPr>
              <a:t> </a:t>
            </a:r>
          </a:p>
          <a:p>
            <a:r>
              <a:rPr lang="en-US" dirty="0">
                <a:latin typeface="Avenir Next LT Pro Demi" panose="020B0704020202020204" pitchFamily="34" charset="0"/>
              </a:rPr>
              <a:t>2010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pPr algn="ctr"/>
            <a:endParaRPr lang="en-US" dirty="0">
              <a:latin typeface="Avenir Next LT Pro Demi" panose="020B0704020202020204" pitchFamily="34" charset="0"/>
            </a:endParaRPr>
          </a:p>
          <a:p>
            <a:pPr algn="ctr"/>
            <a:endParaRPr lang="en-US" dirty="0">
              <a:latin typeface="Avenir Next LT Pro Demi" panose="020B0704020202020204" pitchFamily="34" charset="0"/>
            </a:endParaRPr>
          </a:p>
          <a:p>
            <a:pPr algn="ctr"/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DIGITAL REVOLUTION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SERVICE PROVIDERS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r>
              <a:rPr lang="en-US" dirty="0">
                <a:latin typeface="Avenir Next LT Pro Demi" panose="020B0704020202020204" pitchFamily="34" charset="0"/>
              </a:rPr>
              <a:t>MATEMATICAL ENGINEERING</a:t>
            </a:r>
          </a:p>
          <a:p>
            <a:pPr algn="ctr"/>
            <a:endParaRPr lang="en-US" dirty="0">
              <a:latin typeface="Avenir Next LT Pro Demi" panose="020B0704020202020204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93663"/>
            <a:ext cx="10030968" cy="523788"/>
          </a:xfrm>
        </p:spPr>
        <p:txBody>
          <a:bodyPr vert="horz" rIns="91440">
            <a:normAutofit/>
          </a:bodyPr>
          <a:lstStyle/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REVOLUTION  NOT EVOLUTION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 flipH="1">
            <a:off x="10027137" y="6253767"/>
            <a:ext cx="448057" cy="274633"/>
          </a:xfrm>
        </p:spPr>
        <p:txBody>
          <a:bodyPr/>
          <a:lstStyle/>
          <a:p>
            <a:pPr algn="ctr"/>
            <a:r>
              <a:rPr lang="it-IT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pic>
        <p:nvPicPr>
          <p:cNvPr id="11" name="Immagine 10" descr="Immagine che contiene persona, vestiti, interno, Personal Computer&#10;&#10;Il contenuto generato dall'IA potrebbe non essere corretto.">
            <a:extLst>
              <a:ext uri="{FF2B5EF4-FFF2-40B4-BE49-F238E27FC236}">
                <a16:creationId xmlns:a16="http://schemas.microsoft.com/office/drawing/2014/main" id="{A52A6561-FB94-772A-8A27-DA40B29D98D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1" r="-1577"/>
          <a:stretch>
            <a:fillRect/>
          </a:stretch>
        </p:blipFill>
        <p:spPr>
          <a:xfrm>
            <a:off x="616519" y="1059463"/>
            <a:ext cx="3280348" cy="2846554"/>
          </a:xfrm>
          <a:prstGeom prst="rect">
            <a:avLst/>
          </a:prstGeom>
        </p:spPr>
      </p:pic>
      <p:pic>
        <p:nvPicPr>
          <p:cNvPr id="22" name="Segnaposto contenuto 4" descr="Immagine che contiene testo, Carattere, schermata, Elementi grafici">
            <a:extLst>
              <a:ext uri="{FF2B5EF4-FFF2-40B4-BE49-F238E27FC236}">
                <a16:creationId xmlns:a16="http://schemas.microsoft.com/office/drawing/2014/main" id="{FD7E8960-BFF5-9AA5-1E69-AE7DE1035AFB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025"/>
          <a:stretch>
            <a:fillRect/>
          </a:stretch>
        </p:blipFill>
        <p:spPr>
          <a:xfrm>
            <a:off x="11628639" y="0"/>
            <a:ext cx="1082332" cy="6857995"/>
          </a:xfrm>
          <a:prstGeom prst="rect">
            <a:avLst/>
          </a:prstGeom>
          <a:solidFill>
            <a:schemeClr val="tx1"/>
          </a:solidFill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12" name="Immagine 11" descr="Immagine che contiene test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5CF74E34-EC74-2356-1C5C-57BEE6F3A1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00656" y="5201255"/>
            <a:ext cx="930610" cy="295663"/>
          </a:xfrm>
          <a:prstGeom prst="rect">
            <a:avLst/>
          </a:prstGeom>
        </p:spPr>
      </p:pic>
      <p:pic>
        <p:nvPicPr>
          <p:cNvPr id="17" name="Immagine 16" descr="Immagine che contiene testo, schermata, Carattere">
            <a:extLst>
              <a:ext uri="{FF2B5EF4-FFF2-40B4-BE49-F238E27FC236}">
                <a16:creationId xmlns:a16="http://schemas.microsoft.com/office/drawing/2014/main" id="{22397772-43F6-D334-EB06-244FD90F611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3005" t="19976" r="19331" b="29066"/>
          <a:stretch>
            <a:fillRect/>
          </a:stretch>
        </p:blipFill>
        <p:spPr>
          <a:xfrm>
            <a:off x="8103506" y="5239501"/>
            <a:ext cx="1627509" cy="777913"/>
          </a:xfrm>
          <a:prstGeom prst="rect">
            <a:avLst/>
          </a:prstGeom>
        </p:spPr>
      </p:pic>
      <p:pic>
        <p:nvPicPr>
          <p:cNvPr id="25" name="Immagine 24" descr="Immagine che contiene testo, schermata, Carattere">
            <a:extLst>
              <a:ext uri="{FF2B5EF4-FFF2-40B4-BE49-F238E27FC236}">
                <a16:creationId xmlns:a16="http://schemas.microsoft.com/office/drawing/2014/main" id="{BCD8C365-7D7B-5915-2006-C3309B32F47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1396" t="19357" r="77293" b="55061"/>
          <a:stretch>
            <a:fillRect/>
          </a:stretch>
        </p:blipFill>
        <p:spPr>
          <a:xfrm>
            <a:off x="5878353" y="5187352"/>
            <a:ext cx="645458" cy="789607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DA340CF6-68EB-0587-301A-03E8CB88B1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4555" y="5208770"/>
            <a:ext cx="725437" cy="746773"/>
          </a:xfrm>
          <a:prstGeom prst="rect">
            <a:avLst/>
          </a:prstGeom>
        </p:spPr>
      </p:pic>
      <p:pic>
        <p:nvPicPr>
          <p:cNvPr id="30" name="Immagine 29" descr="Immagine che contiene Policromia, schermata, quadrat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8A2F9CA4-78C6-80C3-DB45-D7655FB0E2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4100" y="5278285"/>
            <a:ext cx="1065194" cy="746773"/>
          </a:xfrm>
          <a:prstGeom prst="rect">
            <a:avLst/>
          </a:prstGeom>
        </p:spPr>
      </p:pic>
      <p:pic>
        <p:nvPicPr>
          <p:cNvPr id="32" name="Immagine 31" descr="Immagine che contiene Elementi grafici, Carattere, Policromia, cerchio&#10;&#10;Il contenuto generato dall'IA potrebbe non essere corretto.">
            <a:extLst>
              <a:ext uri="{FF2B5EF4-FFF2-40B4-BE49-F238E27FC236}">
                <a16:creationId xmlns:a16="http://schemas.microsoft.com/office/drawing/2014/main" id="{E142A955-7079-5CCC-C401-A97AE4B895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73971" y="5105103"/>
            <a:ext cx="1258890" cy="477053"/>
          </a:xfrm>
          <a:prstGeom prst="rect">
            <a:avLst/>
          </a:prstGeom>
        </p:spPr>
      </p:pic>
      <p:pic>
        <p:nvPicPr>
          <p:cNvPr id="34" name="Immagine 33" descr="Immagine che contiene clipart, Elementi grafici, simbolo&#10;&#10;Il contenuto generato dall'IA potrebbe non essere corretto.">
            <a:extLst>
              <a:ext uri="{FF2B5EF4-FFF2-40B4-BE49-F238E27FC236}">
                <a16:creationId xmlns:a16="http://schemas.microsoft.com/office/drawing/2014/main" id="{6CE2DFB1-2157-7AFD-3305-D5B4C6C2B70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29007" y="5208770"/>
            <a:ext cx="922768" cy="693712"/>
          </a:xfrm>
          <a:prstGeom prst="rect">
            <a:avLst/>
          </a:prstGeom>
        </p:spPr>
      </p:pic>
      <p:pic>
        <p:nvPicPr>
          <p:cNvPr id="35" name="Immagine 34" descr="Immagine che contiene testo, schermata, Carattere">
            <a:extLst>
              <a:ext uri="{FF2B5EF4-FFF2-40B4-BE49-F238E27FC236}">
                <a16:creationId xmlns:a16="http://schemas.microsoft.com/office/drawing/2014/main" id="{AEE39C53-20F5-7083-8230-B8CB9B6083C8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6228" t="73430" r="15579" b="1594"/>
          <a:stretch>
            <a:fillRect/>
          </a:stretch>
        </p:blipFill>
        <p:spPr>
          <a:xfrm>
            <a:off x="9433307" y="5569854"/>
            <a:ext cx="1735843" cy="445878"/>
          </a:xfrm>
          <a:prstGeom prst="rect">
            <a:avLst/>
          </a:prstGeom>
        </p:spPr>
      </p:pic>
      <p:pic>
        <p:nvPicPr>
          <p:cNvPr id="37" name="Immagine 36" descr="Immagine che contiene schermata, quadrato, linea, nero&#10;&#10;Il contenuto generato dall'IA potrebbe non essere corretto.">
            <a:extLst>
              <a:ext uri="{FF2B5EF4-FFF2-40B4-BE49-F238E27FC236}">
                <a16:creationId xmlns:a16="http://schemas.microsoft.com/office/drawing/2014/main" id="{33CFFDCA-6B06-0416-C98A-030253CEC2F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22594" y="5335183"/>
            <a:ext cx="942837" cy="436142"/>
          </a:xfrm>
          <a:prstGeom prst="rect">
            <a:avLst/>
          </a:prstGeom>
        </p:spPr>
      </p:pic>
      <p:pic>
        <p:nvPicPr>
          <p:cNvPr id="39" name="Immagine 38" descr="Immagine che contiene Carattere, Elementi grafici, logo, grafica&#10;&#10;Il contenuto generato dall'IA potrebbe non essere corretto.">
            <a:extLst>
              <a:ext uri="{FF2B5EF4-FFF2-40B4-BE49-F238E27FC236}">
                <a16:creationId xmlns:a16="http://schemas.microsoft.com/office/drawing/2014/main" id="{B7656F2A-295F-8804-04A8-D4CF3B2EF7C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72606" y="5574065"/>
            <a:ext cx="1404100" cy="328417"/>
          </a:xfrm>
          <a:prstGeom prst="rect">
            <a:avLst/>
          </a:prstGeom>
        </p:spPr>
      </p:pic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0752811F-3848-4304-DFD4-BEB8951331C6}"/>
              </a:ext>
            </a:extLst>
          </p:cNvPr>
          <p:cNvSpPr txBox="1"/>
          <p:nvPr/>
        </p:nvSpPr>
        <p:spPr>
          <a:xfrm rot="16200000">
            <a:off x="-580843" y="4776153"/>
            <a:ext cx="15993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ENTREPRENUERSHIP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9AC88B6-285C-B3B7-E3F9-434C801B11E7}"/>
              </a:ext>
            </a:extLst>
          </p:cNvPr>
          <p:cNvSpPr txBox="1"/>
          <p:nvPr/>
        </p:nvSpPr>
        <p:spPr>
          <a:xfrm rot="16200000">
            <a:off x="-580843" y="6177924"/>
            <a:ext cx="15993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CULTURE</a:t>
            </a:r>
          </a:p>
        </p:txBody>
      </p:sp>
      <p:pic>
        <p:nvPicPr>
          <p:cNvPr id="13" name="Immagine 12" descr="Immagine che contiene schermata, tecnologia&#10;&#10;Il contenuto generato dall'IA potrebbe non essere corretto.">
            <a:extLst>
              <a:ext uri="{FF2B5EF4-FFF2-40B4-BE49-F238E27FC236}">
                <a16:creationId xmlns:a16="http://schemas.microsoft.com/office/drawing/2014/main" id="{E267516B-7043-A276-C418-03EAC3A8F6EE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l="642"/>
          <a:stretch>
            <a:fillRect/>
          </a:stretch>
        </p:blipFill>
        <p:spPr>
          <a:xfrm>
            <a:off x="7965567" y="2463116"/>
            <a:ext cx="1331697" cy="1434353"/>
          </a:xfrm>
          <a:prstGeom prst="rect">
            <a:avLst/>
          </a:prstGeom>
        </p:spPr>
      </p:pic>
      <p:pic>
        <p:nvPicPr>
          <p:cNvPr id="6" name="Immagine 5" descr="Immagine che contiene elettronica, telefono, Cellulare, gadget&#10;&#10;Il contenuto generato dall'IA potrebbe non essere corretto.">
            <a:extLst>
              <a:ext uri="{FF2B5EF4-FFF2-40B4-BE49-F238E27FC236}">
                <a16:creationId xmlns:a16="http://schemas.microsoft.com/office/drawing/2014/main" id="{BB5931CB-402F-7E3A-D76F-A851A829974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09276" y="1141239"/>
            <a:ext cx="3415971" cy="1857004"/>
          </a:xfrm>
          <a:prstGeom prst="rect">
            <a:avLst/>
          </a:prstGeom>
        </p:spPr>
      </p:pic>
      <p:pic>
        <p:nvPicPr>
          <p:cNvPr id="14" name="Immagine 13" descr="Immagine che contiene schermata, persona, strada&#10;&#10;Il contenuto generato dall'IA potrebbe non essere corretto.">
            <a:extLst>
              <a:ext uri="{FF2B5EF4-FFF2-40B4-BE49-F238E27FC236}">
                <a16:creationId xmlns:a16="http://schemas.microsoft.com/office/drawing/2014/main" id="{D15050D2-32A2-C45C-EDA5-A0BD627DF15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215881" y="2976971"/>
            <a:ext cx="3409366" cy="1051065"/>
          </a:xfrm>
          <a:prstGeom prst="rect">
            <a:avLst/>
          </a:prstGeom>
        </p:spPr>
      </p:pic>
      <p:pic>
        <p:nvPicPr>
          <p:cNvPr id="20" name="Immagine 19" descr="Immagine che contiene sfera, schermata, cerchio, bolla&#10;&#10;Il contenuto generato dall'IA potrebbe non essere corretto.">
            <a:extLst>
              <a:ext uri="{FF2B5EF4-FFF2-40B4-BE49-F238E27FC236}">
                <a16:creationId xmlns:a16="http://schemas.microsoft.com/office/drawing/2014/main" id="{98132134-5C9D-C1B1-E8F1-E08C536D8F6A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 l="2516" r="9051"/>
          <a:stretch>
            <a:fillRect/>
          </a:stretch>
        </p:blipFill>
        <p:spPr>
          <a:xfrm>
            <a:off x="9246134" y="2125051"/>
            <a:ext cx="2173171" cy="1902985"/>
          </a:xfrm>
          <a:prstGeom prst="rect">
            <a:avLst/>
          </a:prstGeom>
        </p:spPr>
      </p:pic>
      <p:pic>
        <p:nvPicPr>
          <p:cNvPr id="16" name="Immagine 15" descr="Immagine che contiene schermata&#10;&#10;Il contenuto generato dall'IA potrebbe non essere corretto.">
            <a:extLst>
              <a:ext uri="{FF2B5EF4-FFF2-40B4-BE49-F238E27FC236}">
                <a16:creationId xmlns:a16="http://schemas.microsoft.com/office/drawing/2014/main" id="{EE4EC585-E47A-335A-0C77-EC67A8D16700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 t="6281" b="7385"/>
          <a:stretch>
            <a:fillRect/>
          </a:stretch>
        </p:blipFill>
        <p:spPr>
          <a:xfrm>
            <a:off x="7965568" y="1176381"/>
            <a:ext cx="3453738" cy="1181337"/>
          </a:xfrm>
          <a:prstGeom prst="roundRect">
            <a:avLst>
              <a:gd name="adj" fmla="val 14724"/>
            </a:avLst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4695004A-E61D-30A5-5511-E4E897F68993}"/>
              </a:ext>
            </a:extLst>
          </p:cNvPr>
          <p:cNvSpPr/>
          <p:nvPr/>
        </p:nvSpPr>
        <p:spPr>
          <a:xfrm>
            <a:off x="7965568" y="3652838"/>
            <a:ext cx="211645" cy="217488"/>
          </a:xfrm>
          <a:prstGeom prst="rect">
            <a:avLst/>
          </a:prstGeom>
          <a:solidFill>
            <a:srgbClr val="0C0F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374C91-D312-D868-26EF-8D5F4F934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hink-cell data - do not delete" hidden="1">
            <a:extLst>
              <a:ext uri="{FF2B5EF4-FFF2-40B4-BE49-F238E27FC236}">
                <a16:creationId xmlns:a16="http://schemas.microsoft.com/office/drawing/2014/main" id="{E3520ABD-B93F-5DB7-FD02-658375BB6218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2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3520ABD-B93F-5DB7-FD02-658375BB6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89A7AB15-4AE0-4C51-BFAC-ED21600A7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91757"/>
            <a:ext cx="10030968" cy="523788"/>
          </a:xfrm>
        </p:spPr>
        <p:txBody>
          <a:bodyPr vert="horz" rIns="91440">
            <a:normAutofit/>
          </a:bodyPr>
          <a:lstStyle/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AI REVOLUTION  WHERE ARE WE HEADING TO?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15B7A5-9210-6467-07F0-F490B4486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9648836" y="5521896"/>
            <a:ext cx="448057" cy="274633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</a:p>
        </p:txBody>
      </p:sp>
      <p:pic>
        <p:nvPicPr>
          <p:cNvPr id="6" name="Immagine 5" descr="Immagine che contiene testo, schermata, Elementi grafici, multimediale&#10;&#10;Il contenuto generato dall'IA potrebbe non essere corretto.">
            <a:extLst>
              <a:ext uri="{FF2B5EF4-FFF2-40B4-BE49-F238E27FC236}">
                <a16:creationId xmlns:a16="http://schemas.microsoft.com/office/drawing/2014/main" id="{E8A39E98-6E8B-3D01-5342-9B2F0688D7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808" b="5486"/>
          <a:stretch>
            <a:fillRect/>
          </a:stretch>
        </p:blipFill>
        <p:spPr>
          <a:xfrm>
            <a:off x="475294" y="1164839"/>
            <a:ext cx="2686631" cy="2027308"/>
          </a:xfrm>
          <a:prstGeom prst="rect">
            <a:avLst/>
          </a:prstGeom>
        </p:spPr>
      </p:pic>
      <p:pic>
        <p:nvPicPr>
          <p:cNvPr id="15" name="Immagine 14" descr="Immagine che contiene testo, schermata, computer, computer&#10;&#10;Il contenuto generato dall'IA potrebbe non essere corretto.">
            <a:extLst>
              <a:ext uri="{FF2B5EF4-FFF2-40B4-BE49-F238E27FC236}">
                <a16:creationId xmlns:a16="http://schemas.microsoft.com/office/drawing/2014/main" id="{6CAD68C8-9913-CBC2-7BF9-1DD46F96C0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250" y="833870"/>
            <a:ext cx="1416856" cy="1088955"/>
          </a:xfrm>
          <a:prstGeom prst="rect">
            <a:avLst/>
          </a:prstGeom>
        </p:spPr>
      </p:pic>
      <p:pic>
        <p:nvPicPr>
          <p:cNvPr id="17" name="Immagine 16" descr="Immagine che contiene testo, circuito, elettronica, Ingegneria elettronica&#10;&#10;Il contenuto generato dall'IA potrebbe non essere corretto.">
            <a:extLst>
              <a:ext uri="{FF2B5EF4-FFF2-40B4-BE49-F238E27FC236}">
                <a16:creationId xmlns:a16="http://schemas.microsoft.com/office/drawing/2014/main" id="{B37A8C2A-500F-4C75-4B22-1D72EC33BD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5074" y="2084282"/>
            <a:ext cx="1703958" cy="1307931"/>
          </a:xfrm>
          <a:prstGeom prst="rect">
            <a:avLst/>
          </a:prstGeom>
        </p:spPr>
      </p:pic>
      <p:pic>
        <p:nvPicPr>
          <p:cNvPr id="22" name="Segnaposto contenuto 4" descr="Immagine che contiene testo, Carattere, schermata, Elementi grafici">
            <a:extLst>
              <a:ext uri="{FF2B5EF4-FFF2-40B4-BE49-F238E27FC236}">
                <a16:creationId xmlns:a16="http://schemas.microsoft.com/office/drawing/2014/main" id="{EC4CFD34-292C-E3B8-154B-047FD00BB256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  <a:alphaModFix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09010" y="0"/>
            <a:ext cx="1512188" cy="6857995"/>
          </a:xfrm>
          <a:prstGeom prst="rect">
            <a:avLst/>
          </a:prstGeom>
          <a:solidFill>
            <a:schemeClr val="tx1"/>
          </a:solidFill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C0EAC1A5-4316-4D5A-3F77-863929D5E2B3}"/>
              </a:ext>
            </a:extLst>
          </p:cNvPr>
          <p:cNvSpPr/>
          <p:nvPr/>
        </p:nvSpPr>
        <p:spPr>
          <a:xfrm>
            <a:off x="214695" y="672413"/>
            <a:ext cx="10199840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en-US" dirty="0">
                <a:latin typeface="Avenir Next LT Pro Demi" panose="020B0704020202020204" pitchFamily="34" charset="0"/>
              </a:rPr>
              <a:t>2020 – AI REVOLUTION  </a:t>
            </a: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  <a:p>
            <a:endParaRPr lang="en-US" dirty="0">
              <a:latin typeface="Avenir Next LT Pro Demi" panose="020B07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0D76B28-9274-43D7-99D1-8DB023A2693D}"/>
              </a:ext>
            </a:extLst>
          </p:cNvPr>
          <p:cNvSpPr txBox="1"/>
          <p:nvPr/>
        </p:nvSpPr>
        <p:spPr>
          <a:xfrm>
            <a:off x="5417561" y="735168"/>
            <a:ext cx="40867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Infrastructures incredibly expensive</a:t>
            </a: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Service providers companies</a:t>
            </a: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</p:txBody>
      </p:sp>
      <p:pic>
        <p:nvPicPr>
          <p:cNvPr id="10" name="Immagine 9" descr="Immagine che contiene Carattere, Elementi grafici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1B5068F2-8C5F-190A-DAC9-5177D963B8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4306" y="1047023"/>
            <a:ext cx="828179" cy="725134"/>
          </a:xfrm>
          <a:prstGeom prst="rect">
            <a:avLst/>
          </a:prstGeom>
        </p:spPr>
      </p:pic>
      <p:pic>
        <p:nvPicPr>
          <p:cNvPr id="11" name="Immagine 10" descr="Immagine che contiene Elementi grafici, schermata, grafica, design&#10;&#10;Il contenuto generato dall'IA potrebbe non essere corretto.">
            <a:extLst>
              <a:ext uri="{FF2B5EF4-FFF2-40B4-BE49-F238E27FC236}">
                <a16:creationId xmlns:a16="http://schemas.microsoft.com/office/drawing/2014/main" id="{D3741485-760A-16DF-8BF2-D668D7D1D615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6372" t="1984" r="35449" b="66739"/>
          <a:stretch>
            <a:fillRect/>
          </a:stretch>
        </p:blipFill>
        <p:spPr>
          <a:xfrm>
            <a:off x="6959662" y="1148531"/>
            <a:ext cx="596274" cy="623626"/>
          </a:xfrm>
          <a:prstGeom prst="rect">
            <a:avLst/>
          </a:prstGeom>
        </p:spPr>
      </p:pic>
      <p:pic>
        <p:nvPicPr>
          <p:cNvPr id="12" name="Immagine 11" descr="Immagine che contiene Elementi grafici, schermata, grafica, design&#10;&#10;Il contenuto generato dall'IA potrebbe non essere corretto.">
            <a:extLst>
              <a:ext uri="{FF2B5EF4-FFF2-40B4-BE49-F238E27FC236}">
                <a16:creationId xmlns:a16="http://schemas.microsoft.com/office/drawing/2014/main" id="{FE2CB2AB-2005-6850-9575-263B7485236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7792" t="36849" r="34300" b="34825"/>
          <a:stretch>
            <a:fillRect/>
          </a:stretch>
        </p:blipFill>
        <p:spPr>
          <a:xfrm>
            <a:off x="7657288" y="1148531"/>
            <a:ext cx="652043" cy="623626"/>
          </a:xfrm>
          <a:prstGeom prst="rect">
            <a:avLst/>
          </a:prstGeom>
        </p:spPr>
      </p:pic>
      <p:pic>
        <p:nvPicPr>
          <p:cNvPr id="14" name="Immagine 1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E3755D8E-56F4-03E5-0364-5F38FD30BD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74306" y="2173023"/>
            <a:ext cx="2472756" cy="1359072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C47E8AF-4585-B62C-BF7C-D2352EE39562}"/>
              </a:ext>
            </a:extLst>
          </p:cNvPr>
          <p:cNvSpPr txBox="1"/>
          <p:nvPr/>
        </p:nvSpPr>
        <p:spPr>
          <a:xfrm>
            <a:off x="5492339" y="4060286"/>
            <a:ext cx="42971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New engineers </a:t>
            </a:r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partnering with AI </a:t>
            </a:r>
          </a:p>
          <a:p>
            <a:endParaRPr lang="en-US" dirty="0">
              <a:solidFill>
                <a:schemeClr val="bg1"/>
              </a:solidFill>
              <a:latin typeface="Avenir Next LT Pro Demi" panose="020B070402020202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All sectors impacted – 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Supply </a:t>
            </a:r>
            <a:r>
              <a:rPr lang="en-US" b="1" dirty="0" err="1">
                <a:solidFill>
                  <a:schemeClr val="bg1"/>
                </a:solidFill>
                <a:latin typeface="Avenir Next LT Pro Demi" panose="020B0704020202020204" pitchFamily="34" charset="0"/>
              </a:rPr>
              <a:t>chian</a:t>
            </a:r>
            <a:r>
              <a:rPr lang="en-US" b="1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 rethink – </a:t>
            </a:r>
          </a:p>
          <a:p>
            <a:r>
              <a:rPr lang="en-US" b="1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Human contribute rethink</a:t>
            </a:r>
          </a:p>
        </p:txBody>
      </p:sp>
      <p:pic>
        <p:nvPicPr>
          <p:cNvPr id="18" name="Immagine 17" descr="Immagine che contiene cartone animato, polpo, arte&#10;&#10;Il contenuto generato dall'IA potrebbe non essere corretto.">
            <a:extLst>
              <a:ext uri="{FF2B5EF4-FFF2-40B4-BE49-F238E27FC236}">
                <a16:creationId xmlns:a16="http://schemas.microsoft.com/office/drawing/2014/main" id="{7340B98B-874D-8F33-C096-C51115F22493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1464"/>
          <a:stretch>
            <a:fillRect/>
          </a:stretch>
        </p:blipFill>
        <p:spPr>
          <a:xfrm>
            <a:off x="502324" y="3529608"/>
            <a:ext cx="4370639" cy="297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0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4D189C54-B487-7AE0-A2B6-33D12ED58E10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259558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D189C54-B487-7AE0-A2B6-33D12ED58E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6BFC8D76-5411-3DAE-A36E-65F637CFC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9D61DAD-7D9A-6CFD-5B92-2A131A39B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Immagine 7" descr="Immagine che contiene occhi, ciglio, primo piano, organo&#10;&#10;Il contenuto generato dall'IA potrebbe non essere corretto.">
            <a:extLst>
              <a:ext uri="{FF2B5EF4-FFF2-40B4-BE49-F238E27FC236}">
                <a16:creationId xmlns:a16="http://schemas.microsoft.com/office/drawing/2014/main" id="{6042AF87-C2C9-4743-ED77-F25041A9AD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031029" cy="6858000"/>
          </a:xfrm>
          <a:prstGeom prst="rect">
            <a:avLst/>
          </a:prstGeom>
        </p:spPr>
      </p:pic>
      <p:pic>
        <p:nvPicPr>
          <p:cNvPr id="5" name="Immagine 4" descr="Immagine che contiene Viso umano, schermata, ciglio&#10;&#10;Il contenuto generato dall'IA potrebbe non essere corretto.">
            <a:extLst>
              <a:ext uri="{FF2B5EF4-FFF2-40B4-BE49-F238E27FC236}">
                <a16:creationId xmlns:a16="http://schemas.microsoft.com/office/drawing/2014/main" id="{0790CE4D-6150-0CAA-3560-1B9485A55C6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066" r="3537"/>
          <a:stretch>
            <a:fillRect/>
          </a:stretch>
        </p:blipFill>
        <p:spPr>
          <a:xfrm>
            <a:off x="7027167" y="0"/>
            <a:ext cx="5309416" cy="2142185"/>
          </a:xfrm>
          <a:prstGeom prst="rect">
            <a:avLst/>
          </a:prstGeom>
        </p:spPr>
      </p:pic>
      <p:pic>
        <p:nvPicPr>
          <p:cNvPr id="11" name="Immagine 10" descr="Immagine che contiene Viso umano, sorriso, ciglio, rossetto&#10;&#10;Il contenuto generato dall'IA potrebbe non essere corretto.">
            <a:extLst>
              <a:ext uri="{FF2B5EF4-FFF2-40B4-BE49-F238E27FC236}">
                <a16:creationId xmlns:a16="http://schemas.microsoft.com/office/drawing/2014/main" id="{0B283B81-70DB-129D-CAE6-3D41C1F3B50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9941" t="4246" b="8148"/>
          <a:stretch>
            <a:fillRect/>
          </a:stretch>
        </p:blipFill>
        <p:spPr>
          <a:xfrm>
            <a:off x="7027167" y="2088115"/>
            <a:ext cx="6572253" cy="4769885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733DA4D8-2207-7DC6-23D6-7298AD19E4F2}"/>
              </a:ext>
            </a:extLst>
          </p:cNvPr>
          <p:cNvSpPr txBox="1">
            <a:spLocks/>
          </p:cNvSpPr>
          <p:nvPr/>
        </p:nvSpPr>
        <p:spPr>
          <a:xfrm>
            <a:off x="301752" y="91757"/>
            <a:ext cx="10030968" cy="523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Contact Lenses</a:t>
            </a:r>
          </a:p>
        </p:txBody>
      </p:sp>
    </p:spTree>
    <p:extLst>
      <p:ext uri="{BB962C8B-B14F-4D97-AF65-F5344CB8AC3E}">
        <p14:creationId xmlns:p14="http://schemas.microsoft.com/office/powerpoint/2010/main" val="47041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8C427B-E1CF-19DD-1204-F4DF94043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hink-cell data - do not delete" hidden="1">
            <a:extLst>
              <a:ext uri="{FF2B5EF4-FFF2-40B4-BE49-F238E27FC236}">
                <a16:creationId xmlns:a16="http://schemas.microsoft.com/office/drawing/2014/main" id="{7279F184-A330-AFA4-DA89-7A6A15D6365B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82702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2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279F184-A330-AFA4-DA89-7A6A15D636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C153A472-F2DE-5016-B245-CC0EE2CA658E}"/>
              </a:ext>
            </a:extLst>
          </p:cNvPr>
          <p:cNvSpPr/>
          <p:nvPr/>
        </p:nvSpPr>
        <p:spPr>
          <a:xfrm>
            <a:off x="1801512" y="1710937"/>
            <a:ext cx="5961530" cy="3689289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3000">
                <a:schemeClr val="accent1">
                  <a:lumMod val="45000"/>
                  <a:lumOff val="55000"/>
                </a:schemeClr>
              </a:gs>
              <a:gs pos="66000">
                <a:schemeClr val="tx2"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Customer </a:t>
            </a:r>
            <a:r>
              <a:rPr lang="it-IT" b="1" dirty="0" err="1"/>
              <a:t>centric</a:t>
            </a:r>
            <a:r>
              <a:rPr lang="it-IT" b="1" dirty="0"/>
              <a:t> </a:t>
            </a:r>
          </a:p>
          <a:p>
            <a:pPr algn="ctr"/>
            <a:r>
              <a:rPr lang="it-IT" b="1" dirty="0" err="1"/>
              <a:t>approach</a:t>
            </a:r>
            <a:r>
              <a:rPr lang="it-IT" b="1" dirty="0"/>
              <a:t> </a:t>
            </a:r>
          </a:p>
          <a:p>
            <a:pPr algn="ctr"/>
            <a:endParaRPr lang="it-IT" dirty="0"/>
          </a:p>
          <a:p>
            <a:pPr algn="ctr"/>
            <a:r>
              <a:rPr lang="it-IT" dirty="0" err="1"/>
              <a:t>Delivering</a:t>
            </a:r>
            <a:endParaRPr lang="it-IT" dirty="0"/>
          </a:p>
          <a:p>
            <a:pPr algn="ctr"/>
            <a:endParaRPr lang="it-IT" dirty="0"/>
          </a:p>
          <a:p>
            <a:pPr algn="ctr"/>
            <a:r>
              <a:rPr lang="it-IT" dirty="0"/>
              <a:t> </a:t>
            </a:r>
            <a:r>
              <a:rPr lang="it-IT" b="1" dirty="0" err="1"/>
              <a:t>meaningful</a:t>
            </a:r>
            <a:r>
              <a:rPr lang="it-IT" b="1" dirty="0"/>
              <a:t> </a:t>
            </a:r>
            <a:r>
              <a:rPr lang="it-IT" b="1" dirty="0" err="1"/>
              <a:t>innovation</a:t>
            </a:r>
            <a:r>
              <a:rPr lang="it-IT" b="1" dirty="0"/>
              <a:t> </a:t>
            </a:r>
          </a:p>
          <a:p>
            <a:pPr algn="ctr"/>
            <a:endParaRPr lang="it-IT" b="1" dirty="0"/>
          </a:p>
          <a:p>
            <a:pPr algn="ctr"/>
            <a:r>
              <a:rPr lang="it-IT" dirty="0"/>
              <a:t>on customer </a:t>
            </a:r>
            <a:r>
              <a:rPr lang="it-IT" dirty="0" err="1"/>
              <a:t>experience</a:t>
            </a:r>
            <a:r>
              <a:rPr lang="it-IT" dirty="0"/>
              <a:t> and product </a:t>
            </a:r>
            <a:r>
              <a:rPr lang="it-IT" dirty="0" err="1"/>
              <a:t>quality</a:t>
            </a:r>
            <a:endParaRPr lang="it-IT" dirty="0"/>
          </a:p>
          <a:p>
            <a:pPr algn="ctr"/>
            <a:endParaRPr lang="it-IT" dirty="0"/>
          </a:p>
          <a:p>
            <a:pPr algn="ctr"/>
            <a:endParaRPr lang="it-IT" dirty="0"/>
          </a:p>
          <a:p>
            <a:pPr algn="ctr"/>
            <a:endParaRPr lang="it-IT" dirty="0"/>
          </a:p>
          <a:p>
            <a:pPr algn="ctr"/>
            <a:endParaRPr lang="it-IT" dirty="0"/>
          </a:p>
          <a:p>
            <a:pPr algn="ctr"/>
            <a:endParaRPr lang="it-IT" dirty="0"/>
          </a:p>
        </p:txBody>
      </p:sp>
      <p:pic>
        <p:nvPicPr>
          <p:cNvPr id="26" name="Immagine 25" descr="Immagine che contiene cerchio, testo, persona&#10;&#10;Il contenuto generato dall'IA potrebbe non essere corretto.">
            <a:extLst>
              <a:ext uri="{FF2B5EF4-FFF2-40B4-BE49-F238E27FC236}">
                <a16:creationId xmlns:a16="http://schemas.microsoft.com/office/drawing/2014/main" id="{7E85EDFE-F488-15C9-A1AA-66B1432CBA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972" y="4468038"/>
            <a:ext cx="1241735" cy="1079498"/>
          </a:xfrm>
          <a:prstGeom prst="rect">
            <a:avLst/>
          </a:prstGeom>
        </p:spPr>
      </p:pic>
      <p:pic>
        <p:nvPicPr>
          <p:cNvPr id="24" name="Immagine 23" descr="Immagine che contiene testo, schermata, cerchio, diagramma&#10;&#10;Il contenuto generato dall'IA potrebbe non essere corretto.">
            <a:extLst>
              <a:ext uri="{FF2B5EF4-FFF2-40B4-BE49-F238E27FC236}">
                <a16:creationId xmlns:a16="http://schemas.microsoft.com/office/drawing/2014/main" id="{781F0C3C-70D7-EA65-A019-76DED4CC47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1648" y="1055062"/>
            <a:ext cx="2102349" cy="142678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8BB0D0E-715F-1738-10AA-5A95D0B9B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91757"/>
            <a:ext cx="10030968" cy="523788"/>
          </a:xfrm>
        </p:spPr>
        <p:txBody>
          <a:bodyPr vert="horz" rIns="91440">
            <a:normAutofit/>
          </a:bodyPr>
          <a:lstStyle/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LET’S GO BEYOND - CONTACT LENSES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FBD336C-F2C0-75AB-1DE9-18E72253A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9811512" y="6308729"/>
            <a:ext cx="448057" cy="274633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</a:p>
        </p:txBody>
      </p:sp>
      <p:pic>
        <p:nvPicPr>
          <p:cNvPr id="6" name="Immagine 5" descr="Immagine che contiene testo, schermata, Elementi grafici, multimediale&#10;&#10;Il contenuto generato dall'IA potrebbe non essere corretto.">
            <a:extLst>
              <a:ext uri="{FF2B5EF4-FFF2-40B4-BE49-F238E27FC236}">
                <a16:creationId xmlns:a16="http://schemas.microsoft.com/office/drawing/2014/main" id="{F7F832CB-6EAB-0F06-5104-FDE08E2438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3055" y="1122865"/>
            <a:ext cx="1182945" cy="973379"/>
          </a:xfrm>
          <a:prstGeom prst="rect">
            <a:avLst/>
          </a:prstGeom>
        </p:spPr>
      </p:pic>
      <p:pic>
        <p:nvPicPr>
          <p:cNvPr id="17" name="Immagine 16" descr="Immagine che contiene testo, circuito, elettronica, Ingegneria elettronica&#10;&#10;Il contenuto generato dall'IA potrebbe non essere corretto.">
            <a:extLst>
              <a:ext uri="{FF2B5EF4-FFF2-40B4-BE49-F238E27FC236}">
                <a16:creationId xmlns:a16="http://schemas.microsoft.com/office/drawing/2014/main" id="{5433BC40-33DB-46CB-1942-A668457C77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5775" y="2037783"/>
            <a:ext cx="740225" cy="568185"/>
          </a:xfrm>
          <a:prstGeom prst="rect">
            <a:avLst/>
          </a:prstGeom>
        </p:spPr>
      </p:pic>
      <p:pic>
        <p:nvPicPr>
          <p:cNvPr id="22" name="Segnaposto contenuto 4" descr="Immagine che contiene testo, Carattere, schermata, Elementi grafici">
            <a:extLst>
              <a:ext uri="{FF2B5EF4-FFF2-40B4-BE49-F238E27FC236}">
                <a16:creationId xmlns:a16="http://schemas.microsoft.com/office/drawing/2014/main" id="{EB056912-76E7-6EC6-289E-03CF5CF22434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75000"/>
            <a:alphaModFix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09010" y="0"/>
            <a:ext cx="1512188" cy="6857995"/>
          </a:xfrm>
          <a:prstGeom prst="rect">
            <a:avLst/>
          </a:prstGeom>
          <a:solidFill>
            <a:schemeClr val="tx1"/>
          </a:solidFill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FE53BA2F-E6A8-F8C2-9970-A8160CBFCA71}"/>
              </a:ext>
            </a:extLst>
          </p:cNvPr>
          <p:cNvSpPr/>
          <p:nvPr/>
        </p:nvSpPr>
        <p:spPr>
          <a:xfrm>
            <a:off x="214695" y="636553"/>
            <a:ext cx="10199840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</p:txBody>
      </p:sp>
      <p:pic>
        <p:nvPicPr>
          <p:cNvPr id="5" name="Immagine 4" descr="Immagine che contiene Carattere, testo, ross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738FA28-5272-39B8-31B9-9E9FEA5566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0244" y="5279719"/>
            <a:ext cx="1050725" cy="545415"/>
          </a:xfrm>
          <a:prstGeom prst="rect">
            <a:avLst/>
          </a:prstGeom>
        </p:spPr>
      </p:pic>
      <p:pic>
        <p:nvPicPr>
          <p:cNvPr id="10" name="Immagine 9" descr="Immagine che contiene testo, Carattere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A58301C9-7739-7F1D-3B76-4C4DB552AC5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53630" y="5748728"/>
            <a:ext cx="969153" cy="541426"/>
          </a:xfrm>
          <a:prstGeom prst="rect">
            <a:avLst/>
          </a:prstGeom>
        </p:spPr>
      </p:pic>
      <p:pic>
        <p:nvPicPr>
          <p:cNvPr id="12" name="Immagine 11" descr="Immagine che contiene Carattere, logo, Elementi grafici, bianco&#10;&#10;Il contenuto generato dall'IA potrebbe non essere corretto.">
            <a:extLst>
              <a:ext uri="{FF2B5EF4-FFF2-40B4-BE49-F238E27FC236}">
                <a16:creationId xmlns:a16="http://schemas.microsoft.com/office/drawing/2014/main" id="{C3E9A73F-3A74-BF2D-453B-A23495BD77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18171" y="5346344"/>
            <a:ext cx="1080689" cy="402384"/>
          </a:xfrm>
          <a:prstGeom prst="rect">
            <a:avLst/>
          </a:prstGeom>
        </p:spPr>
      </p:pic>
      <p:pic>
        <p:nvPicPr>
          <p:cNvPr id="14" name="Immagine 13" descr="Immagine che contiene cerchio, test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AA1B262C-F11B-7ACF-B1AE-6CD3F7E3D9E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23070" y="4339336"/>
            <a:ext cx="1140331" cy="1174887"/>
          </a:xfrm>
          <a:prstGeom prst="rect">
            <a:avLst/>
          </a:prstGeom>
        </p:spPr>
      </p:pic>
      <p:pic>
        <p:nvPicPr>
          <p:cNvPr id="20" name="Immagine 19" descr="Immagine che contiene Strumento ottico, Viso umano, Strumento scientifico, persona&#10;&#10;Il contenuto generato dall'IA potrebbe non essere corretto.">
            <a:extLst>
              <a:ext uri="{FF2B5EF4-FFF2-40B4-BE49-F238E27FC236}">
                <a16:creationId xmlns:a16="http://schemas.microsoft.com/office/drawing/2014/main" id="{15E6975A-CEFA-B0F0-3F41-D04885B6EB7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34849" y="4219983"/>
            <a:ext cx="2390688" cy="1996108"/>
          </a:xfrm>
          <a:prstGeom prst="rect">
            <a:avLst/>
          </a:prstGeom>
        </p:spPr>
      </p:pic>
      <p:pic>
        <p:nvPicPr>
          <p:cNvPr id="18" name="Immagine 17" descr="Immagine che contiene tifosi, Ventilatore meccanico, cerchio&#10;&#10;Il contenuto generato dall'IA potrebbe non essere corretto.">
            <a:extLst>
              <a:ext uri="{FF2B5EF4-FFF2-40B4-BE49-F238E27FC236}">
                <a16:creationId xmlns:a16="http://schemas.microsoft.com/office/drawing/2014/main" id="{ED635A4F-5C3E-6FD5-EBD0-9A030820F80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86033" y="4520456"/>
            <a:ext cx="2003158" cy="1489528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AF624A9D-5DE1-E839-CE8A-43002DF3AB07}"/>
              </a:ext>
            </a:extLst>
          </p:cNvPr>
          <p:cNvSpPr txBox="1"/>
          <p:nvPr/>
        </p:nvSpPr>
        <p:spPr>
          <a:xfrm>
            <a:off x="3293323" y="599077"/>
            <a:ext cx="3133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Data gathering &amp; UI service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7C58091-E151-1A7B-5CEE-69BA225BCEB2}"/>
              </a:ext>
            </a:extLst>
          </p:cNvPr>
          <p:cNvSpPr txBox="1"/>
          <p:nvPr/>
        </p:nvSpPr>
        <p:spPr>
          <a:xfrm>
            <a:off x="792119" y="3959500"/>
            <a:ext cx="3133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Product and branding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96BC23C-5C1C-3301-31AC-5A1D671026CC}"/>
              </a:ext>
            </a:extLst>
          </p:cNvPr>
          <p:cNvSpPr txBox="1"/>
          <p:nvPr/>
        </p:nvSpPr>
        <p:spPr>
          <a:xfrm>
            <a:off x="6426779" y="6192214"/>
            <a:ext cx="3133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Tools and detection systems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378730C-7AE8-582D-7CF6-6755C09A4CA2}"/>
              </a:ext>
            </a:extLst>
          </p:cNvPr>
          <p:cNvSpPr txBox="1"/>
          <p:nvPr/>
        </p:nvSpPr>
        <p:spPr>
          <a:xfrm>
            <a:off x="351443" y="6206691"/>
            <a:ext cx="3133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Materials - systems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4033FEC-ABF3-9324-6FC8-7C12A09FA4CD}"/>
              </a:ext>
            </a:extLst>
          </p:cNvPr>
          <p:cNvSpPr txBox="1"/>
          <p:nvPr/>
        </p:nvSpPr>
        <p:spPr>
          <a:xfrm>
            <a:off x="6902084" y="3774834"/>
            <a:ext cx="3133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 LT Pro Demi" panose="020B0704020202020204" pitchFamily="34" charset="0"/>
              </a:rPr>
              <a:t>instruments</a:t>
            </a:r>
          </a:p>
        </p:txBody>
      </p:sp>
      <p:sp>
        <p:nvSpPr>
          <p:cNvPr id="9" name="Triangolo isoscele 8">
            <a:extLst>
              <a:ext uri="{FF2B5EF4-FFF2-40B4-BE49-F238E27FC236}">
                <a16:creationId xmlns:a16="http://schemas.microsoft.com/office/drawing/2014/main" id="{39E9648C-2374-E963-F7B0-D5D098D09D77}"/>
              </a:ext>
            </a:extLst>
          </p:cNvPr>
          <p:cNvSpPr/>
          <p:nvPr/>
        </p:nvSpPr>
        <p:spPr>
          <a:xfrm>
            <a:off x="2768100" y="2472534"/>
            <a:ext cx="4058551" cy="2433229"/>
          </a:xfrm>
          <a:prstGeom prst="triangle">
            <a:avLst/>
          </a:prstGeom>
          <a:solidFill>
            <a:srgbClr val="FEEBC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  <a:p>
            <a:pPr algn="ctr"/>
            <a:endParaRPr lang="it-IT" dirty="0"/>
          </a:p>
        </p:txBody>
      </p:sp>
      <p:pic>
        <p:nvPicPr>
          <p:cNvPr id="8" name="Immagine 7" descr="Immagine che contiene logo, Elementi grafici, Carattere, simbolo&#10;&#10;Il contenuto generato dall'IA potrebbe non essere corretto.">
            <a:extLst>
              <a:ext uri="{FF2B5EF4-FFF2-40B4-BE49-F238E27FC236}">
                <a16:creationId xmlns:a16="http://schemas.microsoft.com/office/drawing/2014/main" id="{032CCADD-32EA-1F5B-F706-0404098663C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75324" y="3648398"/>
            <a:ext cx="1716641" cy="117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8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80FF8F53-3A7F-75A7-4FD4-172A008377DE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43030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0FF8F53-3A7F-75A7-4FD4-172A00837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AA7EC446-DE1E-4B88-1E0A-A47F40A96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1C20753-9F0B-9A58-A6C5-56F9279A8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dipinto, arte&#10;&#10;Il contenuto generato dall'IA potrebbe non essere corretto.">
            <a:extLst>
              <a:ext uri="{FF2B5EF4-FFF2-40B4-BE49-F238E27FC236}">
                <a16:creationId xmlns:a16="http://schemas.microsoft.com/office/drawing/2014/main" id="{CF7BF5A1-D1E9-57FC-D6F3-7F9B1D71C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034" y="139724"/>
            <a:ext cx="7668375" cy="6578551"/>
          </a:xfrm>
          <a:prstGeom prst="rect">
            <a:avLst/>
          </a:prstGeom>
        </p:spPr>
      </p:pic>
      <p:pic>
        <p:nvPicPr>
          <p:cNvPr id="5" name="Immagine 4" descr="Immagine che contiene testo, cerchio, schermata, numero&#10;&#10;Il contenuto generato dall'IA potrebbe non essere corretto.">
            <a:extLst>
              <a:ext uri="{FF2B5EF4-FFF2-40B4-BE49-F238E27FC236}">
                <a16:creationId xmlns:a16="http://schemas.microsoft.com/office/drawing/2014/main" id="{C3B4CEE6-E8ED-0363-23F5-BAAB390AC4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5283" y="139724"/>
            <a:ext cx="5336682" cy="6578551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077B5F3B-D6CE-8910-45D5-633897070490}"/>
              </a:ext>
            </a:extLst>
          </p:cNvPr>
          <p:cNvSpPr txBox="1">
            <a:spLocks/>
          </p:cNvSpPr>
          <p:nvPr/>
        </p:nvSpPr>
        <p:spPr>
          <a:xfrm>
            <a:off x="301752" y="91757"/>
            <a:ext cx="10030968" cy="523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Rare </a:t>
            </a:r>
            <a:r>
              <a:rPr lang="it-IT" sz="2500" dirty="0" err="1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earth</a:t>
            </a:r>
            <a:endParaRPr lang="it-IT" sz="2500" dirty="0">
              <a:solidFill>
                <a:schemeClr val="bg1"/>
              </a:solidFill>
              <a:latin typeface="Avenir Next LT Pro Demi" panose="020B07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5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4AC8C9-11C8-A9BE-28FA-963FAAC8F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hink-cell data - do not delete" hidden="1">
            <a:extLst>
              <a:ext uri="{FF2B5EF4-FFF2-40B4-BE49-F238E27FC236}">
                <a16:creationId xmlns:a16="http://schemas.microsoft.com/office/drawing/2014/main" id="{5A5C6F59-20B6-A66D-1190-0F4B7D9870DB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2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A5C6F59-20B6-A66D-1190-0F4B7D9870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EF8EF604-5BCA-1E46-2D5E-7C31AD5D6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91757"/>
            <a:ext cx="10030968" cy="523788"/>
          </a:xfrm>
        </p:spPr>
        <p:txBody>
          <a:bodyPr vert="horz" rIns="91440">
            <a:normAutofit/>
          </a:bodyPr>
          <a:lstStyle/>
          <a:p>
            <a:pPr defTabSz="914377"/>
            <a:r>
              <a:rPr lang="it-IT" sz="2500" dirty="0">
                <a:solidFill>
                  <a:schemeClr val="bg1"/>
                </a:solidFill>
                <a:latin typeface="Avenir Next LT Pro Demi" panose="020B0704020202020204" pitchFamily="34" charset="0"/>
                <a:cs typeface="Arial" panose="020B0604020202020204" pitchFamily="34" charset="0"/>
              </a:rPr>
              <a:t>LET’S GO BEYOND - RARA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55BD9A1-8CE8-5BA3-F4DA-285D25C9C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9811512" y="6308729"/>
            <a:ext cx="448057" cy="274633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</a:p>
        </p:txBody>
      </p:sp>
      <p:pic>
        <p:nvPicPr>
          <p:cNvPr id="22" name="Segnaposto contenuto 4" descr="Immagine che contiene testo, Carattere, schermata, Elementi grafici">
            <a:extLst>
              <a:ext uri="{FF2B5EF4-FFF2-40B4-BE49-F238E27FC236}">
                <a16:creationId xmlns:a16="http://schemas.microsoft.com/office/drawing/2014/main" id="{53562166-6240-217A-7EAE-F8E58D3C03B3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09010" y="0"/>
            <a:ext cx="1512188" cy="6857995"/>
          </a:xfrm>
          <a:prstGeom prst="rect">
            <a:avLst/>
          </a:prstGeom>
          <a:solidFill>
            <a:schemeClr val="tx1"/>
          </a:solidFill>
          <a:effectLst>
            <a:outerShdw blurRad="50800" sx="1000" sy="1000" algn="ctr" rotWithShape="0">
              <a:srgbClr val="000000"/>
            </a:outerShdw>
          </a:effec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C3B3AAD-413B-7CAB-1DC8-F14B04809241}"/>
              </a:ext>
            </a:extLst>
          </p:cNvPr>
          <p:cNvSpPr/>
          <p:nvPr/>
        </p:nvSpPr>
        <p:spPr>
          <a:xfrm>
            <a:off x="214695" y="672413"/>
            <a:ext cx="10199840" cy="598556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Demi" panose="020B0704020202020204" pitchFamily="34" charset="0"/>
                <a:ea typeface="+mn-ea"/>
                <a:cs typeface="+mn-cs"/>
              </a:rPr>
              <a:t>A NEW APPROACH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 Demi" panose="020B0704020202020204" pitchFamily="34" charset="0"/>
              <a:ea typeface="+mn-ea"/>
              <a:cs typeface="+mn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78AC5E-94A2-BF6C-6D14-BF7581C874CD}"/>
              </a:ext>
            </a:extLst>
          </p:cNvPr>
          <p:cNvSpPr txBox="1">
            <a:spLocks/>
          </p:cNvSpPr>
          <p:nvPr/>
        </p:nvSpPr>
        <p:spPr>
          <a:xfrm>
            <a:off x="566411" y="4117885"/>
            <a:ext cx="2772000" cy="15696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prstClr val="white"/>
                </a:solidFill>
                <a:latin typeface="Avenir Next LT Pro" panose="020B0504020202020204" pitchFamily="34" charset="0"/>
              </a:rPr>
              <a:t>P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 panose="020B0504020202020204" pitchFamily="34" charset="0"/>
              </a:rPr>
              <a:t>roprietary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 panose="020B0504020202020204" pitchFamily="34" charset="0"/>
              </a:rPr>
              <a:t> algorithm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" panose="020B0504020202020204" pitchFamily="34" charset="0"/>
              </a:rPr>
              <a:t> to navigate the material space and extrapolate a map of material communities sharing similar desired properties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pic>
        <p:nvPicPr>
          <p:cNvPr id="3" name="Immagine 2" descr="Immagine che contiene cerchio, sfera, schermata, pianeta&#10;&#10;Il contenuto generato dall'IA potrebbe non essere corretto.">
            <a:extLst>
              <a:ext uri="{FF2B5EF4-FFF2-40B4-BE49-F238E27FC236}">
                <a16:creationId xmlns:a16="http://schemas.microsoft.com/office/drawing/2014/main" id="{297DFB57-A87C-D203-846C-1888AA390F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752" y="1402378"/>
            <a:ext cx="9647311" cy="258831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9121A1A-BCE4-94ED-3E16-CFDA53410C3E}"/>
              </a:ext>
            </a:extLst>
          </p:cNvPr>
          <p:cNvSpPr txBox="1">
            <a:spLocks/>
          </p:cNvSpPr>
          <p:nvPr/>
        </p:nvSpPr>
        <p:spPr>
          <a:xfrm>
            <a:off x="3764465" y="4117885"/>
            <a:ext cx="2772000" cy="13234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defPPr>
              <a:defRPr lang="it-IT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prstClr val="white"/>
                </a:solidFill>
                <a:latin typeface="Avenir Next LT Pro" panose="020B0504020202020204" pitchFamily="34" charset="0"/>
              </a:defRPr>
            </a:lvl1pPr>
          </a:lstStyle>
          <a:p>
            <a:pPr algn="ctr"/>
            <a:r>
              <a:rPr lang="en-US" dirty="0"/>
              <a:t>Perform high-throughput </a:t>
            </a:r>
            <a:r>
              <a:rPr lang="en-US" b="1" dirty="0"/>
              <a:t>synthesis of novel compounds </a:t>
            </a:r>
            <a:r>
              <a:rPr lang="en-US" dirty="0"/>
              <a:t>to ensure the manufacturability of our findings.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3A95BA4-53BC-7414-992B-65BEACEA28D7}"/>
              </a:ext>
            </a:extLst>
          </p:cNvPr>
          <p:cNvSpPr txBox="1">
            <a:spLocks/>
          </p:cNvSpPr>
          <p:nvPr/>
        </p:nvSpPr>
        <p:spPr>
          <a:xfrm>
            <a:off x="6962520" y="4117885"/>
            <a:ext cx="2772000" cy="19128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ts val="2367"/>
              </a:lnSpc>
              <a:buNone/>
            </a:pPr>
            <a:r>
              <a:rPr lang="en-US" sz="1600" dirty="0">
                <a:solidFill>
                  <a:prstClr val="white"/>
                </a:solidFill>
                <a:latin typeface="Avenir Next LT Pro" panose="020B0504020202020204" pitchFamily="34" charset="0"/>
              </a:rPr>
              <a:t>Relevant physical properties with state-of-the-art and proprietary techniques to </a:t>
            </a:r>
            <a:r>
              <a:rPr lang="en-US" sz="1600" b="1" dirty="0">
                <a:solidFill>
                  <a:prstClr val="white"/>
                </a:solidFill>
                <a:latin typeface="Avenir Next LT Pro" panose="020B0504020202020204" pitchFamily="34" charset="0"/>
              </a:rPr>
              <a:t>validate</a:t>
            </a:r>
            <a:r>
              <a:rPr lang="en-US" sz="1600" dirty="0">
                <a:solidFill>
                  <a:prstClr val="white"/>
                </a:solidFill>
                <a:latin typeface="Avenir Next LT Pro" panose="020B0504020202020204" pitchFamily="34" charset="0"/>
              </a:rPr>
              <a:t> successful discoveries and grow proprietary database. </a:t>
            </a:r>
          </a:p>
        </p:txBody>
      </p:sp>
    </p:spTree>
    <p:extLst>
      <p:ext uri="{BB962C8B-B14F-4D97-AF65-F5344CB8AC3E}">
        <p14:creationId xmlns:p14="http://schemas.microsoft.com/office/powerpoint/2010/main" val="1981186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hink-cell data - do not delete" hidden="1">
            <a:extLst>
              <a:ext uri="{FF2B5EF4-FFF2-40B4-BE49-F238E27FC236}">
                <a16:creationId xmlns:a16="http://schemas.microsoft.com/office/drawing/2014/main" id="{4EAB763F-5F5A-7676-830D-8B912800D0ED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420189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404" imgH="403" progId="TCLayout.ActiveDocument.1">
                  <p:embed/>
                </p:oleObj>
              </mc:Choice>
              <mc:Fallback>
                <p:oleObj name="Diapositiva think-cell" r:id="rId3" imgW="404" imgH="403" progId="TCLayout.ActiveDocument.1">
                  <p:embed/>
                  <p:pic>
                    <p:nvPicPr>
                      <p:cNvPr id="1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EAB763F-5F5A-7676-830D-8B912800D0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Segnaposto contenuto 4" descr="Immagine che contiene testo, Carattere, schermata, Elementi grafici">
            <a:extLst>
              <a:ext uri="{FF2B5EF4-FFF2-40B4-BE49-F238E27FC236}">
                <a16:creationId xmlns:a16="http://schemas.microsoft.com/office/drawing/2014/main" id="{5EDFE7A7-04F4-D0CF-3C01-9712D7409A2E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09010" y="0"/>
            <a:ext cx="1512188" cy="6857995"/>
          </a:xfrm>
          <a:prstGeom prst="rect">
            <a:avLst/>
          </a:prstGeom>
          <a:solidFill>
            <a:schemeClr val="tx1"/>
          </a:solidFill>
          <a:effectLst>
            <a:outerShdw blurRad="50800" sx="1000" sy="1000" algn="ctr" rotWithShape="0">
              <a:srgbClr val="000000"/>
            </a:outerShdw>
          </a:effectLst>
        </p:spPr>
      </p:pic>
      <p:pic>
        <p:nvPicPr>
          <p:cNvPr id="8" name="Immagine 7" descr="Immagine che contiene cartone animato, illustrazione, Cartoni animati, clipart&#10;&#10;Il contenuto generato dall'IA potrebbe non essere corretto.">
            <a:extLst>
              <a:ext uri="{FF2B5EF4-FFF2-40B4-BE49-F238E27FC236}">
                <a16:creationId xmlns:a16="http://schemas.microsoft.com/office/drawing/2014/main" id="{A57493AA-A451-80B7-6493-7B0BA20E6D8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01" t="1516" r="2385" b="18431"/>
          <a:stretch>
            <a:fillRect/>
          </a:stretch>
        </p:blipFill>
        <p:spPr>
          <a:xfrm>
            <a:off x="580311" y="588665"/>
            <a:ext cx="9829918" cy="5455402"/>
          </a:xfrm>
          <a:prstGeom prst="roundRect">
            <a:avLst>
              <a:gd name="adj" fmla="val 5296"/>
            </a:avLst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BC83936-E6C5-EFBC-C471-26A2AE9F8E51}"/>
              </a:ext>
            </a:extLst>
          </p:cNvPr>
          <p:cNvSpPr txBox="1"/>
          <p:nvPr/>
        </p:nvSpPr>
        <p:spPr>
          <a:xfrm>
            <a:off x="1984635" y="5781451"/>
            <a:ext cx="2005542" cy="908864"/>
          </a:xfrm>
          <a:prstGeom prst="ellipse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 err="1">
                <a:solidFill>
                  <a:schemeClr val="bg1"/>
                </a:solidFill>
              </a:rPr>
              <a:t>Artificial</a:t>
            </a:r>
            <a:r>
              <a:rPr lang="it-IT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it-IT" b="1" dirty="0">
                <a:solidFill>
                  <a:schemeClr val="bg1"/>
                </a:solidFill>
              </a:rPr>
              <a:t>Intelligence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8C8726B2-7E4C-DC63-7FB2-67D9B649D7E0}"/>
              </a:ext>
            </a:extLst>
          </p:cNvPr>
          <p:cNvSpPr/>
          <p:nvPr/>
        </p:nvSpPr>
        <p:spPr>
          <a:xfrm>
            <a:off x="610529" y="1477322"/>
            <a:ext cx="115612" cy="40990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F982A0F-B88A-083E-194F-8A18C8BD2F54}"/>
              </a:ext>
            </a:extLst>
          </p:cNvPr>
          <p:cNvSpPr txBox="1"/>
          <p:nvPr/>
        </p:nvSpPr>
        <p:spPr>
          <a:xfrm>
            <a:off x="6651812" y="5866486"/>
            <a:ext cx="2703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Human competence and </a:t>
            </a:r>
            <a:r>
              <a:rPr lang="it-IT" b="1" dirty="0" err="1">
                <a:solidFill>
                  <a:schemeClr val="bg1"/>
                </a:solidFill>
              </a:rPr>
              <a:t>experience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89FD769-DCE8-15D7-CD59-EC1F5CF81EF6}"/>
              </a:ext>
            </a:extLst>
          </p:cNvPr>
          <p:cNvSpPr txBox="1"/>
          <p:nvPr/>
        </p:nvSpPr>
        <p:spPr>
          <a:xfrm>
            <a:off x="4760921" y="5815885"/>
            <a:ext cx="1468699" cy="519351"/>
          </a:xfrm>
          <a:prstGeom prst="ellipse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Start-up</a:t>
            </a:r>
          </a:p>
        </p:txBody>
      </p:sp>
    </p:spTree>
    <p:extLst>
      <p:ext uri="{BB962C8B-B14F-4D97-AF65-F5344CB8AC3E}">
        <p14:creationId xmlns:p14="http://schemas.microsoft.com/office/powerpoint/2010/main" val="21365020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TM03457510[[fn=Sapone]]</Template>
  <TotalTime>0</TotalTime>
  <Words>369</Words>
  <Application>Microsoft Office PowerPoint</Application>
  <PresentationFormat>Widescreen</PresentationFormat>
  <Paragraphs>196</Paragraphs>
  <Slides>11</Slides>
  <Notes>1</Notes>
  <HiddenSlides>2</HiddenSlides>
  <MMClips>0</MMClips>
  <ScaleCrop>false</ScaleCrop>
  <HeadingPairs>
    <vt:vector size="8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Aptos</vt:lpstr>
      <vt:lpstr>Aptos Display</vt:lpstr>
      <vt:lpstr>Arial</vt:lpstr>
      <vt:lpstr>Avenir Next LT Pro</vt:lpstr>
      <vt:lpstr>Avenir Next LT Pro Demi</vt:lpstr>
      <vt:lpstr>Calibri</vt:lpstr>
      <vt:lpstr>Tema di Office</vt:lpstr>
      <vt:lpstr>Diapositiva think-cell</vt:lpstr>
      <vt:lpstr>Presentazione standard di PowerPoint</vt:lpstr>
      <vt:lpstr>Elvina Finzi WHO AM I</vt:lpstr>
      <vt:lpstr>REVOLUTION  NOT EVOLUTION</vt:lpstr>
      <vt:lpstr>AI REVOLUTION  WHERE ARE WE HEADING TO?</vt:lpstr>
      <vt:lpstr>Presentazione standard di PowerPoint</vt:lpstr>
      <vt:lpstr>LET’S GO BEYOND - CONTACT LENSES</vt:lpstr>
      <vt:lpstr>Presentazione standard di PowerPoint</vt:lpstr>
      <vt:lpstr>LET’S GO BEYOND - RARA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Elena Martini</dc:creator>
  <cp:lastModifiedBy>Finzi Elvina</cp:lastModifiedBy>
  <cp:revision>5</cp:revision>
  <dcterms:created xsi:type="dcterms:W3CDTF">2026-02-02T11:38:42Z</dcterms:created>
  <dcterms:modified xsi:type="dcterms:W3CDTF">2026-02-11T18:23:05Z</dcterms:modified>
</cp:coreProperties>
</file>