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sldIdLst>
    <p:sldId id="2147475865" r:id="rId5"/>
    <p:sldId id="2147475861" r:id="rId6"/>
    <p:sldId id="2147475866" r:id="rId7"/>
    <p:sldId id="2147475867" r:id="rId8"/>
    <p:sldId id="2147475868" r:id="rId9"/>
  </p:sldIdLst>
  <p:sldSz cx="12192000" cy="6858000"/>
  <p:notesSz cx="7104063" cy="102346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C3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196A32-3ACF-43A8-BF82-4FB904A07682}" v="81" dt="2025-10-28T07:10:27.585"/>
    <p1510:client id="{D447C2D4-5360-44D5-9F7D-829E849CE25D}" v="9" dt="2025-10-27T11:04:25.4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249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glielmo Franzè" userId="5b2295fb-8417-46cb-916d-91857c83edb1" providerId="ADAL" clId="{D447C2D4-5360-44D5-9F7D-829E849CE25D}"/>
    <pc:docChg chg="custSel addSld delSld modSld sldOrd delMainMaster modNotesMaster">
      <pc:chgData name="Guglielmo Franzè" userId="5b2295fb-8417-46cb-916d-91857c83edb1" providerId="ADAL" clId="{D447C2D4-5360-44D5-9F7D-829E849CE25D}" dt="2025-10-27T11:04:52.201" v="636" actId="732"/>
      <pc:docMkLst>
        <pc:docMk/>
      </pc:docMkLst>
      <pc:sldChg chg="add del">
        <pc:chgData name="Guglielmo Franzè" userId="5b2295fb-8417-46cb-916d-91857c83edb1" providerId="ADAL" clId="{D447C2D4-5360-44D5-9F7D-829E849CE25D}" dt="2025-10-27T10:49:16.851" v="1" actId="47"/>
        <pc:sldMkLst>
          <pc:docMk/>
          <pc:sldMk cId="420732632" sldId="2147475854"/>
        </pc:sldMkLst>
      </pc:sldChg>
      <pc:sldChg chg="addSp delSp modSp add mod ord">
        <pc:chgData name="Guglielmo Franzè" userId="5b2295fb-8417-46cb-916d-91857c83edb1" providerId="ADAL" clId="{D447C2D4-5360-44D5-9F7D-829E849CE25D}" dt="2025-10-27T11:04:52.201" v="636" actId="732"/>
        <pc:sldMkLst>
          <pc:docMk/>
          <pc:sldMk cId="1826779879" sldId="2147475861"/>
        </pc:sldMkLst>
        <pc:spChg chg="del">
          <ac:chgData name="Guglielmo Franzè" userId="5b2295fb-8417-46cb-916d-91857c83edb1" providerId="ADAL" clId="{D447C2D4-5360-44D5-9F7D-829E849CE25D}" dt="2025-10-27T10:57:11.206" v="417" actId="478"/>
          <ac:spMkLst>
            <pc:docMk/>
            <pc:sldMk cId="1826779879" sldId="2147475861"/>
            <ac:spMk id="2" creationId="{4C7FDA38-3284-504F-CB0D-0C302585CBDE}"/>
          </ac:spMkLst>
        </pc:spChg>
        <pc:spChg chg="add mod">
          <ac:chgData name="Guglielmo Franzè" userId="5b2295fb-8417-46cb-916d-91857c83edb1" providerId="ADAL" clId="{D447C2D4-5360-44D5-9F7D-829E849CE25D}" dt="2025-10-27T10:57:14.965" v="418" actId="1076"/>
          <ac:spMkLst>
            <pc:docMk/>
            <pc:sldMk cId="1826779879" sldId="2147475861"/>
            <ac:spMk id="3" creationId="{EB66A996-4F36-4AD8-232D-807CAC80FC94}"/>
          </ac:spMkLst>
        </pc:spChg>
        <pc:spChg chg="mod">
          <ac:chgData name="Guglielmo Franzè" userId="5b2295fb-8417-46cb-916d-91857c83edb1" providerId="ADAL" clId="{D447C2D4-5360-44D5-9F7D-829E849CE25D}" dt="2025-10-27T11:04:46.484" v="635" actId="1076"/>
          <ac:spMkLst>
            <pc:docMk/>
            <pc:sldMk cId="1826779879" sldId="2147475861"/>
            <ac:spMk id="14" creationId="{D6BBD582-C12F-7B6C-BBD0-421F00611B07}"/>
          </ac:spMkLst>
        </pc:spChg>
        <pc:spChg chg="del">
          <ac:chgData name="Guglielmo Franzè" userId="5b2295fb-8417-46cb-916d-91857c83edb1" providerId="ADAL" clId="{D447C2D4-5360-44D5-9F7D-829E849CE25D}" dt="2025-10-27T10:57:36.007" v="422" actId="478"/>
          <ac:spMkLst>
            <pc:docMk/>
            <pc:sldMk cId="1826779879" sldId="2147475861"/>
            <ac:spMk id="15" creationId="{EBC6E0EC-7BB0-4FEC-2C36-2BC134991E8A}"/>
          </ac:spMkLst>
        </pc:spChg>
        <pc:spChg chg="del mod">
          <ac:chgData name="Guglielmo Franzè" userId="5b2295fb-8417-46cb-916d-91857c83edb1" providerId="ADAL" clId="{D447C2D4-5360-44D5-9F7D-829E849CE25D}" dt="2025-10-27T11:00:00.303" v="615" actId="478"/>
          <ac:spMkLst>
            <pc:docMk/>
            <pc:sldMk cId="1826779879" sldId="2147475861"/>
            <ac:spMk id="16" creationId="{8F83E8F4-6550-048F-A0C9-4D8A41934AAF}"/>
          </ac:spMkLst>
        </pc:spChg>
        <pc:picChg chg="add del mod">
          <ac:chgData name="Guglielmo Franzè" userId="5b2295fb-8417-46cb-916d-91857c83edb1" providerId="ADAL" clId="{D447C2D4-5360-44D5-9F7D-829E849CE25D}" dt="2025-10-27T11:00:12.044" v="621" actId="478"/>
          <ac:picMkLst>
            <pc:docMk/>
            <pc:sldMk cId="1826779879" sldId="2147475861"/>
            <ac:picMk id="4" creationId="{6EAD5B19-F499-8D95-7CBB-18FA01E2E8C9}"/>
          </ac:picMkLst>
        </pc:picChg>
        <pc:picChg chg="add mod modCrop">
          <ac:chgData name="Guglielmo Franzè" userId="5b2295fb-8417-46cb-916d-91857c83edb1" providerId="ADAL" clId="{D447C2D4-5360-44D5-9F7D-829E849CE25D}" dt="2025-10-27T11:04:52.201" v="636" actId="732"/>
          <ac:picMkLst>
            <pc:docMk/>
            <pc:sldMk cId="1826779879" sldId="2147475861"/>
            <ac:picMk id="6" creationId="{632B6B90-D9C9-970E-E51F-81C8016F53DC}"/>
          </ac:picMkLst>
        </pc:picChg>
        <pc:picChg chg="mod">
          <ac:chgData name="Guglielmo Franzè" userId="5b2295fb-8417-46cb-916d-91857c83edb1" providerId="ADAL" clId="{D447C2D4-5360-44D5-9F7D-829E849CE25D}" dt="2025-10-27T11:03:36.995" v="626" actId="1076"/>
          <ac:picMkLst>
            <pc:docMk/>
            <pc:sldMk cId="1826779879" sldId="2147475861"/>
            <ac:picMk id="9" creationId="{4D4CF03E-9822-EEDA-B3F8-0866FA4E37A2}"/>
          </ac:picMkLst>
        </pc:picChg>
        <pc:picChg chg="mod">
          <ac:chgData name="Guglielmo Franzè" userId="5b2295fb-8417-46cb-916d-91857c83edb1" providerId="ADAL" clId="{D447C2D4-5360-44D5-9F7D-829E849CE25D}" dt="2025-10-27T11:03:39.336" v="627" actId="1076"/>
          <ac:picMkLst>
            <pc:docMk/>
            <pc:sldMk cId="1826779879" sldId="2147475861"/>
            <ac:picMk id="11" creationId="{680ACC2F-A608-48CD-DE38-A6FC97B85DE7}"/>
          </ac:picMkLst>
        </pc:picChg>
      </pc:sldChg>
      <pc:sldChg chg="add del">
        <pc:chgData name="Guglielmo Franzè" userId="5b2295fb-8417-46cb-916d-91857c83edb1" providerId="ADAL" clId="{D447C2D4-5360-44D5-9F7D-829E849CE25D}" dt="2025-10-27T10:49:16.851" v="1" actId="47"/>
        <pc:sldMkLst>
          <pc:docMk/>
          <pc:sldMk cId="1791351182" sldId="2147475863"/>
        </pc:sldMkLst>
      </pc:sldChg>
      <pc:sldChg chg="delSp modSp del mod">
        <pc:chgData name="Guglielmo Franzè" userId="5b2295fb-8417-46cb-916d-91857c83edb1" providerId="ADAL" clId="{D447C2D4-5360-44D5-9F7D-829E849CE25D}" dt="2025-10-27T10:55:09.648" v="405" actId="47"/>
        <pc:sldMkLst>
          <pc:docMk/>
          <pc:sldMk cId="748950436" sldId="2147475864"/>
        </pc:sldMkLst>
        <pc:spChg chg="del">
          <ac:chgData name="Guglielmo Franzè" userId="5b2295fb-8417-46cb-916d-91857c83edb1" providerId="ADAL" clId="{D447C2D4-5360-44D5-9F7D-829E849CE25D}" dt="2025-10-27T10:52:04.866" v="242" actId="478"/>
          <ac:spMkLst>
            <pc:docMk/>
            <pc:sldMk cId="748950436" sldId="2147475864"/>
            <ac:spMk id="10" creationId="{4B7F5ABD-490C-3EF6-466F-2E16C01B8BB9}"/>
          </ac:spMkLst>
        </pc:spChg>
        <pc:spChg chg="del mod">
          <ac:chgData name="Guglielmo Franzè" userId="5b2295fb-8417-46cb-916d-91857c83edb1" providerId="ADAL" clId="{D447C2D4-5360-44D5-9F7D-829E849CE25D}" dt="2025-10-27T10:49:45.566" v="8" actId="478"/>
          <ac:spMkLst>
            <pc:docMk/>
            <pc:sldMk cId="748950436" sldId="2147475864"/>
            <ac:spMk id="11" creationId="{AF83E600-4BA1-1C48-1853-86B94D5FD86E}"/>
          </ac:spMkLst>
        </pc:spChg>
        <pc:spChg chg="mod">
          <ac:chgData name="Guglielmo Franzè" userId="5b2295fb-8417-46cb-916d-91857c83edb1" providerId="ADAL" clId="{D447C2D4-5360-44D5-9F7D-829E849CE25D}" dt="2025-10-27T10:51:58.915" v="239" actId="113"/>
          <ac:spMkLst>
            <pc:docMk/>
            <pc:sldMk cId="748950436" sldId="2147475864"/>
            <ac:spMk id="22" creationId="{62A64825-05B4-3545-35EF-A4BEA8DE5857}"/>
          </ac:spMkLst>
        </pc:spChg>
        <pc:picChg chg="del">
          <ac:chgData name="Guglielmo Franzè" userId="5b2295fb-8417-46cb-916d-91857c83edb1" providerId="ADAL" clId="{D447C2D4-5360-44D5-9F7D-829E849CE25D}" dt="2025-10-27T10:49:43.506" v="6" actId="478"/>
          <ac:picMkLst>
            <pc:docMk/>
            <pc:sldMk cId="748950436" sldId="2147475864"/>
            <ac:picMk id="14" creationId="{202C543D-AA7A-8BCB-FE76-5C0FB9B7EAAF}"/>
          </ac:picMkLst>
        </pc:picChg>
        <pc:picChg chg="del mod">
          <ac:chgData name="Guglielmo Franzè" userId="5b2295fb-8417-46cb-916d-91857c83edb1" providerId="ADAL" clId="{D447C2D4-5360-44D5-9F7D-829E849CE25D}" dt="2025-10-27T10:52:04.188" v="241" actId="478"/>
          <ac:picMkLst>
            <pc:docMk/>
            <pc:sldMk cId="748950436" sldId="2147475864"/>
            <ac:picMk id="21" creationId="{454CE300-CFF2-2CC7-E47E-C468F121AEFF}"/>
          </ac:picMkLst>
        </pc:picChg>
      </pc:sldChg>
      <pc:sldChg chg="addSp delSp modSp mod">
        <pc:chgData name="Guglielmo Franzè" userId="5b2295fb-8417-46cb-916d-91857c83edb1" providerId="ADAL" clId="{D447C2D4-5360-44D5-9F7D-829E849CE25D}" dt="2025-10-27T11:03:23.233" v="625" actId="1076"/>
        <pc:sldMkLst>
          <pc:docMk/>
          <pc:sldMk cId="850476848" sldId="2147475865"/>
        </pc:sldMkLst>
        <pc:spChg chg="del">
          <ac:chgData name="Guglielmo Franzè" userId="5b2295fb-8417-46cb-916d-91857c83edb1" providerId="ADAL" clId="{D447C2D4-5360-44D5-9F7D-829E849CE25D}" dt="2025-10-27T10:52:18.703" v="246" actId="478"/>
          <ac:spMkLst>
            <pc:docMk/>
            <pc:sldMk cId="850476848" sldId="2147475865"/>
            <ac:spMk id="2" creationId="{A77B6378-3BD8-3E7D-FDD0-3DA264EE50E9}"/>
          </ac:spMkLst>
        </pc:spChg>
        <pc:spChg chg="add mod">
          <ac:chgData name="Guglielmo Franzè" userId="5b2295fb-8417-46cb-916d-91857c83edb1" providerId="ADAL" clId="{D447C2D4-5360-44D5-9F7D-829E849CE25D}" dt="2025-10-27T10:52:23.703" v="249" actId="27636"/>
          <ac:spMkLst>
            <pc:docMk/>
            <pc:sldMk cId="850476848" sldId="2147475865"/>
            <ac:spMk id="4" creationId="{6A57416C-FAF6-2B68-ABB5-B47F7CCD78CE}"/>
          </ac:spMkLst>
        </pc:spChg>
        <pc:spChg chg="add mod">
          <ac:chgData name="Guglielmo Franzè" userId="5b2295fb-8417-46cb-916d-91857c83edb1" providerId="ADAL" clId="{D447C2D4-5360-44D5-9F7D-829E849CE25D}" dt="2025-10-27T10:54:54.732" v="371" actId="14100"/>
          <ac:spMkLst>
            <pc:docMk/>
            <pc:sldMk cId="850476848" sldId="2147475865"/>
            <ac:spMk id="5" creationId="{1E5A2069-39EE-1869-DC42-281A333D526B}"/>
          </ac:spMkLst>
        </pc:spChg>
        <pc:spChg chg="mod">
          <ac:chgData name="Guglielmo Franzè" userId="5b2295fb-8417-46cb-916d-91857c83edb1" providerId="ADAL" clId="{D447C2D4-5360-44D5-9F7D-829E849CE25D}" dt="2025-10-27T10:54:25.823" v="344" actId="20577"/>
          <ac:spMkLst>
            <pc:docMk/>
            <pc:sldMk cId="850476848" sldId="2147475865"/>
            <ac:spMk id="17" creationId="{D506B401-3122-3E1E-4FFA-4A4891129D65}"/>
          </ac:spMkLst>
        </pc:spChg>
        <pc:spChg chg="del">
          <ac:chgData name="Guglielmo Franzè" userId="5b2295fb-8417-46cb-916d-91857c83edb1" providerId="ADAL" clId="{D447C2D4-5360-44D5-9F7D-829E849CE25D}" dt="2025-10-27T10:52:43.450" v="256" actId="478"/>
          <ac:spMkLst>
            <pc:docMk/>
            <pc:sldMk cId="850476848" sldId="2147475865"/>
            <ac:spMk id="20" creationId="{64FFB446-3D99-7891-0F3A-34579D5B0248}"/>
          </ac:spMkLst>
        </pc:spChg>
        <pc:picChg chg="mod">
          <ac:chgData name="Guglielmo Franzè" userId="5b2295fb-8417-46cb-916d-91857c83edb1" providerId="ADAL" clId="{D447C2D4-5360-44D5-9F7D-829E849CE25D}" dt="2025-10-27T11:03:23.233" v="625" actId="1076"/>
          <ac:picMkLst>
            <pc:docMk/>
            <pc:sldMk cId="850476848" sldId="2147475865"/>
            <ac:picMk id="13" creationId="{CD5D6078-CDA1-56F8-153C-1E270441FC5D}"/>
          </ac:picMkLst>
        </pc:picChg>
        <pc:picChg chg="del mod">
          <ac:chgData name="Guglielmo Franzè" userId="5b2295fb-8417-46cb-916d-91857c83edb1" providerId="ADAL" clId="{D447C2D4-5360-44D5-9F7D-829E849CE25D}" dt="2025-10-27T10:53:22.163" v="270" actId="478"/>
          <ac:picMkLst>
            <pc:docMk/>
            <pc:sldMk cId="850476848" sldId="2147475865"/>
            <ac:picMk id="14" creationId="{EBC8B810-493A-7B3E-D24F-1C30AFBE439A}"/>
          </ac:picMkLst>
        </pc:picChg>
        <pc:picChg chg="mod">
          <ac:chgData name="Guglielmo Franzè" userId="5b2295fb-8417-46cb-916d-91857c83edb1" providerId="ADAL" clId="{D447C2D4-5360-44D5-9F7D-829E849CE25D}" dt="2025-10-27T10:55:05.424" v="404" actId="1035"/>
          <ac:picMkLst>
            <pc:docMk/>
            <pc:sldMk cId="850476848" sldId="2147475865"/>
            <ac:picMk id="15" creationId="{AA82CC22-AE6A-F015-7430-4D236B82375C}"/>
          </ac:picMkLst>
        </pc:picChg>
        <pc:picChg chg="mod">
          <ac:chgData name="Guglielmo Franzè" userId="5b2295fb-8417-46cb-916d-91857c83edb1" providerId="ADAL" clId="{D447C2D4-5360-44D5-9F7D-829E849CE25D}" dt="2025-10-27T10:54:59.428" v="373" actId="14100"/>
          <ac:picMkLst>
            <pc:docMk/>
            <pc:sldMk cId="850476848" sldId="2147475865"/>
            <ac:picMk id="16" creationId="{B38A6ECA-718D-D72E-94A7-693379119F25}"/>
          </ac:picMkLst>
        </pc:picChg>
        <pc:picChg chg="del">
          <ac:chgData name="Guglielmo Franzè" userId="5b2295fb-8417-46cb-916d-91857c83edb1" providerId="ADAL" clId="{D447C2D4-5360-44D5-9F7D-829E849CE25D}" dt="2025-10-27T10:49:39.208" v="5" actId="478"/>
          <ac:picMkLst>
            <pc:docMk/>
            <pc:sldMk cId="850476848" sldId="2147475865"/>
            <ac:picMk id="19" creationId="{B441DE2D-2E85-2322-6294-2C36F29867FA}"/>
          </ac:picMkLst>
        </pc:picChg>
      </pc:sldChg>
      <pc:sldMasterChg chg="del delSldLayout">
        <pc:chgData name="Guglielmo Franzè" userId="5b2295fb-8417-46cb-916d-91857c83edb1" providerId="ADAL" clId="{D447C2D4-5360-44D5-9F7D-829E849CE25D}" dt="2025-10-27T10:49:16.851" v="1" actId="47"/>
        <pc:sldMasterMkLst>
          <pc:docMk/>
          <pc:sldMasterMk cId="1972981535" sldId="2147483648"/>
        </pc:sldMasterMkLst>
        <pc:sldLayoutChg chg="del">
          <pc:chgData name="Guglielmo Franzè" userId="5b2295fb-8417-46cb-916d-91857c83edb1" providerId="ADAL" clId="{D447C2D4-5360-44D5-9F7D-829E849CE25D}" dt="2025-10-27T10:49:16.851" v="1" actId="47"/>
          <pc:sldLayoutMkLst>
            <pc:docMk/>
            <pc:sldMasterMk cId="1972981535" sldId="2147483648"/>
            <pc:sldLayoutMk cId="1203475759" sldId="2147483649"/>
          </pc:sldLayoutMkLst>
        </pc:sldLayoutChg>
        <pc:sldLayoutChg chg="del">
          <pc:chgData name="Guglielmo Franzè" userId="5b2295fb-8417-46cb-916d-91857c83edb1" providerId="ADAL" clId="{D447C2D4-5360-44D5-9F7D-829E849CE25D}" dt="2025-10-27T10:49:16.851" v="1" actId="47"/>
          <pc:sldLayoutMkLst>
            <pc:docMk/>
            <pc:sldMasterMk cId="1972981535" sldId="2147483648"/>
            <pc:sldLayoutMk cId="2143849764" sldId="2147483650"/>
          </pc:sldLayoutMkLst>
        </pc:sldLayoutChg>
        <pc:sldLayoutChg chg="del">
          <pc:chgData name="Guglielmo Franzè" userId="5b2295fb-8417-46cb-916d-91857c83edb1" providerId="ADAL" clId="{D447C2D4-5360-44D5-9F7D-829E849CE25D}" dt="2025-10-27T10:49:16.851" v="1" actId="47"/>
          <pc:sldLayoutMkLst>
            <pc:docMk/>
            <pc:sldMasterMk cId="1972981535" sldId="2147483648"/>
            <pc:sldLayoutMk cId="2374284378" sldId="2147483651"/>
          </pc:sldLayoutMkLst>
        </pc:sldLayoutChg>
        <pc:sldLayoutChg chg="del">
          <pc:chgData name="Guglielmo Franzè" userId="5b2295fb-8417-46cb-916d-91857c83edb1" providerId="ADAL" clId="{D447C2D4-5360-44D5-9F7D-829E849CE25D}" dt="2025-10-27T10:49:16.851" v="1" actId="47"/>
          <pc:sldLayoutMkLst>
            <pc:docMk/>
            <pc:sldMasterMk cId="1972981535" sldId="2147483648"/>
            <pc:sldLayoutMk cId="3822515989" sldId="2147483652"/>
          </pc:sldLayoutMkLst>
        </pc:sldLayoutChg>
        <pc:sldLayoutChg chg="del">
          <pc:chgData name="Guglielmo Franzè" userId="5b2295fb-8417-46cb-916d-91857c83edb1" providerId="ADAL" clId="{D447C2D4-5360-44D5-9F7D-829E849CE25D}" dt="2025-10-27T10:49:16.851" v="1" actId="47"/>
          <pc:sldLayoutMkLst>
            <pc:docMk/>
            <pc:sldMasterMk cId="1972981535" sldId="2147483648"/>
            <pc:sldLayoutMk cId="1977506866" sldId="2147483653"/>
          </pc:sldLayoutMkLst>
        </pc:sldLayoutChg>
        <pc:sldLayoutChg chg="del">
          <pc:chgData name="Guglielmo Franzè" userId="5b2295fb-8417-46cb-916d-91857c83edb1" providerId="ADAL" clId="{D447C2D4-5360-44D5-9F7D-829E849CE25D}" dt="2025-10-27T10:49:16.851" v="1" actId="47"/>
          <pc:sldLayoutMkLst>
            <pc:docMk/>
            <pc:sldMasterMk cId="1972981535" sldId="2147483648"/>
            <pc:sldLayoutMk cId="1202414523" sldId="2147483654"/>
          </pc:sldLayoutMkLst>
        </pc:sldLayoutChg>
        <pc:sldLayoutChg chg="del">
          <pc:chgData name="Guglielmo Franzè" userId="5b2295fb-8417-46cb-916d-91857c83edb1" providerId="ADAL" clId="{D447C2D4-5360-44D5-9F7D-829E849CE25D}" dt="2025-10-27T10:49:16.851" v="1" actId="47"/>
          <pc:sldLayoutMkLst>
            <pc:docMk/>
            <pc:sldMasterMk cId="1972981535" sldId="2147483648"/>
            <pc:sldLayoutMk cId="4114182144" sldId="2147483655"/>
          </pc:sldLayoutMkLst>
        </pc:sldLayoutChg>
        <pc:sldLayoutChg chg="del">
          <pc:chgData name="Guglielmo Franzè" userId="5b2295fb-8417-46cb-916d-91857c83edb1" providerId="ADAL" clId="{D447C2D4-5360-44D5-9F7D-829E849CE25D}" dt="2025-10-27T10:49:16.851" v="1" actId="47"/>
          <pc:sldLayoutMkLst>
            <pc:docMk/>
            <pc:sldMasterMk cId="1972981535" sldId="2147483648"/>
            <pc:sldLayoutMk cId="2824674157" sldId="2147483656"/>
          </pc:sldLayoutMkLst>
        </pc:sldLayoutChg>
        <pc:sldLayoutChg chg="del">
          <pc:chgData name="Guglielmo Franzè" userId="5b2295fb-8417-46cb-916d-91857c83edb1" providerId="ADAL" clId="{D447C2D4-5360-44D5-9F7D-829E849CE25D}" dt="2025-10-27T10:49:16.851" v="1" actId="47"/>
          <pc:sldLayoutMkLst>
            <pc:docMk/>
            <pc:sldMasterMk cId="1972981535" sldId="2147483648"/>
            <pc:sldLayoutMk cId="3311131285" sldId="2147483657"/>
          </pc:sldLayoutMkLst>
        </pc:sldLayoutChg>
        <pc:sldLayoutChg chg="del">
          <pc:chgData name="Guglielmo Franzè" userId="5b2295fb-8417-46cb-916d-91857c83edb1" providerId="ADAL" clId="{D447C2D4-5360-44D5-9F7D-829E849CE25D}" dt="2025-10-27T10:49:16.851" v="1" actId="47"/>
          <pc:sldLayoutMkLst>
            <pc:docMk/>
            <pc:sldMasterMk cId="1972981535" sldId="2147483648"/>
            <pc:sldLayoutMk cId="3151592135" sldId="2147483658"/>
          </pc:sldLayoutMkLst>
        </pc:sldLayoutChg>
        <pc:sldLayoutChg chg="del">
          <pc:chgData name="Guglielmo Franzè" userId="5b2295fb-8417-46cb-916d-91857c83edb1" providerId="ADAL" clId="{D447C2D4-5360-44D5-9F7D-829E849CE25D}" dt="2025-10-27T10:49:16.851" v="1" actId="47"/>
          <pc:sldLayoutMkLst>
            <pc:docMk/>
            <pc:sldMasterMk cId="1972981535" sldId="2147483648"/>
            <pc:sldLayoutMk cId="3228063240" sldId="2147483659"/>
          </pc:sldLayoutMkLst>
        </pc:sldLayoutChg>
      </pc:sldMasterChg>
    </pc:docChg>
  </pc:docChgLst>
  <pc:docChgLst>
    <pc:chgData name="Alessandro Andreola" userId="3f2da3ed-8909-4e26-a77c-84c737a6d589" providerId="ADAL" clId="{53196A32-3ACF-43A8-BF82-4FB904A07682}"/>
    <pc:docChg chg="undo custSel addSld delSld modSld">
      <pc:chgData name="Alessandro Andreola" userId="3f2da3ed-8909-4e26-a77c-84c737a6d589" providerId="ADAL" clId="{53196A32-3ACF-43A8-BF82-4FB904A07682}" dt="2025-10-28T07:21:43.407" v="2704" actId="5793"/>
      <pc:docMkLst>
        <pc:docMk/>
      </pc:docMkLst>
      <pc:sldChg chg="addSp delSp modSp add mod setBg setClrOvrMap">
        <pc:chgData name="Alessandro Andreola" userId="3f2da3ed-8909-4e26-a77c-84c737a6d589" providerId="ADAL" clId="{53196A32-3ACF-43A8-BF82-4FB904A07682}" dt="2025-10-27T14:31:26.887" v="146" actId="478"/>
        <pc:sldMkLst>
          <pc:docMk/>
          <pc:sldMk cId="4063960792" sldId="2147475866"/>
        </pc:sldMkLst>
        <pc:spChg chg="add mod">
          <ac:chgData name="Alessandro Andreola" userId="3f2da3ed-8909-4e26-a77c-84c737a6d589" providerId="ADAL" clId="{53196A32-3ACF-43A8-BF82-4FB904A07682}" dt="2025-10-27T14:22:26.507" v="3" actId="27636"/>
          <ac:spMkLst>
            <pc:docMk/>
            <pc:sldMk cId="4063960792" sldId="2147475866"/>
            <ac:spMk id="2" creationId="{25C3105F-CCA7-D8A7-6D3D-B8D62798716E}"/>
          </ac:spMkLst>
        </pc:spChg>
        <pc:spChg chg="del">
          <ac:chgData name="Alessandro Andreola" userId="3f2da3ed-8909-4e26-a77c-84c737a6d589" providerId="ADAL" clId="{53196A32-3ACF-43A8-BF82-4FB904A07682}" dt="2025-10-27T14:22:01.082" v="1" actId="478"/>
          <ac:spMkLst>
            <pc:docMk/>
            <pc:sldMk cId="4063960792" sldId="2147475866"/>
            <ac:spMk id="3" creationId="{A238156E-83A1-68C3-37CD-9DD85A491047}"/>
          </ac:spMkLst>
        </pc:spChg>
        <pc:spChg chg="mod">
          <ac:chgData name="Alessandro Andreola" userId="3f2da3ed-8909-4e26-a77c-84c737a6d589" providerId="ADAL" clId="{53196A32-3ACF-43A8-BF82-4FB904A07682}" dt="2025-10-27T14:24:49.803" v="45" actId="26606"/>
          <ac:spMkLst>
            <pc:docMk/>
            <pc:sldMk cId="4063960792" sldId="2147475866"/>
            <ac:spMk id="4" creationId="{E29B1B3A-120B-3BE0-8A2D-416D613B5683}"/>
          </ac:spMkLst>
        </pc:spChg>
        <pc:spChg chg="del">
          <ac:chgData name="Alessandro Andreola" userId="3f2da3ed-8909-4e26-a77c-84c737a6d589" providerId="ADAL" clId="{53196A32-3ACF-43A8-BF82-4FB904A07682}" dt="2025-10-27T14:22:01.082" v="1" actId="478"/>
          <ac:spMkLst>
            <pc:docMk/>
            <pc:sldMk cId="4063960792" sldId="2147475866"/>
            <ac:spMk id="5" creationId="{B9469353-A6E8-4CDB-C036-96E5A4F9DCBD}"/>
          </ac:spMkLst>
        </pc:spChg>
        <pc:spChg chg="add mod">
          <ac:chgData name="Alessandro Andreola" userId="3f2da3ed-8909-4e26-a77c-84c737a6d589" providerId="ADAL" clId="{53196A32-3ACF-43A8-BF82-4FB904A07682}" dt="2025-10-27T14:22:26.507" v="3" actId="27636"/>
          <ac:spMkLst>
            <pc:docMk/>
            <pc:sldMk cId="4063960792" sldId="2147475866"/>
            <ac:spMk id="6" creationId="{C111E9C9-6079-899F-5461-EDAB158FD4DF}"/>
          </ac:spMkLst>
        </pc:spChg>
        <pc:spChg chg="add mod">
          <ac:chgData name="Alessandro Andreola" userId="3f2da3ed-8909-4e26-a77c-84c737a6d589" providerId="ADAL" clId="{53196A32-3ACF-43A8-BF82-4FB904A07682}" dt="2025-10-27T14:22:26.507" v="3" actId="27636"/>
          <ac:spMkLst>
            <pc:docMk/>
            <pc:sldMk cId="4063960792" sldId="2147475866"/>
            <ac:spMk id="7" creationId="{FCBADB5E-6E4C-004E-4FC5-3593422B0132}"/>
          </ac:spMkLst>
        </pc:spChg>
        <pc:spChg chg="del">
          <ac:chgData name="Alessandro Andreola" userId="3f2da3ed-8909-4e26-a77c-84c737a6d589" providerId="ADAL" clId="{53196A32-3ACF-43A8-BF82-4FB904A07682}" dt="2025-10-27T14:22:01.082" v="1" actId="478"/>
          <ac:spMkLst>
            <pc:docMk/>
            <pc:sldMk cId="4063960792" sldId="2147475866"/>
            <ac:spMk id="9" creationId="{845A2AFE-EFCD-9557-0ACC-418460E6251C}"/>
          </ac:spMkLst>
        </pc:spChg>
        <pc:spChg chg="add mod">
          <ac:chgData name="Alessandro Andreola" userId="3f2da3ed-8909-4e26-a77c-84c737a6d589" providerId="ADAL" clId="{53196A32-3ACF-43A8-BF82-4FB904A07682}" dt="2025-10-27T14:22:26.507" v="3" actId="27636"/>
          <ac:spMkLst>
            <pc:docMk/>
            <pc:sldMk cId="4063960792" sldId="2147475866"/>
            <ac:spMk id="10" creationId="{77018D37-783C-DAAA-DABA-C915BBA6FAF2}"/>
          </ac:spMkLst>
        </pc:spChg>
        <pc:spChg chg="add mod">
          <ac:chgData name="Alessandro Andreola" userId="3f2da3ed-8909-4e26-a77c-84c737a6d589" providerId="ADAL" clId="{53196A32-3ACF-43A8-BF82-4FB904A07682}" dt="2025-10-27T14:22:26.507" v="3" actId="27636"/>
          <ac:spMkLst>
            <pc:docMk/>
            <pc:sldMk cId="4063960792" sldId="2147475866"/>
            <ac:spMk id="11" creationId="{3694CD1F-C5FF-C9EE-9D49-EDC02EB58048}"/>
          </ac:spMkLst>
        </pc:spChg>
        <pc:spChg chg="add mod">
          <ac:chgData name="Alessandro Andreola" userId="3f2da3ed-8909-4e26-a77c-84c737a6d589" providerId="ADAL" clId="{53196A32-3ACF-43A8-BF82-4FB904A07682}" dt="2025-10-27T14:22:26.507" v="3" actId="27636"/>
          <ac:spMkLst>
            <pc:docMk/>
            <pc:sldMk cId="4063960792" sldId="2147475866"/>
            <ac:spMk id="12" creationId="{59C2302B-B750-EB13-3423-33995DF64FFD}"/>
          </ac:spMkLst>
        </pc:spChg>
        <pc:spChg chg="add del mod">
          <ac:chgData name="Alessandro Andreola" userId="3f2da3ed-8909-4e26-a77c-84c737a6d589" providerId="ADAL" clId="{53196A32-3ACF-43A8-BF82-4FB904A07682}" dt="2025-10-27T14:22:50.817" v="7" actId="478"/>
          <ac:spMkLst>
            <pc:docMk/>
            <pc:sldMk cId="4063960792" sldId="2147475866"/>
            <ac:spMk id="14" creationId="{F96799E3-8D4D-4F1F-B016-4ED0093DF6C3}"/>
          </ac:spMkLst>
        </pc:spChg>
        <pc:spChg chg="del">
          <ac:chgData name="Alessandro Andreola" userId="3f2da3ed-8909-4e26-a77c-84c737a6d589" providerId="ADAL" clId="{53196A32-3ACF-43A8-BF82-4FB904A07682}" dt="2025-10-27T14:22:01.082" v="1" actId="478"/>
          <ac:spMkLst>
            <pc:docMk/>
            <pc:sldMk cId="4063960792" sldId="2147475866"/>
            <ac:spMk id="17" creationId="{5B6E7EE8-0F7E-BD22-050F-535E11E3CDF8}"/>
          </ac:spMkLst>
        </pc:spChg>
        <pc:spChg chg="add del mod">
          <ac:chgData name="Alessandro Andreola" userId="3f2da3ed-8909-4e26-a77c-84c737a6d589" providerId="ADAL" clId="{53196A32-3ACF-43A8-BF82-4FB904A07682}" dt="2025-10-27T14:23:20.772" v="8"/>
          <ac:spMkLst>
            <pc:docMk/>
            <pc:sldMk cId="4063960792" sldId="2147475866"/>
            <ac:spMk id="18" creationId="{EA35C952-2FD9-61B6-3BCC-876898097D80}"/>
          </ac:spMkLst>
        </pc:spChg>
        <pc:spChg chg="add del mod">
          <ac:chgData name="Alessandro Andreola" userId="3f2da3ed-8909-4e26-a77c-84c737a6d589" providerId="ADAL" clId="{53196A32-3ACF-43A8-BF82-4FB904A07682}" dt="2025-10-27T14:23:20.772" v="8"/>
          <ac:spMkLst>
            <pc:docMk/>
            <pc:sldMk cId="4063960792" sldId="2147475866"/>
            <ac:spMk id="19" creationId="{30910685-2BD0-04B5-912D-E3A358F2438C}"/>
          </ac:spMkLst>
        </pc:spChg>
        <pc:spChg chg="add del mod">
          <ac:chgData name="Alessandro Andreola" userId="3f2da3ed-8909-4e26-a77c-84c737a6d589" providerId="ADAL" clId="{53196A32-3ACF-43A8-BF82-4FB904A07682}" dt="2025-10-27T14:22:50.817" v="7" actId="478"/>
          <ac:spMkLst>
            <pc:docMk/>
            <pc:sldMk cId="4063960792" sldId="2147475866"/>
            <ac:spMk id="21" creationId="{16F6EA2F-6FE6-54FB-9A38-5230917EA36C}"/>
          </ac:spMkLst>
        </pc:spChg>
        <pc:spChg chg="add del mod">
          <ac:chgData name="Alessandro Andreola" userId="3f2da3ed-8909-4e26-a77c-84c737a6d589" providerId="ADAL" clId="{53196A32-3ACF-43A8-BF82-4FB904A07682}" dt="2025-10-27T14:22:50.817" v="7" actId="478"/>
          <ac:spMkLst>
            <pc:docMk/>
            <pc:sldMk cId="4063960792" sldId="2147475866"/>
            <ac:spMk id="22" creationId="{FE5DA799-78A9-3A6E-5BFD-EE4F8B7F720A}"/>
          </ac:spMkLst>
        </pc:spChg>
        <pc:spChg chg="add del mod">
          <ac:chgData name="Alessandro Andreola" userId="3f2da3ed-8909-4e26-a77c-84c737a6d589" providerId="ADAL" clId="{53196A32-3ACF-43A8-BF82-4FB904A07682}" dt="2025-10-27T14:22:50.817" v="7" actId="478"/>
          <ac:spMkLst>
            <pc:docMk/>
            <pc:sldMk cId="4063960792" sldId="2147475866"/>
            <ac:spMk id="23" creationId="{C46D5D7C-D0AE-2F69-9306-F7D1656151AD}"/>
          </ac:spMkLst>
        </pc:spChg>
        <pc:spChg chg="add mod">
          <ac:chgData name="Alessandro Andreola" userId="3f2da3ed-8909-4e26-a77c-84c737a6d589" providerId="ADAL" clId="{53196A32-3ACF-43A8-BF82-4FB904A07682}" dt="2025-10-27T14:24:04.853" v="41" actId="27636"/>
          <ac:spMkLst>
            <pc:docMk/>
            <pc:sldMk cId="4063960792" sldId="2147475866"/>
            <ac:spMk id="24" creationId="{A1824328-CB17-85CB-5D87-AA68DC52CB5E}"/>
          </ac:spMkLst>
        </pc:spChg>
        <pc:spChg chg="add mod">
          <ac:chgData name="Alessandro Andreola" userId="3f2da3ed-8909-4e26-a77c-84c737a6d589" providerId="ADAL" clId="{53196A32-3ACF-43A8-BF82-4FB904A07682}" dt="2025-10-27T14:24:04.853" v="41" actId="27636"/>
          <ac:spMkLst>
            <pc:docMk/>
            <pc:sldMk cId="4063960792" sldId="2147475866"/>
            <ac:spMk id="25" creationId="{75DF6AF3-AE30-81D7-8A34-106D7661D987}"/>
          </ac:spMkLst>
        </pc:spChg>
        <pc:spChg chg="add mod">
          <ac:chgData name="Alessandro Andreola" userId="3f2da3ed-8909-4e26-a77c-84c737a6d589" providerId="ADAL" clId="{53196A32-3ACF-43A8-BF82-4FB904A07682}" dt="2025-10-27T14:24:04.853" v="41" actId="27636"/>
          <ac:spMkLst>
            <pc:docMk/>
            <pc:sldMk cId="4063960792" sldId="2147475866"/>
            <ac:spMk id="27" creationId="{EC8E378A-0A99-C722-61B3-F01E12304550}"/>
          </ac:spMkLst>
        </pc:spChg>
        <pc:spChg chg="add mod">
          <ac:chgData name="Alessandro Andreola" userId="3f2da3ed-8909-4e26-a77c-84c737a6d589" providerId="ADAL" clId="{53196A32-3ACF-43A8-BF82-4FB904A07682}" dt="2025-10-27T14:24:04.853" v="41" actId="27636"/>
          <ac:spMkLst>
            <pc:docMk/>
            <pc:sldMk cId="4063960792" sldId="2147475866"/>
            <ac:spMk id="28" creationId="{93199EDE-A5BD-FBCE-ED5B-3FD60C2BA895}"/>
          </ac:spMkLst>
        </pc:spChg>
        <pc:spChg chg="add mod">
          <ac:chgData name="Alessandro Andreola" userId="3f2da3ed-8909-4e26-a77c-84c737a6d589" providerId="ADAL" clId="{53196A32-3ACF-43A8-BF82-4FB904A07682}" dt="2025-10-27T14:24:04.853" v="41" actId="27636"/>
          <ac:spMkLst>
            <pc:docMk/>
            <pc:sldMk cId="4063960792" sldId="2147475866"/>
            <ac:spMk id="29" creationId="{95B5F250-DB2A-9857-03DD-1955B426876C}"/>
          </ac:spMkLst>
        </pc:spChg>
        <pc:spChg chg="add mod">
          <ac:chgData name="Alessandro Andreola" userId="3f2da3ed-8909-4e26-a77c-84c737a6d589" providerId="ADAL" clId="{53196A32-3ACF-43A8-BF82-4FB904A07682}" dt="2025-10-27T14:26:46.331" v="48" actId="27636"/>
          <ac:spMkLst>
            <pc:docMk/>
            <pc:sldMk cId="4063960792" sldId="2147475866"/>
            <ac:spMk id="31" creationId="{0B58AD2B-5F17-EA13-38DD-3B0ED9336ADE}"/>
          </ac:spMkLst>
        </pc:spChg>
        <pc:spChg chg="add mod">
          <ac:chgData name="Alessandro Andreola" userId="3f2da3ed-8909-4e26-a77c-84c737a6d589" providerId="ADAL" clId="{53196A32-3ACF-43A8-BF82-4FB904A07682}" dt="2025-10-27T14:26:46.331" v="48" actId="27636"/>
          <ac:spMkLst>
            <pc:docMk/>
            <pc:sldMk cId="4063960792" sldId="2147475866"/>
            <ac:spMk id="32" creationId="{2FD4E24D-84F9-BF0A-A4B8-7268BBA87FC3}"/>
          </ac:spMkLst>
        </pc:spChg>
        <pc:spChg chg="add mod">
          <ac:chgData name="Alessandro Andreola" userId="3f2da3ed-8909-4e26-a77c-84c737a6d589" providerId="ADAL" clId="{53196A32-3ACF-43A8-BF82-4FB904A07682}" dt="2025-10-27T14:26:46.331" v="48" actId="27636"/>
          <ac:spMkLst>
            <pc:docMk/>
            <pc:sldMk cId="4063960792" sldId="2147475866"/>
            <ac:spMk id="34" creationId="{0DEDA261-5850-5D8B-930F-40AB9281D1AD}"/>
          </ac:spMkLst>
        </pc:spChg>
        <pc:spChg chg="add del">
          <ac:chgData name="Alessandro Andreola" userId="3f2da3ed-8909-4e26-a77c-84c737a6d589" providerId="ADAL" clId="{53196A32-3ACF-43A8-BF82-4FB904A07682}" dt="2025-10-27T14:24:49.803" v="45" actId="26606"/>
          <ac:spMkLst>
            <pc:docMk/>
            <pc:sldMk cId="4063960792" sldId="2147475866"/>
            <ac:spMk id="35" creationId="{D67CA421-FA2B-47ED-A101-F8BBEBB2976B}"/>
          </ac:spMkLst>
        </pc:spChg>
        <pc:spChg chg="add mod">
          <ac:chgData name="Alessandro Andreola" userId="3f2da3ed-8909-4e26-a77c-84c737a6d589" providerId="ADAL" clId="{53196A32-3ACF-43A8-BF82-4FB904A07682}" dt="2025-10-27T14:26:46.331" v="48" actId="27636"/>
          <ac:spMkLst>
            <pc:docMk/>
            <pc:sldMk cId="4063960792" sldId="2147475866"/>
            <ac:spMk id="36" creationId="{BEEAD792-85A8-9515-4278-7E7808AB1721}"/>
          </ac:spMkLst>
        </pc:spChg>
        <pc:spChg chg="add del">
          <ac:chgData name="Alessandro Andreola" userId="3f2da3ed-8909-4e26-a77c-84c737a6d589" providerId="ADAL" clId="{53196A32-3ACF-43A8-BF82-4FB904A07682}" dt="2025-10-27T14:24:49.803" v="45" actId="26606"/>
          <ac:spMkLst>
            <pc:docMk/>
            <pc:sldMk cId="4063960792" sldId="2147475866"/>
            <ac:spMk id="37" creationId="{12425D82-CD5E-45A4-9542-70951E59F2D1}"/>
          </ac:spMkLst>
        </pc:spChg>
        <pc:spChg chg="add mod">
          <ac:chgData name="Alessandro Andreola" userId="3f2da3ed-8909-4e26-a77c-84c737a6d589" providerId="ADAL" clId="{53196A32-3ACF-43A8-BF82-4FB904A07682}" dt="2025-10-27T14:26:46.331" v="48" actId="27636"/>
          <ac:spMkLst>
            <pc:docMk/>
            <pc:sldMk cId="4063960792" sldId="2147475866"/>
            <ac:spMk id="38" creationId="{D82BC055-E081-4295-EF94-8569DCD6A100}"/>
          </ac:spMkLst>
        </pc:spChg>
        <pc:spChg chg="add del">
          <ac:chgData name="Alessandro Andreola" userId="3f2da3ed-8909-4e26-a77c-84c737a6d589" providerId="ADAL" clId="{53196A32-3ACF-43A8-BF82-4FB904A07682}" dt="2025-10-27T14:24:49.803" v="45" actId="26606"/>
          <ac:spMkLst>
            <pc:docMk/>
            <pc:sldMk cId="4063960792" sldId="2147475866"/>
            <ac:spMk id="39" creationId="{221DB897-A621-4D5F-AC81-91199AC4370E}"/>
          </ac:spMkLst>
        </pc:spChg>
        <pc:spChg chg="add mod">
          <ac:chgData name="Alessandro Andreola" userId="3f2da3ed-8909-4e26-a77c-84c737a6d589" providerId="ADAL" clId="{53196A32-3ACF-43A8-BF82-4FB904A07682}" dt="2025-10-27T14:27:26.118" v="50" actId="27636"/>
          <ac:spMkLst>
            <pc:docMk/>
            <pc:sldMk cId="4063960792" sldId="2147475866"/>
            <ac:spMk id="40" creationId="{F634DAED-9B37-906F-7F64-256E6488BF57}"/>
          </ac:spMkLst>
        </pc:spChg>
        <pc:spChg chg="add mod">
          <ac:chgData name="Alessandro Andreola" userId="3f2da3ed-8909-4e26-a77c-84c737a6d589" providerId="ADAL" clId="{53196A32-3ACF-43A8-BF82-4FB904A07682}" dt="2025-10-27T14:27:26.118" v="50" actId="27636"/>
          <ac:spMkLst>
            <pc:docMk/>
            <pc:sldMk cId="4063960792" sldId="2147475866"/>
            <ac:spMk id="41" creationId="{CBFCDE7C-C2E5-56BD-FD2A-311B6AE66A22}"/>
          </ac:spMkLst>
        </pc:spChg>
        <pc:spChg chg="add mod">
          <ac:chgData name="Alessandro Andreola" userId="3f2da3ed-8909-4e26-a77c-84c737a6d589" providerId="ADAL" clId="{53196A32-3ACF-43A8-BF82-4FB904A07682}" dt="2025-10-27T14:27:26.118" v="50" actId="27636"/>
          <ac:spMkLst>
            <pc:docMk/>
            <pc:sldMk cId="4063960792" sldId="2147475866"/>
            <ac:spMk id="43" creationId="{6D4AEC8A-453A-E6A8-68CC-3A3E398CC076}"/>
          </ac:spMkLst>
        </pc:spChg>
        <pc:spChg chg="add mod">
          <ac:chgData name="Alessandro Andreola" userId="3f2da3ed-8909-4e26-a77c-84c737a6d589" providerId="ADAL" clId="{53196A32-3ACF-43A8-BF82-4FB904A07682}" dt="2025-10-27T14:27:26.118" v="50" actId="27636"/>
          <ac:spMkLst>
            <pc:docMk/>
            <pc:sldMk cId="4063960792" sldId="2147475866"/>
            <ac:spMk id="44" creationId="{C7CE2810-66C3-1530-E687-EC2C01269AA5}"/>
          </ac:spMkLst>
        </pc:spChg>
        <pc:spChg chg="add mod">
          <ac:chgData name="Alessandro Andreola" userId="3f2da3ed-8909-4e26-a77c-84c737a6d589" providerId="ADAL" clId="{53196A32-3ACF-43A8-BF82-4FB904A07682}" dt="2025-10-27T14:27:26.118" v="50" actId="27636"/>
          <ac:spMkLst>
            <pc:docMk/>
            <pc:sldMk cId="4063960792" sldId="2147475866"/>
            <ac:spMk id="45" creationId="{80BA00BD-408F-0618-2F4B-4DE460B16A70}"/>
          </ac:spMkLst>
        </pc:spChg>
        <pc:spChg chg="add mod">
          <ac:chgData name="Alessandro Andreola" userId="3f2da3ed-8909-4e26-a77c-84c737a6d589" providerId="ADAL" clId="{53196A32-3ACF-43A8-BF82-4FB904A07682}" dt="2025-10-27T14:31:18.444" v="144" actId="1036"/>
          <ac:spMkLst>
            <pc:docMk/>
            <pc:sldMk cId="4063960792" sldId="2147475866"/>
            <ac:spMk id="46" creationId="{4082BE83-A891-D124-1D9B-7C663360915E}"/>
          </ac:spMkLst>
        </pc:spChg>
        <pc:spChg chg="add mod">
          <ac:chgData name="Alessandro Andreola" userId="3f2da3ed-8909-4e26-a77c-84c737a6d589" providerId="ADAL" clId="{53196A32-3ACF-43A8-BF82-4FB904A07682}" dt="2025-10-27T14:28:56.734" v="53" actId="2085"/>
          <ac:spMkLst>
            <pc:docMk/>
            <pc:sldMk cId="4063960792" sldId="2147475866"/>
            <ac:spMk id="47" creationId="{338BBEFD-59CC-1B8C-9C08-2DB13BA525C2}"/>
          </ac:spMkLst>
        </pc:spChg>
        <pc:spChg chg="add mod">
          <ac:chgData name="Alessandro Andreola" userId="3f2da3ed-8909-4e26-a77c-84c737a6d589" providerId="ADAL" clId="{53196A32-3ACF-43A8-BF82-4FB904A07682}" dt="2025-10-27T14:31:24.056" v="145" actId="1076"/>
          <ac:spMkLst>
            <pc:docMk/>
            <pc:sldMk cId="4063960792" sldId="2147475866"/>
            <ac:spMk id="49" creationId="{6ED37971-E859-3B8A-5B22-1304D5D1E6B9}"/>
          </ac:spMkLst>
        </pc:spChg>
        <pc:spChg chg="add mod">
          <ac:chgData name="Alessandro Andreola" userId="3f2da3ed-8909-4e26-a77c-84c737a6d589" providerId="ADAL" clId="{53196A32-3ACF-43A8-BF82-4FB904A07682}" dt="2025-10-27T14:31:18.444" v="144" actId="1036"/>
          <ac:spMkLst>
            <pc:docMk/>
            <pc:sldMk cId="4063960792" sldId="2147475866"/>
            <ac:spMk id="50" creationId="{CA8BB967-7677-B1E5-EBE2-4045BC5EF758}"/>
          </ac:spMkLst>
        </pc:spChg>
        <pc:spChg chg="add mod">
          <ac:chgData name="Alessandro Andreola" userId="3f2da3ed-8909-4e26-a77c-84c737a6d589" providerId="ADAL" clId="{53196A32-3ACF-43A8-BF82-4FB904A07682}" dt="2025-10-27T14:31:18.444" v="144" actId="1036"/>
          <ac:spMkLst>
            <pc:docMk/>
            <pc:sldMk cId="4063960792" sldId="2147475866"/>
            <ac:spMk id="51" creationId="{022154F0-1FE0-E9B0-F8ED-FB77E7386AEA}"/>
          </ac:spMkLst>
        </pc:spChg>
        <pc:spChg chg="add mod">
          <ac:chgData name="Alessandro Andreola" userId="3f2da3ed-8909-4e26-a77c-84c737a6d589" providerId="ADAL" clId="{53196A32-3ACF-43A8-BF82-4FB904A07682}" dt="2025-10-27T14:29:32.700" v="54"/>
          <ac:spMkLst>
            <pc:docMk/>
            <pc:sldMk cId="4063960792" sldId="2147475866"/>
            <ac:spMk id="52" creationId="{B04AC423-FBBF-0030-9B3F-35CD4DE14A8F}"/>
          </ac:spMkLst>
        </pc:spChg>
        <pc:spChg chg="add del mod">
          <ac:chgData name="Alessandro Andreola" userId="3f2da3ed-8909-4e26-a77c-84c737a6d589" providerId="ADAL" clId="{53196A32-3ACF-43A8-BF82-4FB904A07682}" dt="2025-10-27T14:31:26.887" v="146" actId="478"/>
          <ac:spMkLst>
            <pc:docMk/>
            <pc:sldMk cId="4063960792" sldId="2147475866"/>
            <ac:spMk id="53" creationId="{D24CD673-D40D-3632-C3BC-62F755F30792}"/>
          </ac:spMkLst>
        </pc:spChg>
        <pc:spChg chg="add mod">
          <ac:chgData name="Alessandro Andreola" userId="3f2da3ed-8909-4e26-a77c-84c737a6d589" providerId="ADAL" clId="{53196A32-3ACF-43A8-BF82-4FB904A07682}" dt="2025-10-27T14:30:07.882" v="60"/>
          <ac:spMkLst>
            <pc:docMk/>
            <pc:sldMk cId="4063960792" sldId="2147475866"/>
            <ac:spMk id="54" creationId="{0BA40BAE-E596-028D-C1EE-82E492F86E7B}"/>
          </ac:spMkLst>
        </pc:spChg>
        <pc:spChg chg="add mod">
          <ac:chgData name="Alessandro Andreola" userId="3f2da3ed-8909-4e26-a77c-84c737a6d589" providerId="ADAL" clId="{53196A32-3ACF-43A8-BF82-4FB904A07682}" dt="2025-10-27T14:31:18.444" v="144" actId="1036"/>
          <ac:spMkLst>
            <pc:docMk/>
            <pc:sldMk cId="4063960792" sldId="2147475866"/>
            <ac:spMk id="55" creationId="{47E47844-63CE-DA53-B3D7-7ED2DB5FC11D}"/>
          </ac:spMkLst>
        </pc:spChg>
        <pc:graphicFrameChg chg="add mod">
          <ac:chgData name="Alessandro Andreola" userId="3f2da3ed-8909-4e26-a77c-84c737a6d589" providerId="ADAL" clId="{53196A32-3ACF-43A8-BF82-4FB904A07682}" dt="2025-10-27T14:22:26.507" v="3" actId="27636"/>
          <ac:graphicFrameMkLst>
            <pc:docMk/>
            <pc:sldMk cId="4063960792" sldId="2147475866"/>
            <ac:graphicFrameMk id="8" creationId="{D4801A29-405C-3099-AE66-16B7C4990DB9}"/>
          </ac:graphicFrameMkLst>
        </pc:graphicFrameChg>
        <pc:graphicFrameChg chg="add del mod">
          <ac:chgData name="Alessandro Andreola" userId="3f2da3ed-8909-4e26-a77c-84c737a6d589" providerId="ADAL" clId="{53196A32-3ACF-43A8-BF82-4FB904A07682}" dt="2025-10-27T14:22:50.817" v="7" actId="478"/>
          <ac:graphicFrameMkLst>
            <pc:docMk/>
            <pc:sldMk cId="4063960792" sldId="2147475866"/>
            <ac:graphicFrameMk id="20" creationId="{CCA1FCC6-3368-A987-D004-2EECAE298DAC}"/>
          </ac:graphicFrameMkLst>
        </pc:graphicFrameChg>
        <pc:graphicFrameChg chg="add mod">
          <ac:chgData name="Alessandro Andreola" userId="3f2da3ed-8909-4e26-a77c-84c737a6d589" providerId="ADAL" clId="{53196A32-3ACF-43A8-BF82-4FB904A07682}" dt="2025-10-27T14:24:04.853" v="41" actId="27636"/>
          <ac:graphicFrameMkLst>
            <pc:docMk/>
            <pc:sldMk cId="4063960792" sldId="2147475866"/>
            <ac:graphicFrameMk id="26" creationId="{9158FB06-F922-7FC5-842B-C873996DDB7F}"/>
          </ac:graphicFrameMkLst>
        </pc:graphicFrameChg>
        <pc:graphicFrameChg chg="add mod">
          <ac:chgData name="Alessandro Andreola" userId="3f2da3ed-8909-4e26-a77c-84c737a6d589" providerId="ADAL" clId="{53196A32-3ACF-43A8-BF82-4FB904A07682}" dt="2025-10-27T14:26:46.331" v="48" actId="27636"/>
          <ac:graphicFrameMkLst>
            <pc:docMk/>
            <pc:sldMk cId="4063960792" sldId="2147475866"/>
            <ac:graphicFrameMk id="33" creationId="{9F28AA7F-0F6A-D6F4-2AFF-669C1F683F78}"/>
          </ac:graphicFrameMkLst>
        </pc:graphicFrameChg>
        <pc:graphicFrameChg chg="add mod">
          <ac:chgData name="Alessandro Andreola" userId="3f2da3ed-8909-4e26-a77c-84c737a6d589" providerId="ADAL" clId="{53196A32-3ACF-43A8-BF82-4FB904A07682}" dt="2025-10-27T14:27:26.118" v="50" actId="27636"/>
          <ac:graphicFrameMkLst>
            <pc:docMk/>
            <pc:sldMk cId="4063960792" sldId="2147475866"/>
            <ac:graphicFrameMk id="42" creationId="{10B585CE-EB08-B5F7-0E94-D376CEFE5279}"/>
          </ac:graphicFrameMkLst>
        </pc:graphicFrameChg>
        <pc:graphicFrameChg chg="add mod">
          <ac:chgData name="Alessandro Andreola" userId="3f2da3ed-8909-4e26-a77c-84c737a6d589" providerId="ADAL" clId="{53196A32-3ACF-43A8-BF82-4FB904A07682}" dt="2025-10-27T14:31:18.444" v="144" actId="1036"/>
          <ac:graphicFrameMkLst>
            <pc:docMk/>
            <pc:sldMk cId="4063960792" sldId="2147475866"/>
            <ac:graphicFrameMk id="48" creationId="{C6D3EA8B-311F-B74B-CD07-114D04C7F2D8}"/>
          </ac:graphicFrameMkLst>
        </pc:graphicFrameChg>
        <pc:picChg chg="del">
          <ac:chgData name="Alessandro Andreola" userId="3f2da3ed-8909-4e26-a77c-84c737a6d589" providerId="ADAL" clId="{53196A32-3ACF-43A8-BF82-4FB904A07682}" dt="2025-10-27T14:22:01.082" v="1" actId="478"/>
          <ac:picMkLst>
            <pc:docMk/>
            <pc:sldMk cId="4063960792" sldId="2147475866"/>
            <ac:picMk id="13" creationId="{E47462D6-1A67-D610-5863-5B2C57E4EC63}"/>
          </ac:picMkLst>
        </pc:picChg>
        <pc:picChg chg="del">
          <ac:chgData name="Alessandro Andreola" userId="3f2da3ed-8909-4e26-a77c-84c737a6d589" providerId="ADAL" clId="{53196A32-3ACF-43A8-BF82-4FB904A07682}" dt="2025-10-27T14:22:01.082" v="1" actId="478"/>
          <ac:picMkLst>
            <pc:docMk/>
            <pc:sldMk cId="4063960792" sldId="2147475866"/>
            <ac:picMk id="15" creationId="{A96D68BE-6DEB-18F0-CFB8-C0626BFE8B1B}"/>
          </ac:picMkLst>
        </pc:picChg>
        <pc:picChg chg="del">
          <ac:chgData name="Alessandro Andreola" userId="3f2da3ed-8909-4e26-a77c-84c737a6d589" providerId="ADAL" clId="{53196A32-3ACF-43A8-BF82-4FB904A07682}" dt="2025-10-27T14:22:01.082" v="1" actId="478"/>
          <ac:picMkLst>
            <pc:docMk/>
            <pc:sldMk cId="4063960792" sldId="2147475866"/>
            <ac:picMk id="16" creationId="{7F094748-6484-3432-66EA-2C2972A28068}"/>
          </ac:picMkLst>
        </pc:picChg>
        <pc:picChg chg="add del mod">
          <ac:chgData name="Alessandro Andreola" userId="3f2da3ed-8909-4e26-a77c-84c737a6d589" providerId="ADAL" clId="{53196A32-3ACF-43A8-BF82-4FB904A07682}" dt="2025-10-27T14:25:08.563" v="46" actId="478"/>
          <ac:picMkLst>
            <pc:docMk/>
            <pc:sldMk cId="4063960792" sldId="2147475866"/>
            <ac:picMk id="30" creationId="{D7A5BFF7-E16C-0637-F8F2-AF6AE511B883}"/>
          </ac:picMkLst>
        </pc:picChg>
      </pc:sldChg>
      <pc:sldChg chg="addSp delSp modSp add mod">
        <pc:chgData name="Alessandro Andreola" userId="3f2da3ed-8909-4e26-a77c-84c737a6d589" providerId="ADAL" clId="{53196A32-3ACF-43A8-BF82-4FB904A07682}" dt="2025-10-27T18:00:27.925" v="825" actId="20577"/>
        <pc:sldMkLst>
          <pc:docMk/>
          <pc:sldMk cId="2313477177" sldId="2147475867"/>
        </pc:sldMkLst>
        <pc:spChg chg="mod">
          <ac:chgData name="Alessandro Andreola" userId="3f2da3ed-8909-4e26-a77c-84c737a6d589" providerId="ADAL" clId="{53196A32-3ACF-43A8-BF82-4FB904A07682}" dt="2025-10-27T14:40:56.266" v="216" actId="20577"/>
          <ac:spMkLst>
            <pc:docMk/>
            <pc:sldMk cId="2313477177" sldId="2147475867"/>
            <ac:spMk id="4" creationId="{916C2B29-EA81-DC2C-4537-4B036E1A8D51}"/>
          </ac:spMkLst>
        </pc:spChg>
        <pc:spChg chg="add mod">
          <ac:chgData name="Alessandro Andreola" userId="3f2da3ed-8909-4e26-a77c-84c737a6d589" providerId="ADAL" clId="{53196A32-3ACF-43A8-BF82-4FB904A07682}" dt="2025-10-27T18:00:27.925" v="825" actId="20577"/>
          <ac:spMkLst>
            <pc:docMk/>
            <pc:sldMk cId="2313477177" sldId="2147475867"/>
            <ac:spMk id="6" creationId="{C0357200-7246-C14E-DC97-6B20A7E3D7A8}"/>
          </ac:spMkLst>
        </pc:spChg>
        <pc:spChg chg="add del mod">
          <ac:chgData name="Alessandro Andreola" userId="3f2da3ed-8909-4e26-a77c-84c737a6d589" providerId="ADAL" clId="{53196A32-3ACF-43A8-BF82-4FB904A07682}" dt="2025-10-27T17:53:30.413" v="769" actId="478"/>
          <ac:spMkLst>
            <pc:docMk/>
            <pc:sldMk cId="2313477177" sldId="2147475867"/>
            <ac:spMk id="8" creationId="{D261ACBF-D816-71A5-78D2-EE9F32DBC427}"/>
          </ac:spMkLst>
        </pc:spChg>
        <pc:spChg chg="del">
          <ac:chgData name="Alessandro Andreola" userId="3f2da3ed-8909-4e26-a77c-84c737a6d589" providerId="ADAL" clId="{53196A32-3ACF-43A8-BF82-4FB904A07682}" dt="2025-10-27T14:40:32.036" v="148" actId="478"/>
          <ac:spMkLst>
            <pc:docMk/>
            <pc:sldMk cId="2313477177" sldId="2147475867"/>
            <ac:spMk id="46" creationId="{F21329AA-C9B2-8CBE-D402-340027FDDF2A}"/>
          </ac:spMkLst>
        </pc:spChg>
        <pc:spChg chg="del">
          <ac:chgData name="Alessandro Andreola" userId="3f2da3ed-8909-4e26-a77c-84c737a6d589" providerId="ADAL" clId="{53196A32-3ACF-43A8-BF82-4FB904A07682}" dt="2025-10-27T14:40:32.036" v="148" actId="478"/>
          <ac:spMkLst>
            <pc:docMk/>
            <pc:sldMk cId="2313477177" sldId="2147475867"/>
            <ac:spMk id="47" creationId="{1647BCE8-8321-D08C-5139-AAA0F73CD389}"/>
          </ac:spMkLst>
        </pc:spChg>
        <pc:spChg chg="del">
          <ac:chgData name="Alessandro Andreola" userId="3f2da3ed-8909-4e26-a77c-84c737a6d589" providerId="ADAL" clId="{53196A32-3ACF-43A8-BF82-4FB904A07682}" dt="2025-10-27T14:40:32.036" v="148" actId="478"/>
          <ac:spMkLst>
            <pc:docMk/>
            <pc:sldMk cId="2313477177" sldId="2147475867"/>
            <ac:spMk id="49" creationId="{CC69B3E4-84D9-E9D8-C7A2-03A08E99F972}"/>
          </ac:spMkLst>
        </pc:spChg>
        <pc:spChg chg="del">
          <ac:chgData name="Alessandro Andreola" userId="3f2da3ed-8909-4e26-a77c-84c737a6d589" providerId="ADAL" clId="{53196A32-3ACF-43A8-BF82-4FB904A07682}" dt="2025-10-27T14:40:32.036" v="148" actId="478"/>
          <ac:spMkLst>
            <pc:docMk/>
            <pc:sldMk cId="2313477177" sldId="2147475867"/>
            <ac:spMk id="50" creationId="{F0BB095F-A099-1F36-51CA-11E0732FC6CF}"/>
          </ac:spMkLst>
        </pc:spChg>
        <pc:spChg chg="del">
          <ac:chgData name="Alessandro Andreola" userId="3f2da3ed-8909-4e26-a77c-84c737a6d589" providerId="ADAL" clId="{53196A32-3ACF-43A8-BF82-4FB904A07682}" dt="2025-10-27T14:40:32.036" v="148" actId="478"/>
          <ac:spMkLst>
            <pc:docMk/>
            <pc:sldMk cId="2313477177" sldId="2147475867"/>
            <ac:spMk id="51" creationId="{0C79986D-1FD2-D65F-85E9-BEBF7240AA24}"/>
          </ac:spMkLst>
        </pc:spChg>
        <pc:spChg chg="del">
          <ac:chgData name="Alessandro Andreola" userId="3f2da3ed-8909-4e26-a77c-84c737a6d589" providerId="ADAL" clId="{53196A32-3ACF-43A8-BF82-4FB904A07682}" dt="2025-10-27T14:40:32.036" v="148" actId="478"/>
          <ac:spMkLst>
            <pc:docMk/>
            <pc:sldMk cId="2313477177" sldId="2147475867"/>
            <ac:spMk id="55" creationId="{661A8BE6-AF6C-3909-2CCB-8586D3FFCA97}"/>
          </ac:spMkLst>
        </pc:spChg>
        <pc:graphicFrameChg chg="del">
          <ac:chgData name="Alessandro Andreola" userId="3f2da3ed-8909-4e26-a77c-84c737a6d589" providerId="ADAL" clId="{53196A32-3ACF-43A8-BF82-4FB904A07682}" dt="2025-10-27T14:40:32.036" v="148" actId="478"/>
          <ac:graphicFrameMkLst>
            <pc:docMk/>
            <pc:sldMk cId="2313477177" sldId="2147475867"/>
            <ac:graphicFrameMk id="48" creationId="{6F78F7A1-5012-DDC9-D5AA-2D0D148006B0}"/>
          </ac:graphicFrameMkLst>
        </pc:graphicFrameChg>
        <pc:picChg chg="add mod">
          <ac:chgData name="Alessandro Andreola" userId="3f2da3ed-8909-4e26-a77c-84c737a6d589" providerId="ADAL" clId="{53196A32-3ACF-43A8-BF82-4FB904A07682}" dt="2025-10-27T14:41:37.800" v="299" actId="1037"/>
          <ac:picMkLst>
            <pc:docMk/>
            <pc:sldMk cId="2313477177" sldId="2147475867"/>
            <ac:picMk id="2" creationId="{9992423B-E606-442C-BC9F-E6B9DBDEDB7C}"/>
          </ac:picMkLst>
        </pc:picChg>
        <pc:picChg chg="add mod modCrop">
          <ac:chgData name="Alessandro Andreola" userId="3f2da3ed-8909-4e26-a77c-84c737a6d589" providerId="ADAL" clId="{53196A32-3ACF-43A8-BF82-4FB904A07682}" dt="2025-10-27T15:05:48.354" v="479" actId="732"/>
          <ac:picMkLst>
            <pc:docMk/>
            <pc:sldMk cId="2313477177" sldId="2147475867"/>
            <ac:picMk id="3" creationId="{5B8A97F9-6416-F36E-3565-95698A582215}"/>
          </ac:picMkLst>
        </pc:picChg>
        <pc:picChg chg="add mod modCrop">
          <ac:chgData name="Alessandro Andreola" userId="3f2da3ed-8909-4e26-a77c-84c737a6d589" providerId="ADAL" clId="{53196A32-3ACF-43A8-BF82-4FB904A07682}" dt="2025-10-27T15:05:31.625" v="477" actId="732"/>
          <ac:picMkLst>
            <pc:docMk/>
            <pc:sldMk cId="2313477177" sldId="2147475867"/>
            <ac:picMk id="5" creationId="{79B5D5E5-FA46-F4A9-0E61-4A8D5C6ECA2C}"/>
          </ac:picMkLst>
        </pc:picChg>
      </pc:sldChg>
      <pc:sldChg chg="addSp delSp modSp add mod">
        <pc:chgData name="Alessandro Andreola" userId="3f2da3ed-8909-4e26-a77c-84c737a6d589" providerId="ADAL" clId="{53196A32-3ACF-43A8-BF82-4FB904A07682}" dt="2025-10-28T07:21:43.407" v="2704" actId="5793"/>
        <pc:sldMkLst>
          <pc:docMk/>
          <pc:sldMk cId="1658207715" sldId="2147475868"/>
        </pc:sldMkLst>
        <pc:spChg chg="mod">
          <ac:chgData name="Alessandro Andreola" userId="3f2da3ed-8909-4e26-a77c-84c737a6d589" providerId="ADAL" clId="{53196A32-3ACF-43A8-BF82-4FB904A07682}" dt="2025-10-27T15:27:41.568" v="593" actId="20577"/>
          <ac:spMkLst>
            <pc:docMk/>
            <pc:sldMk cId="1658207715" sldId="2147475868"/>
            <ac:spMk id="4" creationId="{D62EFD8A-819D-51DC-AD0B-E8B1A4DD728D}"/>
          </ac:spMkLst>
        </pc:spChg>
        <pc:spChg chg="del mod">
          <ac:chgData name="Alessandro Andreola" userId="3f2da3ed-8909-4e26-a77c-84c737a6d589" providerId="ADAL" clId="{53196A32-3ACF-43A8-BF82-4FB904A07682}" dt="2025-10-27T15:18:17.841" v="486" actId="478"/>
          <ac:spMkLst>
            <pc:docMk/>
            <pc:sldMk cId="1658207715" sldId="2147475868"/>
            <ac:spMk id="6" creationId="{8CD111C9-8F5C-4478-FBD1-65166BE55D25}"/>
          </ac:spMkLst>
        </pc:spChg>
        <pc:spChg chg="del">
          <ac:chgData name="Alessandro Andreola" userId="3f2da3ed-8909-4e26-a77c-84c737a6d589" providerId="ADAL" clId="{53196A32-3ACF-43A8-BF82-4FB904A07682}" dt="2025-10-27T15:18:20.869" v="487" actId="478"/>
          <ac:spMkLst>
            <pc:docMk/>
            <pc:sldMk cId="1658207715" sldId="2147475868"/>
            <ac:spMk id="8" creationId="{57B3812B-9223-6152-1AB5-61B48235D5D3}"/>
          </ac:spMkLst>
        </pc:spChg>
        <pc:spChg chg="add mod">
          <ac:chgData name="Alessandro Andreola" userId="3f2da3ed-8909-4e26-a77c-84c737a6d589" providerId="ADAL" clId="{53196A32-3ACF-43A8-BF82-4FB904A07682}" dt="2025-10-28T07:21:43.407" v="2704" actId="5793"/>
          <ac:spMkLst>
            <pc:docMk/>
            <pc:sldMk cId="1658207715" sldId="2147475868"/>
            <ac:spMk id="14" creationId="{7E00FFC6-5C9E-8CDE-49BC-51AB4ED99ACA}"/>
          </ac:spMkLst>
        </pc:spChg>
        <pc:picChg chg="del">
          <ac:chgData name="Alessandro Andreola" userId="3f2da3ed-8909-4e26-a77c-84c737a6d589" providerId="ADAL" clId="{53196A32-3ACF-43A8-BF82-4FB904A07682}" dt="2025-10-27T15:18:13.680" v="482" actId="478"/>
          <ac:picMkLst>
            <pc:docMk/>
            <pc:sldMk cId="1658207715" sldId="2147475868"/>
            <ac:picMk id="2" creationId="{D271A17F-ABAC-D14D-A08C-BB9329DD0E1B}"/>
          </ac:picMkLst>
        </pc:picChg>
        <pc:picChg chg="del">
          <ac:chgData name="Alessandro Andreola" userId="3f2da3ed-8909-4e26-a77c-84c737a6d589" providerId="ADAL" clId="{53196A32-3ACF-43A8-BF82-4FB904A07682}" dt="2025-10-27T15:18:14.589" v="483" actId="478"/>
          <ac:picMkLst>
            <pc:docMk/>
            <pc:sldMk cId="1658207715" sldId="2147475868"/>
            <ac:picMk id="3" creationId="{9DBB086D-D411-784D-60AB-65D4A012C772}"/>
          </ac:picMkLst>
        </pc:picChg>
        <pc:picChg chg="del">
          <ac:chgData name="Alessandro Andreola" userId="3f2da3ed-8909-4e26-a77c-84c737a6d589" providerId="ADAL" clId="{53196A32-3ACF-43A8-BF82-4FB904A07682}" dt="2025-10-27T15:18:15.013" v="484" actId="478"/>
          <ac:picMkLst>
            <pc:docMk/>
            <pc:sldMk cId="1658207715" sldId="2147475868"/>
            <ac:picMk id="5" creationId="{363A3B20-74C8-1D85-2B65-CD8330D51C21}"/>
          </ac:picMkLst>
        </pc:picChg>
        <pc:picChg chg="add mod modCrop">
          <ac:chgData name="Alessandro Andreola" userId="3f2da3ed-8909-4e26-a77c-84c737a6d589" providerId="ADAL" clId="{53196A32-3ACF-43A8-BF82-4FB904A07682}" dt="2025-10-27T15:27:25.178" v="591" actId="1036"/>
          <ac:picMkLst>
            <pc:docMk/>
            <pc:sldMk cId="1658207715" sldId="2147475868"/>
            <ac:picMk id="9" creationId="{89F93D0D-60FB-1899-DFAA-EB0BB053C17E}"/>
          </ac:picMkLst>
        </pc:picChg>
        <pc:picChg chg="add del mod modCrop">
          <ac:chgData name="Alessandro Andreola" userId="3f2da3ed-8909-4e26-a77c-84c737a6d589" providerId="ADAL" clId="{53196A32-3ACF-43A8-BF82-4FB904A07682}" dt="2025-10-27T15:27:01.379" v="535" actId="478"/>
          <ac:picMkLst>
            <pc:docMk/>
            <pc:sldMk cId="1658207715" sldId="2147475868"/>
            <ac:picMk id="11" creationId="{958F26C3-1CF3-846B-7A8A-9B8F6F0536D5}"/>
          </ac:picMkLst>
        </pc:picChg>
        <pc:picChg chg="add mod modCrop">
          <ac:chgData name="Alessandro Andreola" userId="3f2da3ed-8909-4e26-a77c-84c737a6d589" providerId="ADAL" clId="{53196A32-3ACF-43A8-BF82-4FB904A07682}" dt="2025-10-27T15:27:14.154" v="578" actId="1036"/>
          <ac:picMkLst>
            <pc:docMk/>
            <pc:sldMk cId="1658207715" sldId="2147475868"/>
            <ac:picMk id="13" creationId="{3936598E-D321-4F06-D87C-A7F699E62C9E}"/>
          </ac:picMkLst>
        </pc:picChg>
      </pc:sldChg>
      <pc:sldChg chg="addSp delSp modSp add del mod">
        <pc:chgData name="Alessandro Andreola" userId="3f2da3ed-8909-4e26-a77c-84c737a6d589" providerId="ADAL" clId="{53196A32-3ACF-43A8-BF82-4FB904A07682}" dt="2025-10-27T15:03:36.871" v="468" actId="47"/>
        <pc:sldMkLst>
          <pc:docMk/>
          <pc:sldMk cId="2254789992" sldId="2147475868"/>
        </pc:sldMkLst>
        <pc:spChg chg="mod">
          <ac:chgData name="Alessandro Andreola" userId="3f2da3ed-8909-4e26-a77c-84c737a6d589" providerId="ADAL" clId="{53196A32-3ACF-43A8-BF82-4FB904A07682}" dt="2025-10-27T15:01:29.904" v="446" actId="1076"/>
          <ac:spMkLst>
            <pc:docMk/>
            <pc:sldMk cId="2254789992" sldId="2147475868"/>
            <ac:spMk id="6" creationId="{08C27DD3-EDE4-A64B-D601-4BBD44B9FBE1}"/>
          </ac:spMkLst>
        </pc:spChg>
        <pc:picChg chg="del">
          <ac:chgData name="Alessandro Andreola" userId="3f2da3ed-8909-4e26-a77c-84c737a6d589" providerId="ADAL" clId="{53196A32-3ACF-43A8-BF82-4FB904A07682}" dt="2025-10-27T15:01:17.840" v="442" actId="478"/>
          <ac:picMkLst>
            <pc:docMk/>
            <pc:sldMk cId="2254789992" sldId="2147475868"/>
            <ac:picMk id="2" creationId="{9B2CBFB8-2240-556D-53F7-F1A112958F98}"/>
          </ac:picMkLst>
        </pc:picChg>
        <pc:picChg chg="del">
          <ac:chgData name="Alessandro Andreola" userId="3f2da3ed-8909-4e26-a77c-84c737a6d589" providerId="ADAL" clId="{53196A32-3ACF-43A8-BF82-4FB904A07682}" dt="2025-10-27T15:01:21.095" v="444" actId="478"/>
          <ac:picMkLst>
            <pc:docMk/>
            <pc:sldMk cId="2254789992" sldId="2147475868"/>
            <ac:picMk id="3" creationId="{909A818D-7C63-A1E0-24F9-9D4074E1B5FC}"/>
          </ac:picMkLst>
        </pc:picChg>
        <pc:picChg chg="del">
          <ac:chgData name="Alessandro Andreola" userId="3f2da3ed-8909-4e26-a77c-84c737a6d589" providerId="ADAL" clId="{53196A32-3ACF-43A8-BF82-4FB904A07682}" dt="2025-10-27T15:01:18.861" v="443" actId="478"/>
          <ac:picMkLst>
            <pc:docMk/>
            <pc:sldMk cId="2254789992" sldId="2147475868"/>
            <ac:picMk id="5" creationId="{F9D874E2-BD5D-3E95-D6BA-C3FF996468FF}"/>
          </ac:picMkLst>
        </pc:picChg>
        <pc:picChg chg="add mod">
          <ac:chgData name="Alessandro Andreola" userId="3f2da3ed-8909-4e26-a77c-84c737a6d589" providerId="ADAL" clId="{53196A32-3ACF-43A8-BF82-4FB904A07682}" dt="2025-10-27T15:01:24.920" v="445" actId="1076"/>
          <ac:picMkLst>
            <pc:docMk/>
            <pc:sldMk cId="2254789992" sldId="2147475868"/>
            <ac:picMk id="7" creationId="{58638149-07E2-AC38-1B5B-5F323BDB6F08}"/>
          </ac:picMkLst>
        </pc:picChg>
        <pc:picChg chg="add mod modCrop">
          <ac:chgData name="Alessandro Andreola" userId="3f2da3ed-8909-4e26-a77c-84c737a6d589" providerId="ADAL" clId="{53196A32-3ACF-43A8-BF82-4FB904A07682}" dt="2025-10-27T15:03:12.153" v="467" actId="1076"/>
          <ac:picMkLst>
            <pc:docMk/>
            <pc:sldMk cId="2254789992" sldId="2147475868"/>
            <ac:picMk id="8" creationId="{959BBE6C-3BB9-2868-F7CA-8E2606D181AC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EF9B60-977E-4431-9820-8896A25DEB66}" type="doc">
      <dgm:prSet loTypeId="urn:microsoft.com/office/officeart/2005/8/layout/vList3" loCatId="list" qsTypeId="urn:microsoft.com/office/officeart/2005/8/quickstyle/simple2" qsCatId="simple" csTypeId="urn:microsoft.com/office/officeart/2005/8/colors/accent1_2" csCatId="accent1" phldr="1"/>
      <dgm:spPr/>
    </dgm:pt>
    <dgm:pt modelId="{4CFF1BFD-0584-4359-B7F2-9FC95207AA4B}">
      <dgm:prSet phldrT="[Testo]"/>
      <dgm:spPr>
        <a:xfrm rot="10800000">
          <a:off x="1715078" y="2392"/>
          <a:ext cx="5837202" cy="979224"/>
        </a:xfrm>
        <a:prstGeom prst="homePlate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algn="l">
            <a:buNone/>
          </a:pPr>
          <a:r>
            <a:rPr lang="it-IT" u="none" strike="noStrike" dirty="0">
              <a:solidFill>
                <a:sysClr val="window" lastClr="FFFFFF"/>
              </a:solidFill>
              <a:effectLst/>
              <a:latin typeface="Calibri" panose="020F0502020204030204"/>
              <a:ea typeface="+mn-ea"/>
              <a:cs typeface="+mn-cs"/>
            </a:rPr>
            <a:t>Infortunio durante la discesa / salita da un mezzo d'opera</a:t>
          </a:r>
          <a:endParaRPr lang="it-IT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A5A46976-6DD2-4E18-AB05-18C92B940870}" type="parTrans" cxnId="{18A99786-88F5-4023-B045-BC76B22059D8}">
      <dgm:prSet/>
      <dgm:spPr/>
      <dgm:t>
        <a:bodyPr/>
        <a:lstStyle/>
        <a:p>
          <a:pPr algn="l"/>
          <a:endParaRPr lang="it-IT"/>
        </a:p>
      </dgm:t>
    </dgm:pt>
    <dgm:pt modelId="{910E707D-5BB7-46E8-8C92-C890FAA75C22}" type="sibTrans" cxnId="{18A99786-88F5-4023-B045-BC76B22059D8}">
      <dgm:prSet/>
      <dgm:spPr/>
      <dgm:t>
        <a:bodyPr/>
        <a:lstStyle/>
        <a:p>
          <a:pPr algn="l"/>
          <a:endParaRPr lang="it-IT"/>
        </a:p>
      </dgm:t>
    </dgm:pt>
    <dgm:pt modelId="{88A134F2-CF8F-4CFA-A46D-F9FDF0ABEA54}">
      <dgm:prSet phldrT="[Testo]"/>
      <dgm:spPr>
        <a:xfrm rot="10800000">
          <a:off x="1715078" y="1273922"/>
          <a:ext cx="5837202" cy="979224"/>
        </a:xfrm>
        <a:prstGeom prst="homePlate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algn="l">
            <a:buNone/>
          </a:pPr>
          <a:r>
            <a:rPr lang="it-IT" u="none" strike="noStrike">
              <a:solidFill>
                <a:sysClr val="window" lastClr="FFFFFF"/>
              </a:solidFill>
              <a:effectLst/>
              <a:latin typeface="Calibri" panose="020F0502020204030204"/>
              <a:ea typeface="+mn-ea"/>
              <a:cs typeface="+mn-cs"/>
            </a:rPr>
            <a:t>Infortunio dovuto a scivolamento/inciampo a livello</a:t>
          </a:r>
          <a:endParaRPr lang="it-IT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48819C56-F253-4FAD-B99B-3E9BFF772EA6}" type="parTrans" cxnId="{698A30F7-5D78-40E7-B28C-C1A2A23D76A4}">
      <dgm:prSet/>
      <dgm:spPr/>
      <dgm:t>
        <a:bodyPr/>
        <a:lstStyle/>
        <a:p>
          <a:pPr algn="l"/>
          <a:endParaRPr lang="it-IT"/>
        </a:p>
      </dgm:t>
    </dgm:pt>
    <dgm:pt modelId="{D36493A0-C8EA-46AC-BBB6-CBDADBDA9A00}" type="sibTrans" cxnId="{698A30F7-5D78-40E7-B28C-C1A2A23D76A4}">
      <dgm:prSet/>
      <dgm:spPr/>
      <dgm:t>
        <a:bodyPr/>
        <a:lstStyle/>
        <a:p>
          <a:pPr algn="l"/>
          <a:endParaRPr lang="it-IT"/>
        </a:p>
      </dgm:t>
    </dgm:pt>
    <dgm:pt modelId="{8E69121D-B811-4937-A8D1-8E7AFD2BC811}">
      <dgm:prSet phldrT="[Testo]"/>
      <dgm:spPr>
        <a:xfrm rot="10800000">
          <a:off x="1715078" y="2545453"/>
          <a:ext cx="5837202" cy="979224"/>
        </a:xfrm>
        <a:prstGeom prst="homePlate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algn="l">
            <a:buNone/>
          </a:pPr>
          <a:r>
            <a:rPr lang="it-IT" u="none" strike="noStrike">
              <a:solidFill>
                <a:sysClr val="window" lastClr="FFFFFF"/>
              </a:solidFill>
              <a:effectLst/>
              <a:latin typeface="Calibri" panose="020F0502020204030204"/>
              <a:ea typeface="+mn-ea"/>
              <a:cs typeface="+mn-cs"/>
            </a:rPr>
            <a:t>Infortunio alle Mani</a:t>
          </a:r>
          <a:endParaRPr lang="it-IT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FEF789D7-05B2-4F85-9E8B-337D9437D792}" type="parTrans" cxnId="{A6D3AD3E-8EEA-4064-8C45-7B4E3AF4BE33}">
      <dgm:prSet/>
      <dgm:spPr/>
      <dgm:t>
        <a:bodyPr/>
        <a:lstStyle/>
        <a:p>
          <a:pPr algn="l"/>
          <a:endParaRPr lang="it-IT"/>
        </a:p>
      </dgm:t>
    </dgm:pt>
    <dgm:pt modelId="{687BD4DF-F447-4B82-B3DC-BEDF00B0C7C4}" type="sibTrans" cxnId="{A6D3AD3E-8EEA-4064-8C45-7B4E3AF4BE33}">
      <dgm:prSet/>
      <dgm:spPr/>
      <dgm:t>
        <a:bodyPr/>
        <a:lstStyle/>
        <a:p>
          <a:pPr algn="l"/>
          <a:endParaRPr lang="it-IT"/>
        </a:p>
      </dgm:t>
    </dgm:pt>
    <dgm:pt modelId="{820F3E86-1544-404D-9EDD-FDC448450C9A}">
      <dgm:prSet phldrT="[Testo]"/>
      <dgm:spPr>
        <a:xfrm rot="10800000">
          <a:off x="1715078" y="3816983"/>
          <a:ext cx="5837202" cy="979224"/>
        </a:xfrm>
        <a:prstGeom prst="homePlate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 algn="l">
            <a:buNone/>
          </a:pPr>
          <a:r>
            <a:rPr lang="it-IT" u="none" strike="noStrike" dirty="0">
              <a:solidFill>
                <a:sysClr val="window" lastClr="FFFFFF"/>
              </a:solidFill>
              <a:effectLst/>
              <a:latin typeface="Calibri" panose="020F0502020204030204"/>
              <a:ea typeface="+mn-ea"/>
              <a:cs typeface="+mn-cs"/>
            </a:rPr>
            <a:t>Infortunio caduta da scale a pioli</a:t>
          </a:r>
          <a:endParaRPr lang="it-IT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02F5309E-7BC7-4CE7-84EC-8720BA6F2781}" type="parTrans" cxnId="{3F791B26-88EC-4F9D-973C-E18EF8883FCB}">
      <dgm:prSet/>
      <dgm:spPr/>
      <dgm:t>
        <a:bodyPr/>
        <a:lstStyle/>
        <a:p>
          <a:pPr algn="l"/>
          <a:endParaRPr lang="it-IT"/>
        </a:p>
      </dgm:t>
    </dgm:pt>
    <dgm:pt modelId="{9F11A5F4-24C0-46EF-A527-98DF01804A79}" type="sibTrans" cxnId="{3F791B26-88EC-4F9D-973C-E18EF8883FCB}">
      <dgm:prSet/>
      <dgm:spPr/>
      <dgm:t>
        <a:bodyPr/>
        <a:lstStyle/>
        <a:p>
          <a:pPr algn="l"/>
          <a:endParaRPr lang="it-IT"/>
        </a:p>
      </dgm:t>
    </dgm:pt>
    <dgm:pt modelId="{18100B84-1B14-43D2-9762-0CE91F729805}" type="pres">
      <dgm:prSet presAssocID="{5FEF9B60-977E-4431-9820-8896A25DEB66}" presName="linearFlow" presStyleCnt="0">
        <dgm:presLayoutVars>
          <dgm:dir/>
          <dgm:resizeHandles val="exact"/>
        </dgm:presLayoutVars>
      </dgm:prSet>
      <dgm:spPr/>
    </dgm:pt>
    <dgm:pt modelId="{8D0D2817-634D-448A-89FD-C460F026827F}" type="pres">
      <dgm:prSet presAssocID="{4CFF1BFD-0584-4359-B7F2-9FC95207AA4B}" presName="composite" presStyleCnt="0"/>
      <dgm:spPr/>
    </dgm:pt>
    <dgm:pt modelId="{6D5951E8-21A3-4430-A604-E03FA015A0D0}" type="pres">
      <dgm:prSet presAssocID="{4CFF1BFD-0584-4359-B7F2-9FC95207AA4B}" presName="imgShp" presStyleLbl="fgImgPlace1" presStyleIdx="0" presStyleCnt="4"/>
      <dgm:spPr>
        <a:xfrm>
          <a:off x="1225466" y="2392"/>
          <a:ext cx="979224" cy="97922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</dgm:pt>
    <dgm:pt modelId="{B7B48978-660C-4579-883B-23A141781A3A}" type="pres">
      <dgm:prSet presAssocID="{4CFF1BFD-0584-4359-B7F2-9FC95207AA4B}" presName="txShp" presStyleLbl="node1" presStyleIdx="0" presStyleCnt="4">
        <dgm:presLayoutVars>
          <dgm:bulletEnabled val="1"/>
        </dgm:presLayoutVars>
      </dgm:prSet>
      <dgm:spPr/>
    </dgm:pt>
    <dgm:pt modelId="{EE005C04-0DE7-4027-9D7B-BB34D87A5BA7}" type="pres">
      <dgm:prSet presAssocID="{910E707D-5BB7-46E8-8C92-C890FAA75C22}" presName="spacing" presStyleCnt="0"/>
      <dgm:spPr/>
    </dgm:pt>
    <dgm:pt modelId="{28D566ED-0ADF-4C74-860B-F330C50FACCE}" type="pres">
      <dgm:prSet presAssocID="{88A134F2-CF8F-4CFA-A46D-F9FDF0ABEA54}" presName="composite" presStyleCnt="0"/>
      <dgm:spPr/>
    </dgm:pt>
    <dgm:pt modelId="{3285F4A1-69D8-4B10-AEA6-8D9C639E5AF1}" type="pres">
      <dgm:prSet presAssocID="{88A134F2-CF8F-4CFA-A46D-F9FDF0ABEA54}" presName="imgShp" presStyleLbl="fgImgPlace1" presStyleIdx="1" presStyleCnt="4"/>
      <dgm:spPr>
        <a:xfrm>
          <a:off x="1225466" y="1273922"/>
          <a:ext cx="979224" cy="979224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</dgm:pt>
    <dgm:pt modelId="{544C9A76-26C5-40A6-8E98-CA6F2DB418D7}" type="pres">
      <dgm:prSet presAssocID="{88A134F2-CF8F-4CFA-A46D-F9FDF0ABEA54}" presName="txShp" presStyleLbl="node1" presStyleIdx="1" presStyleCnt="4">
        <dgm:presLayoutVars>
          <dgm:bulletEnabled val="1"/>
        </dgm:presLayoutVars>
      </dgm:prSet>
      <dgm:spPr/>
    </dgm:pt>
    <dgm:pt modelId="{61BBD66C-A929-46CF-9A1D-8FB8DE1939AB}" type="pres">
      <dgm:prSet presAssocID="{D36493A0-C8EA-46AC-BBB6-CBDADBDA9A00}" presName="spacing" presStyleCnt="0"/>
      <dgm:spPr/>
    </dgm:pt>
    <dgm:pt modelId="{0FEF7698-D190-46EB-85A1-DC6FF8895638}" type="pres">
      <dgm:prSet presAssocID="{8E69121D-B811-4937-A8D1-8E7AFD2BC811}" presName="composite" presStyleCnt="0"/>
      <dgm:spPr/>
    </dgm:pt>
    <dgm:pt modelId="{95711C48-684B-48FA-9F9E-9699B224DD97}" type="pres">
      <dgm:prSet presAssocID="{8E69121D-B811-4937-A8D1-8E7AFD2BC811}" presName="imgShp" presStyleLbl="fgImgPlace1" presStyleIdx="2" presStyleCnt="4"/>
      <dgm:spPr>
        <a:xfrm>
          <a:off x="1225466" y="2545453"/>
          <a:ext cx="979224" cy="979224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</dgm:pt>
    <dgm:pt modelId="{35410781-3F04-4A7E-B52E-4B8395FC9FFD}" type="pres">
      <dgm:prSet presAssocID="{8E69121D-B811-4937-A8D1-8E7AFD2BC811}" presName="txShp" presStyleLbl="node1" presStyleIdx="2" presStyleCnt="4">
        <dgm:presLayoutVars>
          <dgm:bulletEnabled val="1"/>
        </dgm:presLayoutVars>
      </dgm:prSet>
      <dgm:spPr/>
    </dgm:pt>
    <dgm:pt modelId="{F292D65E-80D0-482A-A03B-DF13D076B94C}" type="pres">
      <dgm:prSet presAssocID="{687BD4DF-F447-4B82-B3DC-BEDF00B0C7C4}" presName="spacing" presStyleCnt="0"/>
      <dgm:spPr/>
    </dgm:pt>
    <dgm:pt modelId="{660AAAB8-0F5B-4AB4-A65C-953F17562B0C}" type="pres">
      <dgm:prSet presAssocID="{820F3E86-1544-404D-9EDD-FDC448450C9A}" presName="composite" presStyleCnt="0"/>
      <dgm:spPr/>
    </dgm:pt>
    <dgm:pt modelId="{D122B6FD-7959-4AD8-83B3-94818AF942E0}" type="pres">
      <dgm:prSet presAssocID="{820F3E86-1544-404D-9EDD-FDC448450C9A}" presName="imgShp" presStyleLbl="fgImgPlace1" presStyleIdx="3" presStyleCnt="4"/>
      <dgm:spPr>
        <a:xfrm>
          <a:off x="1225466" y="3816983"/>
          <a:ext cx="979224" cy="979224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</dgm:pt>
    <dgm:pt modelId="{DDAAB0CB-5361-4156-AC15-2556665EC4A1}" type="pres">
      <dgm:prSet presAssocID="{820F3E86-1544-404D-9EDD-FDC448450C9A}" presName="txShp" presStyleLbl="node1" presStyleIdx="3" presStyleCnt="4">
        <dgm:presLayoutVars>
          <dgm:bulletEnabled val="1"/>
        </dgm:presLayoutVars>
      </dgm:prSet>
      <dgm:spPr/>
    </dgm:pt>
  </dgm:ptLst>
  <dgm:cxnLst>
    <dgm:cxn modelId="{3568D406-6AD7-4031-A578-BF5F63B8DBCF}" type="presOf" srcId="{5FEF9B60-977E-4431-9820-8896A25DEB66}" destId="{18100B84-1B14-43D2-9762-0CE91F729805}" srcOrd="0" destOrd="0" presId="urn:microsoft.com/office/officeart/2005/8/layout/vList3"/>
    <dgm:cxn modelId="{3F791B26-88EC-4F9D-973C-E18EF8883FCB}" srcId="{5FEF9B60-977E-4431-9820-8896A25DEB66}" destId="{820F3E86-1544-404D-9EDD-FDC448450C9A}" srcOrd="3" destOrd="0" parTransId="{02F5309E-7BC7-4CE7-84EC-8720BA6F2781}" sibTransId="{9F11A5F4-24C0-46EF-A527-98DF01804A79}"/>
    <dgm:cxn modelId="{A6D3AD3E-8EEA-4064-8C45-7B4E3AF4BE33}" srcId="{5FEF9B60-977E-4431-9820-8896A25DEB66}" destId="{8E69121D-B811-4937-A8D1-8E7AFD2BC811}" srcOrd="2" destOrd="0" parTransId="{FEF789D7-05B2-4F85-9E8B-337D9437D792}" sibTransId="{687BD4DF-F447-4B82-B3DC-BEDF00B0C7C4}"/>
    <dgm:cxn modelId="{C9C7B664-A420-451D-B5EF-41A42ED2FCF5}" type="presOf" srcId="{820F3E86-1544-404D-9EDD-FDC448450C9A}" destId="{DDAAB0CB-5361-4156-AC15-2556665EC4A1}" srcOrd="0" destOrd="0" presId="urn:microsoft.com/office/officeart/2005/8/layout/vList3"/>
    <dgm:cxn modelId="{18A99786-88F5-4023-B045-BC76B22059D8}" srcId="{5FEF9B60-977E-4431-9820-8896A25DEB66}" destId="{4CFF1BFD-0584-4359-B7F2-9FC95207AA4B}" srcOrd="0" destOrd="0" parTransId="{A5A46976-6DD2-4E18-AB05-18C92B940870}" sibTransId="{910E707D-5BB7-46E8-8C92-C890FAA75C22}"/>
    <dgm:cxn modelId="{684B33A9-DD07-4753-AE1F-EA14FF4B257A}" type="presOf" srcId="{4CFF1BFD-0584-4359-B7F2-9FC95207AA4B}" destId="{B7B48978-660C-4579-883B-23A141781A3A}" srcOrd="0" destOrd="0" presId="urn:microsoft.com/office/officeart/2005/8/layout/vList3"/>
    <dgm:cxn modelId="{1347AED2-5244-466B-9DAB-F054D175ACC8}" type="presOf" srcId="{88A134F2-CF8F-4CFA-A46D-F9FDF0ABEA54}" destId="{544C9A76-26C5-40A6-8E98-CA6F2DB418D7}" srcOrd="0" destOrd="0" presId="urn:microsoft.com/office/officeart/2005/8/layout/vList3"/>
    <dgm:cxn modelId="{698A30F7-5D78-40E7-B28C-C1A2A23D76A4}" srcId="{5FEF9B60-977E-4431-9820-8896A25DEB66}" destId="{88A134F2-CF8F-4CFA-A46D-F9FDF0ABEA54}" srcOrd="1" destOrd="0" parTransId="{48819C56-F253-4FAD-B99B-3E9BFF772EA6}" sibTransId="{D36493A0-C8EA-46AC-BBB6-CBDADBDA9A00}"/>
    <dgm:cxn modelId="{AA13B2FB-1A65-4E2E-90EB-66BE7B7A8E92}" type="presOf" srcId="{8E69121D-B811-4937-A8D1-8E7AFD2BC811}" destId="{35410781-3F04-4A7E-B52E-4B8395FC9FFD}" srcOrd="0" destOrd="0" presId="urn:microsoft.com/office/officeart/2005/8/layout/vList3"/>
    <dgm:cxn modelId="{DE8E1903-6DDE-47C4-8FEC-074D860FBB8E}" type="presParOf" srcId="{18100B84-1B14-43D2-9762-0CE91F729805}" destId="{8D0D2817-634D-448A-89FD-C460F026827F}" srcOrd="0" destOrd="0" presId="urn:microsoft.com/office/officeart/2005/8/layout/vList3"/>
    <dgm:cxn modelId="{18F8DF8A-71E4-4629-BEA0-6406950D146B}" type="presParOf" srcId="{8D0D2817-634D-448A-89FD-C460F026827F}" destId="{6D5951E8-21A3-4430-A604-E03FA015A0D0}" srcOrd="0" destOrd="0" presId="urn:microsoft.com/office/officeart/2005/8/layout/vList3"/>
    <dgm:cxn modelId="{2ABDCBA9-2679-47A5-BDEF-92312EBE2D78}" type="presParOf" srcId="{8D0D2817-634D-448A-89FD-C460F026827F}" destId="{B7B48978-660C-4579-883B-23A141781A3A}" srcOrd="1" destOrd="0" presId="urn:microsoft.com/office/officeart/2005/8/layout/vList3"/>
    <dgm:cxn modelId="{E2E04CC1-782C-4AE7-8190-4F3A3FB42B8B}" type="presParOf" srcId="{18100B84-1B14-43D2-9762-0CE91F729805}" destId="{EE005C04-0DE7-4027-9D7B-BB34D87A5BA7}" srcOrd="1" destOrd="0" presId="urn:microsoft.com/office/officeart/2005/8/layout/vList3"/>
    <dgm:cxn modelId="{132F2CD6-B8B9-46F9-A0CA-8FBB773EA15A}" type="presParOf" srcId="{18100B84-1B14-43D2-9762-0CE91F729805}" destId="{28D566ED-0ADF-4C74-860B-F330C50FACCE}" srcOrd="2" destOrd="0" presId="urn:microsoft.com/office/officeart/2005/8/layout/vList3"/>
    <dgm:cxn modelId="{17148FD0-A194-4C30-9046-BDC6574A429D}" type="presParOf" srcId="{28D566ED-0ADF-4C74-860B-F330C50FACCE}" destId="{3285F4A1-69D8-4B10-AEA6-8D9C639E5AF1}" srcOrd="0" destOrd="0" presId="urn:microsoft.com/office/officeart/2005/8/layout/vList3"/>
    <dgm:cxn modelId="{8FEF13D0-17A5-4FFD-A652-5F55BF73EB57}" type="presParOf" srcId="{28D566ED-0ADF-4C74-860B-F330C50FACCE}" destId="{544C9A76-26C5-40A6-8E98-CA6F2DB418D7}" srcOrd="1" destOrd="0" presId="urn:microsoft.com/office/officeart/2005/8/layout/vList3"/>
    <dgm:cxn modelId="{A7F1E981-0FE6-4568-BFAA-8AE701AC18E6}" type="presParOf" srcId="{18100B84-1B14-43D2-9762-0CE91F729805}" destId="{61BBD66C-A929-46CF-9A1D-8FB8DE1939AB}" srcOrd="3" destOrd="0" presId="urn:microsoft.com/office/officeart/2005/8/layout/vList3"/>
    <dgm:cxn modelId="{D046E42C-2002-4FA1-A4AF-D565DF596BD3}" type="presParOf" srcId="{18100B84-1B14-43D2-9762-0CE91F729805}" destId="{0FEF7698-D190-46EB-85A1-DC6FF8895638}" srcOrd="4" destOrd="0" presId="urn:microsoft.com/office/officeart/2005/8/layout/vList3"/>
    <dgm:cxn modelId="{2A59D3EE-D10E-43FB-9837-8A5A3EC068D5}" type="presParOf" srcId="{0FEF7698-D190-46EB-85A1-DC6FF8895638}" destId="{95711C48-684B-48FA-9F9E-9699B224DD97}" srcOrd="0" destOrd="0" presId="urn:microsoft.com/office/officeart/2005/8/layout/vList3"/>
    <dgm:cxn modelId="{CFE1A82E-8659-439B-99B6-89C837EEBE6C}" type="presParOf" srcId="{0FEF7698-D190-46EB-85A1-DC6FF8895638}" destId="{35410781-3F04-4A7E-B52E-4B8395FC9FFD}" srcOrd="1" destOrd="0" presId="urn:microsoft.com/office/officeart/2005/8/layout/vList3"/>
    <dgm:cxn modelId="{6D21B109-8AC4-4672-AE3D-F013133DDB4A}" type="presParOf" srcId="{18100B84-1B14-43D2-9762-0CE91F729805}" destId="{F292D65E-80D0-482A-A03B-DF13D076B94C}" srcOrd="5" destOrd="0" presId="urn:microsoft.com/office/officeart/2005/8/layout/vList3"/>
    <dgm:cxn modelId="{8CD4F0DE-075C-4EA6-AEEF-6DD20F1757B3}" type="presParOf" srcId="{18100B84-1B14-43D2-9762-0CE91F729805}" destId="{660AAAB8-0F5B-4AB4-A65C-953F17562B0C}" srcOrd="6" destOrd="0" presId="urn:microsoft.com/office/officeart/2005/8/layout/vList3"/>
    <dgm:cxn modelId="{477BB3E3-E430-4FBC-A1BC-26ECB94AC4CD}" type="presParOf" srcId="{660AAAB8-0F5B-4AB4-A65C-953F17562B0C}" destId="{D122B6FD-7959-4AD8-83B3-94818AF942E0}" srcOrd="0" destOrd="0" presId="urn:microsoft.com/office/officeart/2005/8/layout/vList3"/>
    <dgm:cxn modelId="{A013AC16-E741-4CC3-BA04-D022F53BC826}" type="presParOf" srcId="{660AAAB8-0F5B-4AB4-A65C-953F17562B0C}" destId="{DDAAB0CB-5361-4156-AC15-2556665EC4A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B48978-660C-4579-883B-23A141781A3A}">
      <dsp:nvSpPr>
        <dsp:cNvPr id="0" name=""/>
        <dsp:cNvSpPr/>
      </dsp:nvSpPr>
      <dsp:spPr>
        <a:xfrm rot="10800000">
          <a:off x="1715078" y="2392"/>
          <a:ext cx="5837202" cy="979224"/>
        </a:xfrm>
        <a:prstGeom prst="homePlate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1811" tIns="102870" rIns="192024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700" u="none" strike="noStrike" kern="1200" dirty="0">
              <a:solidFill>
                <a:sysClr val="window" lastClr="FFFFFF"/>
              </a:solidFill>
              <a:effectLst/>
              <a:latin typeface="Calibri" panose="020F0502020204030204"/>
              <a:ea typeface="+mn-ea"/>
              <a:cs typeface="+mn-cs"/>
            </a:rPr>
            <a:t>Infortunio durante la discesa / salita da un mezzo d'opera</a:t>
          </a:r>
          <a:endParaRPr lang="it-IT" sz="2700" kern="1200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sp:txBody>
      <dsp:txXfrm rot="10800000">
        <a:off x="1959884" y="2392"/>
        <a:ext cx="5592396" cy="979224"/>
      </dsp:txXfrm>
    </dsp:sp>
    <dsp:sp modelId="{6D5951E8-21A3-4430-A604-E03FA015A0D0}">
      <dsp:nvSpPr>
        <dsp:cNvPr id="0" name=""/>
        <dsp:cNvSpPr/>
      </dsp:nvSpPr>
      <dsp:spPr>
        <a:xfrm>
          <a:off x="1225466" y="2392"/>
          <a:ext cx="979224" cy="97922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44C9A76-26C5-40A6-8E98-CA6F2DB418D7}">
      <dsp:nvSpPr>
        <dsp:cNvPr id="0" name=""/>
        <dsp:cNvSpPr/>
      </dsp:nvSpPr>
      <dsp:spPr>
        <a:xfrm rot="10800000">
          <a:off x="1715078" y="1273922"/>
          <a:ext cx="5837202" cy="979224"/>
        </a:xfrm>
        <a:prstGeom prst="homePlate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1811" tIns="102870" rIns="192024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700" u="none" strike="noStrike" kern="1200">
              <a:solidFill>
                <a:sysClr val="window" lastClr="FFFFFF"/>
              </a:solidFill>
              <a:effectLst/>
              <a:latin typeface="Calibri" panose="020F0502020204030204"/>
              <a:ea typeface="+mn-ea"/>
              <a:cs typeface="+mn-cs"/>
            </a:rPr>
            <a:t>Infortunio dovuto a scivolamento/inciampo a livello</a:t>
          </a:r>
          <a:endParaRPr lang="it-IT" sz="2700" kern="120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sp:txBody>
      <dsp:txXfrm rot="10800000">
        <a:off x="1959884" y="1273922"/>
        <a:ext cx="5592396" cy="979224"/>
      </dsp:txXfrm>
    </dsp:sp>
    <dsp:sp modelId="{3285F4A1-69D8-4B10-AEA6-8D9C639E5AF1}">
      <dsp:nvSpPr>
        <dsp:cNvPr id="0" name=""/>
        <dsp:cNvSpPr/>
      </dsp:nvSpPr>
      <dsp:spPr>
        <a:xfrm>
          <a:off x="1225466" y="1273922"/>
          <a:ext cx="979224" cy="979224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5410781-3F04-4A7E-B52E-4B8395FC9FFD}">
      <dsp:nvSpPr>
        <dsp:cNvPr id="0" name=""/>
        <dsp:cNvSpPr/>
      </dsp:nvSpPr>
      <dsp:spPr>
        <a:xfrm rot="10800000">
          <a:off x="1715078" y="2545453"/>
          <a:ext cx="5837202" cy="979224"/>
        </a:xfrm>
        <a:prstGeom prst="homePlate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1811" tIns="102870" rIns="192024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700" u="none" strike="noStrike" kern="1200">
              <a:solidFill>
                <a:sysClr val="window" lastClr="FFFFFF"/>
              </a:solidFill>
              <a:effectLst/>
              <a:latin typeface="Calibri" panose="020F0502020204030204"/>
              <a:ea typeface="+mn-ea"/>
              <a:cs typeface="+mn-cs"/>
            </a:rPr>
            <a:t>Infortunio alle Mani</a:t>
          </a:r>
          <a:endParaRPr lang="it-IT" sz="2700" kern="120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sp:txBody>
      <dsp:txXfrm rot="10800000">
        <a:off x="1959884" y="2545453"/>
        <a:ext cx="5592396" cy="979224"/>
      </dsp:txXfrm>
    </dsp:sp>
    <dsp:sp modelId="{95711C48-684B-48FA-9F9E-9699B224DD97}">
      <dsp:nvSpPr>
        <dsp:cNvPr id="0" name=""/>
        <dsp:cNvSpPr/>
      </dsp:nvSpPr>
      <dsp:spPr>
        <a:xfrm>
          <a:off x="1225466" y="2545453"/>
          <a:ext cx="979224" cy="979224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DAAB0CB-5361-4156-AC15-2556665EC4A1}">
      <dsp:nvSpPr>
        <dsp:cNvPr id="0" name=""/>
        <dsp:cNvSpPr/>
      </dsp:nvSpPr>
      <dsp:spPr>
        <a:xfrm rot="10800000">
          <a:off x="1715078" y="3816983"/>
          <a:ext cx="5837202" cy="979224"/>
        </a:xfrm>
        <a:prstGeom prst="homePlate">
          <a:avLst/>
        </a:prstGeom>
        <a:solidFill>
          <a:srgbClr val="4472C4">
            <a:hueOff val="0"/>
            <a:satOff val="0"/>
            <a:lumOff val="0"/>
            <a:alphaOff val="0"/>
          </a:srgbClr>
        </a:solid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1811" tIns="102870" rIns="192024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700" u="none" strike="noStrike" kern="1200" dirty="0">
              <a:solidFill>
                <a:sysClr val="window" lastClr="FFFFFF"/>
              </a:solidFill>
              <a:effectLst/>
              <a:latin typeface="Calibri" panose="020F0502020204030204"/>
              <a:ea typeface="+mn-ea"/>
              <a:cs typeface="+mn-cs"/>
            </a:rPr>
            <a:t>Infortunio caduta da scale a pioli</a:t>
          </a:r>
          <a:endParaRPr lang="it-IT" sz="2700" kern="1200" dirty="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sp:txBody>
      <dsp:txXfrm rot="10800000">
        <a:off x="1959884" y="3816983"/>
        <a:ext cx="5592396" cy="979224"/>
      </dsp:txXfrm>
    </dsp:sp>
    <dsp:sp modelId="{D122B6FD-7959-4AD8-83B3-94818AF942E0}">
      <dsp:nvSpPr>
        <dsp:cNvPr id="0" name=""/>
        <dsp:cNvSpPr/>
      </dsp:nvSpPr>
      <dsp:spPr>
        <a:xfrm>
          <a:off x="1225466" y="3816983"/>
          <a:ext cx="979224" cy="979224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 w="1905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D517BDCD-0769-4271-95AF-615F8F27F0C6}" type="datetimeFigureOut">
              <a:rPr lang="it-IT" smtClean="0"/>
              <a:t>27/10/2025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DCBB416B-AF4E-4EE1-9F46-3E559B0C166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5126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66555D-1C16-0AD2-B49F-0CD2A98E7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95DE674-442D-0C6D-D15A-2504523928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3D61F43-548D-8F57-C02C-5A7AB7B5BF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1EF7F4C-6A4E-4CC9-5761-A9CDF9837C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76"/>
            <a:fld id="{92D9E4E9-2189-8945-9BBE-6E45234D0E47}" type="slidenum">
              <a:rPr lang="it-IT">
                <a:solidFill>
                  <a:prstClr val="black"/>
                </a:solidFill>
                <a:latin typeface="Calibri" panose="020F0502020204030204"/>
              </a:rPr>
              <a:pPr defTabSz="495376"/>
              <a:t>1</a:t>
            </a:fld>
            <a:endParaRPr lang="it-IT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00737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75AD5-ADF6-AE16-9175-D333ABFB4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9C506D5-7E29-48DE-C9EF-3849E9912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64EC1AC-67BC-452D-4792-ACB17B2666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17E5A6D-91C1-0753-9CE8-F76429E976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D9E4E9-2189-8945-9BBE-6E45234D0E47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6068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F5989-FD85-C813-75FD-274EAE916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899D5DB-74D4-DE10-DB9A-B2B325421B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0B7F3C1-6616-B732-116E-EA08AC6A03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7502F35-50FD-9135-AE3D-2D1844F526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76"/>
            <a:fld id="{92D9E4E9-2189-8945-9BBE-6E45234D0E47}" type="slidenum">
              <a:rPr lang="it-IT">
                <a:solidFill>
                  <a:prstClr val="black"/>
                </a:solidFill>
                <a:latin typeface="Calibri" panose="020F0502020204030204"/>
              </a:rPr>
              <a:pPr defTabSz="495376"/>
              <a:t>3</a:t>
            </a:fld>
            <a:endParaRPr lang="it-IT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98778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83AA24-7E06-B194-4644-C9A1BDA57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9B10360-D0FC-FE21-BE5E-DC73A84EEA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DE818EB-D44E-F8A9-266E-50B33020F3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1FD76F6-976B-2553-9FEA-FBF6214287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76"/>
            <a:fld id="{92D9E4E9-2189-8945-9BBE-6E45234D0E47}" type="slidenum">
              <a:rPr lang="it-IT">
                <a:solidFill>
                  <a:prstClr val="black"/>
                </a:solidFill>
                <a:latin typeface="Calibri" panose="020F0502020204030204"/>
              </a:rPr>
              <a:pPr defTabSz="495376"/>
              <a:t>4</a:t>
            </a:fld>
            <a:endParaRPr lang="it-IT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220210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57C753-FC90-23B4-8B13-3D136BF31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1A96568-9131-A12C-508F-AB3A4C01AC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5BA2543-CA5F-6BE5-D3F1-F20B596F89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754CB0A-3F3E-ECCC-1667-213E75F19A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76"/>
            <a:fld id="{92D9E4E9-2189-8945-9BBE-6E45234D0E47}" type="slidenum">
              <a:rPr lang="it-IT">
                <a:solidFill>
                  <a:prstClr val="black"/>
                </a:solidFill>
                <a:latin typeface="Calibri" panose="020F0502020204030204"/>
              </a:rPr>
              <a:pPr defTabSz="495376"/>
              <a:t>5</a:t>
            </a:fld>
            <a:endParaRPr lang="it-IT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61345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D48AE-5CF3-7543-A137-7EDE7E87067E}" type="datetime1">
              <a:rPr lang="it-IT" smtClean="0"/>
              <a:t>27/10/2025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35A004C6-4553-0541-7C9B-421011CDFE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3490" t="75648"/>
          <a:stretch/>
        </p:blipFill>
        <p:spPr>
          <a:xfrm>
            <a:off x="11398251" y="5187950"/>
            <a:ext cx="793749" cy="1670050"/>
          </a:xfrm>
          <a:prstGeom prst="rect">
            <a:avLst/>
          </a:prstGeom>
        </p:spPr>
      </p:pic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E427EFFB-A983-F8BE-075E-C850B6B5CF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6304" t="84722" r="6407" b="7315"/>
          <a:stretch/>
        </p:blipFill>
        <p:spPr>
          <a:xfrm>
            <a:off x="755928" y="5810250"/>
            <a:ext cx="2107924" cy="546100"/>
          </a:xfrm>
          <a:prstGeom prst="rect">
            <a:avLst/>
          </a:prstGeom>
        </p:spPr>
      </p:pic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14C39D87-8274-51EC-35A4-32328EDCFA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1250" t="91296"/>
          <a:stretch/>
        </p:blipFill>
        <p:spPr>
          <a:xfrm>
            <a:off x="11125201" y="6261100"/>
            <a:ext cx="10668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044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117635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75467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4987264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2107130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0548230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6239627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1134469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50051325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2261845E-F73D-904C-8FAF-C71185C545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7989"/>
          <a:stretch/>
        </p:blipFill>
        <p:spPr>
          <a:xfrm>
            <a:off x="1" y="0"/>
            <a:ext cx="2692400" cy="6880578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8C178D6-DF67-CB44-9178-D5B94F23B3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68884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3CE4E30-01FA-F448-8511-B3BDE4381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5A9F5-E673-4D45-A935-9819CC440E2D}" type="datetime1">
              <a:rPr lang="it-IT" smtClean="0"/>
              <a:t>27/10/2025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8390A7F-9584-9141-8281-3B21E85E1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845DB12-84C1-8A47-B80F-2BE7D3E1A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7100" y="6356351"/>
            <a:ext cx="2743200" cy="365125"/>
          </a:xfrm>
        </p:spPr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50DD7855-5B42-6E49-B36C-D88CAA162E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6306" t="85073" r="6404" b="7315"/>
          <a:stretch/>
        </p:blipFill>
        <p:spPr>
          <a:xfrm>
            <a:off x="9303028" y="5834270"/>
            <a:ext cx="2107924" cy="52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6657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rge Content Cor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3">
            <a:extLst>
              <a:ext uri="{FF2B5EF4-FFF2-40B4-BE49-F238E27FC236}">
                <a16:creationId xmlns:a16="http://schemas.microsoft.com/office/drawing/2014/main" id="{3B0FF75C-5D3D-72F2-C1DA-79751510897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97882" y="1218981"/>
            <a:ext cx="10996235" cy="4663659"/>
          </a:xfrm>
          <a:prstGeom prst="snip2DiagRect">
            <a:avLst>
              <a:gd name="adj1" fmla="val 0"/>
              <a:gd name="adj2" fmla="val 2646"/>
            </a:avLst>
          </a:prstGeom>
          <a:noFill/>
        </p:spPr>
        <p:txBody>
          <a:bodyPr lIns="36000" tIns="36000" rIns="36000" bIns="36000"/>
          <a:lstStyle>
            <a:lvl1pPr marL="144000" indent="-1440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defRPr sz="1400">
                <a:solidFill>
                  <a:srgbClr val="5E5E5E"/>
                </a:solidFill>
              </a:defRPr>
            </a:lvl1pPr>
            <a:lvl2pPr marL="288000" indent="-144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90000"/>
              <a:buFont typeface="Arial" panose="020B0604020202020204" pitchFamily="34" charset="0"/>
              <a:buChar char="•"/>
              <a:defRPr sz="1400">
                <a:solidFill>
                  <a:srgbClr val="5E5E5E"/>
                </a:solidFill>
              </a:defRPr>
            </a:lvl2pPr>
            <a:lvl3pPr marL="504000" indent="-1440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§"/>
              <a:defRPr sz="1400">
                <a:solidFill>
                  <a:srgbClr val="5E5E5E"/>
                </a:solidFill>
              </a:defRPr>
            </a:lvl3pPr>
            <a:lvl4pPr marL="720000" indent="-144000">
              <a:lnSpc>
                <a:spcPct val="100000"/>
              </a:lnSpc>
              <a:spcBef>
                <a:spcPts val="400"/>
              </a:spcBef>
              <a:buSzPct val="90000"/>
              <a:buFont typeface="Wingdings" panose="05000000000000000000" pitchFamily="2" charset="2"/>
              <a:buChar char="§"/>
              <a:defRPr sz="1000" i="1"/>
            </a:lvl4pPr>
            <a:lvl5pPr marL="936000" indent="-144000">
              <a:lnSpc>
                <a:spcPct val="100000"/>
              </a:lnSpc>
              <a:spcBef>
                <a:spcPts val="400"/>
              </a:spcBef>
              <a:buSzPct val="90000"/>
              <a:buFont typeface="Wingdings" panose="05000000000000000000" pitchFamily="2" charset="2"/>
              <a:buChar char="§"/>
              <a:defRPr sz="900" i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cxnSp>
        <p:nvCxnSpPr>
          <p:cNvPr id="11" name="Connettore 1 6">
            <a:extLst>
              <a:ext uri="{FF2B5EF4-FFF2-40B4-BE49-F238E27FC236}">
                <a16:creationId xmlns:a16="http://schemas.microsoft.com/office/drawing/2014/main" id="{4C2A582F-267A-ADB5-8214-90858A08AC5D}"/>
              </a:ext>
            </a:extLst>
          </p:cNvPr>
          <p:cNvCxnSpPr>
            <a:cxnSpLocks/>
          </p:cNvCxnSpPr>
          <p:nvPr userDrawn="1"/>
        </p:nvCxnSpPr>
        <p:spPr>
          <a:xfrm>
            <a:off x="590077" y="22"/>
            <a:ext cx="0" cy="629232"/>
          </a:xfrm>
          <a:prstGeom prst="line">
            <a:avLst/>
          </a:prstGeom>
          <a:ln>
            <a:solidFill>
              <a:srgbClr val="2250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ttangolo 5">
            <a:extLst>
              <a:ext uri="{FF2B5EF4-FFF2-40B4-BE49-F238E27FC236}">
                <a16:creationId xmlns:a16="http://schemas.microsoft.com/office/drawing/2014/main" id="{DDC7523E-02F2-BD1E-7718-B4C2CB56A3B9}"/>
              </a:ext>
            </a:extLst>
          </p:cNvPr>
          <p:cNvSpPr/>
          <p:nvPr userDrawn="1"/>
        </p:nvSpPr>
        <p:spPr>
          <a:xfrm>
            <a:off x="565409" y="385339"/>
            <a:ext cx="46778" cy="377402"/>
          </a:xfrm>
          <a:prstGeom prst="rect">
            <a:avLst/>
          </a:prstGeom>
          <a:solidFill>
            <a:srgbClr val="2250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>
              <a:solidFill>
                <a:srgbClr val="22505F"/>
              </a:solidFill>
            </a:endParaRPr>
          </a:p>
        </p:txBody>
      </p:sp>
      <p:sp>
        <p:nvSpPr>
          <p:cNvPr id="13" name="Rettangolo 5">
            <a:extLst>
              <a:ext uri="{FF2B5EF4-FFF2-40B4-BE49-F238E27FC236}">
                <a16:creationId xmlns:a16="http://schemas.microsoft.com/office/drawing/2014/main" id="{1CF69A4E-D4A6-7C34-116D-53C69009DBE7}"/>
              </a:ext>
            </a:extLst>
          </p:cNvPr>
          <p:cNvSpPr/>
          <p:nvPr userDrawn="1"/>
        </p:nvSpPr>
        <p:spPr>
          <a:xfrm>
            <a:off x="565409" y="6359871"/>
            <a:ext cx="46800" cy="275062"/>
          </a:xfrm>
          <a:prstGeom prst="rect">
            <a:avLst/>
          </a:prstGeom>
          <a:solidFill>
            <a:srgbClr val="E98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>
              <a:solidFill>
                <a:srgbClr val="22505F"/>
              </a:solidFill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C5505BF-BA7A-37BD-7290-39A9396983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4827" y="379730"/>
            <a:ext cx="11067014" cy="432802"/>
          </a:xfrm>
          <a:prstGeom prst="rect">
            <a:avLst/>
          </a:prstGeom>
        </p:spPr>
        <p:txBody>
          <a:bodyPr lIns="36000" tIns="36000" rIns="36000" bIns="36000" anchor="t">
            <a:spAutoFit/>
          </a:bodyPr>
          <a:lstStyle>
            <a:lvl1pPr marL="0" indent="0">
              <a:buNone/>
              <a:defRPr sz="2600" b="1">
                <a:solidFill>
                  <a:srgbClr val="22505F"/>
                </a:solidFill>
                <a:latin typeface="Trebuchet MS" panose="020B0603020202020204" pitchFamily="34" charset="0"/>
              </a:defRPr>
            </a:lvl1pPr>
            <a:lvl2pPr marL="457200" indent="0">
              <a:buNone/>
              <a:defRPr>
                <a:solidFill>
                  <a:srgbClr val="22505F"/>
                </a:solidFill>
                <a:latin typeface="Blender Pro Bold" panose="02000806030000020004" pitchFamily="2" charset="0"/>
              </a:defRPr>
            </a:lvl2pPr>
            <a:lvl3pPr marL="914400" indent="0">
              <a:buNone/>
              <a:defRPr>
                <a:solidFill>
                  <a:srgbClr val="22505F"/>
                </a:solidFill>
                <a:latin typeface="Blender Pro Bold" panose="02000806030000020004" pitchFamily="2" charset="0"/>
              </a:defRPr>
            </a:lvl3pPr>
            <a:lvl4pPr marL="1371600" indent="0">
              <a:buNone/>
              <a:defRPr>
                <a:solidFill>
                  <a:srgbClr val="22505F"/>
                </a:solidFill>
                <a:latin typeface="Blender Pro Bold" panose="02000806030000020004" pitchFamily="2" charset="0"/>
              </a:defRPr>
            </a:lvl4pPr>
            <a:lvl5pPr marL="1828800" indent="0">
              <a:buNone/>
              <a:defRPr>
                <a:solidFill>
                  <a:srgbClr val="22505F"/>
                </a:solidFill>
                <a:latin typeface="Blender Pro Bold" panose="02000806030000020004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3" name="Connettore 1 6">
            <a:extLst>
              <a:ext uri="{FF2B5EF4-FFF2-40B4-BE49-F238E27FC236}">
                <a16:creationId xmlns:a16="http://schemas.microsoft.com/office/drawing/2014/main" id="{C61DF977-CE4F-CB00-EB69-1C1157DD441B}"/>
              </a:ext>
            </a:extLst>
          </p:cNvPr>
          <p:cNvCxnSpPr>
            <a:cxnSpLocks/>
          </p:cNvCxnSpPr>
          <p:nvPr userDrawn="1"/>
        </p:nvCxnSpPr>
        <p:spPr>
          <a:xfrm>
            <a:off x="590077" y="6469380"/>
            <a:ext cx="0" cy="38862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D187083-3B22-567C-A849-659FB47F1994}"/>
              </a:ext>
            </a:extLst>
          </p:cNvPr>
          <p:cNvSpPr txBox="1">
            <a:spLocks/>
          </p:cNvSpPr>
          <p:nvPr userDrawn="1"/>
        </p:nvSpPr>
        <p:spPr>
          <a:xfrm>
            <a:off x="0" y="6352249"/>
            <a:ext cx="484199" cy="275062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500" b="1" kern="1200">
                <a:solidFill>
                  <a:srgbClr val="E98300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3F19457-0A85-4073-8ACE-7875F5A41CCB}" type="slidenum">
              <a:rPr lang="en-GB" smtClean="0"/>
              <a:pPr/>
              <a:t>‹N›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0085A2-35A4-3F79-B4A1-12134F3EAE27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/>
              <a:t>Click to edit Footer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9295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4683909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875526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682807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6972030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6278653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1453742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7683895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272032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85F75CDC-FE3F-6745-846E-353DE38BB3B8}" type="datetime1">
              <a:rPr lang="it-IT" smtClean="0"/>
              <a:t>27/10/2025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A443D-B1EB-BB44-B0B2-F7E60700307B}" type="slidenum">
              <a:rPr lang="it-IT" smtClean="0"/>
              <a:t>‹N›</a:t>
            </a:fld>
            <a:endParaRPr lang="it-IT"/>
          </a:p>
        </p:txBody>
      </p:sp>
      <p:sp>
        <p:nvSpPr>
          <p:cNvPr id="11" name="MSIPCMContentMarking" descr="{&quot;HashCode&quot;:1283023038,&quot;Placement&quot;:&quot;Footer&quot;,&quot;Top&quot;:522.5109,&quot;Left&quot;:405.6663,&quot;SlideWidth&quot;:960,&quot;SlideHeight&quot;:540}">
            <a:extLst>
              <a:ext uri="{FF2B5EF4-FFF2-40B4-BE49-F238E27FC236}">
                <a16:creationId xmlns:a16="http://schemas.microsoft.com/office/drawing/2014/main" id="{98287F48-54F5-0E85-E25D-ACE6ECA8F41F}"/>
              </a:ext>
            </a:extLst>
          </p:cNvPr>
          <p:cNvSpPr txBox="1"/>
          <p:nvPr userDrawn="1"/>
        </p:nvSpPr>
        <p:spPr>
          <a:xfrm>
            <a:off x="5151964" y="6685389"/>
            <a:ext cx="1888076" cy="123111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it-IT" sz="800">
                <a:solidFill>
                  <a:srgbClr val="22505F"/>
                </a:solidFill>
                <a:latin typeface="Trebuchet MS" panose="020B0603020202020204" pitchFamily="34" charset="0"/>
              </a:rPr>
              <a:t>Saipem Classification - General Use</a:t>
            </a:r>
          </a:p>
        </p:txBody>
      </p:sp>
    </p:spTree>
    <p:extLst>
      <p:ext uri="{BB962C8B-B14F-4D97-AF65-F5344CB8AC3E}">
        <p14:creationId xmlns:p14="http://schemas.microsoft.com/office/powerpoint/2010/main" val="30007334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8252D8-7C91-0182-5128-7E407B7D1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38D66E0F-4916-6F12-BEF0-C8A26A8A7E26}"/>
              </a:ext>
            </a:extLst>
          </p:cNvPr>
          <p:cNvSpPr/>
          <p:nvPr/>
        </p:nvSpPr>
        <p:spPr>
          <a:xfrm>
            <a:off x="501962" y="5819899"/>
            <a:ext cx="2431774" cy="695234"/>
          </a:xfrm>
          <a:custGeom>
            <a:avLst/>
            <a:gdLst>
              <a:gd name="connsiteX0" fmla="*/ 0 w 2431774"/>
              <a:gd name="connsiteY0" fmla="*/ 0 h 692114"/>
              <a:gd name="connsiteX1" fmla="*/ 2431774 w 2431774"/>
              <a:gd name="connsiteY1" fmla="*/ 0 h 692114"/>
              <a:gd name="connsiteX2" fmla="*/ 2431774 w 2431774"/>
              <a:gd name="connsiteY2" fmla="*/ 692114 h 692114"/>
              <a:gd name="connsiteX3" fmla="*/ 0 w 2431774"/>
              <a:gd name="connsiteY3" fmla="*/ 692114 h 692114"/>
              <a:gd name="connsiteX4" fmla="*/ 0 w 2431774"/>
              <a:gd name="connsiteY4" fmla="*/ 0 h 692114"/>
              <a:gd name="connsiteX0" fmla="*/ 0 w 2431774"/>
              <a:gd name="connsiteY0" fmla="*/ 0 h 692114"/>
              <a:gd name="connsiteX1" fmla="*/ 2007705 w 2431774"/>
              <a:gd name="connsiteY1" fmla="*/ 457200 h 692114"/>
              <a:gd name="connsiteX2" fmla="*/ 2431774 w 2431774"/>
              <a:gd name="connsiteY2" fmla="*/ 692114 h 692114"/>
              <a:gd name="connsiteX3" fmla="*/ 0 w 2431774"/>
              <a:gd name="connsiteY3" fmla="*/ 692114 h 692114"/>
              <a:gd name="connsiteX4" fmla="*/ 0 w 2431774"/>
              <a:gd name="connsiteY4" fmla="*/ 0 h 692114"/>
              <a:gd name="connsiteX0" fmla="*/ 0 w 2431774"/>
              <a:gd name="connsiteY0" fmla="*/ 0 h 692114"/>
              <a:gd name="connsiteX1" fmla="*/ 2007705 w 2431774"/>
              <a:gd name="connsiteY1" fmla="*/ 457200 h 692114"/>
              <a:gd name="connsiteX2" fmla="*/ 2431774 w 2431774"/>
              <a:gd name="connsiteY2" fmla="*/ 692114 h 692114"/>
              <a:gd name="connsiteX3" fmla="*/ 0 w 2431774"/>
              <a:gd name="connsiteY3" fmla="*/ 692114 h 692114"/>
              <a:gd name="connsiteX4" fmla="*/ 0 w 2431774"/>
              <a:gd name="connsiteY4" fmla="*/ 0 h 692114"/>
              <a:gd name="connsiteX0" fmla="*/ 0 w 2431774"/>
              <a:gd name="connsiteY0" fmla="*/ 0 h 692114"/>
              <a:gd name="connsiteX1" fmla="*/ 2007705 w 2431774"/>
              <a:gd name="connsiteY1" fmla="*/ 457200 h 692114"/>
              <a:gd name="connsiteX2" fmla="*/ 2431774 w 2431774"/>
              <a:gd name="connsiteY2" fmla="*/ 692114 h 692114"/>
              <a:gd name="connsiteX3" fmla="*/ 0 w 2431774"/>
              <a:gd name="connsiteY3" fmla="*/ 692114 h 692114"/>
              <a:gd name="connsiteX4" fmla="*/ 0 w 2431774"/>
              <a:gd name="connsiteY4" fmla="*/ 0 h 692114"/>
              <a:gd name="connsiteX0" fmla="*/ 0 w 2431774"/>
              <a:gd name="connsiteY0" fmla="*/ 3120 h 695234"/>
              <a:gd name="connsiteX1" fmla="*/ 2007705 w 2431774"/>
              <a:gd name="connsiteY1" fmla="*/ 460320 h 695234"/>
              <a:gd name="connsiteX2" fmla="*/ 2431774 w 2431774"/>
              <a:gd name="connsiteY2" fmla="*/ 695234 h 695234"/>
              <a:gd name="connsiteX3" fmla="*/ 0 w 2431774"/>
              <a:gd name="connsiteY3" fmla="*/ 695234 h 695234"/>
              <a:gd name="connsiteX4" fmla="*/ 0 w 2431774"/>
              <a:gd name="connsiteY4" fmla="*/ 3120 h 69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1774" h="695234">
                <a:moveTo>
                  <a:pt x="0" y="3120"/>
                </a:moveTo>
                <a:cubicBezTo>
                  <a:pt x="708991" y="-16758"/>
                  <a:pt x="781879" y="49503"/>
                  <a:pt x="2007705" y="460320"/>
                </a:cubicBezTo>
                <a:lnTo>
                  <a:pt x="2431774" y="695234"/>
                </a:lnTo>
                <a:lnTo>
                  <a:pt x="0" y="695234"/>
                </a:lnTo>
                <a:lnTo>
                  <a:pt x="0" y="3120"/>
                </a:lnTo>
                <a:close/>
              </a:path>
            </a:pathLst>
          </a:custGeom>
          <a:solidFill>
            <a:srgbClr val="194952"/>
          </a:solidFill>
          <a:ln>
            <a:solidFill>
              <a:srgbClr val="19495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358F8743-8065-C5B5-670B-F1B9F2B0866A}"/>
              </a:ext>
            </a:extLst>
          </p:cNvPr>
          <p:cNvSpPr/>
          <p:nvPr/>
        </p:nvSpPr>
        <p:spPr>
          <a:xfrm>
            <a:off x="1296107" y="5791617"/>
            <a:ext cx="1602943" cy="695234"/>
          </a:xfrm>
          <a:custGeom>
            <a:avLst/>
            <a:gdLst>
              <a:gd name="connsiteX0" fmla="*/ 0 w 2205918"/>
              <a:gd name="connsiteY0" fmla="*/ 0 h 695234"/>
              <a:gd name="connsiteX1" fmla="*/ 2205918 w 2205918"/>
              <a:gd name="connsiteY1" fmla="*/ 0 h 695234"/>
              <a:gd name="connsiteX2" fmla="*/ 2205918 w 2205918"/>
              <a:gd name="connsiteY2" fmla="*/ 695234 h 695234"/>
              <a:gd name="connsiteX3" fmla="*/ 0 w 2205918"/>
              <a:gd name="connsiteY3" fmla="*/ 695234 h 695234"/>
              <a:gd name="connsiteX4" fmla="*/ 0 w 2205918"/>
              <a:gd name="connsiteY4" fmla="*/ 0 h 695234"/>
              <a:gd name="connsiteX0" fmla="*/ 0 w 2205918"/>
              <a:gd name="connsiteY0" fmla="*/ 0 h 695234"/>
              <a:gd name="connsiteX1" fmla="*/ 2205918 w 2205918"/>
              <a:gd name="connsiteY1" fmla="*/ 0 h 695234"/>
              <a:gd name="connsiteX2" fmla="*/ 2205918 w 2205918"/>
              <a:gd name="connsiteY2" fmla="*/ 695234 h 695234"/>
              <a:gd name="connsiteX3" fmla="*/ 1013792 w 2205918"/>
              <a:gd name="connsiteY3" fmla="*/ 251286 h 695234"/>
              <a:gd name="connsiteX4" fmla="*/ 0 w 2205918"/>
              <a:gd name="connsiteY4" fmla="*/ 0 h 695234"/>
              <a:gd name="connsiteX0" fmla="*/ 0 w 1834857"/>
              <a:gd name="connsiteY0" fmla="*/ 79513 h 695234"/>
              <a:gd name="connsiteX1" fmla="*/ 1834857 w 1834857"/>
              <a:gd name="connsiteY1" fmla="*/ 0 h 695234"/>
              <a:gd name="connsiteX2" fmla="*/ 1834857 w 1834857"/>
              <a:gd name="connsiteY2" fmla="*/ 695234 h 695234"/>
              <a:gd name="connsiteX3" fmla="*/ 642731 w 1834857"/>
              <a:gd name="connsiteY3" fmla="*/ 251286 h 695234"/>
              <a:gd name="connsiteX4" fmla="*/ 0 w 1834857"/>
              <a:gd name="connsiteY4" fmla="*/ 79513 h 695234"/>
              <a:gd name="connsiteX0" fmla="*/ 26504 w 1192126"/>
              <a:gd name="connsiteY0" fmla="*/ 53008 h 695234"/>
              <a:gd name="connsiteX1" fmla="*/ 1192126 w 1192126"/>
              <a:gd name="connsiteY1" fmla="*/ 0 h 695234"/>
              <a:gd name="connsiteX2" fmla="*/ 1192126 w 1192126"/>
              <a:gd name="connsiteY2" fmla="*/ 695234 h 695234"/>
              <a:gd name="connsiteX3" fmla="*/ 0 w 1192126"/>
              <a:gd name="connsiteY3" fmla="*/ 251286 h 695234"/>
              <a:gd name="connsiteX4" fmla="*/ 26504 w 1192126"/>
              <a:gd name="connsiteY4" fmla="*/ 53008 h 695234"/>
              <a:gd name="connsiteX0" fmla="*/ 437321 w 1602943"/>
              <a:gd name="connsiteY0" fmla="*/ 53008 h 695234"/>
              <a:gd name="connsiteX1" fmla="*/ 1602943 w 1602943"/>
              <a:gd name="connsiteY1" fmla="*/ 0 h 695234"/>
              <a:gd name="connsiteX2" fmla="*/ 1602943 w 1602943"/>
              <a:gd name="connsiteY2" fmla="*/ 695234 h 695234"/>
              <a:gd name="connsiteX3" fmla="*/ 0 w 1602943"/>
              <a:gd name="connsiteY3" fmla="*/ 105512 h 695234"/>
              <a:gd name="connsiteX4" fmla="*/ 437321 w 1602943"/>
              <a:gd name="connsiteY4" fmla="*/ 53008 h 69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2943" h="695234">
                <a:moveTo>
                  <a:pt x="437321" y="53008"/>
                </a:moveTo>
                <a:lnTo>
                  <a:pt x="1602943" y="0"/>
                </a:lnTo>
                <a:lnTo>
                  <a:pt x="1602943" y="695234"/>
                </a:lnTo>
                <a:lnTo>
                  <a:pt x="0" y="105512"/>
                </a:lnTo>
                <a:lnTo>
                  <a:pt x="437321" y="53008"/>
                </a:lnTo>
                <a:close/>
              </a:path>
            </a:pathLst>
          </a:custGeom>
          <a:solidFill>
            <a:srgbClr val="285F61"/>
          </a:solidFill>
          <a:ln>
            <a:solidFill>
              <a:srgbClr val="285F6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D506B401-3122-3E1E-4FFA-4A4891129D65}"/>
              </a:ext>
            </a:extLst>
          </p:cNvPr>
          <p:cNvSpPr txBox="1"/>
          <p:nvPr/>
        </p:nvSpPr>
        <p:spPr>
          <a:xfrm>
            <a:off x="8759214" y="1305341"/>
            <a:ext cx="31317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Durante l’evento svoltosi il 25/09/25, sono state premiate 12 persone del Consorzio per aver dimostrato una particolare propensione in materia di sicurezza.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L’incentivazione è estesa a tutti, comprese le imprese esecutrici e mira ad aumentare la partecipazione di tutti i lavoratori nelle tematiche di sicurezza.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16" name="Immagine 15" descr="Immagine che contiene vestiti, persona, uomo, persone&#10;&#10;Il contenuto generato dall'IA potrebbe non essere corretto.">
            <a:extLst>
              <a:ext uri="{FF2B5EF4-FFF2-40B4-BE49-F238E27FC236}">
                <a16:creationId xmlns:a16="http://schemas.microsoft.com/office/drawing/2014/main" id="{B38A6ECA-718D-D72E-94A7-693379119F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35" b="658"/>
          <a:stretch/>
        </p:blipFill>
        <p:spPr>
          <a:xfrm>
            <a:off x="501961" y="4361801"/>
            <a:ext cx="4096467" cy="2298646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AA82CC22-AE6A-F015-7430-4D236B8237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8011" y="1435909"/>
            <a:ext cx="3769289" cy="211948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CD5D6078-CDA1-56F8-153C-1E270441FC5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9912" r="6517"/>
          <a:stretch/>
        </p:blipFill>
        <p:spPr>
          <a:xfrm>
            <a:off x="4794175" y="3710171"/>
            <a:ext cx="3769289" cy="2119485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6A57416C-FAF6-2B68-ABB5-B47F7CCD78CE}"/>
              </a:ext>
            </a:extLst>
          </p:cNvPr>
          <p:cNvSpPr txBox="1"/>
          <p:nvPr/>
        </p:nvSpPr>
        <p:spPr>
          <a:xfrm>
            <a:off x="501962" y="305098"/>
            <a:ext cx="9823138" cy="6286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2500" b="1" i="0">
                <a:solidFill>
                  <a:srgbClr val="245BA7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INCENTIVAZIONE ECONOMICA BUONE PRASSI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1E5A2069-39EE-1869-DC42-281A333D526B}"/>
              </a:ext>
            </a:extLst>
          </p:cNvPr>
          <p:cNvSpPr txBox="1"/>
          <p:nvPr/>
        </p:nvSpPr>
        <p:spPr>
          <a:xfrm>
            <a:off x="501962" y="1150160"/>
            <a:ext cx="4096468" cy="31075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 anchor="t">
            <a:normAutofit lnSpcReduction="100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2500" b="1" i="0">
                <a:solidFill>
                  <a:srgbClr val="245BA7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Sarà premiato, il singolo personale o le intere squadre di lavoro che si distingueranno nel: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Times New Roman" panose="02020603050405020304" pitchFamily="18" charset="0"/>
              <a:buChar char="-"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Informare il personale HSE Florentia sulle problematiche riscontrate in cantiere, anche tramite </a:t>
            </a:r>
            <a:r>
              <a:rPr kumimoji="0" lang="it-IT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Shoc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card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Times New Roman" panose="02020603050405020304" pitchFamily="18" charset="0"/>
              <a:buChar char="-"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Dimostrare di aver mantenuto costantemente l’ordine e la pulizia della propria area di lavoro.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Times New Roman" panose="02020603050405020304" pitchFamily="18" charset="0"/>
              <a:buChar char="-"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+mj-ea"/>
                <a:cs typeface="+mj-cs"/>
              </a:rPr>
              <a:t>Costante rispetto delle REGOLE SALVAVITA applicabili nelle proprie aree e delle regole di PREVENZIONE DEGLI INFORTUNI.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Times New Roman" panose="02020603050405020304" pitchFamily="18" charset="0"/>
              <a:buChar char="-"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Costante USO DI TUTTI I DPI PREVISTI per le proprie lavorazioni.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Times New Roman" panose="02020603050405020304" pitchFamily="18" charset="0"/>
              <a:buChar char="-"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Segnalare i </a:t>
            </a:r>
            <a:r>
              <a:rPr kumimoji="0" lang="it-IT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near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miss 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Times New Roman" panose="02020603050405020304" pitchFamily="18" charset="0"/>
              <a:buChar char="-"/>
              <a:tabLst/>
              <a:defRPr/>
            </a:pPr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N.B. Le segnalazioni di qualsiasi tipo possono essere inoltrate termite le SHOC card , oltre ovviamente essere comunicate al proprio preposto.</a:t>
            </a:r>
          </a:p>
        </p:txBody>
      </p:sp>
    </p:spTree>
    <p:extLst>
      <p:ext uri="{BB962C8B-B14F-4D97-AF65-F5344CB8AC3E}">
        <p14:creationId xmlns:p14="http://schemas.microsoft.com/office/powerpoint/2010/main" val="850476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14D367-AB45-E46E-600B-31C4746CC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 descr="Immagine che contiene design">
            <a:extLst>
              <a:ext uri="{FF2B5EF4-FFF2-40B4-BE49-F238E27FC236}">
                <a16:creationId xmlns:a16="http://schemas.microsoft.com/office/drawing/2014/main" id="{B0C2342E-9F28-8BE2-3B27-7715D760661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9207" y="5580017"/>
            <a:ext cx="2390763" cy="1098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4D4CF03E-9822-EEDA-B3F8-0866FA4E37A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179" b="705"/>
          <a:stretch/>
        </p:blipFill>
        <p:spPr>
          <a:xfrm>
            <a:off x="406712" y="1063288"/>
            <a:ext cx="4120012" cy="4146648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680ACC2F-A608-48CD-DE38-A6FC97B85D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5245" y="4850027"/>
            <a:ext cx="1779680" cy="1795499"/>
          </a:xfrm>
          <a:prstGeom prst="rect">
            <a:avLst/>
          </a:prstGeom>
          <a:ln w="38100">
            <a:solidFill>
              <a:srgbClr val="EA48EE"/>
            </a:solidFill>
          </a:ln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6BBD582-C12F-7B6C-BBD0-421F00611B07}"/>
              </a:ext>
            </a:extLst>
          </p:cNvPr>
          <p:cNvSpPr txBox="1"/>
          <p:nvPr/>
        </p:nvSpPr>
        <p:spPr>
          <a:xfrm>
            <a:off x="4715682" y="973467"/>
            <a:ext cx="70696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Il programma SHOC Cards </a:t>
            </a:r>
            <a:r>
              <a:rPr lang="it-IT" dirty="0" err="1"/>
              <a:t>e’</a:t>
            </a:r>
            <a:r>
              <a:rPr lang="it-IT" dirty="0"/>
              <a:t> un sistema volto alla segnalazione di situazioni di pericolo in materia di Salute e Sicurezza sul lavoro, le segnalazioni possono essere positive o negative in merito a situazioni direttamente riscontrate, anche in forma anonima. </a:t>
            </a:r>
            <a:r>
              <a:rPr lang="it-IT" u="sng" dirty="0"/>
              <a:t>Le segnalazioni possono essere effettuate, da tutto il personale presente nelle aree di cantiere.</a:t>
            </a:r>
          </a:p>
          <a:p>
            <a:endParaRPr lang="it-IT" dirty="0">
              <a:solidFill>
                <a:srgbClr val="EA48EE"/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B66A996-4F36-4AD8-232D-807CAC80FC94}"/>
              </a:ext>
            </a:extLst>
          </p:cNvPr>
          <p:cNvSpPr txBox="1"/>
          <p:nvPr/>
        </p:nvSpPr>
        <p:spPr>
          <a:xfrm>
            <a:off x="406712" y="212474"/>
            <a:ext cx="9823138" cy="6286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2500" b="1" i="0">
                <a:solidFill>
                  <a:srgbClr val="245BA7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SHOC CARD</a:t>
            </a:r>
          </a:p>
        </p:txBody>
      </p:sp>
      <p:pic>
        <p:nvPicPr>
          <p:cNvPr id="6" name="Immagine 5" descr="Immagine che contiene testo, pianta, muro, fiore&#10;&#10;Il contenuto generato dall'IA potrebbe non essere corretto.">
            <a:extLst>
              <a:ext uri="{FF2B5EF4-FFF2-40B4-BE49-F238E27FC236}">
                <a16:creationId xmlns:a16="http://schemas.microsoft.com/office/drawing/2014/main" id="{632B6B90-D9C9-970E-E51F-81C8016F53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2" t="21428" r="12605" b="10972"/>
          <a:stretch/>
        </p:blipFill>
        <p:spPr>
          <a:xfrm>
            <a:off x="5814841" y="3028950"/>
            <a:ext cx="5727952" cy="3649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779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E88B5-DDBF-DA2B-5F10-9F470C22F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E29B1B3A-120B-3BE0-8A2D-416D613B5683}"/>
              </a:ext>
            </a:extLst>
          </p:cNvPr>
          <p:cNvSpPr txBox="1"/>
          <p:nvPr/>
        </p:nvSpPr>
        <p:spPr>
          <a:xfrm>
            <a:off x="501962" y="305098"/>
            <a:ext cx="9823138" cy="6286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2500" b="1" i="0">
                <a:solidFill>
                  <a:srgbClr val="245BA7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+mj-ea"/>
                <a:cs typeface="+mj-cs"/>
              </a:rPr>
              <a:t>REGOLE DI PREVENZIONE INFORTUNI</a:t>
            </a:r>
            <a:endParaRPr kumimoji="0" lang="it-IT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j-ea"/>
              <a:cs typeface="+mj-cs"/>
            </a:endParaRPr>
          </a:p>
        </p:txBody>
      </p:sp>
      <p:sp>
        <p:nvSpPr>
          <p:cNvPr id="46" name="Rettangolo 45">
            <a:extLst>
              <a:ext uri="{FF2B5EF4-FFF2-40B4-BE49-F238E27FC236}">
                <a16:creationId xmlns:a16="http://schemas.microsoft.com/office/drawing/2014/main" id="{4082BE83-A891-D124-1D9B-7C663360915E}"/>
              </a:ext>
            </a:extLst>
          </p:cNvPr>
          <p:cNvSpPr/>
          <p:nvPr/>
        </p:nvSpPr>
        <p:spPr>
          <a:xfrm>
            <a:off x="43606" y="5481912"/>
            <a:ext cx="2015613" cy="94435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Segnaposto numero diapositiva 3">
            <a:extLst>
              <a:ext uri="{FF2B5EF4-FFF2-40B4-BE49-F238E27FC236}">
                <a16:creationId xmlns:a16="http://schemas.microsoft.com/office/drawing/2014/main" id="{338BBEFD-59CC-1B8C-9C08-2DB13BA525C2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  <a:defRPr/>
            </a:pPr>
            <a:fld id="{93E15BE0-A4D3-4443-9327-C612FF588E2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3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graphicFrame>
        <p:nvGraphicFramePr>
          <p:cNvPr id="48" name="Diagramma 47">
            <a:extLst>
              <a:ext uri="{FF2B5EF4-FFF2-40B4-BE49-F238E27FC236}">
                <a16:creationId xmlns:a16="http://schemas.microsoft.com/office/drawing/2014/main" id="{C6D3EA8B-311F-B74B-CD07-114D04C7F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2852522"/>
              </p:ext>
            </p:extLst>
          </p:nvPr>
        </p:nvGraphicFramePr>
        <p:xfrm>
          <a:off x="-516833" y="1627668"/>
          <a:ext cx="8777748" cy="4798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6ED37971-E859-3B8A-5B22-1304D5D1E6B9}"/>
              </a:ext>
            </a:extLst>
          </p:cNvPr>
          <p:cNvSpPr txBox="1"/>
          <p:nvPr/>
        </p:nvSpPr>
        <p:spPr>
          <a:xfrm>
            <a:off x="8589066" y="2321438"/>
            <a:ext cx="2466975" cy="830997"/>
          </a:xfrm>
          <a:prstGeom prst="rect">
            <a:avLst/>
          </a:prstGeom>
          <a:solidFill>
            <a:srgbClr val="9DC3E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Incidenza su TOT infortuni  </a:t>
            </a:r>
            <a:r>
              <a:rPr kumimoji="0" lang="it-IT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60 %</a:t>
            </a:r>
          </a:p>
        </p:txBody>
      </p:sp>
      <p:sp>
        <p:nvSpPr>
          <p:cNvPr id="50" name="Parentesi graffa chiusa 49">
            <a:extLst>
              <a:ext uri="{FF2B5EF4-FFF2-40B4-BE49-F238E27FC236}">
                <a16:creationId xmlns:a16="http://schemas.microsoft.com/office/drawing/2014/main" id="{CA8BB967-7677-B1E5-EBE2-4045BC5EF758}"/>
              </a:ext>
            </a:extLst>
          </p:cNvPr>
          <p:cNvSpPr/>
          <p:nvPr/>
        </p:nvSpPr>
        <p:spPr>
          <a:xfrm>
            <a:off x="7503217" y="1796053"/>
            <a:ext cx="862473" cy="4365215"/>
          </a:xfrm>
          <a:prstGeom prst="rightBrace">
            <a:avLst/>
          </a:prstGeom>
          <a:noFill/>
          <a:ln w="762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CasellaDiTesto 50">
            <a:extLst>
              <a:ext uri="{FF2B5EF4-FFF2-40B4-BE49-F238E27FC236}">
                <a16:creationId xmlns:a16="http://schemas.microsoft.com/office/drawing/2014/main" id="{022154F0-1FE0-E9B0-F8ED-FB77E7386AEA}"/>
              </a:ext>
            </a:extLst>
          </p:cNvPr>
          <p:cNvSpPr txBox="1"/>
          <p:nvPr/>
        </p:nvSpPr>
        <p:spPr>
          <a:xfrm>
            <a:off x="8589067" y="4724233"/>
            <a:ext cx="2466975" cy="830997"/>
          </a:xfrm>
          <a:prstGeom prst="rect">
            <a:avLst/>
          </a:prstGeom>
          <a:solidFill>
            <a:srgbClr val="9DC3E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Incidenza su TOT giorni persi </a:t>
            </a:r>
            <a:r>
              <a:rPr kumimoji="0" lang="it-IT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68 %</a:t>
            </a:r>
          </a:p>
        </p:txBody>
      </p:sp>
      <p:sp>
        <p:nvSpPr>
          <p:cNvPr id="55" name="Parentesi graffa chiusa 54">
            <a:extLst>
              <a:ext uri="{FF2B5EF4-FFF2-40B4-BE49-F238E27FC236}">
                <a16:creationId xmlns:a16="http://schemas.microsoft.com/office/drawing/2014/main" id="{47E47844-63CE-DA53-B3D7-7ED2DB5FC11D}"/>
              </a:ext>
            </a:extLst>
          </p:cNvPr>
          <p:cNvSpPr/>
          <p:nvPr/>
        </p:nvSpPr>
        <p:spPr>
          <a:xfrm>
            <a:off x="7655617" y="1948453"/>
            <a:ext cx="862473" cy="4365215"/>
          </a:xfrm>
          <a:prstGeom prst="rightBrace">
            <a:avLst/>
          </a:prstGeom>
          <a:noFill/>
          <a:ln w="762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3960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BDF1B-9309-5AA3-6908-4847004D40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916C2B29-EA81-DC2C-4537-4B036E1A8D51}"/>
              </a:ext>
            </a:extLst>
          </p:cNvPr>
          <p:cNvSpPr txBox="1"/>
          <p:nvPr/>
        </p:nvSpPr>
        <p:spPr>
          <a:xfrm>
            <a:off x="501962" y="305098"/>
            <a:ext cx="9823138" cy="6286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2500" b="1" i="0">
                <a:solidFill>
                  <a:srgbClr val="245BA7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sz="3000" dirty="0">
                <a:solidFill>
                  <a:prstClr val="black"/>
                </a:solidFill>
                <a:latin typeface="Century Gothic" panose="020B0502020202020204"/>
              </a:rPr>
              <a:t>LIFE SAVING RULES – REGOLE SALVAVITA</a:t>
            </a:r>
            <a:endParaRPr kumimoji="0" lang="it-IT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j-ea"/>
              <a:cs typeface="+mj-cs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9992423B-E606-442C-BC9F-E6B9DBDEDB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836" b="42496"/>
          <a:stretch/>
        </p:blipFill>
        <p:spPr>
          <a:xfrm>
            <a:off x="660539" y="1011776"/>
            <a:ext cx="4961823" cy="3943620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5B8A97F9-6416-F36E-3565-95698A5822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741" t="47226" r="7742" b="7082"/>
          <a:stretch/>
        </p:blipFill>
        <p:spPr>
          <a:xfrm>
            <a:off x="3175636" y="4939824"/>
            <a:ext cx="2446726" cy="1471556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79B5D5E5-FA46-F4A9-0E61-4A8D5C6ECA2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108" t="1645" r="2504" b="51300"/>
          <a:stretch/>
        </p:blipFill>
        <p:spPr>
          <a:xfrm>
            <a:off x="662171" y="4955396"/>
            <a:ext cx="2533149" cy="1455984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C0357200-7246-C14E-DC97-6B20A7E3D7A8}"/>
              </a:ext>
            </a:extLst>
          </p:cNvPr>
          <p:cNvSpPr txBox="1"/>
          <p:nvPr/>
        </p:nvSpPr>
        <p:spPr>
          <a:xfrm>
            <a:off x="5970105" y="1589960"/>
            <a:ext cx="543382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Le 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LIFE SAVING RULES 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(REGOLE SALVAVITA) rappresentano l’ultima linea di difesa nella protezione delle persone che consideriamo il bene più prezioso.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Queste regole danno poche informazioni, ma chiare e precise, per poter evitare di incorrere in incidenti gravi e sono efficaci solo se diventano parte integrante dei comportamenti e delle procedure quotidiane adottate sul posto di lavoro. Ecco perché sono state inserite nelle campagne di sensibilizzazione del Consorzio Florentia. </a:t>
            </a:r>
          </a:p>
        </p:txBody>
      </p:sp>
    </p:spTree>
    <p:extLst>
      <p:ext uri="{BB962C8B-B14F-4D97-AF65-F5344CB8AC3E}">
        <p14:creationId xmlns:p14="http://schemas.microsoft.com/office/powerpoint/2010/main" val="2313477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574E10-F8FC-3BE5-9CBB-2BF92B96B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D62EFD8A-819D-51DC-AD0B-E8B1A4DD728D}"/>
              </a:ext>
            </a:extLst>
          </p:cNvPr>
          <p:cNvSpPr txBox="1"/>
          <p:nvPr/>
        </p:nvSpPr>
        <p:spPr>
          <a:xfrm>
            <a:off x="501962" y="305098"/>
            <a:ext cx="9823138" cy="6286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2500" b="1" i="0">
                <a:solidFill>
                  <a:srgbClr val="245BA7"/>
                </a:solidFill>
                <a:latin typeface="+mj-lt"/>
                <a:ea typeface="+mj-ea"/>
                <a:cs typeface="+mj-c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it-IT" sz="3000" dirty="0" err="1">
                <a:solidFill>
                  <a:prstClr val="black"/>
                </a:solidFill>
                <a:latin typeface="Century Gothic" panose="020B0502020202020204"/>
              </a:rPr>
              <a:t>LiHS</a:t>
            </a:r>
            <a:r>
              <a:rPr lang="it-IT" sz="3000" dirty="0">
                <a:solidFill>
                  <a:prstClr val="black"/>
                </a:solidFill>
                <a:latin typeface="Century Gothic" panose="020B0502020202020204"/>
              </a:rPr>
              <a:t> </a:t>
            </a:r>
            <a:endParaRPr kumimoji="0" lang="it-IT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j-ea"/>
              <a:cs typeface="+mj-cs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9F93D0D-60FB-1899-DFAA-EB0BB053C1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3089" b="23829"/>
          <a:stretch/>
        </p:blipFill>
        <p:spPr>
          <a:xfrm>
            <a:off x="501962" y="1432559"/>
            <a:ext cx="5612063" cy="1371601"/>
          </a:xfrm>
          <a:prstGeom prst="rect">
            <a:avLst/>
          </a:prstGeom>
        </p:spPr>
      </p:pic>
      <p:pic>
        <p:nvPicPr>
          <p:cNvPr id="13" name="Immagine 12" descr="Immagine che contiene testo, vestiti, uomo, persona&#10;&#10;Il contenuto generato dall'IA potrebbe non essere corretto.">
            <a:extLst>
              <a:ext uri="{FF2B5EF4-FFF2-40B4-BE49-F238E27FC236}">
                <a16:creationId xmlns:a16="http://schemas.microsoft.com/office/drawing/2014/main" id="{3936598E-D321-4F06-D87C-A7F699E62C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3" t="43675" r="20797"/>
          <a:stretch/>
        </p:blipFill>
        <p:spPr>
          <a:xfrm>
            <a:off x="501962" y="3176014"/>
            <a:ext cx="5612266" cy="3151633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7E00FFC6-5C9E-8CDE-49BC-51AB4ED99ACA}"/>
              </a:ext>
            </a:extLst>
          </p:cNvPr>
          <p:cNvSpPr txBox="1"/>
          <p:nvPr/>
        </p:nvSpPr>
        <p:spPr>
          <a:xfrm>
            <a:off x="6500191" y="1367064"/>
            <a:ext cx="544001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/>
              <a:t>Il metodo </a:t>
            </a:r>
            <a:r>
              <a:rPr lang="it-IT" sz="1600" dirty="0" err="1">
                <a:solidFill>
                  <a:srgbClr val="FFC000"/>
                </a:solidFill>
              </a:rPr>
              <a:t>LiHS</a:t>
            </a:r>
            <a:r>
              <a:rPr lang="it-IT" sz="1600" dirty="0"/>
              <a:t> </a:t>
            </a:r>
            <a:r>
              <a:rPr lang="it-IT" sz="1600" dirty="0">
                <a:solidFill>
                  <a:srgbClr val="FFC000"/>
                </a:solidFill>
              </a:rPr>
              <a:t>(Leadership in Health &amp; Safety)</a:t>
            </a:r>
            <a:r>
              <a:rPr lang="it-IT" sz="1600" dirty="0"/>
              <a:t>, è un programma di </a:t>
            </a:r>
            <a:r>
              <a:rPr lang="it-IT" sz="1600" b="1" dirty="0"/>
              <a:t>cambiamento culturale </a:t>
            </a:r>
            <a:r>
              <a:rPr lang="it-IT" sz="1600" dirty="0"/>
              <a:t>capace di influenzare </a:t>
            </a:r>
            <a:r>
              <a:rPr lang="it-IT" sz="1600" b="1" dirty="0"/>
              <a:t>i comportamenti </a:t>
            </a:r>
            <a:r>
              <a:rPr lang="it-IT" sz="1600" dirty="0"/>
              <a:t>e cambiare la </a:t>
            </a:r>
            <a:r>
              <a:rPr lang="it-IT" sz="1600" b="1" dirty="0"/>
              <a:t>cultura della sicurezza</a:t>
            </a:r>
            <a:r>
              <a:rPr lang="it-IT" sz="1600" dirty="0"/>
              <a:t> di un’organizzazione in modo profondo e duraturo attraverso lo sviluppo della </a:t>
            </a:r>
            <a:r>
              <a:rPr lang="it-IT" sz="1600" b="1" dirty="0"/>
              <a:t>leadership</a:t>
            </a:r>
            <a:r>
              <a:rPr lang="it-IT" sz="1600" dirty="0"/>
              <a:t>, formale e informale.</a:t>
            </a:r>
          </a:p>
          <a:p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16582077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e">
  <a:themeElements>
    <a:clrScheme name="Ione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e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e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42f7b82-eb13-42c7-afa5-acb6f28614e6">
      <Terms xmlns="http://schemas.microsoft.com/office/infopath/2007/PartnerControls"/>
    </lcf76f155ced4ddcb4097134ff3c332f>
    <TaxCatchAll xmlns="852c83a6-a1b6-48fa-ba73-7e0c9b070a4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19E578C2BA2E84693BE48089FEE6F7A" ma:contentTypeVersion="16" ma:contentTypeDescription="Creare un nuovo documento." ma:contentTypeScope="" ma:versionID="793d0d3c258df6978f9b575fc9802580">
  <xsd:schema xmlns:xsd="http://www.w3.org/2001/XMLSchema" xmlns:xs="http://www.w3.org/2001/XMLSchema" xmlns:p="http://schemas.microsoft.com/office/2006/metadata/properties" xmlns:ns2="e42f7b82-eb13-42c7-afa5-acb6f28614e6" xmlns:ns3="852c83a6-a1b6-48fa-ba73-7e0c9b070a40" xmlns:ns4="045c8358-59bc-4666-a4a9-394210e92ae5" targetNamespace="http://schemas.microsoft.com/office/2006/metadata/properties" ma:root="true" ma:fieldsID="5a2ee38cce00542f4a630ddc81a080b1" ns2:_="" ns3:_="" ns4:_="">
    <xsd:import namespace="e42f7b82-eb13-42c7-afa5-acb6f28614e6"/>
    <xsd:import namespace="852c83a6-a1b6-48fa-ba73-7e0c9b070a40"/>
    <xsd:import namespace="045c8358-59bc-4666-a4a9-394210e92a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ObjectDetectorVersions" minOccurs="0"/>
                <xsd:element ref="ns2:MediaLengthInSeconds" minOccurs="0"/>
                <xsd:element ref="ns4:SharedWithUsers" minOccurs="0"/>
                <xsd:element ref="ns4:SharedWithDetail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2f7b82-eb13-42c7-afa5-acb6f28614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b50964c5-278f-4757-9506-d4265d8036e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2c83a6-a1b6-48fa-ba73-7e0c9b070a4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e55a0de1-42a8-46c9-8be8-66732c1af1c6}" ma:internalName="TaxCatchAll" ma:showField="CatchAllData" ma:web="852c83a6-a1b6-48fa-ba73-7e0c9b070a4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5c8358-59bc-4666-a4a9-394210e92ae5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3D3C5C-F52C-4F08-8073-762A5EAC7AA0}">
  <ds:schemaRefs>
    <ds:schemaRef ds:uri="045c8358-59bc-4666-a4a9-394210e92ae5"/>
    <ds:schemaRef ds:uri="http://schemas.microsoft.com/office/2006/metadata/properties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852c83a6-a1b6-48fa-ba73-7e0c9b070a40"/>
    <ds:schemaRef ds:uri="http://schemas.openxmlformats.org/package/2006/metadata/core-properties"/>
    <ds:schemaRef ds:uri="e42f7b82-eb13-42c7-afa5-acb6f28614e6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AC1628D-94E7-4C5C-922C-B15728EEAD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2f7b82-eb13-42c7-afa5-acb6f28614e6"/>
    <ds:schemaRef ds:uri="852c83a6-a1b6-48fa-ba73-7e0c9b070a40"/>
    <ds:schemaRef ds:uri="045c8358-59bc-4666-a4a9-394210e92a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04082B8-E5A5-4E98-802E-8B2C18F4755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396</Words>
  <Application>Microsoft Office PowerPoint</Application>
  <PresentationFormat>Widescreen</PresentationFormat>
  <Paragraphs>33</Paragraphs>
  <Slides>5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16" baseType="lpstr">
      <vt:lpstr>Aptos</vt:lpstr>
      <vt:lpstr>Arial</vt:lpstr>
      <vt:lpstr>Blender Pro Bold</vt:lpstr>
      <vt:lpstr>Calibri</vt:lpstr>
      <vt:lpstr>Century Gothic</vt:lpstr>
      <vt:lpstr>Times New Roman</vt:lpstr>
      <vt:lpstr>Trebuchet MS</vt:lpstr>
      <vt:lpstr>Verdana</vt:lpstr>
      <vt:lpstr>Wingdings</vt:lpstr>
      <vt:lpstr>Wingdings 3</vt:lpstr>
      <vt:lpstr>Ione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Guglielmo Franzè</dc:creator>
  <cp:lastModifiedBy>Alessandro Andreola</cp:lastModifiedBy>
  <cp:revision>1</cp:revision>
  <cp:lastPrinted>2025-10-27T15:06:50Z</cp:lastPrinted>
  <dcterms:created xsi:type="dcterms:W3CDTF">2025-10-27T10:48:55Z</dcterms:created>
  <dcterms:modified xsi:type="dcterms:W3CDTF">2025-10-28T07:21:54Z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0x010100D19E578C2BA2E84693BE48089FEE6F7A</vt:lpwstr>
  </property>
  <property fmtid="{D5CDD505-2E9C-101B-9397-08002B2CF9AE}" pid="3" name="MediaServiceImageTags">
    <vt:lpwstr/>
  </property>
</Properties>
</file>