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fif" ContentType="image/jpeg"/>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6.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xml" ContentType="application/vnd.openxmlformats-officedocument.presentationml.tags+xml"/>
  <Override PartName="/ppt/notesSlides/notesSlide12.xml" ContentType="application/vnd.openxmlformats-officedocument.presentationml.notesSlide+xml"/>
  <Override PartName="/ppt/tags/tag2.xml" ContentType="application/vnd.openxmlformats-officedocument.presentationml.tags+xml"/>
  <Override PartName="/ppt/notesSlides/notesSlide13.xml" ContentType="application/vnd.openxmlformats-officedocument.presentationml.notesSlide+xml"/>
  <Override PartName="/ppt/tags/tag3.xml" ContentType="application/vnd.openxmlformats-officedocument.presentationml.tags+xml"/>
  <Override PartName="/ppt/notesSlides/notesSlide14.xml" ContentType="application/vnd.openxmlformats-officedocument.presentationml.notesSlide+xml"/>
  <Override PartName="/ppt/tags/tag4.xml" ContentType="application/vnd.openxmlformats-officedocument.presentationml.tags+xml"/>
  <Override PartName="/ppt/notesSlides/notesSlide15.xml" ContentType="application/vnd.openxmlformats-officedocument.presentationml.notesSlide+xml"/>
  <Override PartName="/ppt/tags/tag5.xml" ContentType="application/vnd.openxmlformats-officedocument.presentationml.tags+xml"/>
  <Override PartName="/ppt/notesSlides/notesSlide16.xml" ContentType="application/vnd.openxmlformats-officedocument.presentationml.notesSlide+xml"/>
  <Override PartName="/ppt/tags/tag6.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Lst>
  <p:notesMasterIdLst>
    <p:notesMasterId r:id="rId128"/>
  </p:notesMasterIdLst>
  <p:sldIdLst>
    <p:sldId id="834" r:id="rId2"/>
    <p:sldId id="256" r:id="rId3"/>
    <p:sldId id="303" r:id="rId4"/>
    <p:sldId id="306" r:id="rId5"/>
    <p:sldId id="305" r:id="rId6"/>
    <p:sldId id="293" r:id="rId7"/>
    <p:sldId id="258" r:id="rId8"/>
    <p:sldId id="257" r:id="rId9"/>
    <p:sldId id="259" r:id="rId10"/>
    <p:sldId id="819" r:id="rId11"/>
    <p:sldId id="261" r:id="rId12"/>
    <p:sldId id="762" r:id="rId13"/>
    <p:sldId id="766" r:id="rId14"/>
    <p:sldId id="675" r:id="rId15"/>
    <p:sldId id="760" r:id="rId16"/>
    <p:sldId id="277" r:id="rId17"/>
    <p:sldId id="818" r:id="rId18"/>
    <p:sldId id="750" r:id="rId19"/>
    <p:sldId id="628" r:id="rId20"/>
    <p:sldId id="742" r:id="rId21"/>
    <p:sldId id="432" r:id="rId22"/>
    <p:sldId id="723" r:id="rId23"/>
    <p:sldId id="833" r:id="rId24"/>
    <p:sldId id="825" r:id="rId25"/>
    <p:sldId id="278" r:id="rId26"/>
    <p:sldId id="826" r:id="rId27"/>
    <p:sldId id="761" r:id="rId28"/>
    <p:sldId id="768" r:id="rId29"/>
    <p:sldId id="276" r:id="rId30"/>
    <p:sldId id="371" r:id="rId31"/>
    <p:sldId id="374" r:id="rId32"/>
    <p:sldId id="377" r:id="rId33"/>
    <p:sldId id="375" r:id="rId34"/>
    <p:sldId id="279" r:id="rId35"/>
    <p:sldId id="282" r:id="rId36"/>
    <p:sldId id="775" r:id="rId37"/>
    <p:sldId id="773" r:id="rId38"/>
    <p:sldId id="801" r:id="rId39"/>
    <p:sldId id="804" r:id="rId40"/>
    <p:sldId id="767" r:id="rId41"/>
    <p:sldId id="806" r:id="rId42"/>
    <p:sldId id="807" r:id="rId43"/>
    <p:sldId id="802" r:id="rId44"/>
    <p:sldId id="803" r:id="rId45"/>
    <p:sldId id="756" r:id="rId46"/>
    <p:sldId id="751" r:id="rId47"/>
    <p:sldId id="808" r:id="rId48"/>
    <p:sldId id="765" r:id="rId49"/>
    <p:sldId id="627" r:id="rId50"/>
    <p:sldId id="267" r:id="rId51"/>
    <p:sldId id="745" r:id="rId52"/>
    <p:sldId id="701" r:id="rId53"/>
    <p:sldId id="592" r:id="rId54"/>
    <p:sldId id="674" r:id="rId55"/>
    <p:sldId id="754" r:id="rId56"/>
    <p:sldId id="759" r:id="rId57"/>
    <p:sldId id="820" r:id="rId58"/>
    <p:sldId id="753" r:id="rId59"/>
    <p:sldId id="838" r:id="rId60"/>
    <p:sldId id="839" r:id="rId61"/>
    <p:sldId id="840" r:id="rId62"/>
    <p:sldId id="841" r:id="rId63"/>
    <p:sldId id="844" r:id="rId64"/>
    <p:sldId id="845" r:id="rId65"/>
    <p:sldId id="891" r:id="rId66"/>
    <p:sldId id="835" r:id="rId67"/>
    <p:sldId id="836" r:id="rId68"/>
    <p:sldId id="837" r:id="rId69"/>
    <p:sldId id="899" r:id="rId70"/>
    <p:sldId id="900" r:id="rId71"/>
    <p:sldId id="901" r:id="rId72"/>
    <p:sldId id="902" r:id="rId73"/>
    <p:sldId id="905" r:id="rId74"/>
    <p:sldId id="907" r:id="rId75"/>
    <p:sldId id="908" r:id="rId76"/>
    <p:sldId id="910" r:id="rId77"/>
    <p:sldId id="911" r:id="rId78"/>
    <p:sldId id="858" r:id="rId79"/>
    <p:sldId id="861" r:id="rId80"/>
    <p:sldId id="862" r:id="rId81"/>
    <p:sldId id="863" r:id="rId82"/>
    <p:sldId id="865" r:id="rId83"/>
    <p:sldId id="912" r:id="rId84"/>
    <p:sldId id="895" r:id="rId85"/>
    <p:sldId id="894" r:id="rId86"/>
    <p:sldId id="896" r:id="rId87"/>
    <p:sldId id="897" r:id="rId88"/>
    <p:sldId id="881" r:id="rId89"/>
    <p:sldId id="884" r:id="rId90"/>
    <p:sldId id="885" r:id="rId91"/>
    <p:sldId id="890" r:id="rId92"/>
    <p:sldId id="341" r:id="rId93"/>
    <p:sldId id="800" r:id="rId94"/>
    <p:sldId id="342" r:id="rId95"/>
    <p:sldId id="594" r:id="rId96"/>
    <p:sldId id="283" r:id="rId97"/>
    <p:sldId id="614" r:id="rId98"/>
    <p:sldId id="336" r:id="rId99"/>
    <p:sldId id="289" r:id="rId100"/>
    <p:sldId id="337" r:id="rId101"/>
    <p:sldId id="343" r:id="rId102"/>
    <p:sldId id="294" r:id="rId103"/>
    <p:sldId id="350" r:id="rId104"/>
    <p:sldId id="264" r:id="rId105"/>
    <p:sldId id="284" r:id="rId106"/>
    <p:sldId id="285" r:id="rId107"/>
    <p:sldId id="313" r:id="rId108"/>
    <p:sldId id="314" r:id="rId109"/>
    <p:sldId id="315" r:id="rId110"/>
    <p:sldId id="316" r:id="rId111"/>
    <p:sldId id="317" r:id="rId112"/>
    <p:sldId id="318" r:id="rId113"/>
    <p:sldId id="319" r:id="rId114"/>
    <p:sldId id="822" r:id="rId115"/>
    <p:sldId id="735" r:id="rId116"/>
    <p:sldId id="728" r:id="rId117"/>
    <p:sldId id="730" r:id="rId118"/>
    <p:sldId id="729" r:id="rId119"/>
    <p:sldId id="724" r:id="rId120"/>
    <p:sldId id="757" r:id="rId121"/>
    <p:sldId id="738" r:id="rId122"/>
    <p:sldId id="426" r:id="rId123"/>
    <p:sldId id="736" r:id="rId124"/>
    <p:sldId id="725" r:id="rId125"/>
    <p:sldId id="425" r:id="rId126"/>
    <p:sldId id="325" r:id="rId12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90" d="100"/>
          <a:sy n="90" d="100"/>
        </p:scale>
        <p:origin x="514" y="67"/>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notesMaster" Target="notesMasters/notes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presProps" Target="presProp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viewProps" Target="view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tableStyles" Target="tableStyle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s>
</file>

<file path=ppt/diagrams/_rels/data1.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svg"/><Relationship Id="rId1" Type="http://schemas.openxmlformats.org/officeDocument/2006/relationships/image" Target="../media/image7.png"/><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diagrams/_rels/data4.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png"/><Relationship Id="rId1" Type="http://schemas.openxmlformats.org/officeDocument/2006/relationships/image" Target="../media/image86.png"/><Relationship Id="rId6" Type="http://schemas.openxmlformats.org/officeDocument/2006/relationships/image" Target="../media/image91.jpg"/><Relationship Id="rId5" Type="http://schemas.openxmlformats.org/officeDocument/2006/relationships/image" Target="../media/image90.jpeg"/><Relationship Id="rId4" Type="http://schemas.openxmlformats.org/officeDocument/2006/relationships/image" Target="../media/image89.jpeg"/></Relationships>
</file>

<file path=ppt/diagrams/_rels/drawing1.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svg"/><Relationship Id="rId1" Type="http://schemas.openxmlformats.org/officeDocument/2006/relationships/image" Target="../media/image7.png"/><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diagrams/_rels/drawing4.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png"/><Relationship Id="rId1" Type="http://schemas.openxmlformats.org/officeDocument/2006/relationships/image" Target="../media/image86.png"/><Relationship Id="rId6" Type="http://schemas.openxmlformats.org/officeDocument/2006/relationships/image" Target="../media/image91.jpg"/><Relationship Id="rId5" Type="http://schemas.openxmlformats.org/officeDocument/2006/relationships/image" Target="../media/image90.jpeg"/><Relationship Id="rId4" Type="http://schemas.openxmlformats.org/officeDocument/2006/relationships/image" Target="../media/image89.jpeg"/></Relationships>
</file>

<file path=ppt/diagrams/colors1.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4">
  <dgm:title val=""/>
  <dgm:desc val=""/>
  <dgm:catLst>
    <dgm:cat type="accent6" pri="11400"/>
  </dgm:catLst>
  <dgm:styleLbl name="node0">
    <dgm:fillClrLst meth="cycle">
      <a:schemeClr val="accent6">
        <a:shade val="60000"/>
      </a:schemeClr>
    </dgm:fillClrLst>
    <dgm:linClrLst meth="repeat">
      <a:schemeClr val="lt1"/>
    </dgm:linClrLst>
    <dgm:effectClrLst/>
    <dgm:txLinClrLst/>
    <dgm:txFillClrLst/>
    <dgm:txEffectClrLst/>
  </dgm:styleLbl>
  <dgm:styleLbl name="alignNode1">
    <dgm:fillClrLst meth="cycle">
      <a:schemeClr val="accent6">
        <a:shade val="50000"/>
      </a:schemeClr>
      <a:schemeClr val="accent6">
        <a:tint val="55000"/>
      </a:schemeClr>
    </dgm:fillClrLst>
    <dgm:linClrLst meth="cycle">
      <a:schemeClr val="accent6">
        <a:shade val="50000"/>
      </a:schemeClr>
      <a:schemeClr val="accent6">
        <a:tint val="55000"/>
      </a:schemeClr>
    </dgm:linClrLst>
    <dgm:effectClrLst/>
    <dgm:txLinClrLst/>
    <dgm:txFillClrLst/>
    <dgm:txEffectClrLst/>
  </dgm:styleLbl>
  <dgm:styleLbl name="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ln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vennNode1">
    <dgm:fillClrLst meth="cycle">
      <a:schemeClr val="accent6">
        <a:shade val="80000"/>
        <a:alpha val="50000"/>
      </a:schemeClr>
      <a:schemeClr val="accent6">
        <a:tint val="50000"/>
        <a:alpha val="50000"/>
      </a:schemeClr>
    </dgm:fillClrLst>
    <dgm:linClrLst meth="repeat">
      <a:schemeClr val="lt1"/>
    </dgm:linClrLst>
    <dgm:effectClrLst/>
    <dgm:txLinClrLst/>
    <dgm:txFillClrLst/>
    <dgm:txEffectClrLst/>
  </dgm:styleLbl>
  <dgm:styleLbl name="node2">
    <dgm:fillClrLst>
      <a:schemeClr val="accent6">
        <a:shade val="80000"/>
      </a:schemeClr>
    </dgm:fillClrLst>
    <dgm:linClrLst meth="repeat">
      <a:schemeClr val="lt1"/>
    </dgm:linClrLst>
    <dgm:effectClrLst/>
    <dgm:txLinClrLst/>
    <dgm:txFillClrLst/>
    <dgm:txEffectClrLst/>
  </dgm:styleLbl>
  <dgm:styleLbl name="node3">
    <dgm:fillClrLst>
      <a:schemeClr val="accent6">
        <a:tint val="99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f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b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sibTrans1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0000"/>
      </a:schemeClr>
    </dgm:fillClrLst>
    <dgm:linClrLst meth="repeat">
      <a:schemeClr val="lt1"/>
    </dgm:linClrLst>
    <dgm:effectClrLst/>
    <dgm:txLinClrLst/>
    <dgm:txFillClrLst/>
    <dgm:txEffectClrLst/>
  </dgm:styleLbl>
  <dgm:styleLbl name="asst3">
    <dgm:fillClrLst>
      <a:schemeClr val="accent6">
        <a:tint val="70000"/>
      </a:schemeClr>
    </dgm:fillClrLst>
    <dgm:linClrLst meth="repeat">
      <a:schemeClr val="lt1"/>
    </dgm:linClrLst>
    <dgm:effectClrLst/>
    <dgm:txLinClrLst/>
    <dgm:txFillClrLst/>
    <dgm:txEffectClrLst/>
  </dgm:styleLbl>
  <dgm:styleLbl name="asst4">
    <dgm:fillClrLst>
      <a:schemeClr val="accent6">
        <a:tint val="5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align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bgAccFollowNode1">
    <dgm:fillClrLst meth="repeat">
      <a:schemeClr val="accent6">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55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E7D827F-6E45-4D55-83F3-90D64D1A4BF1}"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it-IT"/>
        </a:p>
      </dgm:t>
    </dgm:pt>
    <dgm:pt modelId="{7155CE67-CAAC-4A93-98FA-61C9357A4325}">
      <dgm:prSet/>
      <dgm:spPr/>
      <dgm:t>
        <a:bodyPr/>
        <a:lstStyle/>
        <a:p>
          <a:pPr>
            <a:lnSpc>
              <a:spcPct val="100000"/>
            </a:lnSpc>
          </a:pPr>
          <a:r>
            <a:rPr lang="it-IT"/>
            <a:t>1. Obiettivo:</a:t>
          </a:r>
        </a:p>
      </dgm:t>
    </dgm:pt>
    <dgm:pt modelId="{7A18B804-B0CB-4861-8FBD-E0DEB9DBBCAE}" type="parTrans" cxnId="{7625BD94-DF06-4DDF-B135-1EC005904F2E}">
      <dgm:prSet/>
      <dgm:spPr/>
      <dgm:t>
        <a:bodyPr/>
        <a:lstStyle/>
        <a:p>
          <a:endParaRPr lang="it-IT"/>
        </a:p>
      </dgm:t>
    </dgm:pt>
    <dgm:pt modelId="{BE739CCB-D328-4D84-82BF-324E77AA257A}" type="sibTrans" cxnId="{7625BD94-DF06-4DDF-B135-1EC005904F2E}">
      <dgm:prSet/>
      <dgm:spPr/>
      <dgm:t>
        <a:bodyPr/>
        <a:lstStyle/>
        <a:p>
          <a:endParaRPr lang="it-IT"/>
        </a:p>
      </dgm:t>
    </dgm:pt>
    <dgm:pt modelId="{4EEF0C69-1087-49CE-A950-E6E145F7AC5B}">
      <dgm:prSet/>
      <dgm:spPr/>
      <dgm:t>
        <a:bodyPr/>
        <a:lstStyle/>
        <a:p>
          <a:pPr>
            <a:lnSpc>
              <a:spcPct val="100000"/>
            </a:lnSpc>
          </a:pPr>
          <a:r>
            <a:rPr lang="it-IT" dirty="0"/>
            <a:t>- AI Tradizionale: Classificare, predire o riconoscere dati.</a:t>
          </a:r>
        </a:p>
      </dgm:t>
    </dgm:pt>
    <dgm:pt modelId="{A188AAAF-D467-4099-BADD-E00EB1376B6F}" type="parTrans" cxnId="{68C21396-3372-4159-BEE9-406C8FCCCDEC}">
      <dgm:prSet/>
      <dgm:spPr/>
      <dgm:t>
        <a:bodyPr/>
        <a:lstStyle/>
        <a:p>
          <a:endParaRPr lang="it-IT"/>
        </a:p>
      </dgm:t>
    </dgm:pt>
    <dgm:pt modelId="{39B48FA5-D6C2-4063-98B7-70345BC2AA73}" type="sibTrans" cxnId="{68C21396-3372-4159-BEE9-406C8FCCCDEC}">
      <dgm:prSet/>
      <dgm:spPr/>
      <dgm:t>
        <a:bodyPr/>
        <a:lstStyle/>
        <a:p>
          <a:endParaRPr lang="it-IT"/>
        </a:p>
      </dgm:t>
    </dgm:pt>
    <dgm:pt modelId="{FBD2AE9F-C427-4125-A1BF-B40C3E91FD7F}">
      <dgm:prSet/>
      <dgm:spPr/>
      <dgm:t>
        <a:bodyPr/>
        <a:lstStyle/>
        <a:p>
          <a:pPr>
            <a:lnSpc>
              <a:spcPct val="100000"/>
            </a:lnSpc>
          </a:pPr>
          <a:r>
            <a:rPr lang="it-IT" dirty="0"/>
            <a:t>- AI Generativa: Creare contenuti nuovi e originali.</a:t>
          </a:r>
        </a:p>
      </dgm:t>
    </dgm:pt>
    <dgm:pt modelId="{ED2E3C98-76E6-410B-805C-784748A7E835}" type="parTrans" cxnId="{B865AE39-F5E6-479E-AF01-3633BF61A4AD}">
      <dgm:prSet/>
      <dgm:spPr/>
      <dgm:t>
        <a:bodyPr/>
        <a:lstStyle/>
        <a:p>
          <a:endParaRPr lang="it-IT"/>
        </a:p>
      </dgm:t>
    </dgm:pt>
    <dgm:pt modelId="{BD4F7C32-C9FB-4002-B927-973C9910AD87}" type="sibTrans" cxnId="{B865AE39-F5E6-479E-AF01-3633BF61A4AD}">
      <dgm:prSet/>
      <dgm:spPr/>
      <dgm:t>
        <a:bodyPr/>
        <a:lstStyle/>
        <a:p>
          <a:endParaRPr lang="it-IT"/>
        </a:p>
      </dgm:t>
    </dgm:pt>
    <dgm:pt modelId="{ABBD9FE9-BB82-4EAC-A4D3-6162E05EEBCF}">
      <dgm:prSet/>
      <dgm:spPr/>
      <dgm:t>
        <a:bodyPr/>
        <a:lstStyle/>
        <a:p>
          <a:pPr>
            <a:lnSpc>
              <a:spcPct val="100000"/>
            </a:lnSpc>
          </a:pPr>
          <a:r>
            <a:rPr lang="it-IT" dirty="0"/>
            <a:t>2. Esempi:</a:t>
          </a:r>
        </a:p>
      </dgm:t>
    </dgm:pt>
    <dgm:pt modelId="{73A06618-CE95-456E-9392-D397216BAAF8}" type="parTrans" cxnId="{314CB70B-68B4-4D66-A4D6-350276EF5112}">
      <dgm:prSet/>
      <dgm:spPr/>
      <dgm:t>
        <a:bodyPr/>
        <a:lstStyle/>
        <a:p>
          <a:endParaRPr lang="it-IT"/>
        </a:p>
      </dgm:t>
    </dgm:pt>
    <dgm:pt modelId="{E7B0396D-9C9B-4657-834F-959DBA92FD6E}" type="sibTrans" cxnId="{314CB70B-68B4-4D66-A4D6-350276EF5112}">
      <dgm:prSet/>
      <dgm:spPr/>
      <dgm:t>
        <a:bodyPr/>
        <a:lstStyle/>
        <a:p>
          <a:endParaRPr lang="it-IT"/>
        </a:p>
      </dgm:t>
    </dgm:pt>
    <dgm:pt modelId="{F6C26A9E-25C4-48BD-AC1C-D9AEF316A481}">
      <dgm:prSet/>
      <dgm:spPr/>
      <dgm:t>
        <a:bodyPr/>
        <a:lstStyle/>
        <a:p>
          <a:pPr>
            <a:lnSpc>
              <a:spcPct val="100000"/>
            </a:lnSpc>
          </a:pPr>
          <a:r>
            <a:rPr lang="it-IT" dirty="0"/>
            <a:t>- AI Tradizionale: Identificare un gatto in un'immagine.</a:t>
          </a:r>
        </a:p>
      </dgm:t>
    </dgm:pt>
    <dgm:pt modelId="{864D29B6-8459-4BC4-95F5-D6D1892497FA}" type="parTrans" cxnId="{4B7DACC0-E256-4F39-85F1-41C0C2EA7D3F}">
      <dgm:prSet/>
      <dgm:spPr/>
      <dgm:t>
        <a:bodyPr/>
        <a:lstStyle/>
        <a:p>
          <a:endParaRPr lang="it-IT"/>
        </a:p>
      </dgm:t>
    </dgm:pt>
    <dgm:pt modelId="{1437DD33-7071-4003-831B-5F08BC92B951}" type="sibTrans" cxnId="{4B7DACC0-E256-4F39-85F1-41C0C2EA7D3F}">
      <dgm:prSet/>
      <dgm:spPr/>
      <dgm:t>
        <a:bodyPr/>
        <a:lstStyle/>
        <a:p>
          <a:endParaRPr lang="it-IT"/>
        </a:p>
      </dgm:t>
    </dgm:pt>
    <dgm:pt modelId="{C950BB97-B5B9-4210-8DAF-5C277F2F37B8}">
      <dgm:prSet/>
      <dgm:spPr/>
      <dgm:t>
        <a:bodyPr/>
        <a:lstStyle/>
        <a:p>
          <a:pPr>
            <a:lnSpc>
              <a:spcPct val="100000"/>
            </a:lnSpc>
          </a:pPr>
          <a:r>
            <a:rPr lang="it-IT" dirty="0"/>
            <a:t>- AI Generativa: Disegnare un gatto completamente nuovo.</a:t>
          </a:r>
        </a:p>
      </dgm:t>
    </dgm:pt>
    <dgm:pt modelId="{2F91318B-8591-46C2-984C-4B460321CED2}" type="parTrans" cxnId="{F9BD956C-0B39-45F8-AB55-5358180E443A}">
      <dgm:prSet/>
      <dgm:spPr/>
      <dgm:t>
        <a:bodyPr/>
        <a:lstStyle/>
        <a:p>
          <a:endParaRPr lang="it-IT"/>
        </a:p>
      </dgm:t>
    </dgm:pt>
    <dgm:pt modelId="{48319298-8FEE-4F7D-AE06-DCBCEEF0E2ED}" type="sibTrans" cxnId="{F9BD956C-0B39-45F8-AB55-5358180E443A}">
      <dgm:prSet/>
      <dgm:spPr/>
      <dgm:t>
        <a:bodyPr/>
        <a:lstStyle/>
        <a:p>
          <a:endParaRPr lang="it-IT"/>
        </a:p>
      </dgm:t>
    </dgm:pt>
    <dgm:pt modelId="{DF70EB3D-D845-4AAD-9003-3A231F2E5BE3}">
      <dgm:prSet/>
      <dgm:spPr/>
      <dgm:t>
        <a:bodyPr/>
        <a:lstStyle/>
        <a:p>
          <a:pPr>
            <a:lnSpc>
              <a:spcPct val="100000"/>
            </a:lnSpc>
          </a:pPr>
          <a:r>
            <a:rPr lang="it-IT" dirty="0"/>
            <a:t>3. Output:</a:t>
          </a:r>
        </a:p>
      </dgm:t>
    </dgm:pt>
    <dgm:pt modelId="{C7464A15-42B6-4208-9197-A8089A233285}" type="parTrans" cxnId="{B9E3E2C1-3774-4808-9AB4-226C71319A44}">
      <dgm:prSet/>
      <dgm:spPr/>
      <dgm:t>
        <a:bodyPr/>
        <a:lstStyle/>
        <a:p>
          <a:endParaRPr lang="it-IT"/>
        </a:p>
      </dgm:t>
    </dgm:pt>
    <dgm:pt modelId="{576D49FC-BE3E-4761-97C4-584A5AEB93CB}" type="sibTrans" cxnId="{B9E3E2C1-3774-4808-9AB4-226C71319A44}">
      <dgm:prSet/>
      <dgm:spPr/>
      <dgm:t>
        <a:bodyPr/>
        <a:lstStyle/>
        <a:p>
          <a:endParaRPr lang="it-IT"/>
        </a:p>
      </dgm:t>
    </dgm:pt>
    <dgm:pt modelId="{7DE4B953-490D-4349-BB58-01DE19919D51}">
      <dgm:prSet/>
      <dgm:spPr/>
      <dgm:t>
        <a:bodyPr/>
        <a:lstStyle/>
        <a:p>
          <a:pPr>
            <a:lnSpc>
              <a:spcPct val="100000"/>
            </a:lnSpc>
          </a:pPr>
          <a:r>
            <a:rPr lang="it-IT" dirty="0"/>
            <a:t>- AI Tradizionale: Etichette, numeri, decisioni.</a:t>
          </a:r>
        </a:p>
      </dgm:t>
    </dgm:pt>
    <dgm:pt modelId="{84704A0B-5F6D-4A1E-BDEC-B41877C46135}" type="parTrans" cxnId="{180918DE-BA32-46F3-9948-914FE066B8FB}">
      <dgm:prSet/>
      <dgm:spPr/>
      <dgm:t>
        <a:bodyPr/>
        <a:lstStyle/>
        <a:p>
          <a:endParaRPr lang="it-IT"/>
        </a:p>
      </dgm:t>
    </dgm:pt>
    <dgm:pt modelId="{E9EBF254-2DCF-4045-9BA2-05638B6F7434}" type="sibTrans" cxnId="{180918DE-BA32-46F3-9948-914FE066B8FB}">
      <dgm:prSet/>
      <dgm:spPr/>
      <dgm:t>
        <a:bodyPr/>
        <a:lstStyle/>
        <a:p>
          <a:endParaRPr lang="it-IT"/>
        </a:p>
      </dgm:t>
    </dgm:pt>
    <dgm:pt modelId="{DD9899B3-1618-4209-896F-5DCC5CB70B5D}">
      <dgm:prSet/>
      <dgm:spPr/>
      <dgm:t>
        <a:bodyPr/>
        <a:lstStyle/>
        <a:p>
          <a:pPr>
            <a:lnSpc>
              <a:spcPct val="100000"/>
            </a:lnSpc>
          </a:pPr>
          <a:r>
            <a:rPr lang="it-IT" dirty="0"/>
            <a:t>- AI Generativa: Testo, immagini, video, suoni.</a:t>
          </a:r>
        </a:p>
      </dgm:t>
    </dgm:pt>
    <dgm:pt modelId="{4F776C18-FBAB-408D-B918-7F27A331938D}" type="parTrans" cxnId="{B629E951-362E-4C4C-A66A-11C4B048A61B}">
      <dgm:prSet/>
      <dgm:spPr/>
      <dgm:t>
        <a:bodyPr/>
        <a:lstStyle/>
        <a:p>
          <a:endParaRPr lang="it-IT"/>
        </a:p>
      </dgm:t>
    </dgm:pt>
    <dgm:pt modelId="{46862EE2-9FB2-41DC-A000-C9DDD240F844}" type="sibTrans" cxnId="{B629E951-362E-4C4C-A66A-11C4B048A61B}">
      <dgm:prSet/>
      <dgm:spPr/>
      <dgm:t>
        <a:bodyPr/>
        <a:lstStyle/>
        <a:p>
          <a:endParaRPr lang="it-IT"/>
        </a:p>
      </dgm:t>
    </dgm:pt>
    <dgm:pt modelId="{CF3C0FC5-F43E-473B-A63A-C1C74D720332}">
      <dgm:prSet/>
      <dgm:spPr/>
      <dgm:t>
        <a:bodyPr/>
        <a:lstStyle/>
        <a:p>
          <a:pPr>
            <a:lnSpc>
              <a:spcPct val="100000"/>
            </a:lnSpc>
          </a:pPr>
          <a:r>
            <a:rPr lang="it-IT" dirty="0"/>
            <a:t>4. Modelli utilizzati:</a:t>
          </a:r>
        </a:p>
      </dgm:t>
    </dgm:pt>
    <dgm:pt modelId="{4782C865-ABBC-4569-9CC5-23AF3033B665}" type="parTrans" cxnId="{A79A6236-4623-4A8C-B2DD-AE3FA76EF530}">
      <dgm:prSet/>
      <dgm:spPr/>
      <dgm:t>
        <a:bodyPr/>
        <a:lstStyle/>
        <a:p>
          <a:endParaRPr lang="it-IT"/>
        </a:p>
      </dgm:t>
    </dgm:pt>
    <dgm:pt modelId="{E03EED5D-E861-440E-8A9D-2FE026A9F6FC}" type="sibTrans" cxnId="{A79A6236-4623-4A8C-B2DD-AE3FA76EF530}">
      <dgm:prSet/>
      <dgm:spPr/>
      <dgm:t>
        <a:bodyPr/>
        <a:lstStyle/>
        <a:p>
          <a:endParaRPr lang="it-IT"/>
        </a:p>
      </dgm:t>
    </dgm:pt>
    <dgm:pt modelId="{368C79E7-B991-444A-8329-4280377B8520}">
      <dgm:prSet/>
      <dgm:spPr/>
      <dgm:t>
        <a:bodyPr/>
        <a:lstStyle/>
        <a:p>
          <a:pPr>
            <a:lnSpc>
              <a:spcPct val="100000"/>
            </a:lnSpc>
          </a:pPr>
          <a:r>
            <a:rPr lang="it-IT" dirty="0"/>
            <a:t>- AI Tradizionale: Modelli discriminativi.</a:t>
          </a:r>
        </a:p>
      </dgm:t>
    </dgm:pt>
    <dgm:pt modelId="{7DFA4167-A2B6-47C4-9F43-0A90030E6569}" type="parTrans" cxnId="{B871BE60-E6AB-4925-A2BE-3F545BFAA2AD}">
      <dgm:prSet/>
      <dgm:spPr/>
      <dgm:t>
        <a:bodyPr/>
        <a:lstStyle/>
        <a:p>
          <a:endParaRPr lang="it-IT"/>
        </a:p>
      </dgm:t>
    </dgm:pt>
    <dgm:pt modelId="{FED8442D-D702-462B-8C87-C2F2AFFC8E7A}" type="sibTrans" cxnId="{B871BE60-E6AB-4925-A2BE-3F545BFAA2AD}">
      <dgm:prSet/>
      <dgm:spPr/>
      <dgm:t>
        <a:bodyPr/>
        <a:lstStyle/>
        <a:p>
          <a:endParaRPr lang="it-IT"/>
        </a:p>
      </dgm:t>
    </dgm:pt>
    <dgm:pt modelId="{6B2EC8B6-623C-4C58-A294-A57148D2AC96}">
      <dgm:prSet/>
      <dgm:spPr/>
      <dgm:t>
        <a:bodyPr/>
        <a:lstStyle/>
        <a:p>
          <a:pPr>
            <a:lnSpc>
              <a:spcPct val="100000"/>
            </a:lnSpc>
          </a:pPr>
          <a:r>
            <a:rPr lang="it-IT" dirty="0"/>
            <a:t>- AI Generativa: </a:t>
          </a:r>
          <a:r>
            <a:rPr lang="it-IT" dirty="0" err="1"/>
            <a:t>GANs</a:t>
          </a:r>
          <a:r>
            <a:rPr lang="it-IT" dirty="0"/>
            <a:t>, Transformers, Modelli Diffusivi.</a:t>
          </a:r>
        </a:p>
      </dgm:t>
    </dgm:pt>
    <dgm:pt modelId="{1A268567-0B2E-4F34-A59C-188CF73DC556}" type="parTrans" cxnId="{7C693E38-0C14-4808-B65B-3943A025F7C0}">
      <dgm:prSet/>
      <dgm:spPr/>
      <dgm:t>
        <a:bodyPr/>
        <a:lstStyle/>
        <a:p>
          <a:endParaRPr lang="it-IT"/>
        </a:p>
      </dgm:t>
    </dgm:pt>
    <dgm:pt modelId="{48ED83C5-C940-4D2B-A779-ACCDECFF1553}" type="sibTrans" cxnId="{7C693E38-0C14-4808-B65B-3943A025F7C0}">
      <dgm:prSet/>
      <dgm:spPr/>
      <dgm:t>
        <a:bodyPr/>
        <a:lstStyle/>
        <a:p>
          <a:endParaRPr lang="it-IT"/>
        </a:p>
      </dgm:t>
    </dgm:pt>
    <dgm:pt modelId="{E32423BC-A95A-4187-BF13-4DE4A4597172}" type="pres">
      <dgm:prSet presAssocID="{1E7D827F-6E45-4D55-83F3-90D64D1A4BF1}" presName="root" presStyleCnt="0">
        <dgm:presLayoutVars>
          <dgm:dir/>
          <dgm:resizeHandles val="exact"/>
        </dgm:presLayoutVars>
      </dgm:prSet>
      <dgm:spPr/>
    </dgm:pt>
    <dgm:pt modelId="{76A96389-6711-4912-A309-D6E0FCAECCE4}" type="pres">
      <dgm:prSet presAssocID="{7155CE67-CAAC-4A93-98FA-61C9357A4325}" presName="compNode" presStyleCnt="0"/>
      <dgm:spPr/>
    </dgm:pt>
    <dgm:pt modelId="{D593940B-ADEE-440D-9BD9-347BC9DC2153}" type="pres">
      <dgm:prSet presAssocID="{7155CE67-CAAC-4A93-98FA-61C9357A4325}" presName="bgRect" presStyleLbl="bgShp" presStyleIdx="0" presStyleCnt="4"/>
      <dgm:spPr/>
    </dgm:pt>
    <dgm:pt modelId="{E24C15E0-0643-4B42-8040-9517FE73E1B2}" type="pres">
      <dgm:prSet presAssocID="{7155CE67-CAAC-4A93-98FA-61C9357A4325}"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Head with Gears"/>
        </a:ext>
      </dgm:extLst>
    </dgm:pt>
    <dgm:pt modelId="{17A4C163-8161-46D7-8389-28E468868004}" type="pres">
      <dgm:prSet presAssocID="{7155CE67-CAAC-4A93-98FA-61C9357A4325}" presName="spaceRect" presStyleCnt="0"/>
      <dgm:spPr/>
    </dgm:pt>
    <dgm:pt modelId="{2C14C0B2-CD05-4CAB-9B15-D71D8A248410}" type="pres">
      <dgm:prSet presAssocID="{7155CE67-CAAC-4A93-98FA-61C9357A4325}" presName="parTx" presStyleLbl="revTx" presStyleIdx="0" presStyleCnt="8">
        <dgm:presLayoutVars>
          <dgm:chMax val="0"/>
          <dgm:chPref val="0"/>
        </dgm:presLayoutVars>
      </dgm:prSet>
      <dgm:spPr/>
    </dgm:pt>
    <dgm:pt modelId="{8CEEDF98-4043-42EC-9BF2-CD575EE1C985}" type="pres">
      <dgm:prSet presAssocID="{7155CE67-CAAC-4A93-98FA-61C9357A4325}" presName="desTx" presStyleLbl="revTx" presStyleIdx="1" presStyleCnt="8">
        <dgm:presLayoutVars/>
      </dgm:prSet>
      <dgm:spPr/>
    </dgm:pt>
    <dgm:pt modelId="{36B3E7B5-AADC-4DBD-BDA3-B7DEC4875A80}" type="pres">
      <dgm:prSet presAssocID="{BE739CCB-D328-4D84-82BF-324E77AA257A}" presName="sibTrans" presStyleCnt="0"/>
      <dgm:spPr/>
    </dgm:pt>
    <dgm:pt modelId="{8BF0249C-3085-4C7A-A56D-78CBF6701FE8}" type="pres">
      <dgm:prSet presAssocID="{ABBD9FE9-BB82-4EAC-A4D3-6162E05EEBCF}" presName="compNode" presStyleCnt="0"/>
      <dgm:spPr/>
    </dgm:pt>
    <dgm:pt modelId="{72B42481-49AB-4F60-8901-4E2A7F28FB3D}" type="pres">
      <dgm:prSet presAssocID="{ABBD9FE9-BB82-4EAC-A4D3-6162E05EEBCF}" presName="bgRect" presStyleLbl="bgShp" presStyleIdx="1" presStyleCnt="4"/>
      <dgm:spPr/>
    </dgm:pt>
    <dgm:pt modelId="{943FF7E9-9531-4C61-A3C7-21E31A591918}" type="pres">
      <dgm:prSet presAssocID="{ABBD9FE9-BB82-4EAC-A4D3-6162E05EEBCF}"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Gatto"/>
        </a:ext>
      </dgm:extLst>
    </dgm:pt>
    <dgm:pt modelId="{C1E31FA4-D8A1-41D3-8B3F-B3366AD85B1F}" type="pres">
      <dgm:prSet presAssocID="{ABBD9FE9-BB82-4EAC-A4D3-6162E05EEBCF}" presName="spaceRect" presStyleCnt="0"/>
      <dgm:spPr/>
    </dgm:pt>
    <dgm:pt modelId="{C34AF065-4E65-4162-9483-D1AF7A6935E7}" type="pres">
      <dgm:prSet presAssocID="{ABBD9FE9-BB82-4EAC-A4D3-6162E05EEBCF}" presName="parTx" presStyleLbl="revTx" presStyleIdx="2" presStyleCnt="8">
        <dgm:presLayoutVars>
          <dgm:chMax val="0"/>
          <dgm:chPref val="0"/>
        </dgm:presLayoutVars>
      </dgm:prSet>
      <dgm:spPr/>
    </dgm:pt>
    <dgm:pt modelId="{9E7872BB-C466-4B55-83E7-A6872ADE9532}" type="pres">
      <dgm:prSet presAssocID="{ABBD9FE9-BB82-4EAC-A4D3-6162E05EEBCF}" presName="desTx" presStyleLbl="revTx" presStyleIdx="3" presStyleCnt="8">
        <dgm:presLayoutVars/>
      </dgm:prSet>
      <dgm:spPr/>
    </dgm:pt>
    <dgm:pt modelId="{ADC72534-4854-4AA0-9EB6-48CD49FD1E0C}" type="pres">
      <dgm:prSet presAssocID="{E7B0396D-9C9B-4657-834F-959DBA92FD6E}" presName="sibTrans" presStyleCnt="0"/>
      <dgm:spPr/>
    </dgm:pt>
    <dgm:pt modelId="{7A5A7694-6092-4466-91ED-86FF3A611B15}" type="pres">
      <dgm:prSet presAssocID="{DF70EB3D-D845-4AAD-9003-3A231F2E5BE3}" presName="compNode" presStyleCnt="0"/>
      <dgm:spPr/>
    </dgm:pt>
    <dgm:pt modelId="{3CDDFE00-0BC2-4D17-8C4C-67819CBB2051}" type="pres">
      <dgm:prSet presAssocID="{DF70EB3D-D845-4AAD-9003-3A231F2E5BE3}" presName="bgRect" presStyleLbl="bgShp" presStyleIdx="2" presStyleCnt="4"/>
      <dgm:spPr/>
    </dgm:pt>
    <dgm:pt modelId="{6E03383E-A6B0-482C-A58B-8383B6CF934F}" type="pres">
      <dgm:prSet presAssocID="{DF70EB3D-D845-4AAD-9003-3A231F2E5BE3}"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Etichetta"/>
        </a:ext>
      </dgm:extLst>
    </dgm:pt>
    <dgm:pt modelId="{77D76183-2AA9-4757-BE81-CF69CE27298E}" type="pres">
      <dgm:prSet presAssocID="{DF70EB3D-D845-4AAD-9003-3A231F2E5BE3}" presName="spaceRect" presStyleCnt="0"/>
      <dgm:spPr/>
    </dgm:pt>
    <dgm:pt modelId="{6F81B4E4-FDE5-497A-93FE-7F135D5BEC0F}" type="pres">
      <dgm:prSet presAssocID="{DF70EB3D-D845-4AAD-9003-3A231F2E5BE3}" presName="parTx" presStyleLbl="revTx" presStyleIdx="4" presStyleCnt="8">
        <dgm:presLayoutVars>
          <dgm:chMax val="0"/>
          <dgm:chPref val="0"/>
        </dgm:presLayoutVars>
      </dgm:prSet>
      <dgm:spPr/>
    </dgm:pt>
    <dgm:pt modelId="{63E4DCB5-37CC-48B2-94CE-D0A4DC5AAB63}" type="pres">
      <dgm:prSet presAssocID="{DF70EB3D-D845-4AAD-9003-3A231F2E5BE3}" presName="desTx" presStyleLbl="revTx" presStyleIdx="5" presStyleCnt="8">
        <dgm:presLayoutVars/>
      </dgm:prSet>
      <dgm:spPr/>
    </dgm:pt>
    <dgm:pt modelId="{FB447968-ED6A-4B22-9333-70CAB77B6173}" type="pres">
      <dgm:prSet presAssocID="{576D49FC-BE3E-4761-97C4-584A5AEB93CB}" presName="sibTrans" presStyleCnt="0"/>
      <dgm:spPr/>
    </dgm:pt>
    <dgm:pt modelId="{F71E118B-FDCD-4C69-A96F-8D441B4DD866}" type="pres">
      <dgm:prSet presAssocID="{CF3C0FC5-F43E-473B-A63A-C1C74D720332}" presName="compNode" presStyleCnt="0"/>
      <dgm:spPr/>
    </dgm:pt>
    <dgm:pt modelId="{D7F4E582-E35A-41AD-B6C8-B6228434B68B}" type="pres">
      <dgm:prSet presAssocID="{CF3C0FC5-F43E-473B-A63A-C1C74D720332}" presName="bgRect" presStyleLbl="bgShp" presStyleIdx="3" presStyleCnt="4"/>
      <dgm:spPr/>
    </dgm:pt>
    <dgm:pt modelId="{7E76EF8C-B9E0-4F0E-AAE6-78FEE3EB2B99}" type="pres">
      <dgm:prSet presAssocID="{CF3C0FC5-F43E-473B-A63A-C1C74D720332}"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Robot"/>
        </a:ext>
      </dgm:extLst>
    </dgm:pt>
    <dgm:pt modelId="{39DF139A-36F6-47F0-BAA0-02120D6E31B6}" type="pres">
      <dgm:prSet presAssocID="{CF3C0FC5-F43E-473B-A63A-C1C74D720332}" presName="spaceRect" presStyleCnt="0"/>
      <dgm:spPr/>
    </dgm:pt>
    <dgm:pt modelId="{0A4572C5-F7EE-48DB-888B-81A1FFFAD11D}" type="pres">
      <dgm:prSet presAssocID="{CF3C0FC5-F43E-473B-A63A-C1C74D720332}" presName="parTx" presStyleLbl="revTx" presStyleIdx="6" presStyleCnt="8">
        <dgm:presLayoutVars>
          <dgm:chMax val="0"/>
          <dgm:chPref val="0"/>
        </dgm:presLayoutVars>
      </dgm:prSet>
      <dgm:spPr/>
    </dgm:pt>
    <dgm:pt modelId="{E04FC11D-8034-4D64-A678-DCA0B3F5E1A2}" type="pres">
      <dgm:prSet presAssocID="{CF3C0FC5-F43E-473B-A63A-C1C74D720332}" presName="desTx" presStyleLbl="revTx" presStyleIdx="7" presStyleCnt="8">
        <dgm:presLayoutVars/>
      </dgm:prSet>
      <dgm:spPr/>
    </dgm:pt>
  </dgm:ptLst>
  <dgm:cxnLst>
    <dgm:cxn modelId="{68CEF709-0DA3-43FD-A4C6-E28A685531A2}" type="presOf" srcId="{1E7D827F-6E45-4D55-83F3-90D64D1A4BF1}" destId="{E32423BC-A95A-4187-BF13-4DE4A4597172}" srcOrd="0" destOrd="0" presId="urn:microsoft.com/office/officeart/2018/2/layout/IconVerticalSolidList"/>
    <dgm:cxn modelId="{314CB70B-68B4-4D66-A4D6-350276EF5112}" srcId="{1E7D827F-6E45-4D55-83F3-90D64D1A4BF1}" destId="{ABBD9FE9-BB82-4EAC-A4D3-6162E05EEBCF}" srcOrd="1" destOrd="0" parTransId="{73A06618-CE95-456E-9392-D397216BAAF8}" sibTransId="{E7B0396D-9C9B-4657-834F-959DBA92FD6E}"/>
    <dgm:cxn modelId="{1236D825-90E1-4E3E-B591-3753A407B784}" type="presOf" srcId="{ABBD9FE9-BB82-4EAC-A4D3-6162E05EEBCF}" destId="{C34AF065-4E65-4162-9483-D1AF7A6935E7}" srcOrd="0" destOrd="0" presId="urn:microsoft.com/office/officeart/2018/2/layout/IconVerticalSolidList"/>
    <dgm:cxn modelId="{A79A6236-4623-4A8C-B2DD-AE3FA76EF530}" srcId="{1E7D827F-6E45-4D55-83F3-90D64D1A4BF1}" destId="{CF3C0FC5-F43E-473B-A63A-C1C74D720332}" srcOrd="3" destOrd="0" parTransId="{4782C865-ABBC-4569-9CC5-23AF3033B665}" sibTransId="{E03EED5D-E861-440E-8A9D-2FE026A9F6FC}"/>
    <dgm:cxn modelId="{7C693E38-0C14-4808-B65B-3943A025F7C0}" srcId="{CF3C0FC5-F43E-473B-A63A-C1C74D720332}" destId="{6B2EC8B6-623C-4C58-A294-A57148D2AC96}" srcOrd="1" destOrd="0" parTransId="{1A268567-0B2E-4F34-A59C-188CF73DC556}" sibTransId="{48ED83C5-C940-4D2B-A779-ACCDECFF1553}"/>
    <dgm:cxn modelId="{B865AE39-F5E6-479E-AF01-3633BF61A4AD}" srcId="{7155CE67-CAAC-4A93-98FA-61C9357A4325}" destId="{FBD2AE9F-C427-4125-A1BF-B40C3E91FD7F}" srcOrd="1" destOrd="0" parTransId="{ED2E3C98-76E6-410B-805C-784748A7E835}" sibTransId="{BD4F7C32-C9FB-4002-B927-973C9910AD87}"/>
    <dgm:cxn modelId="{B871BE60-E6AB-4925-A2BE-3F545BFAA2AD}" srcId="{CF3C0FC5-F43E-473B-A63A-C1C74D720332}" destId="{368C79E7-B991-444A-8329-4280377B8520}" srcOrd="0" destOrd="0" parTransId="{7DFA4167-A2B6-47C4-9F43-0A90030E6569}" sibTransId="{FED8442D-D702-462B-8C87-C2F2AFFC8E7A}"/>
    <dgm:cxn modelId="{0B6D704B-FD7A-4BD1-920D-47A405F24CCE}" type="presOf" srcId="{368C79E7-B991-444A-8329-4280377B8520}" destId="{E04FC11D-8034-4D64-A678-DCA0B3F5E1A2}" srcOrd="0" destOrd="0" presId="urn:microsoft.com/office/officeart/2018/2/layout/IconVerticalSolidList"/>
    <dgm:cxn modelId="{F9BD956C-0B39-45F8-AB55-5358180E443A}" srcId="{ABBD9FE9-BB82-4EAC-A4D3-6162E05EEBCF}" destId="{C950BB97-B5B9-4210-8DAF-5C277F2F37B8}" srcOrd="1" destOrd="0" parTransId="{2F91318B-8591-46C2-984C-4B460321CED2}" sibTransId="{48319298-8FEE-4F7D-AE06-DCBCEEF0E2ED}"/>
    <dgm:cxn modelId="{B629E951-362E-4C4C-A66A-11C4B048A61B}" srcId="{DF70EB3D-D845-4AAD-9003-3A231F2E5BE3}" destId="{DD9899B3-1618-4209-896F-5DCC5CB70B5D}" srcOrd="1" destOrd="0" parTransId="{4F776C18-FBAB-408D-B918-7F27A331938D}" sibTransId="{46862EE2-9FB2-41DC-A000-C9DDD240F844}"/>
    <dgm:cxn modelId="{E2F92D77-4AE2-4695-9808-5E1E15135D38}" type="presOf" srcId="{7155CE67-CAAC-4A93-98FA-61C9357A4325}" destId="{2C14C0B2-CD05-4CAB-9B15-D71D8A248410}" srcOrd="0" destOrd="0" presId="urn:microsoft.com/office/officeart/2018/2/layout/IconVerticalSolidList"/>
    <dgm:cxn modelId="{6F326A79-98FF-48E2-B3B9-14F25D14B972}" type="presOf" srcId="{F6C26A9E-25C4-48BD-AC1C-D9AEF316A481}" destId="{9E7872BB-C466-4B55-83E7-A6872ADE9532}" srcOrd="0" destOrd="0" presId="urn:microsoft.com/office/officeart/2018/2/layout/IconVerticalSolidList"/>
    <dgm:cxn modelId="{40DB547C-DE52-4F77-8F2C-FACBA76685CE}" type="presOf" srcId="{7DE4B953-490D-4349-BB58-01DE19919D51}" destId="{63E4DCB5-37CC-48B2-94CE-D0A4DC5AAB63}" srcOrd="0" destOrd="0" presId="urn:microsoft.com/office/officeart/2018/2/layout/IconVerticalSolidList"/>
    <dgm:cxn modelId="{7625BD94-DF06-4DDF-B135-1EC005904F2E}" srcId="{1E7D827F-6E45-4D55-83F3-90D64D1A4BF1}" destId="{7155CE67-CAAC-4A93-98FA-61C9357A4325}" srcOrd="0" destOrd="0" parTransId="{7A18B804-B0CB-4861-8FBD-E0DEB9DBBCAE}" sibTransId="{BE739CCB-D328-4D84-82BF-324E77AA257A}"/>
    <dgm:cxn modelId="{68C21396-3372-4159-BEE9-406C8FCCCDEC}" srcId="{7155CE67-CAAC-4A93-98FA-61C9357A4325}" destId="{4EEF0C69-1087-49CE-A950-E6E145F7AC5B}" srcOrd="0" destOrd="0" parTransId="{A188AAAF-D467-4099-BADD-E00EB1376B6F}" sibTransId="{39B48FA5-D6C2-4063-98B7-70345BC2AA73}"/>
    <dgm:cxn modelId="{09A2CB97-4FE9-4758-81E0-C0CECBA31E00}" type="presOf" srcId="{DD9899B3-1618-4209-896F-5DCC5CB70B5D}" destId="{63E4DCB5-37CC-48B2-94CE-D0A4DC5AAB63}" srcOrd="0" destOrd="1" presId="urn:microsoft.com/office/officeart/2018/2/layout/IconVerticalSolidList"/>
    <dgm:cxn modelId="{ED2120A1-7459-4750-A996-CD689C2BCDA3}" type="presOf" srcId="{DF70EB3D-D845-4AAD-9003-3A231F2E5BE3}" destId="{6F81B4E4-FDE5-497A-93FE-7F135D5BEC0F}" srcOrd="0" destOrd="0" presId="urn:microsoft.com/office/officeart/2018/2/layout/IconVerticalSolidList"/>
    <dgm:cxn modelId="{B8A8DBAA-666E-4113-BEAF-95A416658921}" type="presOf" srcId="{4EEF0C69-1087-49CE-A950-E6E145F7AC5B}" destId="{8CEEDF98-4043-42EC-9BF2-CD575EE1C985}" srcOrd="0" destOrd="0" presId="urn:microsoft.com/office/officeart/2018/2/layout/IconVerticalSolidList"/>
    <dgm:cxn modelId="{354F1BBA-30DE-40E5-B5AE-720209278FA8}" type="presOf" srcId="{C950BB97-B5B9-4210-8DAF-5C277F2F37B8}" destId="{9E7872BB-C466-4B55-83E7-A6872ADE9532}" srcOrd="0" destOrd="1" presId="urn:microsoft.com/office/officeart/2018/2/layout/IconVerticalSolidList"/>
    <dgm:cxn modelId="{4B7DACC0-E256-4F39-85F1-41C0C2EA7D3F}" srcId="{ABBD9FE9-BB82-4EAC-A4D3-6162E05EEBCF}" destId="{F6C26A9E-25C4-48BD-AC1C-D9AEF316A481}" srcOrd="0" destOrd="0" parTransId="{864D29B6-8459-4BC4-95F5-D6D1892497FA}" sibTransId="{1437DD33-7071-4003-831B-5F08BC92B951}"/>
    <dgm:cxn modelId="{B9E3E2C1-3774-4808-9AB4-226C71319A44}" srcId="{1E7D827F-6E45-4D55-83F3-90D64D1A4BF1}" destId="{DF70EB3D-D845-4AAD-9003-3A231F2E5BE3}" srcOrd="2" destOrd="0" parTransId="{C7464A15-42B6-4208-9197-A8089A233285}" sibTransId="{576D49FC-BE3E-4761-97C4-584A5AEB93CB}"/>
    <dgm:cxn modelId="{EBD398E8-C942-41A1-90DA-973BF92F68C9}" type="presOf" srcId="{FBD2AE9F-C427-4125-A1BF-B40C3E91FD7F}" destId="{8CEEDF98-4043-42EC-9BF2-CD575EE1C985}" srcOrd="0" destOrd="1" presId="urn:microsoft.com/office/officeart/2018/2/layout/IconVerticalSolidList"/>
    <dgm:cxn modelId="{FD71D5CF-EA42-4738-A417-2B64CBDA2B4E}" type="presOf" srcId="{CF3C0FC5-F43E-473B-A63A-C1C74D720332}" destId="{0A4572C5-F7EE-48DB-888B-81A1FFFAD11D}" srcOrd="0" destOrd="0" presId="urn:microsoft.com/office/officeart/2018/2/layout/IconVerticalSolidList"/>
    <dgm:cxn modelId="{E7F999F8-44F9-45F2-AAAA-CB00B76C829A}" type="presOf" srcId="{6B2EC8B6-623C-4C58-A294-A57148D2AC96}" destId="{E04FC11D-8034-4D64-A678-DCA0B3F5E1A2}" srcOrd="0" destOrd="1" presId="urn:microsoft.com/office/officeart/2018/2/layout/IconVerticalSolidList"/>
    <dgm:cxn modelId="{180918DE-BA32-46F3-9948-914FE066B8FB}" srcId="{DF70EB3D-D845-4AAD-9003-3A231F2E5BE3}" destId="{7DE4B953-490D-4349-BB58-01DE19919D51}" srcOrd="0" destOrd="0" parTransId="{84704A0B-5F6D-4A1E-BDEC-B41877C46135}" sibTransId="{E9EBF254-2DCF-4045-9BA2-05638B6F7434}"/>
    <dgm:cxn modelId="{226F8DFA-AAEB-4523-AED5-7038A5B4E53D}" type="presParOf" srcId="{E32423BC-A95A-4187-BF13-4DE4A4597172}" destId="{76A96389-6711-4912-A309-D6E0FCAECCE4}" srcOrd="0" destOrd="0" presId="urn:microsoft.com/office/officeart/2018/2/layout/IconVerticalSolidList"/>
    <dgm:cxn modelId="{D2274514-6AF8-4E12-8761-85B8493F5001}" type="presParOf" srcId="{76A96389-6711-4912-A309-D6E0FCAECCE4}" destId="{D593940B-ADEE-440D-9BD9-347BC9DC2153}" srcOrd="0" destOrd="0" presId="urn:microsoft.com/office/officeart/2018/2/layout/IconVerticalSolidList"/>
    <dgm:cxn modelId="{57BAC696-E321-4028-906B-B07C9BAA9B5E}" type="presParOf" srcId="{76A96389-6711-4912-A309-D6E0FCAECCE4}" destId="{E24C15E0-0643-4B42-8040-9517FE73E1B2}" srcOrd="1" destOrd="0" presId="urn:microsoft.com/office/officeart/2018/2/layout/IconVerticalSolidList"/>
    <dgm:cxn modelId="{675C63EE-FED5-4567-9F16-2545A3CC1E2A}" type="presParOf" srcId="{76A96389-6711-4912-A309-D6E0FCAECCE4}" destId="{17A4C163-8161-46D7-8389-28E468868004}" srcOrd="2" destOrd="0" presId="urn:microsoft.com/office/officeart/2018/2/layout/IconVerticalSolidList"/>
    <dgm:cxn modelId="{58E78C81-0411-4A04-80B3-89F234197FF9}" type="presParOf" srcId="{76A96389-6711-4912-A309-D6E0FCAECCE4}" destId="{2C14C0B2-CD05-4CAB-9B15-D71D8A248410}" srcOrd="3" destOrd="0" presId="urn:microsoft.com/office/officeart/2018/2/layout/IconVerticalSolidList"/>
    <dgm:cxn modelId="{4A6CF62C-CC0A-4DB1-9332-9622E5D0D61E}" type="presParOf" srcId="{76A96389-6711-4912-A309-D6E0FCAECCE4}" destId="{8CEEDF98-4043-42EC-9BF2-CD575EE1C985}" srcOrd="4" destOrd="0" presId="urn:microsoft.com/office/officeart/2018/2/layout/IconVerticalSolidList"/>
    <dgm:cxn modelId="{0C374784-9AA6-4643-BE8A-C2F7C5792B37}" type="presParOf" srcId="{E32423BC-A95A-4187-BF13-4DE4A4597172}" destId="{36B3E7B5-AADC-4DBD-BDA3-B7DEC4875A80}" srcOrd="1" destOrd="0" presId="urn:microsoft.com/office/officeart/2018/2/layout/IconVerticalSolidList"/>
    <dgm:cxn modelId="{4C4974D3-94A7-4176-813B-900A63B40349}" type="presParOf" srcId="{E32423BC-A95A-4187-BF13-4DE4A4597172}" destId="{8BF0249C-3085-4C7A-A56D-78CBF6701FE8}" srcOrd="2" destOrd="0" presId="urn:microsoft.com/office/officeart/2018/2/layout/IconVerticalSolidList"/>
    <dgm:cxn modelId="{0A542836-6D42-48F3-B556-15BE6FF10DBD}" type="presParOf" srcId="{8BF0249C-3085-4C7A-A56D-78CBF6701FE8}" destId="{72B42481-49AB-4F60-8901-4E2A7F28FB3D}" srcOrd="0" destOrd="0" presId="urn:microsoft.com/office/officeart/2018/2/layout/IconVerticalSolidList"/>
    <dgm:cxn modelId="{29C1E5A6-D113-4905-9F03-4D73B21B3E67}" type="presParOf" srcId="{8BF0249C-3085-4C7A-A56D-78CBF6701FE8}" destId="{943FF7E9-9531-4C61-A3C7-21E31A591918}" srcOrd="1" destOrd="0" presId="urn:microsoft.com/office/officeart/2018/2/layout/IconVerticalSolidList"/>
    <dgm:cxn modelId="{992E6DE0-D76E-4020-9AA5-20BEDDBAF6EF}" type="presParOf" srcId="{8BF0249C-3085-4C7A-A56D-78CBF6701FE8}" destId="{C1E31FA4-D8A1-41D3-8B3F-B3366AD85B1F}" srcOrd="2" destOrd="0" presId="urn:microsoft.com/office/officeart/2018/2/layout/IconVerticalSolidList"/>
    <dgm:cxn modelId="{4717FAC6-A132-494B-BC92-B19E400513D0}" type="presParOf" srcId="{8BF0249C-3085-4C7A-A56D-78CBF6701FE8}" destId="{C34AF065-4E65-4162-9483-D1AF7A6935E7}" srcOrd="3" destOrd="0" presId="urn:microsoft.com/office/officeart/2018/2/layout/IconVerticalSolidList"/>
    <dgm:cxn modelId="{B5D5C2D1-1E39-4101-820D-0C9AD230F861}" type="presParOf" srcId="{8BF0249C-3085-4C7A-A56D-78CBF6701FE8}" destId="{9E7872BB-C466-4B55-83E7-A6872ADE9532}" srcOrd="4" destOrd="0" presId="urn:microsoft.com/office/officeart/2018/2/layout/IconVerticalSolidList"/>
    <dgm:cxn modelId="{7D787B13-6311-4C75-8424-D5736C555298}" type="presParOf" srcId="{E32423BC-A95A-4187-BF13-4DE4A4597172}" destId="{ADC72534-4854-4AA0-9EB6-48CD49FD1E0C}" srcOrd="3" destOrd="0" presId="urn:microsoft.com/office/officeart/2018/2/layout/IconVerticalSolidList"/>
    <dgm:cxn modelId="{E51298E8-DE56-44DB-A638-EB5DFE4EE921}" type="presParOf" srcId="{E32423BC-A95A-4187-BF13-4DE4A4597172}" destId="{7A5A7694-6092-4466-91ED-86FF3A611B15}" srcOrd="4" destOrd="0" presId="urn:microsoft.com/office/officeart/2018/2/layout/IconVerticalSolidList"/>
    <dgm:cxn modelId="{92FD7B5C-07D1-467A-8365-2D9154FD6592}" type="presParOf" srcId="{7A5A7694-6092-4466-91ED-86FF3A611B15}" destId="{3CDDFE00-0BC2-4D17-8C4C-67819CBB2051}" srcOrd="0" destOrd="0" presId="urn:microsoft.com/office/officeart/2018/2/layout/IconVerticalSolidList"/>
    <dgm:cxn modelId="{D9AC901B-957D-4580-A123-31C1F7B1D599}" type="presParOf" srcId="{7A5A7694-6092-4466-91ED-86FF3A611B15}" destId="{6E03383E-A6B0-482C-A58B-8383B6CF934F}" srcOrd="1" destOrd="0" presId="urn:microsoft.com/office/officeart/2018/2/layout/IconVerticalSolidList"/>
    <dgm:cxn modelId="{BBA5A64A-9709-4EFC-8B95-140BB60B74D5}" type="presParOf" srcId="{7A5A7694-6092-4466-91ED-86FF3A611B15}" destId="{77D76183-2AA9-4757-BE81-CF69CE27298E}" srcOrd="2" destOrd="0" presId="urn:microsoft.com/office/officeart/2018/2/layout/IconVerticalSolidList"/>
    <dgm:cxn modelId="{4EBB244E-36BA-416A-BF35-BEF8DDF81304}" type="presParOf" srcId="{7A5A7694-6092-4466-91ED-86FF3A611B15}" destId="{6F81B4E4-FDE5-497A-93FE-7F135D5BEC0F}" srcOrd="3" destOrd="0" presId="urn:microsoft.com/office/officeart/2018/2/layout/IconVerticalSolidList"/>
    <dgm:cxn modelId="{69DAF3D4-C2AC-4342-83F4-8117D534034F}" type="presParOf" srcId="{7A5A7694-6092-4466-91ED-86FF3A611B15}" destId="{63E4DCB5-37CC-48B2-94CE-D0A4DC5AAB63}" srcOrd="4" destOrd="0" presId="urn:microsoft.com/office/officeart/2018/2/layout/IconVerticalSolidList"/>
    <dgm:cxn modelId="{2BA5914B-966B-4188-A1EB-352217D008F2}" type="presParOf" srcId="{E32423BC-A95A-4187-BF13-4DE4A4597172}" destId="{FB447968-ED6A-4B22-9333-70CAB77B6173}" srcOrd="5" destOrd="0" presId="urn:microsoft.com/office/officeart/2018/2/layout/IconVerticalSolidList"/>
    <dgm:cxn modelId="{899254C3-4793-4AC5-B2AA-76F9048D7C0D}" type="presParOf" srcId="{E32423BC-A95A-4187-BF13-4DE4A4597172}" destId="{F71E118B-FDCD-4C69-A96F-8D441B4DD866}" srcOrd="6" destOrd="0" presId="urn:microsoft.com/office/officeart/2018/2/layout/IconVerticalSolidList"/>
    <dgm:cxn modelId="{04BC1636-D0BD-48D5-A10D-DD0A3B35BEDF}" type="presParOf" srcId="{F71E118B-FDCD-4C69-A96F-8D441B4DD866}" destId="{D7F4E582-E35A-41AD-B6C8-B6228434B68B}" srcOrd="0" destOrd="0" presId="urn:microsoft.com/office/officeart/2018/2/layout/IconVerticalSolidList"/>
    <dgm:cxn modelId="{A2850F90-C2AB-47A8-B086-7313259DCFC9}" type="presParOf" srcId="{F71E118B-FDCD-4C69-A96F-8D441B4DD866}" destId="{7E76EF8C-B9E0-4F0E-AAE6-78FEE3EB2B99}" srcOrd="1" destOrd="0" presId="urn:microsoft.com/office/officeart/2018/2/layout/IconVerticalSolidList"/>
    <dgm:cxn modelId="{965F2C73-70ED-480F-BE5D-9F548AD91540}" type="presParOf" srcId="{F71E118B-FDCD-4C69-A96F-8D441B4DD866}" destId="{39DF139A-36F6-47F0-BAA0-02120D6E31B6}" srcOrd="2" destOrd="0" presId="urn:microsoft.com/office/officeart/2018/2/layout/IconVerticalSolidList"/>
    <dgm:cxn modelId="{D73BBA2E-F206-4F15-865D-3F2F4DC0D80C}" type="presParOf" srcId="{F71E118B-FDCD-4C69-A96F-8D441B4DD866}" destId="{0A4572C5-F7EE-48DB-888B-81A1FFFAD11D}" srcOrd="3" destOrd="0" presId="urn:microsoft.com/office/officeart/2018/2/layout/IconVerticalSolidList"/>
    <dgm:cxn modelId="{2D159D1F-CF6A-47AE-8863-76F39ECDEE71}" type="presParOf" srcId="{F71E118B-FDCD-4C69-A96F-8D441B4DD866}" destId="{E04FC11D-8034-4D64-A678-DCA0B3F5E1A2}" srcOrd="4"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3B91E411-B885-D947-B3AE-584E2B519F22}" type="doc">
      <dgm:prSet loTypeId="urn:microsoft.com/office/officeart/2005/8/layout/process4" loCatId="list" qsTypeId="urn:microsoft.com/office/officeart/2005/8/quickstyle/simple1" qsCatId="simple" csTypeId="urn:microsoft.com/office/officeart/2005/8/colors/accent1_5" csCatId="accent1" phldr="1"/>
      <dgm:spPr/>
      <dgm:t>
        <a:bodyPr/>
        <a:lstStyle/>
        <a:p>
          <a:endParaRPr lang="it-IT"/>
        </a:p>
      </dgm:t>
    </dgm:pt>
    <dgm:pt modelId="{60101559-1A88-214F-851D-EBC07BD3317B}">
      <dgm:prSet phldrT="[Testo]"/>
      <dgm:spPr/>
      <dgm:t>
        <a:bodyPr/>
        <a:lstStyle/>
        <a:p>
          <a:r>
            <a:rPr lang="it-IT" dirty="0" err="1">
              <a:latin typeface="+mj-lt"/>
            </a:rPr>
            <a:t>Parametric</a:t>
          </a:r>
          <a:r>
            <a:rPr lang="it-IT" dirty="0">
              <a:latin typeface="+mj-lt"/>
            </a:rPr>
            <a:t> </a:t>
          </a:r>
          <a:r>
            <a:rPr lang="it-IT" dirty="0" err="1">
              <a:latin typeface="+mj-lt"/>
            </a:rPr>
            <a:t>geometry</a:t>
          </a:r>
          <a:r>
            <a:rPr lang="it-IT" dirty="0">
              <a:latin typeface="+mj-lt"/>
            </a:rPr>
            <a:t> </a:t>
          </a:r>
          <a:r>
            <a:rPr lang="it-IT" dirty="0" err="1">
              <a:latin typeface="+mj-lt"/>
            </a:rPr>
            <a:t>created</a:t>
          </a:r>
          <a:r>
            <a:rPr lang="it-IT" dirty="0">
              <a:latin typeface="+mj-lt"/>
            </a:rPr>
            <a:t> in Python (</a:t>
          </a:r>
          <a:r>
            <a:rPr lang="it-IT" dirty="0" err="1">
              <a:latin typeface="+mj-lt"/>
            </a:rPr>
            <a:t>Grasshopper</a:t>
          </a:r>
          <a:r>
            <a:rPr lang="it-IT" dirty="0">
              <a:latin typeface="+mj-lt"/>
            </a:rPr>
            <a:t>)</a:t>
          </a:r>
          <a:endParaRPr lang="it-IT" dirty="0"/>
        </a:p>
      </dgm:t>
    </dgm:pt>
    <dgm:pt modelId="{F42C0A79-1828-0B4B-B49B-9A0A62B2C1F1}" type="parTrans" cxnId="{6F215F1D-A171-E341-B4BD-62810BEA1114}">
      <dgm:prSet/>
      <dgm:spPr/>
      <dgm:t>
        <a:bodyPr/>
        <a:lstStyle/>
        <a:p>
          <a:endParaRPr lang="it-IT"/>
        </a:p>
      </dgm:t>
    </dgm:pt>
    <dgm:pt modelId="{32D0E992-8EB2-9546-A0E5-1E03231992CF}" type="sibTrans" cxnId="{6F215F1D-A171-E341-B4BD-62810BEA1114}">
      <dgm:prSet/>
      <dgm:spPr/>
      <dgm:t>
        <a:bodyPr/>
        <a:lstStyle/>
        <a:p>
          <a:endParaRPr lang="it-IT"/>
        </a:p>
      </dgm:t>
    </dgm:pt>
    <dgm:pt modelId="{19F6509A-91A7-C84C-8D94-717F534633D1}">
      <dgm:prSet phldrT="[Testo]"/>
      <dgm:spPr/>
      <dgm:t>
        <a:bodyPr/>
        <a:lstStyle/>
        <a:p>
          <a:pPr>
            <a:buFontTx/>
            <a:buAutoNum type="arabicParenR"/>
          </a:pPr>
          <a:r>
            <a:rPr lang="it-IT" dirty="0">
              <a:latin typeface="+mj-lt"/>
            </a:rPr>
            <a:t>Model assembly</a:t>
          </a:r>
          <a:endParaRPr lang="it-IT" dirty="0"/>
        </a:p>
      </dgm:t>
    </dgm:pt>
    <dgm:pt modelId="{80E52737-7957-E644-B184-E8BAF89A70FB}" type="parTrans" cxnId="{064FEECE-0862-6645-90C0-EF3DC32A35B4}">
      <dgm:prSet/>
      <dgm:spPr/>
      <dgm:t>
        <a:bodyPr/>
        <a:lstStyle/>
        <a:p>
          <a:endParaRPr lang="it-IT"/>
        </a:p>
      </dgm:t>
    </dgm:pt>
    <dgm:pt modelId="{88A6667A-37DC-1048-8906-B0DEA38BD967}" type="sibTrans" cxnId="{064FEECE-0862-6645-90C0-EF3DC32A35B4}">
      <dgm:prSet/>
      <dgm:spPr/>
      <dgm:t>
        <a:bodyPr/>
        <a:lstStyle/>
        <a:p>
          <a:endParaRPr lang="it-IT"/>
        </a:p>
      </dgm:t>
    </dgm:pt>
    <dgm:pt modelId="{49DE1F43-6695-9347-9B75-6E79A545D52E}">
      <dgm:prSet phldrT="[Testo]"/>
      <dgm:spPr/>
      <dgm:t>
        <a:bodyPr/>
        <a:lstStyle/>
        <a:p>
          <a:pPr>
            <a:buFontTx/>
            <a:buAutoNum type="arabicParenR"/>
          </a:pPr>
          <a:r>
            <a:rPr lang="it-IT" dirty="0" err="1">
              <a:latin typeface="+mj-lt"/>
            </a:rPr>
            <a:t>Structural</a:t>
          </a:r>
          <a:r>
            <a:rPr lang="it-IT" dirty="0">
              <a:latin typeface="+mj-lt"/>
            </a:rPr>
            <a:t> checks</a:t>
          </a:r>
          <a:endParaRPr lang="it-IT" dirty="0"/>
        </a:p>
      </dgm:t>
    </dgm:pt>
    <dgm:pt modelId="{6FD1C1BC-EC1D-854C-BE93-12B8AC30CAC0}" type="parTrans" cxnId="{9BDF3085-5375-B14B-9E18-A134859524B4}">
      <dgm:prSet/>
      <dgm:spPr/>
      <dgm:t>
        <a:bodyPr/>
        <a:lstStyle/>
        <a:p>
          <a:endParaRPr lang="it-IT"/>
        </a:p>
      </dgm:t>
    </dgm:pt>
    <dgm:pt modelId="{7F9328E2-BF5F-A74B-9307-BD8FCCBD53C9}" type="sibTrans" cxnId="{9BDF3085-5375-B14B-9E18-A134859524B4}">
      <dgm:prSet/>
      <dgm:spPr/>
      <dgm:t>
        <a:bodyPr/>
        <a:lstStyle/>
        <a:p>
          <a:endParaRPr lang="it-IT"/>
        </a:p>
      </dgm:t>
    </dgm:pt>
    <dgm:pt modelId="{E71F30F4-2B20-A04B-9560-97A065128F12}">
      <dgm:prSet phldrT="[Testo]"/>
      <dgm:spPr/>
      <dgm:t>
        <a:bodyPr/>
        <a:lstStyle/>
        <a:p>
          <a:pPr>
            <a:buFontTx/>
            <a:buAutoNum type="arabicParenR"/>
          </a:pPr>
          <a:r>
            <a:rPr lang="it-IT" dirty="0">
              <a:latin typeface="+mj-lt"/>
            </a:rPr>
            <a:t>Best </a:t>
          </a:r>
          <a:r>
            <a:rPr lang="it-IT" dirty="0" err="1">
              <a:latin typeface="+mj-lt"/>
            </a:rPr>
            <a:t>solution</a:t>
          </a:r>
          <a:r>
            <a:rPr lang="it-IT" dirty="0">
              <a:latin typeface="+mj-lt"/>
            </a:rPr>
            <a:t> </a:t>
          </a:r>
          <a:r>
            <a:rPr lang="it-IT" dirty="0" err="1">
              <a:latin typeface="+mj-lt"/>
            </a:rPr>
            <a:t>found</a:t>
          </a:r>
          <a:r>
            <a:rPr lang="it-IT" dirty="0">
              <a:latin typeface="+mj-lt"/>
            </a:rPr>
            <a:t> </a:t>
          </a:r>
          <a:r>
            <a:rPr lang="it-IT" dirty="0" err="1">
              <a:latin typeface="+mj-lt"/>
            </a:rPr>
            <a:t>at</a:t>
          </a:r>
          <a:r>
            <a:rPr lang="it-IT" dirty="0">
              <a:latin typeface="+mj-lt"/>
            </a:rPr>
            <a:t> the last generation</a:t>
          </a:r>
          <a:endParaRPr lang="it-IT" dirty="0"/>
        </a:p>
      </dgm:t>
    </dgm:pt>
    <dgm:pt modelId="{893E7222-60B7-0F44-BD13-726CA9C43B65}" type="parTrans" cxnId="{A76A9AF1-7A8E-CF4A-8832-88F72CBE676D}">
      <dgm:prSet/>
      <dgm:spPr/>
      <dgm:t>
        <a:bodyPr/>
        <a:lstStyle/>
        <a:p>
          <a:endParaRPr lang="it-IT"/>
        </a:p>
      </dgm:t>
    </dgm:pt>
    <dgm:pt modelId="{7BE46A5C-2C42-8F47-8FCA-00E7654EB72D}" type="sibTrans" cxnId="{A76A9AF1-7A8E-CF4A-8832-88F72CBE676D}">
      <dgm:prSet/>
      <dgm:spPr/>
      <dgm:t>
        <a:bodyPr/>
        <a:lstStyle/>
        <a:p>
          <a:endParaRPr lang="it-IT"/>
        </a:p>
      </dgm:t>
    </dgm:pt>
    <dgm:pt modelId="{76AB0E97-B11C-2F40-AB42-A25FAB0652DE}">
      <dgm:prSet phldrT="[Testo]"/>
      <dgm:spPr/>
      <dgm:t>
        <a:bodyPr/>
        <a:lstStyle/>
        <a:p>
          <a:pPr>
            <a:buFontTx/>
            <a:buAutoNum type="arabicParenR"/>
          </a:pPr>
          <a:r>
            <a:rPr lang="it-IT" dirty="0" err="1">
              <a:latin typeface="+mj-lt"/>
            </a:rPr>
            <a:t>Objective</a:t>
          </a:r>
          <a:r>
            <a:rPr lang="it-IT" dirty="0">
              <a:latin typeface="+mj-lt"/>
            </a:rPr>
            <a:t> </a:t>
          </a:r>
          <a:r>
            <a:rPr lang="it-IT" dirty="0" err="1">
              <a:latin typeface="+mj-lt"/>
            </a:rPr>
            <a:t>function</a:t>
          </a:r>
          <a:r>
            <a:rPr lang="it-IT" dirty="0">
              <a:latin typeface="+mj-lt"/>
            </a:rPr>
            <a:t> </a:t>
          </a:r>
          <a:r>
            <a:rPr lang="it-IT" dirty="0" err="1">
              <a:latin typeface="+mj-lt"/>
            </a:rPr>
            <a:t>evaluation</a:t>
          </a:r>
          <a:endParaRPr lang="it-IT" dirty="0"/>
        </a:p>
      </dgm:t>
    </dgm:pt>
    <dgm:pt modelId="{6409F8EF-E4DE-8543-84D6-24CDD1222B7D}" type="parTrans" cxnId="{6F631DD9-106A-294C-9274-43FEEDA39C90}">
      <dgm:prSet/>
      <dgm:spPr/>
      <dgm:t>
        <a:bodyPr/>
        <a:lstStyle/>
        <a:p>
          <a:endParaRPr lang="it-IT"/>
        </a:p>
      </dgm:t>
    </dgm:pt>
    <dgm:pt modelId="{4558EC55-96D9-6C4B-A6D5-BA27B4BB59FD}" type="sibTrans" cxnId="{6F631DD9-106A-294C-9274-43FEEDA39C90}">
      <dgm:prSet/>
      <dgm:spPr/>
      <dgm:t>
        <a:bodyPr/>
        <a:lstStyle/>
        <a:p>
          <a:endParaRPr lang="it-IT"/>
        </a:p>
      </dgm:t>
    </dgm:pt>
    <dgm:pt modelId="{C0D3D6F2-1C66-9946-B1F0-D7B19854F410}">
      <dgm:prSet phldrT="[Testo]"/>
      <dgm:spPr/>
      <dgm:t>
        <a:bodyPr/>
        <a:lstStyle/>
        <a:p>
          <a:pPr>
            <a:buFontTx/>
            <a:buAutoNum type="arabicParenR"/>
          </a:pPr>
          <a:r>
            <a:rPr lang="it-IT" dirty="0" err="1">
              <a:latin typeface="+mj-lt"/>
            </a:rPr>
            <a:t>Optimization</a:t>
          </a:r>
          <a:r>
            <a:rPr lang="it-IT" dirty="0">
              <a:latin typeface="+mj-lt"/>
            </a:rPr>
            <a:t> </a:t>
          </a:r>
          <a:r>
            <a:rPr lang="it-IT" dirty="0" err="1">
              <a:latin typeface="+mj-lt"/>
            </a:rPr>
            <a:t>cycle</a:t>
          </a:r>
          <a:r>
            <a:rPr lang="it-IT" dirty="0">
              <a:latin typeface="+mj-lt"/>
            </a:rPr>
            <a:t> (Octopus)</a:t>
          </a:r>
          <a:endParaRPr lang="it-IT" dirty="0"/>
        </a:p>
      </dgm:t>
    </dgm:pt>
    <dgm:pt modelId="{79D9484E-028B-D94C-9294-EE0407BAF977}" type="parTrans" cxnId="{CC969177-A2F1-544F-B879-965D93E0B3E8}">
      <dgm:prSet/>
      <dgm:spPr/>
      <dgm:t>
        <a:bodyPr/>
        <a:lstStyle/>
        <a:p>
          <a:endParaRPr lang="it-IT"/>
        </a:p>
      </dgm:t>
    </dgm:pt>
    <dgm:pt modelId="{4AA6C7EE-A362-8046-BB77-555E9799D80C}" type="sibTrans" cxnId="{CC969177-A2F1-544F-B879-965D93E0B3E8}">
      <dgm:prSet/>
      <dgm:spPr/>
      <dgm:t>
        <a:bodyPr/>
        <a:lstStyle/>
        <a:p>
          <a:endParaRPr lang="it-IT"/>
        </a:p>
      </dgm:t>
    </dgm:pt>
    <dgm:pt modelId="{DBF7D0BB-E602-488F-83D3-969CABCD992A}">
      <dgm:prSet/>
      <dgm:spPr/>
      <dgm:t>
        <a:bodyPr/>
        <a:lstStyle/>
        <a:p>
          <a:r>
            <a:rPr lang="it-IT" dirty="0">
              <a:latin typeface="+mj-lt"/>
            </a:rPr>
            <a:t>Evaluation</a:t>
          </a:r>
          <a:r>
            <a:rPr lang="it-IT" dirty="0"/>
            <a:t> </a:t>
          </a:r>
        </a:p>
      </dgm:t>
    </dgm:pt>
    <dgm:pt modelId="{EDC54486-7F1F-44FA-8E7D-46D210AEDD38}" type="parTrans" cxnId="{444C07D8-7AE2-4B10-B6B7-0C4BF9D0A589}">
      <dgm:prSet/>
      <dgm:spPr/>
      <dgm:t>
        <a:bodyPr/>
        <a:lstStyle/>
        <a:p>
          <a:endParaRPr lang="it-IT"/>
        </a:p>
      </dgm:t>
    </dgm:pt>
    <dgm:pt modelId="{E40556B0-58AD-4FFE-A8C0-5AD948EB86A3}" type="sibTrans" cxnId="{444C07D8-7AE2-4B10-B6B7-0C4BF9D0A589}">
      <dgm:prSet/>
      <dgm:spPr/>
      <dgm:t>
        <a:bodyPr/>
        <a:lstStyle/>
        <a:p>
          <a:endParaRPr lang="it-IT"/>
        </a:p>
      </dgm:t>
    </dgm:pt>
    <dgm:pt modelId="{040A7FDC-CC35-4F98-89B3-F3CCFBBAD34B}" type="pres">
      <dgm:prSet presAssocID="{3B91E411-B885-D947-B3AE-584E2B519F22}" presName="Name0" presStyleCnt="0">
        <dgm:presLayoutVars>
          <dgm:dir/>
          <dgm:animLvl val="lvl"/>
          <dgm:resizeHandles val="exact"/>
        </dgm:presLayoutVars>
      </dgm:prSet>
      <dgm:spPr/>
    </dgm:pt>
    <dgm:pt modelId="{58BEA0F5-FD27-4550-AB8E-567A89AA298B}" type="pres">
      <dgm:prSet presAssocID="{DBF7D0BB-E602-488F-83D3-969CABCD992A}" presName="boxAndChildren" presStyleCnt="0"/>
      <dgm:spPr/>
    </dgm:pt>
    <dgm:pt modelId="{87CE4D94-B956-4AC6-9894-A0C11922814E}" type="pres">
      <dgm:prSet presAssocID="{DBF7D0BB-E602-488F-83D3-969CABCD992A}" presName="parentTextBox" presStyleLbl="node1" presStyleIdx="0" presStyleCnt="7"/>
      <dgm:spPr/>
    </dgm:pt>
    <dgm:pt modelId="{627071C3-4322-4127-9A3A-BBB85FAB1D3E}" type="pres">
      <dgm:prSet presAssocID="{7BE46A5C-2C42-8F47-8FCA-00E7654EB72D}" presName="sp" presStyleCnt="0"/>
      <dgm:spPr/>
    </dgm:pt>
    <dgm:pt modelId="{2B940C25-6A81-405F-9818-5B8E38B7DA11}" type="pres">
      <dgm:prSet presAssocID="{E71F30F4-2B20-A04B-9560-97A065128F12}" presName="arrowAndChildren" presStyleCnt="0"/>
      <dgm:spPr/>
    </dgm:pt>
    <dgm:pt modelId="{96DA24A8-C46C-4AAB-A5C0-BFAC49C7397B}" type="pres">
      <dgm:prSet presAssocID="{E71F30F4-2B20-A04B-9560-97A065128F12}" presName="parentTextArrow" presStyleLbl="node1" presStyleIdx="1" presStyleCnt="7"/>
      <dgm:spPr/>
    </dgm:pt>
    <dgm:pt modelId="{240D501C-7673-49BD-B043-C13BADF79658}" type="pres">
      <dgm:prSet presAssocID="{4AA6C7EE-A362-8046-BB77-555E9799D80C}" presName="sp" presStyleCnt="0"/>
      <dgm:spPr/>
    </dgm:pt>
    <dgm:pt modelId="{6C2EE762-C280-4565-A00A-003ED2832653}" type="pres">
      <dgm:prSet presAssocID="{C0D3D6F2-1C66-9946-B1F0-D7B19854F410}" presName="arrowAndChildren" presStyleCnt="0"/>
      <dgm:spPr/>
    </dgm:pt>
    <dgm:pt modelId="{92E30B4A-7E60-44F0-AA5F-69F056BE4832}" type="pres">
      <dgm:prSet presAssocID="{C0D3D6F2-1C66-9946-B1F0-D7B19854F410}" presName="parentTextArrow" presStyleLbl="node1" presStyleIdx="2" presStyleCnt="7"/>
      <dgm:spPr/>
    </dgm:pt>
    <dgm:pt modelId="{869FEBE2-2E83-4BD2-9A48-017489243009}" type="pres">
      <dgm:prSet presAssocID="{4558EC55-96D9-6C4B-A6D5-BA27B4BB59FD}" presName="sp" presStyleCnt="0"/>
      <dgm:spPr/>
    </dgm:pt>
    <dgm:pt modelId="{57F2ADD6-340B-4378-A6C7-CE58C681EE35}" type="pres">
      <dgm:prSet presAssocID="{76AB0E97-B11C-2F40-AB42-A25FAB0652DE}" presName="arrowAndChildren" presStyleCnt="0"/>
      <dgm:spPr/>
    </dgm:pt>
    <dgm:pt modelId="{3E9D7713-F669-4FE2-8933-6F1BCB94DAE4}" type="pres">
      <dgm:prSet presAssocID="{76AB0E97-B11C-2F40-AB42-A25FAB0652DE}" presName="parentTextArrow" presStyleLbl="node1" presStyleIdx="3" presStyleCnt="7"/>
      <dgm:spPr/>
    </dgm:pt>
    <dgm:pt modelId="{6AD2DB1B-33EB-4C51-A91A-C5580D3C9114}" type="pres">
      <dgm:prSet presAssocID="{7F9328E2-BF5F-A74B-9307-BD8FCCBD53C9}" presName="sp" presStyleCnt="0"/>
      <dgm:spPr/>
    </dgm:pt>
    <dgm:pt modelId="{5BCA95CC-800E-4ED4-96D3-02D7018A1E92}" type="pres">
      <dgm:prSet presAssocID="{49DE1F43-6695-9347-9B75-6E79A545D52E}" presName="arrowAndChildren" presStyleCnt="0"/>
      <dgm:spPr/>
    </dgm:pt>
    <dgm:pt modelId="{6D6369E2-D43C-4035-9ECC-F1FF15433212}" type="pres">
      <dgm:prSet presAssocID="{49DE1F43-6695-9347-9B75-6E79A545D52E}" presName="parentTextArrow" presStyleLbl="node1" presStyleIdx="4" presStyleCnt="7"/>
      <dgm:spPr/>
    </dgm:pt>
    <dgm:pt modelId="{A8329922-8921-4329-9496-FCB807804967}" type="pres">
      <dgm:prSet presAssocID="{88A6667A-37DC-1048-8906-B0DEA38BD967}" presName="sp" presStyleCnt="0"/>
      <dgm:spPr/>
    </dgm:pt>
    <dgm:pt modelId="{E15E54EF-B865-4DB7-86CB-32CA017632E5}" type="pres">
      <dgm:prSet presAssocID="{19F6509A-91A7-C84C-8D94-717F534633D1}" presName="arrowAndChildren" presStyleCnt="0"/>
      <dgm:spPr/>
    </dgm:pt>
    <dgm:pt modelId="{0792DD70-BF93-4467-AEEA-1B22B6D53157}" type="pres">
      <dgm:prSet presAssocID="{19F6509A-91A7-C84C-8D94-717F534633D1}" presName="parentTextArrow" presStyleLbl="node1" presStyleIdx="5" presStyleCnt="7"/>
      <dgm:spPr/>
    </dgm:pt>
    <dgm:pt modelId="{6B0D4B69-76B1-4889-BF1E-17FE1D364BDA}" type="pres">
      <dgm:prSet presAssocID="{32D0E992-8EB2-9546-A0E5-1E03231992CF}" presName="sp" presStyleCnt="0"/>
      <dgm:spPr/>
    </dgm:pt>
    <dgm:pt modelId="{509F1D36-F011-4C85-9403-9CEE154FCC7B}" type="pres">
      <dgm:prSet presAssocID="{60101559-1A88-214F-851D-EBC07BD3317B}" presName="arrowAndChildren" presStyleCnt="0"/>
      <dgm:spPr/>
    </dgm:pt>
    <dgm:pt modelId="{E20A1AA9-E40A-44D3-A250-61B2746DC007}" type="pres">
      <dgm:prSet presAssocID="{60101559-1A88-214F-851D-EBC07BD3317B}" presName="parentTextArrow" presStyleLbl="node1" presStyleIdx="6" presStyleCnt="7"/>
      <dgm:spPr/>
    </dgm:pt>
  </dgm:ptLst>
  <dgm:cxnLst>
    <dgm:cxn modelId="{E7465B12-CF65-4C60-A9F5-E1E2565E839A}" type="presOf" srcId="{19F6509A-91A7-C84C-8D94-717F534633D1}" destId="{0792DD70-BF93-4467-AEEA-1B22B6D53157}" srcOrd="0" destOrd="0" presId="urn:microsoft.com/office/officeart/2005/8/layout/process4"/>
    <dgm:cxn modelId="{53EE551B-0A18-4345-8F1F-D12AC2999F92}" type="presOf" srcId="{3B91E411-B885-D947-B3AE-584E2B519F22}" destId="{040A7FDC-CC35-4F98-89B3-F3CCFBBAD34B}" srcOrd="0" destOrd="0" presId="urn:microsoft.com/office/officeart/2005/8/layout/process4"/>
    <dgm:cxn modelId="{6F215F1D-A171-E341-B4BD-62810BEA1114}" srcId="{3B91E411-B885-D947-B3AE-584E2B519F22}" destId="{60101559-1A88-214F-851D-EBC07BD3317B}" srcOrd="0" destOrd="0" parTransId="{F42C0A79-1828-0B4B-B49B-9A0A62B2C1F1}" sibTransId="{32D0E992-8EB2-9546-A0E5-1E03231992CF}"/>
    <dgm:cxn modelId="{38D6116C-2367-4CC4-A493-95EF121735BE}" type="presOf" srcId="{E71F30F4-2B20-A04B-9560-97A065128F12}" destId="{96DA24A8-C46C-4AAB-A5C0-BFAC49C7397B}" srcOrd="0" destOrd="0" presId="urn:microsoft.com/office/officeart/2005/8/layout/process4"/>
    <dgm:cxn modelId="{CC969177-A2F1-544F-B879-965D93E0B3E8}" srcId="{3B91E411-B885-D947-B3AE-584E2B519F22}" destId="{C0D3D6F2-1C66-9946-B1F0-D7B19854F410}" srcOrd="4" destOrd="0" parTransId="{79D9484E-028B-D94C-9294-EE0407BAF977}" sibTransId="{4AA6C7EE-A362-8046-BB77-555E9799D80C}"/>
    <dgm:cxn modelId="{7DAE9078-01DF-42B8-9B90-CFD5FC8BB555}" type="presOf" srcId="{C0D3D6F2-1C66-9946-B1F0-D7B19854F410}" destId="{92E30B4A-7E60-44F0-AA5F-69F056BE4832}" srcOrd="0" destOrd="0" presId="urn:microsoft.com/office/officeart/2005/8/layout/process4"/>
    <dgm:cxn modelId="{9BDF3085-5375-B14B-9E18-A134859524B4}" srcId="{3B91E411-B885-D947-B3AE-584E2B519F22}" destId="{49DE1F43-6695-9347-9B75-6E79A545D52E}" srcOrd="2" destOrd="0" parTransId="{6FD1C1BC-EC1D-854C-BE93-12B8AC30CAC0}" sibTransId="{7F9328E2-BF5F-A74B-9307-BD8FCCBD53C9}"/>
    <dgm:cxn modelId="{8A923985-A140-4879-B13F-EB0A489630D7}" type="presOf" srcId="{DBF7D0BB-E602-488F-83D3-969CABCD992A}" destId="{87CE4D94-B956-4AC6-9894-A0C11922814E}" srcOrd="0" destOrd="0" presId="urn:microsoft.com/office/officeart/2005/8/layout/process4"/>
    <dgm:cxn modelId="{F9E84C87-4879-4E03-9C99-4944F9E0E12E}" type="presOf" srcId="{76AB0E97-B11C-2F40-AB42-A25FAB0652DE}" destId="{3E9D7713-F669-4FE2-8933-6F1BCB94DAE4}" srcOrd="0" destOrd="0" presId="urn:microsoft.com/office/officeart/2005/8/layout/process4"/>
    <dgm:cxn modelId="{1BF986CD-04AE-4BEA-9C01-797455D3B63F}" type="presOf" srcId="{60101559-1A88-214F-851D-EBC07BD3317B}" destId="{E20A1AA9-E40A-44D3-A250-61B2746DC007}" srcOrd="0" destOrd="0" presId="urn:microsoft.com/office/officeart/2005/8/layout/process4"/>
    <dgm:cxn modelId="{064FEECE-0862-6645-90C0-EF3DC32A35B4}" srcId="{3B91E411-B885-D947-B3AE-584E2B519F22}" destId="{19F6509A-91A7-C84C-8D94-717F534633D1}" srcOrd="1" destOrd="0" parTransId="{80E52737-7957-E644-B184-E8BAF89A70FB}" sibTransId="{88A6667A-37DC-1048-8906-B0DEA38BD967}"/>
    <dgm:cxn modelId="{A76A9AF1-7A8E-CF4A-8832-88F72CBE676D}" srcId="{3B91E411-B885-D947-B3AE-584E2B519F22}" destId="{E71F30F4-2B20-A04B-9560-97A065128F12}" srcOrd="5" destOrd="0" parTransId="{893E7222-60B7-0F44-BD13-726CA9C43B65}" sibTransId="{7BE46A5C-2C42-8F47-8FCA-00E7654EB72D}"/>
    <dgm:cxn modelId="{444C07D8-7AE2-4B10-B6B7-0C4BF9D0A589}" srcId="{3B91E411-B885-D947-B3AE-584E2B519F22}" destId="{DBF7D0BB-E602-488F-83D3-969CABCD992A}" srcOrd="6" destOrd="0" parTransId="{EDC54486-7F1F-44FA-8E7D-46D210AEDD38}" sibTransId="{E40556B0-58AD-4FFE-A8C0-5AD948EB86A3}"/>
    <dgm:cxn modelId="{6F631DD9-106A-294C-9274-43FEEDA39C90}" srcId="{3B91E411-B885-D947-B3AE-584E2B519F22}" destId="{76AB0E97-B11C-2F40-AB42-A25FAB0652DE}" srcOrd="3" destOrd="0" parTransId="{6409F8EF-E4DE-8543-84D6-24CDD1222B7D}" sibTransId="{4558EC55-96D9-6C4B-A6D5-BA27B4BB59FD}"/>
    <dgm:cxn modelId="{1AFD56FA-638F-4EED-8981-39BD498402D4}" type="presOf" srcId="{49DE1F43-6695-9347-9B75-6E79A545D52E}" destId="{6D6369E2-D43C-4035-9ECC-F1FF15433212}" srcOrd="0" destOrd="0" presId="urn:microsoft.com/office/officeart/2005/8/layout/process4"/>
    <dgm:cxn modelId="{D15301EB-4521-4FAF-9842-89351F427490}" type="presParOf" srcId="{040A7FDC-CC35-4F98-89B3-F3CCFBBAD34B}" destId="{58BEA0F5-FD27-4550-AB8E-567A89AA298B}" srcOrd="0" destOrd="0" presId="urn:microsoft.com/office/officeart/2005/8/layout/process4"/>
    <dgm:cxn modelId="{3FF134A8-C989-4037-AA86-4C13F0AA3541}" type="presParOf" srcId="{58BEA0F5-FD27-4550-AB8E-567A89AA298B}" destId="{87CE4D94-B956-4AC6-9894-A0C11922814E}" srcOrd="0" destOrd="0" presId="urn:microsoft.com/office/officeart/2005/8/layout/process4"/>
    <dgm:cxn modelId="{19D3F629-BAA5-4062-868C-2DE229E0BF41}" type="presParOf" srcId="{040A7FDC-CC35-4F98-89B3-F3CCFBBAD34B}" destId="{627071C3-4322-4127-9A3A-BBB85FAB1D3E}" srcOrd="1" destOrd="0" presId="urn:microsoft.com/office/officeart/2005/8/layout/process4"/>
    <dgm:cxn modelId="{F4246C8B-127F-4828-9815-ACE80F747124}" type="presParOf" srcId="{040A7FDC-CC35-4F98-89B3-F3CCFBBAD34B}" destId="{2B940C25-6A81-405F-9818-5B8E38B7DA11}" srcOrd="2" destOrd="0" presId="urn:microsoft.com/office/officeart/2005/8/layout/process4"/>
    <dgm:cxn modelId="{DA75DAF2-EE07-4569-9ADB-731F0AD01753}" type="presParOf" srcId="{2B940C25-6A81-405F-9818-5B8E38B7DA11}" destId="{96DA24A8-C46C-4AAB-A5C0-BFAC49C7397B}" srcOrd="0" destOrd="0" presId="urn:microsoft.com/office/officeart/2005/8/layout/process4"/>
    <dgm:cxn modelId="{986192ED-3650-45E2-9B5F-A183F5738EDE}" type="presParOf" srcId="{040A7FDC-CC35-4F98-89B3-F3CCFBBAD34B}" destId="{240D501C-7673-49BD-B043-C13BADF79658}" srcOrd="3" destOrd="0" presId="urn:microsoft.com/office/officeart/2005/8/layout/process4"/>
    <dgm:cxn modelId="{864A5959-7D61-4A9F-8CFC-75B7F6345BFE}" type="presParOf" srcId="{040A7FDC-CC35-4F98-89B3-F3CCFBBAD34B}" destId="{6C2EE762-C280-4565-A00A-003ED2832653}" srcOrd="4" destOrd="0" presId="urn:microsoft.com/office/officeart/2005/8/layout/process4"/>
    <dgm:cxn modelId="{44065193-121D-43DB-83A8-FF1A307F9E85}" type="presParOf" srcId="{6C2EE762-C280-4565-A00A-003ED2832653}" destId="{92E30B4A-7E60-44F0-AA5F-69F056BE4832}" srcOrd="0" destOrd="0" presId="urn:microsoft.com/office/officeart/2005/8/layout/process4"/>
    <dgm:cxn modelId="{B5DF7023-3DF5-4003-AFE1-F890AA99CB04}" type="presParOf" srcId="{040A7FDC-CC35-4F98-89B3-F3CCFBBAD34B}" destId="{869FEBE2-2E83-4BD2-9A48-017489243009}" srcOrd="5" destOrd="0" presId="urn:microsoft.com/office/officeart/2005/8/layout/process4"/>
    <dgm:cxn modelId="{E045DD26-7C85-4EF3-AE06-76B5E28B8536}" type="presParOf" srcId="{040A7FDC-CC35-4F98-89B3-F3CCFBBAD34B}" destId="{57F2ADD6-340B-4378-A6C7-CE58C681EE35}" srcOrd="6" destOrd="0" presId="urn:microsoft.com/office/officeart/2005/8/layout/process4"/>
    <dgm:cxn modelId="{593BCB68-B802-4C0D-B879-29DBF03D02BE}" type="presParOf" srcId="{57F2ADD6-340B-4378-A6C7-CE58C681EE35}" destId="{3E9D7713-F669-4FE2-8933-6F1BCB94DAE4}" srcOrd="0" destOrd="0" presId="urn:microsoft.com/office/officeart/2005/8/layout/process4"/>
    <dgm:cxn modelId="{5DBB0507-6B13-4602-9666-68A2027582C4}" type="presParOf" srcId="{040A7FDC-CC35-4F98-89B3-F3CCFBBAD34B}" destId="{6AD2DB1B-33EB-4C51-A91A-C5580D3C9114}" srcOrd="7" destOrd="0" presId="urn:microsoft.com/office/officeart/2005/8/layout/process4"/>
    <dgm:cxn modelId="{30EA1634-092C-4441-987A-56555F9CE1E5}" type="presParOf" srcId="{040A7FDC-CC35-4F98-89B3-F3CCFBBAD34B}" destId="{5BCA95CC-800E-4ED4-96D3-02D7018A1E92}" srcOrd="8" destOrd="0" presId="urn:microsoft.com/office/officeart/2005/8/layout/process4"/>
    <dgm:cxn modelId="{2DB51A52-D961-4B37-82BE-A5D8B76D928F}" type="presParOf" srcId="{5BCA95CC-800E-4ED4-96D3-02D7018A1E92}" destId="{6D6369E2-D43C-4035-9ECC-F1FF15433212}" srcOrd="0" destOrd="0" presId="urn:microsoft.com/office/officeart/2005/8/layout/process4"/>
    <dgm:cxn modelId="{1788032C-59E6-491E-BB77-3D7AD8B5F3BC}" type="presParOf" srcId="{040A7FDC-CC35-4F98-89B3-F3CCFBBAD34B}" destId="{A8329922-8921-4329-9496-FCB807804967}" srcOrd="9" destOrd="0" presId="urn:microsoft.com/office/officeart/2005/8/layout/process4"/>
    <dgm:cxn modelId="{7B52FCCF-A9BF-42DB-B32E-34AF2C8B4695}" type="presParOf" srcId="{040A7FDC-CC35-4F98-89B3-F3CCFBBAD34B}" destId="{E15E54EF-B865-4DB7-86CB-32CA017632E5}" srcOrd="10" destOrd="0" presId="urn:microsoft.com/office/officeart/2005/8/layout/process4"/>
    <dgm:cxn modelId="{20587F80-F468-46DE-A45E-E420A76200A5}" type="presParOf" srcId="{E15E54EF-B865-4DB7-86CB-32CA017632E5}" destId="{0792DD70-BF93-4467-AEEA-1B22B6D53157}" srcOrd="0" destOrd="0" presId="urn:microsoft.com/office/officeart/2005/8/layout/process4"/>
    <dgm:cxn modelId="{5D5DB870-0BE5-4084-9EBF-49765BF459C7}" type="presParOf" srcId="{040A7FDC-CC35-4F98-89B3-F3CCFBBAD34B}" destId="{6B0D4B69-76B1-4889-BF1E-17FE1D364BDA}" srcOrd="11" destOrd="0" presId="urn:microsoft.com/office/officeart/2005/8/layout/process4"/>
    <dgm:cxn modelId="{F6FC78B2-374B-4016-8555-C7855861B260}" type="presParOf" srcId="{040A7FDC-CC35-4F98-89B3-F3CCFBBAD34B}" destId="{509F1D36-F011-4C85-9403-9CEE154FCC7B}" srcOrd="12" destOrd="0" presId="urn:microsoft.com/office/officeart/2005/8/layout/process4"/>
    <dgm:cxn modelId="{9B56E932-5607-46F6-B536-2503489F9406}" type="presParOf" srcId="{509F1D36-F011-4C85-9403-9CEE154FCC7B}" destId="{E20A1AA9-E40A-44D3-A250-61B2746DC007}" srcOrd="0" destOrd="0" presId="urn:microsoft.com/office/officeart/2005/8/layout/process4"/>
  </dgm:cxnLst>
  <dgm:bg>
    <a:noFill/>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11.xml><?xml version="1.0" encoding="utf-8"?>
<dgm:dataModel xmlns:dgm="http://schemas.openxmlformats.org/drawingml/2006/diagram" xmlns:a="http://schemas.openxmlformats.org/drawingml/2006/main">
  <dgm:ptLst>
    <dgm:pt modelId="{3B91E411-B885-D947-B3AE-584E2B519F22}" type="doc">
      <dgm:prSet loTypeId="urn:microsoft.com/office/officeart/2005/8/layout/process2" loCatId="process" qsTypeId="urn:microsoft.com/office/officeart/2005/8/quickstyle/simple1" qsCatId="simple" csTypeId="urn:microsoft.com/office/officeart/2005/8/colors/accent1_1" csCatId="accent1" phldr="1"/>
      <dgm:spPr/>
      <dgm:t>
        <a:bodyPr/>
        <a:lstStyle/>
        <a:p>
          <a:endParaRPr lang="it-IT"/>
        </a:p>
      </dgm:t>
    </dgm:pt>
    <dgm:pt modelId="{60101559-1A88-214F-851D-EBC07BD3317B}">
      <dgm:prSet phldrT="[Testo]"/>
      <dgm:spPr/>
      <dgm:t>
        <a:bodyPr/>
        <a:lstStyle/>
        <a:p>
          <a:r>
            <a:rPr lang="it-IT" dirty="0" err="1">
              <a:latin typeface="+mj-lt"/>
            </a:rPr>
            <a:t>Parametric</a:t>
          </a:r>
          <a:r>
            <a:rPr lang="it-IT" dirty="0">
              <a:latin typeface="+mj-lt"/>
            </a:rPr>
            <a:t> </a:t>
          </a:r>
          <a:r>
            <a:rPr lang="it-IT" dirty="0" err="1">
              <a:latin typeface="+mj-lt"/>
            </a:rPr>
            <a:t>geometry</a:t>
          </a:r>
          <a:r>
            <a:rPr lang="it-IT" dirty="0">
              <a:latin typeface="+mj-lt"/>
            </a:rPr>
            <a:t> </a:t>
          </a:r>
          <a:r>
            <a:rPr lang="it-IT" dirty="0" err="1">
              <a:latin typeface="+mj-lt"/>
            </a:rPr>
            <a:t>created</a:t>
          </a:r>
          <a:r>
            <a:rPr lang="it-IT" dirty="0">
              <a:latin typeface="+mj-lt"/>
            </a:rPr>
            <a:t> in Python</a:t>
          </a:r>
          <a:endParaRPr lang="it-IT" dirty="0"/>
        </a:p>
      </dgm:t>
    </dgm:pt>
    <dgm:pt modelId="{F42C0A79-1828-0B4B-B49B-9A0A62B2C1F1}" type="parTrans" cxnId="{6F215F1D-A171-E341-B4BD-62810BEA1114}">
      <dgm:prSet/>
      <dgm:spPr/>
      <dgm:t>
        <a:bodyPr/>
        <a:lstStyle/>
        <a:p>
          <a:endParaRPr lang="it-IT"/>
        </a:p>
      </dgm:t>
    </dgm:pt>
    <dgm:pt modelId="{32D0E992-8EB2-9546-A0E5-1E03231992CF}" type="sibTrans" cxnId="{6F215F1D-A171-E341-B4BD-62810BEA1114}">
      <dgm:prSet/>
      <dgm:spPr/>
      <dgm:t>
        <a:bodyPr/>
        <a:lstStyle/>
        <a:p>
          <a:endParaRPr lang="it-IT"/>
        </a:p>
      </dgm:t>
    </dgm:pt>
    <dgm:pt modelId="{19F6509A-91A7-C84C-8D94-717F534633D1}">
      <dgm:prSet phldrT="[Testo]"/>
      <dgm:spPr/>
      <dgm:t>
        <a:bodyPr/>
        <a:lstStyle/>
        <a:p>
          <a:pPr>
            <a:buFontTx/>
            <a:buAutoNum type="arabicParenR"/>
          </a:pPr>
          <a:r>
            <a:rPr lang="it-IT" dirty="0">
              <a:latin typeface="+mj-lt"/>
            </a:rPr>
            <a:t>Model assembly</a:t>
          </a:r>
          <a:endParaRPr lang="it-IT" dirty="0"/>
        </a:p>
      </dgm:t>
    </dgm:pt>
    <dgm:pt modelId="{80E52737-7957-E644-B184-E8BAF89A70FB}" type="parTrans" cxnId="{064FEECE-0862-6645-90C0-EF3DC32A35B4}">
      <dgm:prSet/>
      <dgm:spPr/>
      <dgm:t>
        <a:bodyPr/>
        <a:lstStyle/>
        <a:p>
          <a:endParaRPr lang="it-IT"/>
        </a:p>
      </dgm:t>
    </dgm:pt>
    <dgm:pt modelId="{88A6667A-37DC-1048-8906-B0DEA38BD967}" type="sibTrans" cxnId="{064FEECE-0862-6645-90C0-EF3DC32A35B4}">
      <dgm:prSet/>
      <dgm:spPr/>
      <dgm:t>
        <a:bodyPr/>
        <a:lstStyle/>
        <a:p>
          <a:endParaRPr lang="it-IT"/>
        </a:p>
      </dgm:t>
    </dgm:pt>
    <dgm:pt modelId="{49DE1F43-6695-9347-9B75-6E79A545D52E}">
      <dgm:prSet phldrT="[Testo]"/>
      <dgm:spPr/>
      <dgm:t>
        <a:bodyPr/>
        <a:lstStyle/>
        <a:p>
          <a:pPr>
            <a:buFontTx/>
            <a:buAutoNum type="arabicParenR"/>
          </a:pPr>
          <a:r>
            <a:rPr lang="it-IT" dirty="0" err="1">
              <a:latin typeface="+mj-lt"/>
            </a:rPr>
            <a:t>Structural</a:t>
          </a:r>
          <a:r>
            <a:rPr lang="it-IT" dirty="0">
              <a:latin typeface="+mj-lt"/>
            </a:rPr>
            <a:t> checks</a:t>
          </a:r>
          <a:endParaRPr lang="it-IT" dirty="0"/>
        </a:p>
      </dgm:t>
    </dgm:pt>
    <dgm:pt modelId="{6FD1C1BC-EC1D-854C-BE93-12B8AC30CAC0}" type="parTrans" cxnId="{9BDF3085-5375-B14B-9E18-A134859524B4}">
      <dgm:prSet/>
      <dgm:spPr/>
      <dgm:t>
        <a:bodyPr/>
        <a:lstStyle/>
        <a:p>
          <a:endParaRPr lang="it-IT"/>
        </a:p>
      </dgm:t>
    </dgm:pt>
    <dgm:pt modelId="{7F9328E2-BF5F-A74B-9307-BD8FCCBD53C9}" type="sibTrans" cxnId="{9BDF3085-5375-B14B-9E18-A134859524B4}">
      <dgm:prSet/>
      <dgm:spPr/>
      <dgm:t>
        <a:bodyPr/>
        <a:lstStyle/>
        <a:p>
          <a:endParaRPr lang="it-IT"/>
        </a:p>
      </dgm:t>
    </dgm:pt>
    <dgm:pt modelId="{E71F30F4-2B20-A04B-9560-97A065128F12}">
      <dgm:prSet phldrT="[Testo]"/>
      <dgm:spPr/>
      <dgm:t>
        <a:bodyPr/>
        <a:lstStyle/>
        <a:p>
          <a:pPr>
            <a:buFontTx/>
            <a:buAutoNum type="arabicParenR"/>
          </a:pPr>
          <a:r>
            <a:rPr lang="it-IT" dirty="0">
              <a:latin typeface="+mj-lt"/>
            </a:rPr>
            <a:t>Best </a:t>
          </a:r>
          <a:r>
            <a:rPr lang="it-IT" dirty="0" err="1">
              <a:latin typeface="+mj-lt"/>
            </a:rPr>
            <a:t>solution</a:t>
          </a:r>
          <a:r>
            <a:rPr lang="it-IT" dirty="0">
              <a:latin typeface="+mj-lt"/>
            </a:rPr>
            <a:t> </a:t>
          </a:r>
          <a:r>
            <a:rPr lang="it-IT" dirty="0" err="1">
              <a:latin typeface="+mj-lt"/>
            </a:rPr>
            <a:t>found</a:t>
          </a:r>
          <a:r>
            <a:rPr lang="it-IT" dirty="0">
              <a:latin typeface="+mj-lt"/>
            </a:rPr>
            <a:t> </a:t>
          </a:r>
          <a:r>
            <a:rPr lang="it-IT" dirty="0" err="1">
              <a:latin typeface="+mj-lt"/>
            </a:rPr>
            <a:t>at</a:t>
          </a:r>
          <a:r>
            <a:rPr lang="it-IT" dirty="0">
              <a:latin typeface="+mj-lt"/>
            </a:rPr>
            <a:t> the last generation</a:t>
          </a:r>
          <a:endParaRPr lang="it-IT" dirty="0"/>
        </a:p>
      </dgm:t>
    </dgm:pt>
    <dgm:pt modelId="{893E7222-60B7-0F44-BD13-726CA9C43B65}" type="parTrans" cxnId="{A76A9AF1-7A8E-CF4A-8832-88F72CBE676D}">
      <dgm:prSet/>
      <dgm:spPr/>
      <dgm:t>
        <a:bodyPr/>
        <a:lstStyle/>
        <a:p>
          <a:endParaRPr lang="it-IT"/>
        </a:p>
      </dgm:t>
    </dgm:pt>
    <dgm:pt modelId="{7BE46A5C-2C42-8F47-8FCA-00E7654EB72D}" type="sibTrans" cxnId="{A76A9AF1-7A8E-CF4A-8832-88F72CBE676D}">
      <dgm:prSet/>
      <dgm:spPr/>
      <dgm:t>
        <a:bodyPr/>
        <a:lstStyle/>
        <a:p>
          <a:endParaRPr lang="it-IT"/>
        </a:p>
      </dgm:t>
    </dgm:pt>
    <dgm:pt modelId="{76AB0E97-B11C-2F40-AB42-A25FAB0652DE}">
      <dgm:prSet phldrT="[Testo]"/>
      <dgm:spPr/>
      <dgm:t>
        <a:bodyPr/>
        <a:lstStyle/>
        <a:p>
          <a:pPr>
            <a:buFontTx/>
            <a:buAutoNum type="arabicParenR"/>
          </a:pPr>
          <a:r>
            <a:rPr lang="it-IT" dirty="0" err="1">
              <a:latin typeface="+mj-lt"/>
            </a:rPr>
            <a:t>Objective</a:t>
          </a:r>
          <a:r>
            <a:rPr lang="it-IT" dirty="0">
              <a:latin typeface="+mj-lt"/>
            </a:rPr>
            <a:t> </a:t>
          </a:r>
          <a:r>
            <a:rPr lang="it-IT" dirty="0" err="1">
              <a:latin typeface="+mj-lt"/>
            </a:rPr>
            <a:t>function</a:t>
          </a:r>
          <a:r>
            <a:rPr lang="it-IT" dirty="0">
              <a:latin typeface="+mj-lt"/>
            </a:rPr>
            <a:t> </a:t>
          </a:r>
          <a:r>
            <a:rPr lang="it-IT" dirty="0" err="1">
              <a:latin typeface="+mj-lt"/>
            </a:rPr>
            <a:t>evaluation</a:t>
          </a:r>
          <a:endParaRPr lang="it-IT" dirty="0"/>
        </a:p>
      </dgm:t>
    </dgm:pt>
    <dgm:pt modelId="{6409F8EF-E4DE-8543-84D6-24CDD1222B7D}" type="parTrans" cxnId="{6F631DD9-106A-294C-9274-43FEEDA39C90}">
      <dgm:prSet/>
      <dgm:spPr/>
      <dgm:t>
        <a:bodyPr/>
        <a:lstStyle/>
        <a:p>
          <a:endParaRPr lang="it-IT"/>
        </a:p>
      </dgm:t>
    </dgm:pt>
    <dgm:pt modelId="{4558EC55-96D9-6C4B-A6D5-BA27B4BB59FD}" type="sibTrans" cxnId="{6F631DD9-106A-294C-9274-43FEEDA39C90}">
      <dgm:prSet/>
      <dgm:spPr/>
      <dgm:t>
        <a:bodyPr/>
        <a:lstStyle/>
        <a:p>
          <a:endParaRPr lang="it-IT"/>
        </a:p>
      </dgm:t>
    </dgm:pt>
    <dgm:pt modelId="{C0D3D6F2-1C66-9946-B1F0-D7B19854F410}">
      <dgm:prSet phldrT="[Testo]"/>
      <dgm:spPr/>
      <dgm:t>
        <a:bodyPr/>
        <a:lstStyle/>
        <a:p>
          <a:pPr>
            <a:buFontTx/>
            <a:buAutoNum type="arabicParenR"/>
          </a:pPr>
          <a:r>
            <a:rPr lang="it-IT" dirty="0" err="1">
              <a:latin typeface="+mj-lt"/>
            </a:rPr>
            <a:t>Optimization</a:t>
          </a:r>
          <a:r>
            <a:rPr lang="it-IT" dirty="0">
              <a:latin typeface="+mj-lt"/>
            </a:rPr>
            <a:t> </a:t>
          </a:r>
          <a:r>
            <a:rPr lang="it-IT" dirty="0" err="1">
              <a:latin typeface="+mj-lt"/>
            </a:rPr>
            <a:t>cycle</a:t>
          </a:r>
          <a:endParaRPr lang="it-IT" dirty="0"/>
        </a:p>
      </dgm:t>
    </dgm:pt>
    <dgm:pt modelId="{79D9484E-028B-D94C-9294-EE0407BAF977}" type="parTrans" cxnId="{CC969177-A2F1-544F-B879-965D93E0B3E8}">
      <dgm:prSet/>
      <dgm:spPr/>
      <dgm:t>
        <a:bodyPr/>
        <a:lstStyle/>
        <a:p>
          <a:endParaRPr lang="it-IT"/>
        </a:p>
      </dgm:t>
    </dgm:pt>
    <dgm:pt modelId="{4AA6C7EE-A362-8046-BB77-555E9799D80C}" type="sibTrans" cxnId="{CC969177-A2F1-544F-B879-965D93E0B3E8}">
      <dgm:prSet/>
      <dgm:spPr/>
      <dgm:t>
        <a:bodyPr/>
        <a:lstStyle/>
        <a:p>
          <a:endParaRPr lang="it-IT"/>
        </a:p>
      </dgm:t>
    </dgm:pt>
    <dgm:pt modelId="{DBF7D0BB-E602-488F-83D3-969CABCD992A}">
      <dgm:prSet/>
      <dgm:spPr/>
      <dgm:t>
        <a:bodyPr/>
        <a:lstStyle/>
        <a:p>
          <a:r>
            <a:rPr lang="it-IT" dirty="0">
              <a:latin typeface="+mj-lt"/>
            </a:rPr>
            <a:t>Evaluation/</a:t>
          </a:r>
          <a:r>
            <a:rPr lang="it-IT" dirty="0" err="1">
              <a:latin typeface="+mj-lt"/>
            </a:rPr>
            <a:t>Interpretation</a:t>
          </a:r>
          <a:r>
            <a:rPr lang="it-IT" dirty="0"/>
            <a:t> </a:t>
          </a:r>
        </a:p>
      </dgm:t>
    </dgm:pt>
    <dgm:pt modelId="{EDC54486-7F1F-44FA-8E7D-46D210AEDD38}" type="parTrans" cxnId="{444C07D8-7AE2-4B10-B6B7-0C4BF9D0A589}">
      <dgm:prSet/>
      <dgm:spPr/>
      <dgm:t>
        <a:bodyPr/>
        <a:lstStyle/>
        <a:p>
          <a:endParaRPr lang="it-IT"/>
        </a:p>
      </dgm:t>
    </dgm:pt>
    <dgm:pt modelId="{E40556B0-58AD-4FFE-A8C0-5AD948EB86A3}" type="sibTrans" cxnId="{444C07D8-7AE2-4B10-B6B7-0C4BF9D0A589}">
      <dgm:prSet/>
      <dgm:spPr/>
      <dgm:t>
        <a:bodyPr/>
        <a:lstStyle/>
        <a:p>
          <a:endParaRPr lang="it-IT"/>
        </a:p>
      </dgm:t>
    </dgm:pt>
    <dgm:pt modelId="{37490781-5E8E-4E92-AEF1-1316EEF1355F}" type="pres">
      <dgm:prSet presAssocID="{3B91E411-B885-D947-B3AE-584E2B519F22}" presName="linearFlow" presStyleCnt="0">
        <dgm:presLayoutVars>
          <dgm:resizeHandles val="exact"/>
        </dgm:presLayoutVars>
      </dgm:prSet>
      <dgm:spPr/>
    </dgm:pt>
    <dgm:pt modelId="{10B5B0B1-35CF-47E4-803D-59204A06A401}" type="pres">
      <dgm:prSet presAssocID="{60101559-1A88-214F-851D-EBC07BD3317B}" presName="node" presStyleLbl="node1" presStyleIdx="0" presStyleCnt="7">
        <dgm:presLayoutVars>
          <dgm:bulletEnabled val="1"/>
        </dgm:presLayoutVars>
      </dgm:prSet>
      <dgm:spPr/>
    </dgm:pt>
    <dgm:pt modelId="{C226ECD6-BC21-44BE-82AA-38D365859480}" type="pres">
      <dgm:prSet presAssocID="{32D0E992-8EB2-9546-A0E5-1E03231992CF}" presName="sibTrans" presStyleLbl="sibTrans2D1" presStyleIdx="0" presStyleCnt="6"/>
      <dgm:spPr/>
    </dgm:pt>
    <dgm:pt modelId="{170C508C-1D24-4AEB-A017-1267B8DBC63A}" type="pres">
      <dgm:prSet presAssocID="{32D0E992-8EB2-9546-A0E5-1E03231992CF}" presName="connectorText" presStyleLbl="sibTrans2D1" presStyleIdx="0" presStyleCnt="6"/>
      <dgm:spPr/>
    </dgm:pt>
    <dgm:pt modelId="{377A8DC3-DA89-4FFB-989E-90CCAA304785}" type="pres">
      <dgm:prSet presAssocID="{19F6509A-91A7-C84C-8D94-717F534633D1}" presName="node" presStyleLbl="node1" presStyleIdx="1" presStyleCnt="7">
        <dgm:presLayoutVars>
          <dgm:bulletEnabled val="1"/>
        </dgm:presLayoutVars>
      </dgm:prSet>
      <dgm:spPr/>
    </dgm:pt>
    <dgm:pt modelId="{B00C98C3-3002-47CE-B13A-DE555432A487}" type="pres">
      <dgm:prSet presAssocID="{88A6667A-37DC-1048-8906-B0DEA38BD967}" presName="sibTrans" presStyleLbl="sibTrans2D1" presStyleIdx="1" presStyleCnt="6"/>
      <dgm:spPr/>
    </dgm:pt>
    <dgm:pt modelId="{D88FE8C9-4EDD-4B04-AF88-0BDEDE6364DD}" type="pres">
      <dgm:prSet presAssocID="{88A6667A-37DC-1048-8906-B0DEA38BD967}" presName="connectorText" presStyleLbl="sibTrans2D1" presStyleIdx="1" presStyleCnt="6"/>
      <dgm:spPr/>
    </dgm:pt>
    <dgm:pt modelId="{3E26B157-F7CE-4A36-ADF5-000B02B0D69A}" type="pres">
      <dgm:prSet presAssocID="{49DE1F43-6695-9347-9B75-6E79A545D52E}" presName="node" presStyleLbl="node1" presStyleIdx="2" presStyleCnt="7">
        <dgm:presLayoutVars>
          <dgm:bulletEnabled val="1"/>
        </dgm:presLayoutVars>
      </dgm:prSet>
      <dgm:spPr/>
    </dgm:pt>
    <dgm:pt modelId="{EEDFEFDA-E1D0-4D1F-96C9-66EF72DDCE26}" type="pres">
      <dgm:prSet presAssocID="{7F9328E2-BF5F-A74B-9307-BD8FCCBD53C9}" presName="sibTrans" presStyleLbl="sibTrans2D1" presStyleIdx="2" presStyleCnt="6"/>
      <dgm:spPr/>
    </dgm:pt>
    <dgm:pt modelId="{6A4AAC67-501A-4052-91B9-6C3C700C6328}" type="pres">
      <dgm:prSet presAssocID="{7F9328E2-BF5F-A74B-9307-BD8FCCBD53C9}" presName="connectorText" presStyleLbl="sibTrans2D1" presStyleIdx="2" presStyleCnt="6"/>
      <dgm:spPr/>
    </dgm:pt>
    <dgm:pt modelId="{DDA915BF-C343-41EC-A4FD-42BDA414EFD6}" type="pres">
      <dgm:prSet presAssocID="{76AB0E97-B11C-2F40-AB42-A25FAB0652DE}" presName="node" presStyleLbl="node1" presStyleIdx="3" presStyleCnt="7">
        <dgm:presLayoutVars>
          <dgm:bulletEnabled val="1"/>
        </dgm:presLayoutVars>
      </dgm:prSet>
      <dgm:spPr/>
    </dgm:pt>
    <dgm:pt modelId="{B5ABA132-5D6E-4007-AE77-72E47D846938}" type="pres">
      <dgm:prSet presAssocID="{4558EC55-96D9-6C4B-A6D5-BA27B4BB59FD}" presName="sibTrans" presStyleLbl="sibTrans2D1" presStyleIdx="3" presStyleCnt="6"/>
      <dgm:spPr/>
    </dgm:pt>
    <dgm:pt modelId="{453CAD69-B86F-459D-84AD-CF1687508F6E}" type="pres">
      <dgm:prSet presAssocID="{4558EC55-96D9-6C4B-A6D5-BA27B4BB59FD}" presName="connectorText" presStyleLbl="sibTrans2D1" presStyleIdx="3" presStyleCnt="6"/>
      <dgm:spPr/>
    </dgm:pt>
    <dgm:pt modelId="{A7155030-92F9-4CD5-A18D-F388D038CD4D}" type="pres">
      <dgm:prSet presAssocID="{C0D3D6F2-1C66-9946-B1F0-D7B19854F410}" presName="node" presStyleLbl="node1" presStyleIdx="4" presStyleCnt="7">
        <dgm:presLayoutVars>
          <dgm:bulletEnabled val="1"/>
        </dgm:presLayoutVars>
      </dgm:prSet>
      <dgm:spPr/>
    </dgm:pt>
    <dgm:pt modelId="{3CD14969-FBD7-4AA6-8AD1-F990144515C4}" type="pres">
      <dgm:prSet presAssocID="{4AA6C7EE-A362-8046-BB77-555E9799D80C}" presName="sibTrans" presStyleLbl="sibTrans2D1" presStyleIdx="4" presStyleCnt="6"/>
      <dgm:spPr/>
    </dgm:pt>
    <dgm:pt modelId="{B8801F3A-49F8-4605-AFE2-BDF45A5CE163}" type="pres">
      <dgm:prSet presAssocID="{4AA6C7EE-A362-8046-BB77-555E9799D80C}" presName="connectorText" presStyleLbl="sibTrans2D1" presStyleIdx="4" presStyleCnt="6"/>
      <dgm:spPr/>
    </dgm:pt>
    <dgm:pt modelId="{1ED9AAC9-B70F-45DF-ACA1-31D1C91ABA36}" type="pres">
      <dgm:prSet presAssocID="{E71F30F4-2B20-A04B-9560-97A065128F12}" presName="node" presStyleLbl="node1" presStyleIdx="5" presStyleCnt="7">
        <dgm:presLayoutVars>
          <dgm:bulletEnabled val="1"/>
        </dgm:presLayoutVars>
      </dgm:prSet>
      <dgm:spPr/>
    </dgm:pt>
    <dgm:pt modelId="{7B875B05-FFC7-4EB9-844D-79693FEBA7B5}" type="pres">
      <dgm:prSet presAssocID="{7BE46A5C-2C42-8F47-8FCA-00E7654EB72D}" presName="sibTrans" presStyleLbl="sibTrans2D1" presStyleIdx="5" presStyleCnt="6"/>
      <dgm:spPr/>
    </dgm:pt>
    <dgm:pt modelId="{0AA7B1EC-DC01-4F83-9C39-BB2133944BC1}" type="pres">
      <dgm:prSet presAssocID="{7BE46A5C-2C42-8F47-8FCA-00E7654EB72D}" presName="connectorText" presStyleLbl="sibTrans2D1" presStyleIdx="5" presStyleCnt="6"/>
      <dgm:spPr/>
    </dgm:pt>
    <dgm:pt modelId="{D8FF0655-AC14-42B9-B9FB-682EA93E337F}" type="pres">
      <dgm:prSet presAssocID="{DBF7D0BB-E602-488F-83D3-969CABCD992A}" presName="node" presStyleLbl="node1" presStyleIdx="6" presStyleCnt="7">
        <dgm:presLayoutVars>
          <dgm:bulletEnabled val="1"/>
        </dgm:presLayoutVars>
      </dgm:prSet>
      <dgm:spPr/>
    </dgm:pt>
  </dgm:ptLst>
  <dgm:cxnLst>
    <dgm:cxn modelId="{87AABC12-7DDB-4A15-A7EE-DC6BCC5B42C4}" type="presOf" srcId="{88A6667A-37DC-1048-8906-B0DEA38BD967}" destId="{D88FE8C9-4EDD-4B04-AF88-0BDEDE6364DD}" srcOrd="1" destOrd="0" presId="urn:microsoft.com/office/officeart/2005/8/layout/process2"/>
    <dgm:cxn modelId="{6F215F1D-A171-E341-B4BD-62810BEA1114}" srcId="{3B91E411-B885-D947-B3AE-584E2B519F22}" destId="{60101559-1A88-214F-851D-EBC07BD3317B}" srcOrd="0" destOrd="0" parTransId="{F42C0A79-1828-0B4B-B49B-9A0A62B2C1F1}" sibTransId="{32D0E992-8EB2-9546-A0E5-1E03231992CF}"/>
    <dgm:cxn modelId="{DF1DB32C-C118-4ADC-A0D7-99D1A11D699F}" type="presOf" srcId="{49DE1F43-6695-9347-9B75-6E79A545D52E}" destId="{3E26B157-F7CE-4A36-ADF5-000B02B0D69A}" srcOrd="0" destOrd="0" presId="urn:microsoft.com/office/officeart/2005/8/layout/process2"/>
    <dgm:cxn modelId="{69E5E737-B4A0-4175-AE69-89CBCB1B12D5}" type="presOf" srcId="{32D0E992-8EB2-9546-A0E5-1E03231992CF}" destId="{C226ECD6-BC21-44BE-82AA-38D365859480}" srcOrd="0" destOrd="0" presId="urn:microsoft.com/office/officeart/2005/8/layout/process2"/>
    <dgm:cxn modelId="{CC969177-A2F1-544F-B879-965D93E0B3E8}" srcId="{3B91E411-B885-D947-B3AE-584E2B519F22}" destId="{C0D3D6F2-1C66-9946-B1F0-D7B19854F410}" srcOrd="4" destOrd="0" parTransId="{79D9484E-028B-D94C-9294-EE0407BAF977}" sibTransId="{4AA6C7EE-A362-8046-BB77-555E9799D80C}"/>
    <dgm:cxn modelId="{B3C06778-B7AC-4E81-B302-D57E7C26F099}" type="presOf" srcId="{E71F30F4-2B20-A04B-9560-97A065128F12}" destId="{1ED9AAC9-B70F-45DF-ACA1-31D1C91ABA36}" srcOrd="0" destOrd="0" presId="urn:microsoft.com/office/officeart/2005/8/layout/process2"/>
    <dgm:cxn modelId="{9BDF3085-5375-B14B-9E18-A134859524B4}" srcId="{3B91E411-B885-D947-B3AE-584E2B519F22}" destId="{49DE1F43-6695-9347-9B75-6E79A545D52E}" srcOrd="2" destOrd="0" parTransId="{6FD1C1BC-EC1D-854C-BE93-12B8AC30CAC0}" sibTransId="{7F9328E2-BF5F-A74B-9307-BD8FCCBD53C9}"/>
    <dgm:cxn modelId="{A13EA18F-BF2F-4E71-B639-9C3598CA13AE}" type="presOf" srcId="{7BE46A5C-2C42-8F47-8FCA-00E7654EB72D}" destId="{7B875B05-FFC7-4EB9-844D-79693FEBA7B5}" srcOrd="0" destOrd="0" presId="urn:microsoft.com/office/officeart/2005/8/layout/process2"/>
    <dgm:cxn modelId="{5595DD90-1C85-4571-A082-2705602269E2}" type="presOf" srcId="{19F6509A-91A7-C84C-8D94-717F534633D1}" destId="{377A8DC3-DA89-4FFB-989E-90CCAA304785}" srcOrd="0" destOrd="0" presId="urn:microsoft.com/office/officeart/2005/8/layout/process2"/>
    <dgm:cxn modelId="{6767839C-B840-493C-9BA9-4991F4B45BC0}" type="presOf" srcId="{4558EC55-96D9-6C4B-A6D5-BA27B4BB59FD}" destId="{453CAD69-B86F-459D-84AD-CF1687508F6E}" srcOrd="1" destOrd="0" presId="urn:microsoft.com/office/officeart/2005/8/layout/process2"/>
    <dgm:cxn modelId="{EA2ECF9C-E79D-43B5-A50A-F1BE84C60462}" type="presOf" srcId="{4AA6C7EE-A362-8046-BB77-555E9799D80C}" destId="{3CD14969-FBD7-4AA6-8AD1-F990144515C4}" srcOrd="0" destOrd="0" presId="urn:microsoft.com/office/officeart/2005/8/layout/process2"/>
    <dgm:cxn modelId="{DE8289B4-9778-44F8-9131-C3C9A059C84A}" type="presOf" srcId="{DBF7D0BB-E602-488F-83D3-969CABCD992A}" destId="{D8FF0655-AC14-42B9-B9FB-682EA93E337F}" srcOrd="0" destOrd="0" presId="urn:microsoft.com/office/officeart/2005/8/layout/process2"/>
    <dgm:cxn modelId="{07E203B5-2D8A-4C87-A9C6-E09F9D823939}" type="presOf" srcId="{60101559-1A88-214F-851D-EBC07BD3317B}" destId="{10B5B0B1-35CF-47E4-803D-59204A06A401}" srcOrd="0" destOrd="0" presId="urn:microsoft.com/office/officeart/2005/8/layout/process2"/>
    <dgm:cxn modelId="{4A379FE2-9D87-49B6-8C5E-5B2C0A6C498E}" type="presOf" srcId="{7BE46A5C-2C42-8F47-8FCA-00E7654EB72D}" destId="{0AA7B1EC-DC01-4F83-9C39-BB2133944BC1}" srcOrd="1" destOrd="0" presId="urn:microsoft.com/office/officeart/2005/8/layout/process2"/>
    <dgm:cxn modelId="{684A3AE3-3D2E-4877-A537-8DA30ECC6C4B}" type="presOf" srcId="{7F9328E2-BF5F-A74B-9307-BD8FCCBD53C9}" destId="{6A4AAC67-501A-4052-91B9-6C3C700C6328}" srcOrd="1" destOrd="0" presId="urn:microsoft.com/office/officeart/2005/8/layout/process2"/>
    <dgm:cxn modelId="{78E5D5C9-E950-43E7-998A-0CC5513B30B9}" type="presOf" srcId="{3B91E411-B885-D947-B3AE-584E2B519F22}" destId="{37490781-5E8E-4E92-AEF1-1316EEF1355F}" srcOrd="0" destOrd="0" presId="urn:microsoft.com/office/officeart/2005/8/layout/process2"/>
    <dgm:cxn modelId="{4161C6EC-276D-4AE5-89A6-9F86E2A48023}" type="presOf" srcId="{C0D3D6F2-1C66-9946-B1F0-D7B19854F410}" destId="{A7155030-92F9-4CD5-A18D-F388D038CD4D}" srcOrd="0" destOrd="0" presId="urn:microsoft.com/office/officeart/2005/8/layout/process2"/>
    <dgm:cxn modelId="{3EFFD7ED-8FC7-4354-8012-23733FB5D01A}" type="presOf" srcId="{88A6667A-37DC-1048-8906-B0DEA38BD967}" destId="{B00C98C3-3002-47CE-B13A-DE555432A487}" srcOrd="0" destOrd="0" presId="urn:microsoft.com/office/officeart/2005/8/layout/process2"/>
    <dgm:cxn modelId="{064FEECE-0862-6645-90C0-EF3DC32A35B4}" srcId="{3B91E411-B885-D947-B3AE-584E2B519F22}" destId="{19F6509A-91A7-C84C-8D94-717F534633D1}" srcOrd="1" destOrd="0" parTransId="{80E52737-7957-E644-B184-E8BAF89A70FB}" sibTransId="{88A6667A-37DC-1048-8906-B0DEA38BD967}"/>
    <dgm:cxn modelId="{3F3FD3F0-927D-4B0A-826E-99297E8EB9B1}" type="presOf" srcId="{32D0E992-8EB2-9546-A0E5-1E03231992CF}" destId="{170C508C-1D24-4AEB-A017-1267B8DBC63A}" srcOrd="1" destOrd="0" presId="urn:microsoft.com/office/officeart/2005/8/layout/process2"/>
    <dgm:cxn modelId="{B09D3BF1-06DB-47A5-9412-A11B917B3D30}" type="presOf" srcId="{4558EC55-96D9-6C4B-A6D5-BA27B4BB59FD}" destId="{B5ABA132-5D6E-4007-AE77-72E47D846938}" srcOrd="0" destOrd="0" presId="urn:microsoft.com/office/officeart/2005/8/layout/process2"/>
    <dgm:cxn modelId="{A76A9AF1-7A8E-CF4A-8832-88F72CBE676D}" srcId="{3B91E411-B885-D947-B3AE-584E2B519F22}" destId="{E71F30F4-2B20-A04B-9560-97A065128F12}" srcOrd="5" destOrd="0" parTransId="{893E7222-60B7-0F44-BD13-726CA9C43B65}" sibTransId="{7BE46A5C-2C42-8F47-8FCA-00E7654EB72D}"/>
    <dgm:cxn modelId="{CC12B9D2-F69F-47F9-8814-B2D7C1F5595A}" type="presOf" srcId="{4AA6C7EE-A362-8046-BB77-555E9799D80C}" destId="{B8801F3A-49F8-4605-AFE2-BDF45A5CE163}" srcOrd="1" destOrd="0" presId="urn:microsoft.com/office/officeart/2005/8/layout/process2"/>
    <dgm:cxn modelId="{476912F5-0B77-487B-B181-DF9D5DA4E3C7}" type="presOf" srcId="{76AB0E97-B11C-2F40-AB42-A25FAB0652DE}" destId="{DDA915BF-C343-41EC-A4FD-42BDA414EFD6}" srcOrd="0" destOrd="0" presId="urn:microsoft.com/office/officeart/2005/8/layout/process2"/>
    <dgm:cxn modelId="{5DDB55D5-5FF9-4BB2-915D-595F3A9E5101}" type="presOf" srcId="{7F9328E2-BF5F-A74B-9307-BD8FCCBD53C9}" destId="{EEDFEFDA-E1D0-4D1F-96C9-66EF72DDCE26}" srcOrd="0" destOrd="0" presId="urn:microsoft.com/office/officeart/2005/8/layout/process2"/>
    <dgm:cxn modelId="{444C07D8-7AE2-4B10-B6B7-0C4BF9D0A589}" srcId="{3B91E411-B885-D947-B3AE-584E2B519F22}" destId="{DBF7D0BB-E602-488F-83D3-969CABCD992A}" srcOrd="6" destOrd="0" parTransId="{EDC54486-7F1F-44FA-8E7D-46D210AEDD38}" sibTransId="{E40556B0-58AD-4FFE-A8C0-5AD948EB86A3}"/>
    <dgm:cxn modelId="{6F631DD9-106A-294C-9274-43FEEDA39C90}" srcId="{3B91E411-B885-D947-B3AE-584E2B519F22}" destId="{76AB0E97-B11C-2F40-AB42-A25FAB0652DE}" srcOrd="3" destOrd="0" parTransId="{6409F8EF-E4DE-8543-84D6-24CDD1222B7D}" sibTransId="{4558EC55-96D9-6C4B-A6D5-BA27B4BB59FD}"/>
    <dgm:cxn modelId="{190B6360-C847-46F8-BE98-EF3237B4C33F}" type="presParOf" srcId="{37490781-5E8E-4E92-AEF1-1316EEF1355F}" destId="{10B5B0B1-35CF-47E4-803D-59204A06A401}" srcOrd="0" destOrd="0" presId="urn:microsoft.com/office/officeart/2005/8/layout/process2"/>
    <dgm:cxn modelId="{A1A93B9B-664F-460D-9F29-7AE4946A88BF}" type="presParOf" srcId="{37490781-5E8E-4E92-AEF1-1316EEF1355F}" destId="{C226ECD6-BC21-44BE-82AA-38D365859480}" srcOrd="1" destOrd="0" presId="urn:microsoft.com/office/officeart/2005/8/layout/process2"/>
    <dgm:cxn modelId="{54D81061-CCDF-4BBD-9229-C68CC2549EAD}" type="presParOf" srcId="{C226ECD6-BC21-44BE-82AA-38D365859480}" destId="{170C508C-1D24-4AEB-A017-1267B8DBC63A}" srcOrd="0" destOrd="0" presId="urn:microsoft.com/office/officeart/2005/8/layout/process2"/>
    <dgm:cxn modelId="{29B7F21D-1797-42F3-8706-6E13C9F19858}" type="presParOf" srcId="{37490781-5E8E-4E92-AEF1-1316EEF1355F}" destId="{377A8DC3-DA89-4FFB-989E-90CCAA304785}" srcOrd="2" destOrd="0" presId="urn:microsoft.com/office/officeart/2005/8/layout/process2"/>
    <dgm:cxn modelId="{607C23A1-940C-4238-8F4C-91350110155C}" type="presParOf" srcId="{37490781-5E8E-4E92-AEF1-1316EEF1355F}" destId="{B00C98C3-3002-47CE-B13A-DE555432A487}" srcOrd="3" destOrd="0" presId="urn:microsoft.com/office/officeart/2005/8/layout/process2"/>
    <dgm:cxn modelId="{3C368F74-74CC-4A21-9D33-7DB1A1B3E2F3}" type="presParOf" srcId="{B00C98C3-3002-47CE-B13A-DE555432A487}" destId="{D88FE8C9-4EDD-4B04-AF88-0BDEDE6364DD}" srcOrd="0" destOrd="0" presId="urn:microsoft.com/office/officeart/2005/8/layout/process2"/>
    <dgm:cxn modelId="{33493D60-4509-4D74-9165-C979B205B53B}" type="presParOf" srcId="{37490781-5E8E-4E92-AEF1-1316EEF1355F}" destId="{3E26B157-F7CE-4A36-ADF5-000B02B0D69A}" srcOrd="4" destOrd="0" presId="urn:microsoft.com/office/officeart/2005/8/layout/process2"/>
    <dgm:cxn modelId="{7D51EA13-E4A6-43D5-8A3E-D98216E71777}" type="presParOf" srcId="{37490781-5E8E-4E92-AEF1-1316EEF1355F}" destId="{EEDFEFDA-E1D0-4D1F-96C9-66EF72DDCE26}" srcOrd="5" destOrd="0" presId="urn:microsoft.com/office/officeart/2005/8/layout/process2"/>
    <dgm:cxn modelId="{F56CFE8A-A8F3-4DAE-BB94-BC4182538370}" type="presParOf" srcId="{EEDFEFDA-E1D0-4D1F-96C9-66EF72DDCE26}" destId="{6A4AAC67-501A-4052-91B9-6C3C700C6328}" srcOrd="0" destOrd="0" presId="urn:microsoft.com/office/officeart/2005/8/layout/process2"/>
    <dgm:cxn modelId="{73B9BA1B-7349-4295-BBF8-DE94AAC5C703}" type="presParOf" srcId="{37490781-5E8E-4E92-AEF1-1316EEF1355F}" destId="{DDA915BF-C343-41EC-A4FD-42BDA414EFD6}" srcOrd="6" destOrd="0" presId="urn:microsoft.com/office/officeart/2005/8/layout/process2"/>
    <dgm:cxn modelId="{CA9DA50C-6CAA-42CD-B892-DD2A9AA257C7}" type="presParOf" srcId="{37490781-5E8E-4E92-AEF1-1316EEF1355F}" destId="{B5ABA132-5D6E-4007-AE77-72E47D846938}" srcOrd="7" destOrd="0" presId="urn:microsoft.com/office/officeart/2005/8/layout/process2"/>
    <dgm:cxn modelId="{5ACCA534-39FA-46CE-9B76-62ECE1F80A6E}" type="presParOf" srcId="{B5ABA132-5D6E-4007-AE77-72E47D846938}" destId="{453CAD69-B86F-459D-84AD-CF1687508F6E}" srcOrd="0" destOrd="0" presId="urn:microsoft.com/office/officeart/2005/8/layout/process2"/>
    <dgm:cxn modelId="{88754398-909A-45C5-92D9-DE97E62A7A50}" type="presParOf" srcId="{37490781-5E8E-4E92-AEF1-1316EEF1355F}" destId="{A7155030-92F9-4CD5-A18D-F388D038CD4D}" srcOrd="8" destOrd="0" presId="urn:microsoft.com/office/officeart/2005/8/layout/process2"/>
    <dgm:cxn modelId="{CBB4CB7F-BE0E-450A-826B-2E1C597C767B}" type="presParOf" srcId="{37490781-5E8E-4E92-AEF1-1316EEF1355F}" destId="{3CD14969-FBD7-4AA6-8AD1-F990144515C4}" srcOrd="9" destOrd="0" presId="urn:microsoft.com/office/officeart/2005/8/layout/process2"/>
    <dgm:cxn modelId="{8E0362FB-742A-4D6F-8CFC-35EF228A38FE}" type="presParOf" srcId="{3CD14969-FBD7-4AA6-8AD1-F990144515C4}" destId="{B8801F3A-49F8-4605-AFE2-BDF45A5CE163}" srcOrd="0" destOrd="0" presId="urn:microsoft.com/office/officeart/2005/8/layout/process2"/>
    <dgm:cxn modelId="{4706D338-A1DE-4509-A2A7-057FD3BE2848}" type="presParOf" srcId="{37490781-5E8E-4E92-AEF1-1316EEF1355F}" destId="{1ED9AAC9-B70F-45DF-ACA1-31D1C91ABA36}" srcOrd="10" destOrd="0" presId="urn:microsoft.com/office/officeart/2005/8/layout/process2"/>
    <dgm:cxn modelId="{A39C1353-5118-4616-B287-C3E864367BC9}" type="presParOf" srcId="{37490781-5E8E-4E92-AEF1-1316EEF1355F}" destId="{7B875B05-FFC7-4EB9-844D-79693FEBA7B5}" srcOrd="11" destOrd="0" presId="urn:microsoft.com/office/officeart/2005/8/layout/process2"/>
    <dgm:cxn modelId="{994F3583-B97A-4E51-955D-20F31A3DB710}" type="presParOf" srcId="{7B875B05-FFC7-4EB9-844D-79693FEBA7B5}" destId="{0AA7B1EC-DC01-4F83-9C39-BB2133944BC1}" srcOrd="0" destOrd="0" presId="urn:microsoft.com/office/officeart/2005/8/layout/process2"/>
    <dgm:cxn modelId="{DC0A8DC3-8C93-4F88-9D84-36EE60801E28}" type="presParOf" srcId="{37490781-5E8E-4E92-AEF1-1316EEF1355F}" destId="{D8FF0655-AC14-42B9-B9FB-682EA93E337F}" srcOrd="12" destOrd="0" presId="urn:microsoft.com/office/officeart/2005/8/layout/process2"/>
  </dgm:cxnLst>
  <dgm:bg>
    <a:noFill/>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ata12.xml><?xml version="1.0" encoding="utf-8"?>
<dgm:dataModel xmlns:dgm="http://schemas.openxmlformats.org/drawingml/2006/diagram" xmlns:a="http://schemas.openxmlformats.org/drawingml/2006/main">
  <dgm:ptLst>
    <dgm:pt modelId="{89C80ED3-3D32-42AD-A0A4-F96B46EF2939}" type="doc">
      <dgm:prSet loTypeId="urn:microsoft.com/office/officeart/2005/8/layout/hProcess11" loCatId="process" qsTypeId="urn:microsoft.com/office/officeart/2005/8/quickstyle/simple2" qsCatId="simple" csTypeId="urn:microsoft.com/office/officeart/2005/8/colors/accent0_2" csCatId="mainScheme" phldr="1"/>
      <dgm:spPr/>
      <dgm:t>
        <a:bodyPr/>
        <a:lstStyle/>
        <a:p>
          <a:endParaRPr lang="it-IT"/>
        </a:p>
      </dgm:t>
    </dgm:pt>
    <dgm:pt modelId="{C538BF86-5435-4E3B-945C-B449A6753699}">
      <dgm:prSet phldrT="[Testo]"/>
      <dgm:spPr/>
      <dgm:t>
        <a:bodyPr/>
        <a:lstStyle/>
        <a:p>
          <a:pPr algn="ctr"/>
          <a:r>
            <a:rPr lang="it-IT" b="0"/>
            <a:t>Circolare n° 6736/61/AI </a:t>
          </a:r>
        </a:p>
      </dgm:t>
    </dgm:pt>
    <dgm:pt modelId="{2A6B60F4-ADFF-41D5-904B-C8835DAA259E}" type="parTrans" cxnId="{B24A6C2B-638F-47F5-A3C9-15174DC71AA9}">
      <dgm:prSet/>
      <dgm:spPr/>
      <dgm:t>
        <a:bodyPr/>
        <a:lstStyle/>
        <a:p>
          <a:pPr algn="ctr"/>
          <a:endParaRPr lang="it-IT" b="0"/>
        </a:p>
      </dgm:t>
    </dgm:pt>
    <dgm:pt modelId="{D5D48361-E38E-4D50-ADF7-73DB8B748602}" type="sibTrans" cxnId="{B24A6C2B-638F-47F5-A3C9-15174DC71AA9}">
      <dgm:prSet/>
      <dgm:spPr/>
      <dgm:t>
        <a:bodyPr/>
        <a:lstStyle/>
        <a:p>
          <a:pPr algn="ctr"/>
          <a:endParaRPr lang="it-IT" b="0"/>
        </a:p>
      </dgm:t>
    </dgm:pt>
    <dgm:pt modelId="{42D50435-7350-475D-87D1-01E8D2C2FA1C}">
      <dgm:prSet phldrT="[Testo]"/>
      <dgm:spPr/>
      <dgm:t>
        <a:bodyPr/>
        <a:lstStyle/>
        <a:p>
          <a:pPr algn="ctr"/>
          <a:r>
            <a:rPr lang="it-IT" b="0"/>
            <a:t>Circolare LL.PP n° 34233 </a:t>
          </a:r>
        </a:p>
      </dgm:t>
    </dgm:pt>
    <dgm:pt modelId="{95DF3A45-3367-4D72-9787-2F8B77424D2F}" type="parTrans" cxnId="{1F7EFB03-A741-42D6-830E-322F26206E8C}">
      <dgm:prSet/>
      <dgm:spPr/>
      <dgm:t>
        <a:bodyPr/>
        <a:lstStyle/>
        <a:p>
          <a:pPr algn="ctr"/>
          <a:endParaRPr lang="it-IT" b="0"/>
        </a:p>
      </dgm:t>
    </dgm:pt>
    <dgm:pt modelId="{DEA1ACDC-5E25-4CC5-AFB9-2B40FCFEC003}" type="sibTrans" cxnId="{1F7EFB03-A741-42D6-830E-322F26206E8C}">
      <dgm:prSet/>
      <dgm:spPr/>
      <dgm:t>
        <a:bodyPr/>
        <a:lstStyle/>
        <a:p>
          <a:pPr algn="ctr"/>
          <a:endParaRPr lang="it-IT" b="0"/>
        </a:p>
      </dgm:t>
    </dgm:pt>
    <dgm:pt modelId="{4644C5C8-E522-46EB-9F4F-AE02258AEF34}">
      <dgm:prSet phldrT="[Testo]"/>
      <dgm:spPr/>
      <dgm:t>
        <a:bodyPr/>
        <a:lstStyle/>
        <a:p>
          <a:pPr algn="ctr">
            <a:buFont typeface="+mj-lt"/>
            <a:buAutoNum type="arabicPeriod"/>
          </a:pPr>
          <a:r>
            <a:rPr lang="it-IT" b="0"/>
            <a:t>Norma C.N.R. (Boll. Uff. n° 165/93)</a:t>
          </a:r>
        </a:p>
      </dgm:t>
    </dgm:pt>
    <dgm:pt modelId="{CE02595D-E4D0-48AE-B0A3-2259C2CC24B0}" type="parTrans" cxnId="{06C7B077-CDB6-491D-991F-689A6E56CB56}">
      <dgm:prSet/>
      <dgm:spPr/>
      <dgm:t>
        <a:bodyPr/>
        <a:lstStyle/>
        <a:p>
          <a:pPr algn="ctr"/>
          <a:endParaRPr lang="it-IT" b="0"/>
        </a:p>
      </dgm:t>
    </dgm:pt>
    <dgm:pt modelId="{174D44C9-FB24-4491-A52D-1EB7FDD22E0D}" type="sibTrans" cxnId="{06C7B077-CDB6-491D-991F-689A6E56CB56}">
      <dgm:prSet/>
      <dgm:spPr/>
      <dgm:t>
        <a:bodyPr/>
        <a:lstStyle/>
        <a:p>
          <a:pPr algn="ctr"/>
          <a:endParaRPr lang="it-IT" b="0"/>
        </a:p>
      </dgm:t>
    </dgm:pt>
    <dgm:pt modelId="{865E120D-EBEF-43A4-9F22-655BC4620972}">
      <dgm:prSet/>
      <dgm:spPr/>
      <dgm:t>
        <a:bodyPr/>
        <a:lstStyle/>
        <a:p>
          <a:pPr algn="ctr">
            <a:buFont typeface="+mj-lt"/>
            <a:buAutoNum type="arabicPeriod"/>
          </a:pPr>
          <a:r>
            <a:rPr lang="it-IT" b="0"/>
            <a:t>NTC2008</a:t>
          </a:r>
        </a:p>
      </dgm:t>
    </dgm:pt>
    <dgm:pt modelId="{E2DE97D2-54A2-4B32-A4FC-871F2D7839CB}" type="parTrans" cxnId="{83B39805-3E09-4A9C-988F-974CE2ED5358}">
      <dgm:prSet/>
      <dgm:spPr/>
      <dgm:t>
        <a:bodyPr/>
        <a:lstStyle/>
        <a:p>
          <a:pPr algn="ctr"/>
          <a:endParaRPr lang="it-IT" b="0"/>
        </a:p>
      </dgm:t>
    </dgm:pt>
    <dgm:pt modelId="{6E425BC1-0689-41E7-AB53-96CE69F01E68}" type="sibTrans" cxnId="{83B39805-3E09-4A9C-988F-974CE2ED5358}">
      <dgm:prSet/>
      <dgm:spPr/>
      <dgm:t>
        <a:bodyPr/>
        <a:lstStyle/>
        <a:p>
          <a:pPr algn="ctr"/>
          <a:endParaRPr lang="it-IT" b="0"/>
        </a:p>
      </dgm:t>
    </dgm:pt>
    <dgm:pt modelId="{455B4E6F-72DB-41BB-AAF0-2AF081925514}">
      <dgm:prSet/>
      <dgm:spPr/>
      <dgm:t>
        <a:bodyPr/>
        <a:lstStyle/>
        <a:p>
          <a:pPr algn="ctr">
            <a:buFont typeface="+mj-lt"/>
            <a:buAutoNum type="arabicPeriod"/>
          </a:pPr>
          <a:r>
            <a:rPr lang="it-IT" b="0"/>
            <a:t>NTC2018 e Circolare Applicativa</a:t>
          </a:r>
        </a:p>
      </dgm:t>
    </dgm:pt>
    <dgm:pt modelId="{A0212364-A42B-4451-A5ED-6231E9202F68}" type="parTrans" cxnId="{93F48020-5B6D-4293-A2D2-8A36F1960B00}">
      <dgm:prSet/>
      <dgm:spPr/>
      <dgm:t>
        <a:bodyPr/>
        <a:lstStyle/>
        <a:p>
          <a:pPr algn="ctr"/>
          <a:endParaRPr lang="it-IT" b="0"/>
        </a:p>
      </dgm:t>
    </dgm:pt>
    <dgm:pt modelId="{F255E7B4-5C98-451D-A4DB-7021B762C01A}" type="sibTrans" cxnId="{93F48020-5B6D-4293-A2D2-8A36F1960B00}">
      <dgm:prSet/>
      <dgm:spPr/>
      <dgm:t>
        <a:bodyPr/>
        <a:lstStyle/>
        <a:p>
          <a:pPr algn="ctr"/>
          <a:endParaRPr lang="it-IT" b="0"/>
        </a:p>
      </dgm:t>
    </dgm:pt>
    <dgm:pt modelId="{006A42DE-7920-4D37-98FA-AF34B7954659}">
      <dgm:prSet/>
      <dgm:spPr/>
      <dgm:t>
        <a:bodyPr/>
        <a:lstStyle/>
        <a:p>
          <a:pPr algn="ctr">
            <a:buFont typeface="+mj-lt"/>
            <a:buAutoNum type="arabicPeriod"/>
          </a:pPr>
          <a:r>
            <a:rPr lang="it-IT" b="0"/>
            <a:t>Nuove Linee Guida</a:t>
          </a:r>
        </a:p>
      </dgm:t>
    </dgm:pt>
    <dgm:pt modelId="{E7868843-00AC-4F28-86AB-A8E04CCB8093}" type="parTrans" cxnId="{50584A64-0852-45D8-AC09-9D8990A244BE}">
      <dgm:prSet/>
      <dgm:spPr/>
      <dgm:t>
        <a:bodyPr/>
        <a:lstStyle/>
        <a:p>
          <a:pPr algn="ctr"/>
          <a:endParaRPr lang="it-IT" b="0"/>
        </a:p>
      </dgm:t>
    </dgm:pt>
    <dgm:pt modelId="{876DF9DB-2C17-4D6B-A9BA-1874AFFDC276}" type="sibTrans" cxnId="{50584A64-0852-45D8-AC09-9D8990A244BE}">
      <dgm:prSet/>
      <dgm:spPr/>
      <dgm:t>
        <a:bodyPr/>
        <a:lstStyle/>
        <a:p>
          <a:pPr algn="ctr"/>
          <a:endParaRPr lang="it-IT" b="0"/>
        </a:p>
      </dgm:t>
    </dgm:pt>
    <dgm:pt modelId="{6F2199B9-0A3B-4CE3-935D-03BE45D74DE6}" type="pres">
      <dgm:prSet presAssocID="{89C80ED3-3D32-42AD-A0A4-F96B46EF2939}" presName="Name0" presStyleCnt="0">
        <dgm:presLayoutVars>
          <dgm:dir/>
          <dgm:resizeHandles val="exact"/>
        </dgm:presLayoutVars>
      </dgm:prSet>
      <dgm:spPr/>
    </dgm:pt>
    <dgm:pt modelId="{A0F3AB61-DE96-4BD4-A2B2-252F9DEFF38E}" type="pres">
      <dgm:prSet presAssocID="{89C80ED3-3D32-42AD-A0A4-F96B46EF2939}" presName="arrow" presStyleLbl="bgShp" presStyleIdx="0" presStyleCnt="1"/>
      <dgm:spPr/>
    </dgm:pt>
    <dgm:pt modelId="{68E9AD64-3D35-4EC3-8862-D7577E1FFEE5}" type="pres">
      <dgm:prSet presAssocID="{89C80ED3-3D32-42AD-A0A4-F96B46EF2939}" presName="points" presStyleCnt="0"/>
      <dgm:spPr/>
    </dgm:pt>
    <dgm:pt modelId="{2AC47CC2-DA5D-4DC7-ABE7-68BC3309D1EC}" type="pres">
      <dgm:prSet presAssocID="{C538BF86-5435-4E3B-945C-B449A6753699}" presName="compositeA" presStyleCnt="0"/>
      <dgm:spPr/>
    </dgm:pt>
    <dgm:pt modelId="{F7CEF8D8-7AB4-4047-ADA4-B5C0C44113E5}" type="pres">
      <dgm:prSet presAssocID="{C538BF86-5435-4E3B-945C-B449A6753699}" presName="textA" presStyleLbl="revTx" presStyleIdx="0" presStyleCnt="6">
        <dgm:presLayoutVars>
          <dgm:bulletEnabled val="1"/>
        </dgm:presLayoutVars>
      </dgm:prSet>
      <dgm:spPr/>
    </dgm:pt>
    <dgm:pt modelId="{8A5116EB-13D5-46BA-BAB8-502EEA5BE5A8}" type="pres">
      <dgm:prSet presAssocID="{C538BF86-5435-4E3B-945C-B449A6753699}" presName="circleA" presStyleLbl="node1" presStyleIdx="0" presStyleCnt="6" custScaleX="186848" custScaleY="107536"/>
      <dgm:spPr/>
    </dgm:pt>
    <dgm:pt modelId="{A2DAF0D6-DDA7-4D0A-8B59-275A1D9B1916}" type="pres">
      <dgm:prSet presAssocID="{C538BF86-5435-4E3B-945C-B449A6753699}" presName="spaceA" presStyleCnt="0"/>
      <dgm:spPr/>
    </dgm:pt>
    <dgm:pt modelId="{E464EF39-7B9F-4E3F-84F5-27453EC73913}" type="pres">
      <dgm:prSet presAssocID="{D5D48361-E38E-4D50-ADF7-73DB8B748602}" presName="space" presStyleCnt="0"/>
      <dgm:spPr/>
    </dgm:pt>
    <dgm:pt modelId="{CE80302E-6989-4394-B925-7F8FE07A2612}" type="pres">
      <dgm:prSet presAssocID="{42D50435-7350-475D-87D1-01E8D2C2FA1C}" presName="compositeB" presStyleCnt="0"/>
      <dgm:spPr/>
    </dgm:pt>
    <dgm:pt modelId="{5CF6D54A-D093-4B64-8B4F-9DD3ACCB787B}" type="pres">
      <dgm:prSet presAssocID="{42D50435-7350-475D-87D1-01E8D2C2FA1C}" presName="textB" presStyleLbl="revTx" presStyleIdx="1" presStyleCnt="6">
        <dgm:presLayoutVars>
          <dgm:bulletEnabled val="1"/>
        </dgm:presLayoutVars>
      </dgm:prSet>
      <dgm:spPr/>
    </dgm:pt>
    <dgm:pt modelId="{3206C66F-1433-4FCF-B678-C9D8AC984FBD}" type="pres">
      <dgm:prSet presAssocID="{42D50435-7350-475D-87D1-01E8D2C2FA1C}" presName="circleB" presStyleLbl="node1" presStyleIdx="1" presStyleCnt="6" custScaleX="186848" custScaleY="107536"/>
      <dgm:spPr/>
    </dgm:pt>
    <dgm:pt modelId="{B7D6AA90-01B9-455C-90EF-55BDC1F34A35}" type="pres">
      <dgm:prSet presAssocID="{42D50435-7350-475D-87D1-01E8D2C2FA1C}" presName="spaceB" presStyleCnt="0"/>
      <dgm:spPr/>
    </dgm:pt>
    <dgm:pt modelId="{93C77C0E-722C-4989-804D-6CEF0AD42B62}" type="pres">
      <dgm:prSet presAssocID="{DEA1ACDC-5E25-4CC5-AFB9-2B40FCFEC003}" presName="space" presStyleCnt="0"/>
      <dgm:spPr/>
    </dgm:pt>
    <dgm:pt modelId="{658B0FF2-1FA0-4AEB-8010-CAD23EBEB2C3}" type="pres">
      <dgm:prSet presAssocID="{4644C5C8-E522-46EB-9F4F-AE02258AEF34}" presName="compositeA" presStyleCnt="0"/>
      <dgm:spPr/>
    </dgm:pt>
    <dgm:pt modelId="{7EB3023D-E96A-4B37-ADAD-0ECBA65DE702}" type="pres">
      <dgm:prSet presAssocID="{4644C5C8-E522-46EB-9F4F-AE02258AEF34}" presName="textA" presStyleLbl="revTx" presStyleIdx="2" presStyleCnt="6">
        <dgm:presLayoutVars>
          <dgm:bulletEnabled val="1"/>
        </dgm:presLayoutVars>
      </dgm:prSet>
      <dgm:spPr/>
    </dgm:pt>
    <dgm:pt modelId="{5E02898F-FCB4-4FF1-A4CB-6F038D57A0CD}" type="pres">
      <dgm:prSet presAssocID="{4644C5C8-E522-46EB-9F4F-AE02258AEF34}" presName="circleA" presStyleLbl="node1" presStyleIdx="2" presStyleCnt="6" custScaleX="186848" custScaleY="107536"/>
      <dgm:spPr/>
    </dgm:pt>
    <dgm:pt modelId="{71FBD733-808E-48AA-BDAF-92517042817C}" type="pres">
      <dgm:prSet presAssocID="{4644C5C8-E522-46EB-9F4F-AE02258AEF34}" presName="spaceA" presStyleCnt="0"/>
      <dgm:spPr/>
    </dgm:pt>
    <dgm:pt modelId="{1ED3757A-A004-4E03-9F07-14F2095B2A02}" type="pres">
      <dgm:prSet presAssocID="{174D44C9-FB24-4491-A52D-1EB7FDD22E0D}" presName="space" presStyleCnt="0"/>
      <dgm:spPr/>
    </dgm:pt>
    <dgm:pt modelId="{97385D1E-3BA6-4EAC-B172-4109C21327B5}" type="pres">
      <dgm:prSet presAssocID="{865E120D-EBEF-43A4-9F22-655BC4620972}" presName="compositeB" presStyleCnt="0"/>
      <dgm:spPr/>
    </dgm:pt>
    <dgm:pt modelId="{3472FBFE-F2CA-4C8D-90C2-1E5E5B3FD186}" type="pres">
      <dgm:prSet presAssocID="{865E120D-EBEF-43A4-9F22-655BC4620972}" presName="textB" presStyleLbl="revTx" presStyleIdx="3" presStyleCnt="6">
        <dgm:presLayoutVars>
          <dgm:bulletEnabled val="1"/>
        </dgm:presLayoutVars>
      </dgm:prSet>
      <dgm:spPr/>
    </dgm:pt>
    <dgm:pt modelId="{7A866199-424C-4703-A482-438A1841827D}" type="pres">
      <dgm:prSet presAssocID="{865E120D-EBEF-43A4-9F22-655BC4620972}" presName="circleB" presStyleLbl="node1" presStyleIdx="3" presStyleCnt="6" custScaleX="186848" custScaleY="107536"/>
      <dgm:spPr/>
    </dgm:pt>
    <dgm:pt modelId="{A243702C-E0B4-4116-B611-B1B1B7E3EB6E}" type="pres">
      <dgm:prSet presAssocID="{865E120D-EBEF-43A4-9F22-655BC4620972}" presName="spaceB" presStyleCnt="0"/>
      <dgm:spPr/>
    </dgm:pt>
    <dgm:pt modelId="{A863F003-1DE2-435F-971E-D7C803397885}" type="pres">
      <dgm:prSet presAssocID="{6E425BC1-0689-41E7-AB53-96CE69F01E68}" presName="space" presStyleCnt="0"/>
      <dgm:spPr/>
    </dgm:pt>
    <dgm:pt modelId="{FA720B01-27C1-40A4-B295-0B2CAC3DFCA2}" type="pres">
      <dgm:prSet presAssocID="{455B4E6F-72DB-41BB-AAF0-2AF081925514}" presName="compositeA" presStyleCnt="0"/>
      <dgm:spPr/>
    </dgm:pt>
    <dgm:pt modelId="{639B32F8-D461-4C3E-A09D-A2E23B71D51C}" type="pres">
      <dgm:prSet presAssocID="{455B4E6F-72DB-41BB-AAF0-2AF081925514}" presName="textA" presStyleLbl="revTx" presStyleIdx="4" presStyleCnt="6">
        <dgm:presLayoutVars>
          <dgm:bulletEnabled val="1"/>
        </dgm:presLayoutVars>
      </dgm:prSet>
      <dgm:spPr/>
    </dgm:pt>
    <dgm:pt modelId="{B7772C0F-5832-489B-B34B-1B2004FFE654}" type="pres">
      <dgm:prSet presAssocID="{455B4E6F-72DB-41BB-AAF0-2AF081925514}" presName="circleA" presStyleLbl="node1" presStyleIdx="4" presStyleCnt="6" custScaleX="186848" custScaleY="107536"/>
      <dgm:spPr/>
    </dgm:pt>
    <dgm:pt modelId="{8C145E78-8F15-4AEA-ADCA-C8EAC53E7C51}" type="pres">
      <dgm:prSet presAssocID="{455B4E6F-72DB-41BB-AAF0-2AF081925514}" presName="spaceA" presStyleCnt="0"/>
      <dgm:spPr/>
    </dgm:pt>
    <dgm:pt modelId="{7282FD8A-ACE1-464A-967F-AD31B62805BE}" type="pres">
      <dgm:prSet presAssocID="{F255E7B4-5C98-451D-A4DB-7021B762C01A}" presName="space" presStyleCnt="0"/>
      <dgm:spPr/>
    </dgm:pt>
    <dgm:pt modelId="{15016F28-D0A0-4776-A175-EDE2BE532518}" type="pres">
      <dgm:prSet presAssocID="{006A42DE-7920-4D37-98FA-AF34B7954659}" presName="compositeB" presStyleCnt="0"/>
      <dgm:spPr/>
    </dgm:pt>
    <dgm:pt modelId="{1876E35D-FA1F-4D8B-B95E-B08E9EA7608C}" type="pres">
      <dgm:prSet presAssocID="{006A42DE-7920-4D37-98FA-AF34B7954659}" presName="textB" presStyleLbl="revTx" presStyleIdx="5" presStyleCnt="6">
        <dgm:presLayoutVars>
          <dgm:bulletEnabled val="1"/>
        </dgm:presLayoutVars>
      </dgm:prSet>
      <dgm:spPr/>
    </dgm:pt>
    <dgm:pt modelId="{77C70D25-E17E-4355-91A8-33F91DD3173E}" type="pres">
      <dgm:prSet presAssocID="{006A42DE-7920-4D37-98FA-AF34B7954659}" presName="circleB" presStyleLbl="node1" presStyleIdx="5" presStyleCnt="6" custScaleX="186848" custScaleY="107536"/>
      <dgm:spPr/>
    </dgm:pt>
    <dgm:pt modelId="{D8C12C5F-9027-4CCE-910D-65DD6996A4DA}" type="pres">
      <dgm:prSet presAssocID="{006A42DE-7920-4D37-98FA-AF34B7954659}" presName="spaceB" presStyleCnt="0"/>
      <dgm:spPr/>
    </dgm:pt>
  </dgm:ptLst>
  <dgm:cxnLst>
    <dgm:cxn modelId="{1F7EFB03-A741-42D6-830E-322F26206E8C}" srcId="{89C80ED3-3D32-42AD-A0A4-F96B46EF2939}" destId="{42D50435-7350-475D-87D1-01E8D2C2FA1C}" srcOrd="1" destOrd="0" parTransId="{95DF3A45-3367-4D72-9787-2F8B77424D2F}" sibTransId="{DEA1ACDC-5E25-4CC5-AFB9-2B40FCFEC003}"/>
    <dgm:cxn modelId="{83B39805-3E09-4A9C-988F-974CE2ED5358}" srcId="{89C80ED3-3D32-42AD-A0A4-F96B46EF2939}" destId="{865E120D-EBEF-43A4-9F22-655BC4620972}" srcOrd="3" destOrd="0" parTransId="{E2DE97D2-54A2-4B32-A4FC-871F2D7839CB}" sibTransId="{6E425BC1-0689-41E7-AB53-96CE69F01E68}"/>
    <dgm:cxn modelId="{93F48020-5B6D-4293-A2D2-8A36F1960B00}" srcId="{89C80ED3-3D32-42AD-A0A4-F96B46EF2939}" destId="{455B4E6F-72DB-41BB-AAF0-2AF081925514}" srcOrd="4" destOrd="0" parTransId="{A0212364-A42B-4451-A5ED-6231E9202F68}" sibTransId="{F255E7B4-5C98-451D-A4DB-7021B762C01A}"/>
    <dgm:cxn modelId="{B24A6C2B-638F-47F5-A3C9-15174DC71AA9}" srcId="{89C80ED3-3D32-42AD-A0A4-F96B46EF2939}" destId="{C538BF86-5435-4E3B-945C-B449A6753699}" srcOrd="0" destOrd="0" parTransId="{2A6B60F4-ADFF-41D5-904B-C8835DAA259E}" sibTransId="{D5D48361-E38E-4D50-ADF7-73DB8B748602}"/>
    <dgm:cxn modelId="{F5A0C635-2055-4D33-A55D-4DC15373CD09}" type="presOf" srcId="{C538BF86-5435-4E3B-945C-B449A6753699}" destId="{F7CEF8D8-7AB4-4047-ADA4-B5C0C44113E5}" srcOrd="0" destOrd="0" presId="urn:microsoft.com/office/officeart/2005/8/layout/hProcess11"/>
    <dgm:cxn modelId="{BB5E6F37-BD0E-4B69-A44C-827A83E817EC}" type="presOf" srcId="{89C80ED3-3D32-42AD-A0A4-F96B46EF2939}" destId="{6F2199B9-0A3B-4CE3-935D-03BE45D74DE6}" srcOrd="0" destOrd="0" presId="urn:microsoft.com/office/officeart/2005/8/layout/hProcess11"/>
    <dgm:cxn modelId="{50584A64-0852-45D8-AC09-9D8990A244BE}" srcId="{89C80ED3-3D32-42AD-A0A4-F96B46EF2939}" destId="{006A42DE-7920-4D37-98FA-AF34B7954659}" srcOrd="5" destOrd="0" parTransId="{E7868843-00AC-4F28-86AB-A8E04CCB8093}" sibTransId="{876DF9DB-2C17-4D6B-A9BA-1874AFFDC276}"/>
    <dgm:cxn modelId="{6C245F67-AA80-4C20-BBAE-EF7648A4C38C}" type="presOf" srcId="{865E120D-EBEF-43A4-9F22-655BC4620972}" destId="{3472FBFE-F2CA-4C8D-90C2-1E5E5B3FD186}" srcOrd="0" destOrd="0" presId="urn:microsoft.com/office/officeart/2005/8/layout/hProcess11"/>
    <dgm:cxn modelId="{10017372-6C67-454E-AE6E-530AE8790385}" type="presOf" srcId="{455B4E6F-72DB-41BB-AAF0-2AF081925514}" destId="{639B32F8-D461-4C3E-A09D-A2E23B71D51C}" srcOrd="0" destOrd="0" presId="urn:microsoft.com/office/officeart/2005/8/layout/hProcess11"/>
    <dgm:cxn modelId="{DF560774-1057-4783-A95B-D627200734D4}" type="presOf" srcId="{4644C5C8-E522-46EB-9F4F-AE02258AEF34}" destId="{7EB3023D-E96A-4B37-ADAD-0ECBA65DE702}" srcOrd="0" destOrd="0" presId="urn:microsoft.com/office/officeart/2005/8/layout/hProcess11"/>
    <dgm:cxn modelId="{06C7B077-CDB6-491D-991F-689A6E56CB56}" srcId="{89C80ED3-3D32-42AD-A0A4-F96B46EF2939}" destId="{4644C5C8-E522-46EB-9F4F-AE02258AEF34}" srcOrd="2" destOrd="0" parTransId="{CE02595D-E4D0-48AE-B0A3-2259C2CC24B0}" sibTransId="{174D44C9-FB24-4491-A52D-1EB7FDD22E0D}"/>
    <dgm:cxn modelId="{62F628BE-862B-4396-8F94-A620A7EBDB1D}" type="presOf" srcId="{006A42DE-7920-4D37-98FA-AF34B7954659}" destId="{1876E35D-FA1F-4D8B-B95E-B08E9EA7608C}" srcOrd="0" destOrd="0" presId="urn:microsoft.com/office/officeart/2005/8/layout/hProcess11"/>
    <dgm:cxn modelId="{84B409F7-ACB2-4AA7-8930-CC5357DF3ECC}" type="presOf" srcId="{42D50435-7350-475D-87D1-01E8D2C2FA1C}" destId="{5CF6D54A-D093-4B64-8B4F-9DD3ACCB787B}" srcOrd="0" destOrd="0" presId="urn:microsoft.com/office/officeart/2005/8/layout/hProcess11"/>
    <dgm:cxn modelId="{FF5A2B9F-980A-4D78-9920-07016C664B7B}" type="presParOf" srcId="{6F2199B9-0A3B-4CE3-935D-03BE45D74DE6}" destId="{A0F3AB61-DE96-4BD4-A2B2-252F9DEFF38E}" srcOrd="0" destOrd="0" presId="urn:microsoft.com/office/officeart/2005/8/layout/hProcess11"/>
    <dgm:cxn modelId="{663893E6-7567-4323-82C4-880860E492F7}" type="presParOf" srcId="{6F2199B9-0A3B-4CE3-935D-03BE45D74DE6}" destId="{68E9AD64-3D35-4EC3-8862-D7577E1FFEE5}" srcOrd="1" destOrd="0" presId="urn:microsoft.com/office/officeart/2005/8/layout/hProcess11"/>
    <dgm:cxn modelId="{87D1D46C-CC9A-450F-B10C-53832C6BC7E5}" type="presParOf" srcId="{68E9AD64-3D35-4EC3-8862-D7577E1FFEE5}" destId="{2AC47CC2-DA5D-4DC7-ABE7-68BC3309D1EC}" srcOrd="0" destOrd="0" presId="urn:microsoft.com/office/officeart/2005/8/layout/hProcess11"/>
    <dgm:cxn modelId="{9F91BA25-3D04-4832-BD70-FE566F1E5095}" type="presParOf" srcId="{2AC47CC2-DA5D-4DC7-ABE7-68BC3309D1EC}" destId="{F7CEF8D8-7AB4-4047-ADA4-B5C0C44113E5}" srcOrd="0" destOrd="0" presId="urn:microsoft.com/office/officeart/2005/8/layout/hProcess11"/>
    <dgm:cxn modelId="{0B287F0D-36CE-4E39-8818-F6B17964EF8C}" type="presParOf" srcId="{2AC47CC2-DA5D-4DC7-ABE7-68BC3309D1EC}" destId="{8A5116EB-13D5-46BA-BAB8-502EEA5BE5A8}" srcOrd="1" destOrd="0" presId="urn:microsoft.com/office/officeart/2005/8/layout/hProcess11"/>
    <dgm:cxn modelId="{85A6208C-BC50-4761-A641-A03A7EF840B7}" type="presParOf" srcId="{2AC47CC2-DA5D-4DC7-ABE7-68BC3309D1EC}" destId="{A2DAF0D6-DDA7-4D0A-8B59-275A1D9B1916}" srcOrd="2" destOrd="0" presId="urn:microsoft.com/office/officeart/2005/8/layout/hProcess11"/>
    <dgm:cxn modelId="{7E904B26-C0F1-4AE8-86DA-C00026C9A933}" type="presParOf" srcId="{68E9AD64-3D35-4EC3-8862-D7577E1FFEE5}" destId="{E464EF39-7B9F-4E3F-84F5-27453EC73913}" srcOrd="1" destOrd="0" presId="urn:microsoft.com/office/officeart/2005/8/layout/hProcess11"/>
    <dgm:cxn modelId="{90B8E6C5-21F3-465D-B657-3E7512E890A5}" type="presParOf" srcId="{68E9AD64-3D35-4EC3-8862-D7577E1FFEE5}" destId="{CE80302E-6989-4394-B925-7F8FE07A2612}" srcOrd="2" destOrd="0" presId="urn:microsoft.com/office/officeart/2005/8/layout/hProcess11"/>
    <dgm:cxn modelId="{A3144BB4-B29A-4AC3-8F58-5DACA0FA6997}" type="presParOf" srcId="{CE80302E-6989-4394-B925-7F8FE07A2612}" destId="{5CF6D54A-D093-4B64-8B4F-9DD3ACCB787B}" srcOrd="0" destOrd="0" presId="urn:microsoft.com/office/officeart/2005/8/layout/hProcess11"/>
    <dgm:cxn modelId="{033FA58A-290B-42E3-987C-B407F90D6032}" type="presParOf" srcId="{CE80302E-6989-4394-B925-7F8FE07A2612}" destId="{3206C66F-1433-4FCF-B678-C9D8AC984FBD}" srcOrd="1" destOrd="0" presId="urn:microsoft.com/office/officeart/2005/8/layout/hProcess11"/>
    <dgm:cxn modelId="{C0DEE56A-E0BD-491A-909A-ECE14046EAC7}" type="presParOf" srcId="{CE80302E-6989-4394-B925-7F8FE07A2612}" destId="{B7D6AA90-01B9-455C-90EF-55BDC1F34A35}" srcOrd="2" destOrd="0" presId="urn:microsoft.com/office/officeart/2005/8/layout/hProcess11"/>
    <dgm:cxn modelId="{E9570746-D775-491B-8B24-DCA2E668CF30}" type="presParOf" srcId="{68E9AD64-3D35-4EC3-8862-D7577E1FFEE5}" destId="{93C77C0E-722C-4989-804D-6CEF0AD42B62}" srcOrd="3" destOrd="0" presId="urn:microsoft.com/office/officeart/2005/8/layout/hProcess11"/>
    <dgm:cxn modelId="{1737AFE1-FC01-4412-9857-1714934819BF}" type="presParOf" srcId="{68E9AD64-3D35-4EC3-8862-D7577E1FFEE5}" destId="{658B0FF2-1FA0-4AEB-8010-CAD23EBEB2C3}" srcOrd="4" destOrd="0" presId="urn:microsoft.com/office/officeart/2005/8/layout/hProcess11"/>
    <dgm:cxn modelId="{E14D815A-801C-4726-9DA6-9F1596AFD5E5}" type="presParOf" srcId="{658B0FF2-1FA0-4AEB-8010-CAD23EBEB2C3}" destId="{7EB3023D-E96A-4B37-ADAD-0ECBA65DE702}" srcOrd="0" destOrd="0" presId="urn:microsoft.com/office/officeart/2005/8/layout/hProcess11"/>
    <dgm:cxn modelId="{9DE573BB-59D9-4416-8716-20238F8BBF05}" type="presParOf" srcId="{658B0FF2-1FA0-4AEB-8010-CAD23EBEB2C3}" destId="{5E02898F-FCB4-4FF1-A4CB-6F038D57A0CD}" srcOrd="1" destOrd="0" presId="urn:microsoft.com/office/officeart/2005/8/layout/hProcess11"/>
    <dgm:cxn modelId="{7288AC00-04BD-4D65-A649-28D60935AF8E}" type="presParOf" srcId="{658B0FF2-1FA0-4AEB-8010-CAD23EBEB2C3}" destId="{71FBD733-808E-48AA-BDAF-92517042817C}" srcOrd="2" destOrd="0" presId="urn:microsoft.com/office/officeart/2005/8/layout/hProcess11"/>
    <dgm:cxn modelId="{15981D42-70C7-4575-8093-9897BF4B66D3}" type="presParOf" srcId="{68E9AD64-3D35-4EC3-8862-D7577E1FFEE5}" destId="{1ED3757A-A004-4E03-9F07-14F2095B2A02}" srcOrd="5" destOrd="0" presId="urn:microsoft.com/office/officeart/2005/8/layout/hProcess11"/>
    <dgm:cxn modelId="{B579A3C3-A92D-4933-BD7E-5760A0EF800D}" type="presParOf" srcId="{68E9AD64-3D35-4EC3-8862-D7577E1FFEE5}" destId="{97385D1E-3BA6-4EAC-B172-4109C21327B5}" srcOrd="6" destOrd="0" presId="urn:microsoft.com/office/officeart/2005/8/layout/hProcess11"/>
    <dgm:cxn modelId="{FDA95482-A089-488A-A9AA-0636A329D8AC}" type="presParOf" srcId="{97385D1E-3BA6-4EAC-B172-4109C21327B5}" destId="{3472FBFE-F2CA-4C8D-90C2-1E5E5B3FD186}" srcOrd="0" destOrd="0" presId="urn:microsoft.com/office/officeart/2005/8/layout/hProcess11"/>
    <dgm:cxn modelId="{7277C05E-B571-4D7F-80CB-985DE3FDFF12}" type="presParOf" srcId="{97385D1E-3BA6-4EAC-B172-4109C21327B5}" destId="{7A866199-424C-4703-A482-438A1841827D}" srcOrd="1" destOrd="0" presId="urn:microsoft.com/office/officeart/2005/8/layout/hProcess11"/>
    <dgm:cxn modelId="{723D3B67-6D11-45C7-BF85-DA682F38AEB6}" type="presParOf" srcId="{97385D1E-3BA6-4EAC-B172-4109C21327B5}" destId="{A243702C-E0B4-4116-B611-B1B1B7E3EB6E}" srcOrd="2" destOrd="0" presId="urn:microsoft.com/office/officeart/2005/8/layout/hProcess11"/>
    <dgm:cxn modelId="{35E8176A-3B3F-4037-930D-30940A137FFC}" type="presParOf" srcId="{68E9AD64-3D35-4EC3-8862-D7577E1FFEE5}" destId="{A863F003-1DE2-435F-971E-D7C803397885}" srcOrd="7" destOrd="0" presId="urn:microsoft.com/office/officeart/2005/8/layout/hProcess11"/>
    <dgm:cxn modelId="{AF2F84E7-F671-4462-BB36-2B933AE1200A}" type="presParOf" srcId="{68E9AD64-3D35-4EC3-8862-D7577E1FFEE5}" destId="{FA720B01-27C1-40A4-B295-0B2CAC3DFCA2}" srcOrd="8" destOrd="0" presId="urn:microsoft.com/office/officeart/2005/8/layout/hProcess11"/>
    <dgm:cxn modelId="{CD994FF7-BFED-4C13-B779-C7CC2E053117}" type="presParOf" srcId="{FA720B01-27C1-40A4-B295-0B2CAC3DFCA2}" destId="{639B32F8-D461-4C3E-A09D-A2E23B71D51C}" srcOrd="0" destOrd="0" presId="urn:microsoft.com/office/officeart/2005/8/layout/hProcess11"/>
    <dgm:cxn modelId="{1AF122CA-6E63-4993-BC56-B59AF171D266}" type="presParOf" srcId="{FA720B01-27C1-40A4-B295-0B2CAC3DFCA2}" destId="{B7772C0F-5832-489B-B34B-1B2004FFE654}" srcOrd="1" destOrd="0" presId="urn:microsoft.com/office/officeart/2005/8/layout/hProcess11"/>
    <dgm:cxn modelId="{29495ED7-F8EE-4436-94C3-D7E5B6D62598}" type="presParOf" srcId="{FA720B01-27C1-40A4-B295-0B2CAC3DFCA2}" destId="{8C145E78-8F15-4AEA-ADCA-C8EAC53E7C51}" srcOrd="2" destOrd="0" presId="urn:microsoft.com/office/officeart/2005/8/layout/hProcess11"/>
    <dgm:cxn modelId="{D3A8B599-49F7-4E1E-AB2F-04D7181810D3}" type="presParOf" srcId="{68E9AD64-3D35-4EC3-8862-D7577E1FFEE5}" destId="{7282FD8A-ACE1-464A-967F-AD31B62805BE}" srcOrd="9" destOrd="0" presId="urn:microsoft.com/office/officeart/2005/8/layout/hProcess11"/>
    <dgm:cxn modelId="{A13DBEEF-BAD9-4FC0-875F-66E097370555}" type="presParOf" srcId="{68E9AD64-3D35-4EC3-8862-D7577E1FFEE5}" destId="{15016F28-D0A0-4776-A175-EDE2BE532518}" srcOrd="10" destOrd="0" presId="urn:microsoft.com/office/officeart/2005/8/layout/hProcess11"/>
    <dgm:cxn modelId="{DCCF57BC-399B-4B19-A61D-386049B8FF0D}" type="presParOf" srcId="{15016F28-D0A0-4776-A175-EDE2BE532518}" destId="{1876E35D-FA1F-4D8B-B95E-B08E9EA7608C}" srcOrd="0" destOrd="0" presId="urn:microsoft.com/office/officeart/2005/8/layout/hProcess11"/>
    <dgm:cxn modelId="{62DF8030-F216-4905-8156-A605D423FA8E}" type="presParOf" srcId="{15016F28-D0A0-4776-A175-EDE2BE532518}" destId="{77C70D25-E17E-4355-91A8-33F91DD3173E}" srcOrd="1" destOrd="0" presId="urn:microsoft.com/office/officeart/2005/8/layout/hProcess11"/>
    <dgm:cxn modelId="{38FF9EFA-9AC7-4C83-A2B2-E208911D344E}" type="presParOf" srcId="{15016F28-D0A0-4776-A175-EDE2BE532518}" destId="{D8C12C5F-9027-4CCE-910D-65DD6996A4DA}" srcOrd="2" destOrd="0" presId="urn:microsoft.com/office/officeart/2005/8/layout/hProcess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2C9ED04-E421-426D-BF3D-4ADD930F4289}" type="doc">
      <dgm:prSet loTypeId="urn:microsoft.com/office/officeart/2005/8/layout/venn2" loCatId="relationship" qsTypeId="urn:microsoft.com/office/officeart/2005/8/quickstyle/3d2" qsCatId="3D" csTypeId="urn:microsoft.com/office/officeart/2005/8/colors/accent6_4" csCatId="accent6" phldr="1"/>
      <dgm:spPr/>
      <dgm:t>
        <a:bodyPr/>
        <a:lstStyle/>
        <a:p>
          <a:endParaRPr lang="en-GB"/>
        </a:p>
      </dgm:t>
    </dgm:pt>
    <dgm:pt modelId="{72F93A80-560D-44CC-9D57-7BA9DE3DAC4A}">
      <dgm:prSet phldrT="[Testo]" custT="1"/>
      <dgm:spPr/>
      <dgm:t>
        <a:bodyPr/>
        <a:lstStyle/>
        <a:p>
          <a:r>
            <a:rPr lang="it-IT" sz="2000" b="1" dirty="0" err="1">
              <a:solidFill>
                <a:schemeClr val="tx2"/>
              </a:solidFill>
            </a:rPr>
            <a:t>Artificial</a:t>
          </a:r>
          <a:r>
            <a:rPr lang="it-IT" sz="2000" b="1" dirty="0">
              <a:solidFill>
                <a:schemeClr val="tx2"/>
              </a:solidFill>
            </a:rPr>
            <a:t> Intelligence</a:t>
          </a:r>
          <a:endParaRPr lang="en-GB" sz="2000" b="1" dirty="0">
            <a:solidFill>
              <a:schemeClr val="tx2"/>
            </a:solidFill>
          </a:endParaRPr>
        </a:p>
      </dgm:t>
    </dgm:pt>
    <dgm:pt modelId="{1D2BF5B3-5C56-4DA1-BD3B-84ACD48A4389}" type="parTrans" cxnId="{3029836E-8645-4810-A0C1-D560D669BAFB}">
      <dgm:prSet/>
      <dgm:spPr/>
      <dgm:t>
        <a:bodyPr/>
        <a:lstStyle/>
        <a:p>
          <a:endParaRPr lang="en-GB" sz="2000" b="1">
            <a:solidFill>
              <a:schemeClr val="tx2"/>
            </a:solidFill>
          </a:endParaRPr>
        </a:p>
      </dgm:t>
    </dgm:pt>
    <dgm:pt modelId="{4FF7F614-AACA-4EE1-A4B1-AB1B293BA0B9}" type="sibTrans" cxnId="{3029836E-8645-4810-A0C1-D560D669BAFB}">
      <dgm:prSet/>
      <dgm:spPr/>
      <dgm:t>
        <a:bodyPr/>
        <a:lstStyle/>
        <a:p>
          <a:endParaRPr lang="en-GB" sz="2000" b="1">
            <a:solidFill>
              <a:schemeClr val="tx2"/>
            </a:solidFill>
          </a:endParaRPr>
        </a:p>
      </dgm:t>
    </dgm:pt>
    <dgm:pt modelId="{AE8CE9DF-CCF4-4175-93A4-F410AC39BC02}">
      <dgm:prSet phldrT="[Testo]" custT="1"/>
      <dgm:spPr/>
      <dgm:t>
        <a:bodyPr/>
        <a:lstStyle/>
        <a:p>
          <a:r>
            <a:rPr lang="it-IT" sz="2000" b="1" dirty="0">
              <a:solidFill>
                <a:schemeClr val="tx2"/>
              </a:solidFill>
            </a:rPr>
            <a:t>Machine Learning</a:t>
          </a:r>
          <a:endParaRPr lang="en-GB" sz="2000" b="1" dirty="0">
            <a:solidFill>
              <a:schemeClr val="tx2"/>
            </a:solidFill>
          </a:endParaRPr>
        </a:p>
      </dgm:t>
    </dgm:pt>
    <dgm:pt modelId="{27990235-E8C5-4FA4-999E-3160528D1EAB}" type="parTrans" cxnId="{39926213-B3CE-4671-B1E6-C62BAE5E14CC}">
      <dgm:prSet/>
      <dgm:spPr/>
      <dgm:t>
        <a:bodyPr/>
        <a:lstStyle/>
        <a:p>
          <a:endParaRPr lang="en-GB" sz="2000" b="1">
            <a:solidFill>
              <a:schemeClr val="tx2"/>
            </a:solidFill>
          </a:endParaRPr>
        </a:p>
      </dgm:t>
    </dgm:pt>
    <dgm:pt modelId="{2C1A700E-50E0-4A98-8268-FAC95F7EFFC7}" type="sibTrans" cxnId="{39926213-B3CE-4671-B1E6-C62BAE5E14CC}">
      <dgm:prSet/>
      <dgm:spPr/>
      <dgm:t>
        <a:bodyPr/>
        <a:lstStyle/>
        <a:p>
          <a:endParaRPr lang="en-GB" sz="2000" b="1">
            <a:solidFill>
              <a:schemeClr val="tx2"/>
            </a:solidFill>
          </a:endParaRPr>
        </a:p>
      </dgm:t>
    </dgm:pt>
    <dgm:pt modelId="{2CA9F188-49B2-4DB0-A2C3-83C2C96F82A2}">
      <dgm:prSet phldrT="[Testo]" custT="1"/>
      <dgm:spPr/>
      <dgm:t>
        <a:bodyPr/>
        <a:lstStyle/>
        <a:p>
          <a:r>
            <a:rPr lang="it-IT" sz="2000" b="1" dirty="0">
              <a:solidFill>
                <a:schemeClr val="tx2"/>
              </a:solidFill>
            </a:rPr>
            <a:t>Deep Learning </a:t>
          </a:r>
          <a:endParaRPr lang="en-GB" sz="2000" b="1" dirty="0">
            <a:solidFill>
              <a:schemeClr val="tx2"/>
            </a:solidFill>
          </a:endParaRPr>
        </a:p>
      </dgm:t>
    </dgm:pt>
    <dgm:pt modelId="{A5F7DB13-977A-4599-BE0A-2C4039B7979F}" type="parTrans" cxnId="{1137529C-6A5B-46D8-B84A-6469818E8BA5}">
      <dgm:prSet/>
      <dgm:spPr/>
      <dgm:t>
        <a:bodyPr/>
        <a:lstStyle/>
        <a:p>
          <a:endParaRPr lang="en-GB" sz="2000" b="1">
            <a:solidFill>
              <a:schemeClr val="tx2"/>
            </a:solidFill>
          </a:endParaRPr>
        </a:p>
      </dgm:t>
    </dgm:pt>
    <dgm:pt modelId="{DFA8A7C5-B722-4EFF-B078-27CFC476D4E6}" type="sibTrans" cxnId="{1137529C-6A5B-46D8-B84A-6469818E8BA5}">
      <dgm:prSet/>
      <dgm:spPr/>
      <dgm:t>
        <a:bodyPr/>
        <a:lstStyle/>
        <a:p>
          <a:endParaRPr lang="en-GB" sz="2000" b="1">
            <a:solidFill>
              <a:schemeClr val="tx2"/>
            </a:solidFill>
          </a:endParaRPr>
        </a:p>
      </dgm:t>
    </dgm:pt>
    <dgm:pt modelId="{C794BB69-D234-406C-AEFB-092E66E413A1}" type="pres">
      <dgm:prSet presAssocID="{E2C9ED04-E421-426D-BF3D-4ADD930F4289}" presName="Name0" presStyleCnt="0">
        <dgm:presLayoutVars>
          <dgm:chMax val="7"/>
          <dgm:resizeHandles val="exact"/>
        </dgm:presLayoutVars>
      </dgm:prSet>
      <dgm:spPr/>
    </dgm:pt>
    <dgm:pt modelId="{5F8B072C-65F2-4B1E-9677-7954829B0FC4}" type="pres">
      <dgm:prSet presAssocID="{E2C9ED04-E421-426D-BF3D-4ADD930F4289}" presName="comp1" presStyleCnt="0"/>
      <dgm:spPr/>
    </dgm:pt>
    <dgm:pt modelId="{3EC861C9-CBB8-43F2-8836-16E4630A810E}" type="pres">
      <dgm:prSet presAssocID="{E2C9ED04-E421-426D-BF3D-4ADD930F4289}" presName="circle1" presStyleLbl="node1" presStyleIdx="0" presStyleCnt="3"/>
      <dgm:spPr/>
    </dgm:pt>
    <dgm:pt modelId="{54C28ACC-6FF0-471C-B8C1-4EFC065F9041}" type="pres">
      <dgm:prSet presAssocID="{E2C9ED04-E421-426D-BF3D-4ADD930F4289}" presName="c1text" presStyleLbl="node1" presStyleIdx="0" presStyleCnt="3">
        <dgm:presLayoutVars>
          <dgm:bulletEnabled val="1"/>
        </dgm:presLayoutVars>
      </dgm:prSet>
      <dgm:spPr/>
    </dgm:pt>
    <dgm:pt modelId="{C567C264-752E-4602-BCFF-DF7470CB5E91}" type="pres">
      <dgm:prSet presAssocID="{E2C9ED04-E421-426D-BF3D-4ADD930F4289}" presName="comp2" presStyleCnt="0"/>
      <dgm:spPr/>
    </dgm:pt>
    <dgm:pt modelId="{E01E8890-219B-4DB8-9353-74ADFAF23D29}" type="pres">
      <dgm:prSet presAssocID="{E2C9ED04-E421-426D-BF3D-4ADD930F4289}" presName="circle2" presStyleLbl="node1" presStyleIdx="1" presStyleCnt="3"/>
      <dgm:spPr/>
    </dgm:pt>
    <dgm:pt modelId="{9D634984-A3AD-485A-B901-D8C58CE7F678}" type="pres">
      <dgm:prSet presAssocID="{E2C9ED04-E421-426D-BF3D-4ADD930F4289}" presName="c2text" presStyleLbl="node1" presStyleIdx="1" presStyleCnt="3">
        <dgm:presLayoutVars>
          <dgm:bulletEnabled val="1"/>
        </dgm:presLayoutVars>
      </dgm:prSet>
      <dgm:spPr/>
    </dgm:pt>
    <dgm:pt modelId="{1D478EE2-0D11-4BD0-8A06-EE0E66E5D880}" type="pres">
      <dgm:prSet presAssocID="{E2C9ED04-E421-426D-BF3D-4ADD930F4289}" presName="comp3" presStyleCnt="0"/>
      <dgm:spPr/>
    </dgm:pt>
    <dgm:pt modelId="{17643294-1F19-40B1-A645-FE6F7BC923E1}" type="pres">
      <dgm:prSet presAssocID="{E2C9ED04-E421-426D-BF3D-4ADD930F4289}" presName="circle3" presStyleLbl="node1" presStyleIdx="2" presStyleCnt="3"/>
      <dgm:spPr/>
    </dgm:pt>
    <dgm:pt modelId="{92803A41-1767-41D5-9368-0A072F7517DF}" type="pres">
      <dgm:prSet presAssocID="{E2C9ED04-E421-426D-BF3D-4ADD930F4289}" presName="c3text" presStyleLbl="node1" presStyleIdx="2" presStyleCnt="3">
        <dgm:presLayoutVars>
          <dgm:bulletEnabled val="1"/>
        </dgm:presLayoutVars>
      </dgm:prSet>
      <dgm:spPr/>
    </dgm:pt>
  </dgm:ptLst>
  <dgm:cxnLst>
    <dgm:cxn modelId="{39926213-B3CE-4671-B1E6-C62BAE5E14CC}" srcId="{E2C9ED04-E421-426D-BF3D-4ADD930F4289}" destId="{AE8CE9DF-CCF4-4175-93A4-F410AC39BC02}" srcOrd="1" destOrd="0" parTransId="{27990235-E8C5-4FA4-999E-3160528D1EAB}" sibTransId="{2C1A700E-50E0-4A98-8268-FAC95F7EFFC7}"/>
    <dgm:cxn modelId="{9750703C-59CD-421C-A0C8-DB2546C93BDD}" type="presOf" srcId="{72F93A80-560D-44CC-9D57-7BA9DE3DAC4A}" destId="{54C28ACC-6FF0-471C-B8C1-4EFC065F9041}" srcOrd="1" destOrd="0" presId="urn:microsoft.com/office/officeart/2005/8/layout/venn2"/>
    <dgm:cxn modelId="{DB96D960-1FC9-49B2-A5D7-7CDA3D46670A}" type="presOf" srcId="{AE8CE9DF-CCF4-4175-93A4-F410AC39BC02}" destId="{E01E8890-219B-4DB8-9353-74ADFAF23D29}" srcOrd="0" destOrd="0" presId="urn:microsoft.com/office/officeart/2005/8/layout/venn2"/>
    <dgm:cxn modelId="{2324F764-AFAB-425D-A94E-789C99225412}" type="presOf" srcId="{E2C9ED04-E421-426D-BF3D-4ADD930F4289}" destId="{C794BB69-D234-406C-AEFB-092E66E413A1}" srcOrd="0" destOrd="0" presId="urn:microsoft.com/office/officeart/2005/8/layout/venn2"/>
    <dgm:cxn modelId="{658AEE68-A761-4975-B7C5-327AA572F09D}" type="presOf" srcId="{2CA9F188-49B2-4DB0-A2C3-83C2C96F82A2}" destId="{17643294-1F19-40B1-A645-FE6F7BC923E1}" srcOrd="0" destOrd="0" presId="urn:microsoft.com/office/officeart/2005/8/layout/venn2"/>
    <dgm:cxn modelId="{3029836E-8645-4810-A0C1-D560D669BAFB}" srcId="{E2C9ED04-E421-426D-BF3D-4ADD930F4289}" destId="{72F93A80-560D-44CC-9D57-7BA9DE3DAC4A}" srcOrd="0" destOrd="0" parTransId="{1D2BF5B3-5C56-4DA1-BD3B-84ACD48A4389}" sibTransId="{4FF7F614-AACA-4EE1-A4B1-AB1B293BA0B9}"/>
    <dgm:cxn modelId="{138A3E81-9216-473D-ACF7-5BF7F0C2EE5D}" type="presOf" srcId="{AE8CE9DF-CCF4-4175-93A4-F410AC39BC02}" destId="{9D634984-A3AD-485A-B901-D8C58CE7F678}" srcOrd="1" destOrd="0" presId="urn:microsoft.com/office/officeart/2005/8/layout/venn2"/>
    <dgm:cxn modelId="{1137529C-6A5B-46D8-B84A-6469818E8BA5}" srcId="{E2C9ED04-E421-426D-BF3D-4ADD930F4289}" destId="{2CA9F188-49B2-4DB0-A2C3-83C2C96F82A2}" srcOrd="2" destOrd="0" parTransId="{A5F7DB13-977A-4599-BE0A-2C4039B7979F}" sibTransId="{DFA8A7C5-B722-4EFF-B078-27CFC476D4E6}"/>
    <dgm:cxn modelId="{E190DDC3-C0E8-4053-B9C2-D282C3605CD5}" type="presOf" srcId="{72F93A80-560D-44CC-9D57-7BA9DE3DAC4A}" destId="{3EC861C9-CBB8-43F2-8836-16E4630A810E}" srcOrd="0" destOrd="0" presId="urn:microsoft.com/office/officeart/2005/8/layout/venn2"/>
    <dgm:cxn modelId="{C2A52FD5-C41C-4403-A5C0-BBA8D4340CF6}" type="presOf" srcId="{2CA9F188-49B2-4DB0-A2C3-83C2C96F82A2}" destId="{92803A41-1767-41D5-9368-0A072F7517DF}" srcOrd="1" destOrd="0" presId="urn:microsoft.com/office/officeart/2005/8/layout/venn2"/>
    <dgm:cxn modelId="{3CE8B21D-3537-4208-AE60-A68B5CECB47C}" type="presParOf" srcId="{C794BB69-D234-406C-AEFB-092E66E413A1}" destId="{5F8B072C-65F2-4B1E-9677-7954829B0FC4}" srcOrd="0" destOrd="0" presId="urn:microsoft.com/office/officeart/2005/8/layout/venn2"/>
    <dgm:cxn modelId="{F886A8B5-4E40-43BF-A761-3D68B85D80E9}" type="presParOf" srcId="{5F8B072C-65F2-4B1E-9677-7954829B0FC4}" destId="{3EC861C9-CBB8-43F2-8836-16E4630A810E}" srcOrd="0" destOrd="0" presId="urn:microsoft.com/office/officeart/2005/8/layout/venn2"/>
    <dgm:cxn modelId="{6AAD8BA9-B1CD-425B-A2CD-1826C5D973C5}" type="presParOf" srcId="{5F8B072C-65F2-4B1E-9677-7954829B0FC4}" destId="{54C28ACC-6FF0-471C-B8C1-4EFC065F9041}" srcOrd="1" destOrd="0" presId="urn:microsoft.com/office/officeart/2005/8/layout/venn2"/>
    <dgm:cxn modelId="{35361C65-52FF-4A83-BAFF-8CA228400F36}" type="presParOf" srcId="{C794BB69-D234-406C-AEFB-092E66E413A1}" destId="{C567C264-752E-4602-BCFF-DF7470CB5E91}" srcOrd="1" destOrd="0" presId="urn:microsoft.com/office/officeart/2005/8/layout/venn2"/>
    <dgm:cxn modelId="{FEA2ABE8-DDAB-46FB-BDD9-CD573E856842}" type="presParOf" srcId="{C567C264-752E-4602-BCFF-DF7470CB5E91}" destId="{E01E8890-219B-4DB8-9353-74ADFAF23D29}" srcOrd="0" destOrd="0" presId="urn:microsoft.com/office/officeart/2005/8/layout/venn2"/>
    <dgm:cxn modelId="{BBC23A40-36F4-442B-A38A-256E3633A8D2}" type="presParOf" srcId="{C567C264-752E-4602-BCFF-DF7470CB5E91}" destId="{9D634984-A3AD-485A-B901-D8C58CE7F678}" srcOrd="1" destOrd="0" presId="urn:microsoft.com/office/officeart/2005/8/layout/venn2"/>
    <dgm:cxn modelId="{292BB080-1CED-4970-A792-BE1B00D17C6A}" type="presParOf" srcId="{C794BB69-D234-406C-AEFB-092E66E413A1}" destId="{1D478EE2-0D11-4BD0-8A06-EE0E66E5D880}" srcOrd="2" destOrd="0" presId="urn:microsoft.com/office/officeart/2005/8/layout/venn2"/>
    <dgm:cxn modelId="{6A171E8B-E52A-4B7C-86DF-914CDC7F1006}" type="presParOf" srcId="{1D478EE2-0D11-4BD0-8A06-EE0E66E5D880}" destId="{17643294-1F19-40B1-A645-FE6F7BC923E1}" srcOrd="0" destOrd="0" presId="urn:microsoft.com/office/officeart/2005/8/layout/venn2"/>
    <dgm:cxn modelId="{2E382B08-BC3E-4AF8-B86E-C89046E1497E}" type="presParOf" srcId="{1D478EE2-0D11-4BD0-8A06-EE0E66E5D880}" destId="{92803A41-1767-41D5-9368-0A072F7517DF}" srcOrd="1" destOrd="0" presId="urn:microsoft.com/office/officeart/2005/8/layout/ven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6AEE9F5-888C-4C2B-9B55-D66CD2F77A72}" type="doc">
      <dgm:prSet loTypeId="urn:microsoft.com/office/officeart/2005/8/layout/vList2" loCatId="list" qsTypeId="urn:microsoft.com/office/officeart/2005/8/quickstyle/simple5" qsCatId="simple" csTypeId="urn:microsoft.com/office/officeart/2005/8/colors/accent0_2" csCatId="mainScheme" phldr="1"/>
      <dgm:spPr/>
      <dgm:t>
        <a:bodyPr/>
        <a:lstStyle/>
        <a:p>
          <a:endParaRPr lang="it-IT"/>
        </a:p>
      </dgm:t>
    </dgm:pt>
    <dgm:pt modelId="{533DD00F-8DBF-4019-94A7-2667F5594C33}">
      <dgm:prSet phldrT="[Testo]" custT="1"/>
      <dgm:spPr/>
      <dgm:t>
        <a:bodyPr/>
        <a:lstStyle/>
        <a:p>
          <a:r>
            <a:rPr lang="it-IT" sz="4000" dirty="0" err="1"/>
            <a:t>Classical</a:t>
          </a:r>
          <a:endParaRPr lang="it-IT" sz="4000" dirty="0"/>
        </a:p>
      </dgm:t>
    </dgm:pt>
    <dgm:pt modelId="{27320DD3-50F5-40F1-9DB5-553551C6538E}" type="parTrans" cxnId="{876A8B7A-AEFC-48D6-A0C7-4A51A35A07A5}">
      <dgm:prSet/>
      <dgm:spPr/>
      <dgm:t>
        <a:bodyPr/>
        <a:lstStyle/>
        <a:p>
          <a:endParaRPr lang="it-IT" sz="4000"/>
        </a:p>
      </dgm:t>
    </dgm:pt>
    <dgm:pt modelId="{0691EF21-B04B-4DB1-AC82-24323BD4EB15}" type="sibTrans" cxnId="{876A8B7A-AEFC-48D6-A0C7-4A51A35A07A5}">
      <dgm:prSet/>
      <dgm:spPr/>
      <dgm:t>
        <a:bodyPr/>
        <a:lstStyle/>
        <a:p>
          <a:endParaRPr lang="it-IT" sz="4000"/>
        </a:p>
      </dgm:t>
    </dgm:pt>
    <dgm:pt modelId="{71D9C17F-ED6E-4A27-93D1-FD5F336EEC53}">
      <dgm:prSet phldrT="[Testo]" custT="1"/>
      <dgm:spPr/>
      <dgm:t>
        <a:bodyPr/>
        <a:lstStyle/>
        <a:p>
          <a:r>
            <a:rPr lang="it-IT" sz="4000" dirty="0" err="1"/>
            <a:t>Non-classical</a:t>
          </a:r>
          <a:endParaRPr lang="it-IT" sz="4000" dirty="0"/>
        </a:p>
      </dgm:t>
    </dgm:pt>
    <dgm:pt modelId="{0E6A4CC8-E669-4D56-AFB1-3462E6115F1A}" type="parTrans" cxnId="{5C3B577A-CD79-437C-97E9-8F1085096730}">
      <dgm:prSet/>
      <dgm:spPr/>
      <dgm:t>
        <a:bodyPr/>
        <a:lstStyle/>
        <a:p>
          <a:endParaRPr lang="it-IT" sz="4000"/>
        </a:p>
      </dgm:t>
    </dgm:pt>
    <dgm:pt modelId="{D140B8F3-3D5B-40B6-B29D-E8986C4BAB2B}" type="sibTrans" cxnId="{5C3B577A-CD79-437C-97E9-8F1085096730}">
      <dgm:prSet/>
      <dgm:spPr/>
      <dgm:t>
        <a:bodyPr/>
        <a:lstStyle/>
        <a:p>
          <a:endParaRPr lang="it-IT" sz="4000"/>
        </a:p>
      </dgm:t>
    </dgm:pt>
    <dgm:pt modelId="{8C05BDC2-280C-41D1-80DF-2BCF1F5D4C3D}">
      <dgm:prSet phldrT="[Testo]" custT="1"/>
      <dgm:spPr/>
      <dgm:t>
        <a:bodyPr/>
        <a:lstStyle/>
        <a:p>
          <a:pPr algn="ctr"/>
          <a:r>
            <a:rPr lang="it-IT" sz="4000" b="1" dirty="0" err="1"/>
            <a:t>Paradigm</a:t>
          </a:r>
          <a:endParaRPr lang="it-IT" sz="4000" b="1" dirty="0"/>
        </a:p>
      </dgm:t>
    </dgm:pt>
    <dgm:pt modelId="{135ED3D4-ACA8-41BF-BAC1-BF7A54E376AE}" type="sibTrans" cxnId="{95B46285-14D8-4FAA-8A45-90A9667A78BD}">
      <dgm:prSet/>
      <dgm:spPr/>
      <dgm:t>
        <a:bodyPr/>
        <a:lstStyle/>
        <a:p>
          <a:endParaRPr lang="it-IT" sz="4000"/>
        </a:p>
      </dgm:t>
    </dgm:pt>
    <dgm:pt modelId="{779DCA8C-6C2E-4F7F-9A5E-72EB4B9A7835}" type="parTrans" cxnId="{95B46285-14D8-4FAA-8A45-90A9667A78BD}">
      <dgm:prSet/>
      <dgm:spPr/>
      <dgm:t>
        <a:bodyPr/>
        <a:lstStyle/>
        <a:p>
          <a:endParaRPr lang="it-IT" sz="4000"/>
        </a:p>
      </dgm:t>
    </dgm:pt>
    <dgm:pt modelId="{AADBD138-8307-4477-A3DE-14E5FD2C220F}" type="pres">
      <dgm:prSet presAssocID="{F6AEE9F5-888C-4C2B-9B55-D66CD2F77A72}" presName="linear" presStyleCnt="0">
        <dgm:presLayoutVars>
          <dgm:animLvl val="lvl"/>
          <dgm:resizeHandles val="exact"/>
        </dgm:presLayoutVars>
      </dgm:prSet>
      <dgm:spPr/>
    </dgm:pt>
    <dgm:pt modelId="{8376D106-C3D1-4829-91C3-55577AA81C40}" type="pres">
      <dgm:prSet presAssocID="{8C05BDC2-280C-41D1-80DF-2BCF1F5D4C3D}" presName="parentText" presStyleLbl="node1" presStyleIdx="0" presStyleCnt="1" custLinFactNeighborX="382" custLinFactNeighborY="-1325">
        <dgm:presLayoutVars>
          <dgm:chMax val="0"/>
          <dgm:bulletEnabled val="1"/>
        </dgm:presLayoutVars>
      </dgm:prSet>
      <dgm:spPr/>
    </dgm:pt>
    <dgm:pt modelId="{2B10C237-111B-4C77-AE5A-2B42DF8AB8DA}" type="pres">
      <dgm:prSet presAssocID="{8C05BDC2-280C-41D1-80DF-2BCF1F5D4C3D}" presName="childText" presStyleLbl="revTx" presStyleIdx="0" presStyleCnt="1">
        <dgm:presLayoutVars>
          <dgm:bulletEnabled val="1"/>
        </dgm:presLayoutVars>
      </dgm:prSet>
      <dgm:spPr/>
    </dgm:pt>
  </dgm:ptLst>
  <dgm:cxnLst>
    <dgm:cxn modelId="{5C3B577A-CD79-437C-97E9-8F1085096730}" srcId="{8C05BDC2-280C-41D1-80DF-2BCF1F5D4C3D}" destId="{71D9C17F-ED6E-4A27-93D1-FD5F336EEC53}" srcOrd="1" destOrd="0" parTransId="{0E6A4CC8-E669-4D56-AFB1-3462E6115F1A}" sibTransId="{D140B8F3-3D5B-40B6-B29D-E8986C4BAB2B}"/>
    <dgm:cxn modelId="{876A8B7A-AEFC-48D6-A0C7-4A51A35A07A5}" srcId="{8C05BDC2-280C-41D1-80DF-2BCF1F5D4C3D}" destId="{533DD00F-8DBF-4019-94A7-2667F5594C33}" srcOrd="0" destOrd="0" parTransId="{27320DD3-50F5-40F1-9DB5-553551C6538E}" sibTransId="{0691EF21-B04B-4DB1-AC82-24323BD4EB15}"/>
    <dgm:cxn modelId="{95B46285-14D8-4FAA-8A45-90A9667A78BD}" srcId="{F6AEE9F5-888C-4C2B-9B55-D66CD2F77A72}" destId="{8C05BDC2-280C-41D1-80DF-2BCF1F5D4C3D}" srcOrd="0" destOrd="0" parTransId="{779DCA8C-6C2E-4F7F-9A5E-72EB4B9A7835}" sibTransId="{135ED3D4-ACA8-41BF-BAC1-BF7A54E376AE}"/>
    <dgm:cxn modelId="{2C9FC390-ED6D-41E1-9E83-0C5C79E7BCF0}" type="presOf" srcId="{533DD00F-8DBF-4019-94A7-2667F5594C33}" destId="{2B10C237-111B-4C77-AE5A-2B42DF8AB8DA}" srcOrd="0" destOrd="0" presId="urn:microsoft.com/office/officeart/2005/8/layout/vList2"/>
    <dgm:cxn modelId="{21143495-84EF-4050-8A65-5F52E870128F}" type="presOf" srcId="{8C05BDC2-280C-41D1-80DF-2BCF1F5D4C3D}" destId="{8376D106-C3D1-4829-91C3-55577AA81C40}" srcOrd="0" destOrd="0" presId="urn:microsoft.com/office/officeart/2005/8/layout/vList2"/>
    <dgm:cxn modelId="{4796A3A6-C9B8-4AFA-B993-D8CC166426E6}" type="presOf" srcId="{F6AEE9F5-888C-4C2B-9B55-D66CD2F77A72}" destId="{AADBD138-8307-4477-A3DE-14E5FD2C220F}" srcOrd="0" destOrd="0" presId="urn:microsoft.com/office/officeart/2005/8/layout/vList2"/>
    <dgm:cxn modelId="{B1DD41B8-017E-4A91-B42F-40B09EE43D0C}" type="presOf" srcId="{71D9C17F-ED6E-4A27-93D1-FD5F336EEC53}" destId="{2B10C237-111B-4C77-AE5A-2B42DF8AB8DA}" srcOrd="0" destOrd="1" presId="urn:microsoft.com/office/officeart/2005/8/layout/vList2"/>
    <dgm:cxn modelId="{99B72677-077C-41F4-BDE1-F2157F4FE1E9}" type="presParOf" srcId="{AADBD138-8307-4477-A3DE-14E5FD2C220F}" destId="{8376D106-C3D1-4829-91C3-55577AA81C40}" srcOrd="0" destOrd="0" presId="urn:microsoft.com/office/officeart/2005/8/layout/vList2"/>
    <dgm:cxn modelId="{6DAA2D02-AA53-48DF-BDDC-368F67F7B97C}" type="presParOf" srcId="{AADBD138-8307-4477-A3DE-14E5FD2C220F}" destId="{2B10C237-111B-4C77-AE5A-2B42DF8AB8DA}" srcOrd="1"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5911508-644C-40D2-BC83-6F76186903A5}" type="doc">
      <dgm:prSet loTypeId="urn:microsoft.com/office/officeart/2005/8/layout/vList3" loCatId="list" qsTypeId="urn:microsoft.com/office/officeart/2005/8/quickstyle/3d2" qsCatId="3D" csTypeId="urn:microsoft.com/office/officeart/2005/8/colors/accent0_2" csCatId="mainScheme" phldr="1"/>
      <dgm:spPr/>
      <dgm:t>
        <a:bodyPr/>
        <a:lstStyle/>
        <a:p>
          <a:endParaRPr lang="en-GB"/>
        </a:p>
      </dgm:t>
    </dgm:pt>
    <dgm:pt modelId="{19CAB5D4-E2F6-48E5-84B3-26189B993EDF}">
      <dgm:prSet phldrT="[Testo]"/>
      <dgm:spPr/>
      <dgm:t>
        <a:bodyPr/>
        <a:lstStyle/>
        <a:p>
          <a:r>
            <a:rPr lang="tr-TR" altLang="it-IT" dirty="0"/>
            <a:t>Isaac Newton (1642-1727)</a:t>
          </a:r>
          <a:r>
            <a:rPr lang="it-IT" altLang="it-IT" dirty="0"/>
            <a:t> </a:t>
          </a:r>
          <a:r>
            <a:rPr lang="tr-TR" altLang="it-IT" dirty="0"/>
            <a:t>(The development of differential calculus</a:t>
          </a:r>
          <a:r>
            <a:rPr lang="it-IT" altLang="it-IT" dirty="0"/>
            <a:t> </a:t>
          </a:r>
          <a:r>
            <a:rPr lang="tr-TR" altLang="it-IT" dirty="0"/>
            <a:t>methods of </a:t>
          </a:r>
          <a:r>
            <a:rPr lang="it-IT" altLang="it-IT" dirty="0"/>
            <a:t>o</a:t>
          </a:r>
          <a:r>
            <a:rPr lang="tr-TR" altLang="it-IT" dirty="0"/>
            <a:t>ptimization)</a:t>
          </a:r>
          <a:endParaRPr lang="en-GB" dirty="0"/>
        </a:p>
      </dgm:t>
    </dgm:pt>
    <dgm:pt modelId="{46200D7D-71F1-48B9-BBDE-838EDA92A13F}" type="parTrans" cxnId="{225B6618-0A07-47B6-9DA7-021E48540E2C}">
      <dgm:prSet/>
      <dgm:spPr/>
      <dgm:t>
        <a:bodyPr/>
        <a:lstStyle/>
        <a:p>
          <a:endParaRPr lang="en-GB"/>
        </a:p>
      </dgm:t>
    </dgm:pt>
    <dgm:pt modelId="{FFDC28FB-625B-4E60-A0F1-5EB469A40C4B}" type="sibTrans" cxnId="{225B6618-0A07-47B6-9DA7-021E48540E2C}">
      <dgm:prSet/>
      <dgm:spPr/>
      <dgm:t>
        <a:bodyPr/>
        <a:lstStyle/>
        <a:p>
          <a:endParaRPr lang="en-GB"/>
        </a:p>
      </dgm:t>
    </dgm:pt>
    <dgm:pt modelId="{877B7DED-C899-457B-A097-3F26A8032F5A}">
      <dgm:prSet phldrT="[Testo]"/>
      <dgm:spPr/>
      <dgm:t>
        <a:bodyPr/>
        <a:lstStyle/>
        <a:p>
          <a:r>
            <a:rPr lang="tr-TR" altLang="it-IT" dirty="0"/>
            <a:t>Joseph-Louis Lagrange (1736-1813)</a:t>
          </a:r>
          <a:r>
            <a:rPr lang="it-IT" altLang="it-IT" dirty="0"/>
            <a:t> </a:t>
          </a:r>
          <a:r>
            <a:rPr lang="tr-TR" altLang="it-IT" dirty="0"/>
            <a:t>(Calculus of variations, minimization of functionals,</a:t>
          </a:r>
          <a:r>
            <a:rPr lang="it-IT" altLang="it-IT" dirty="0"/>
            <a:t> </a:t>
          </a:r>
          <a:r>
            <a:rPr lang="tr-TR" altLang="it-IT" dirty="0"/>
            <a:t>method of optimization for constrained problems)</a:t>
          </a:r>
          <a:endParaRPr lang="en-GB" dirty="0"/>
        </a:p>
      </dgm:t>
    </dgm:pt>
    <dgm:pt modelId="{A0ABE489-B53A-4408-8C54-362BD1317EB1}" type="parTrans" cxnId="{5BB95824-1EE0-4C8E-A7DE-7C03EB46AE13}">
      <dgm:prSet/>
      <dgm:spPr/>
      <dgm:t>
        <a:bodyPr/>
        <a:lstStyle/>
        <a:p>
          <a:endParaRPr lang="en-GB"/>
        </a:p>
      </dgm:t>
    </dgm:pt>
    <dgm:pt modelId="{70ED2070-D778-4446-A169-9E6FA4B4D2F2}" type="sibTrans" cxnId="{5BB95824-1EE0-4C8E-A7DE-7C03EB46AE13}">
      <dgm:prSet/>
      <dgm:spPr/>
      <dgm:t>
        <a:bodyPr/>
        <a:lstStyle/>
        <a:p>
          <a:endParaRPr lang="en-GB"/>
        </a:p>
      </dgm:t>
    </dgm:pt>
    <dgm:pt modelId="{9B5300D6-E52C-4FD4-822B-C26E39949D24}">
      <dgm:prSet phldrT="[Testo]"/>
      <dgm:spPr/>
      <dgm:t>
        <a:bodyPr/>
        <a:lstStyle/>
        <a:p>
          <a:r>
            <a:rPr lang="tr-TR" altLang="it-IT" dirty="0"/>
            <a:t>Augustin-Louis Cauchy (1789-1857)</a:t>
          </a:r>
          <a:r>
            <a:rPr lang="it-IT" altLang="it-IT" dirty="0"/>
            <a:t> </a:t>
          </a:r>
          <a:r>
            <a:rPr lang="tr-TR" altLang="it-IT" dirty="0"/>
            <a:t>(Solution by direct substitution, steepest descent method for unconstrained optimization) </a:t>
          </a:r>
          <a:endParaRPr lang="en-GB" dirty="0"/>
        </a:p>
      </dgm:t>
    </dgm:pt>
    <dgm:pt modelId="{CD85AC3C-05D9-41C5-93A9-452E65248C20}" type="parTrans" cxnId="{7CB7CBC1-2500-4327-8B37-B598B01E7DB1}">
      <dgm:prSet/>
      <dgm:spPr/>
      <dgm:t>
        <a:bodyPr/>
        <a:lstStyle/>
        <a:p>
          <a:endParaRPr lang="en-GB"/>
        </a:p>
      </dgm:t>
    </dgm:pt>
    <dgm:pt modelId="{CC94E833-8F91-4368-B665-1AFA3B6CD1C3}" type="sibTrans" cxnId="{7CB7CBC1-2500-4327-8B37-B598B01E7DB1}">
      <dgm:prSet/>
      <dgm:spPr/>
      <dgm:t>
        <a:bodyPr/>
        <a:lstStyle/>
        <a:p>
          <a:endParaRPr lang="en-GB"/>
        </a:p>
      </dgm:t>
    </dgm:pt>
    <dgm:pt modelId="{D6BC0B87-7572-4491-9BD0-5B9128361324}">
      <dgm:prSet phldrT="[Testo]"/>
      <dgm:spPr/>
      <dgm:t>
        <a:bodyPr/>
        <a:lstStyle/>
        <a:p>
          <a:r>
            <a:rPr lang="tr-TR" altLang="it-IT" dirty="0"/>
            <a:t>Gottfried Leibnitz (1646-1716)Differential calculus methods</a:t>
          </a:r>
          <a:r>
            <a:rPr lang="it-IT" altLang="it-IT" dirty="0"/>
            <a:t> </a:t>
          </a:r>
          <a:r>
            <a:rPr lang="tr-TR" altLang="it-IT" dirty="0"/>
            <a:t>of optimization) </a:t>
          </a:r>
          <a:endParaRPr lang="en-GB" dirty="0"/>
        </a:p>
      </dgm:t>
    </dgm:pt>
    <dgm:pt modelId="{85159C11-C103-49BB-B15A-2A0F2081276D}" type="parTrans" cxnId="{D55B5F50-D0E8-4DDD-BBF8-F8DBAC4EDDD3}">
      <dgm:prSet/>
      <dgm:spPr/>
      <dgm:t>
        <a:bodyPr/>
        <a:lstStyle/>
        <a:p>
          <a:endParaRPr lang="en-GB"/>
        </a:p>
      </dgm:t>
    </dgm:pt>
    <dgm:pt modelId="{78FFAE23-DDD5-409E-B2B4-CFC5A3E48C72}" type="sibTrans" cxnId="{D55B5F50-D0E8-4DDD-BBF8-F8DBAC4EDDD3}">
      <dgm:prSet/>
      <dgm:spPr/>
      <dgm:t>
        <a:bodyPr/>
        <a:lstStyle/>
        <a:p>
          <a:endParaRPr lang="en-GB"/>
        </a:p>
      </dgm:t>
    </dgm:pt>
    <dgm:pt modelId="{5DD708C9-7660-46DD-8969-FE2057BAF74C}">
      <dgm:prSet phldrT="[Testo]"/>
      <dgm:spPr/>
      <dgm:t>
        <a:bodyPr/>
        <a:lstStyle/>
        <a:p>
          <a:r>
            <a:rPr lang="tr-TR" altLang="it-IT" dirty="0"/>
            <a:t>Leonhard Euler (1707-1783)</a:t>
          </a:r>
          <a:r>
            <a:rPr lang="it-IT" altLang="it-IT" dirty="0"/>
            <a:t> </a:t>
          </a:r>
          <a:r>
            <a:rPr lang="tr-TR" altLang="it-IT" dirty="0"/>
            <a:t>(Calculus of variations, minimization of</a:t>
          </a:r>
          <a:r>
            <a:rPr lang="it-IT" altLang="it-IT" dirty="0"/>
            <a:t> </a:t>
          </a:r>
          <a:r>
            <a:rPr lang="tr-TR" altLang="it-IT" dirty="0"/>
            <a:t>functionals)</a:t>
          </a:r>
          <a:endParaRPr lang="en-GB" dirty="0"/>
        </a:p>
      </dgm:t>
    </dgm:pt>
    <dgm:pt modelId="{94DB66CE-E7BA-4225-AE35-7DF4B91EE3D8}" type="parTrans" cxnId="{F98DBD1E-F2EC-46BF-BAAF-C7E1464472DD}">
      <dgm:prSet/>
      <dgm:spPr/>
      <dgm:t>
        <a:bodyPr/>
        <a:lstStyle/>
        <a:p>
          <a:endParaRPr lang="en-GB"/>
        </a:p>
      </dgm:t>
    </dgm:pt>
    <dgm:pt modelId="{C40D6541-F933-4817-92AF-88661E3101F7}" type="sibTrans" cxnId="{F98DBD1E-F2EC-46BF-BAAF-C7E1464472DD}">
      <dgm:prSet/>
      <dgm:spPr/>
      <dgm:t>
        <a:bodyPr/>
        <a:lstStyle/>
        <a:p>
          <a:endParaRPr lang="en-GB"/>
        </a:p>
      </dgm:t>
    </dgm:pt>
    <dgm:pt modelId="{C455F162-17AC-4F2D-8FE6-A08AF88E6BE1}">
      <dgm:prSet phldrT="[Testo]"/>
      <dgm:spPr/>
      <dgm:t>
        <a:bodyPr/>
        <a:lstStyle/>
        <a:p>
          <a:r>
            <a:rPr lang="tr-TR" altLang="it-IT" dirty="0"/>
            <a:t>Harold William Kuhn (1925-</a:t>
          </a:r>
          <a:r>
            <a:rPr lang="it-IT" altLang="it-IT" dirty="0"/>
            <a:t>2014</a:t>
          </a:r>
          <a:r>
            <a:rPr lang="tr-TR" altLang="it-IT" dirty="0"/>
            <a:t>)</a:t>
          </a:r>
          <a:r>
            <a:rPr lang="it-IT" altLang="it-IT" dirty="0"/>
            <a:t> </a:t>
          </a:r>
          <a:r>
            <a:rPr lang="tr-TR" altLang="it-IT" dirty="0"/>
            <a:t>Necessary and sufficient conditions for the optimal solution of programming problems, game theory</a:t>
          </a:r>
          <a:endParaRPr lang="en-GB" dirty="0"/>
        </a:p>
      </dgm:t>
    </dgm:pt>
    <dgm:pt modelId="{31914FB3-43FB-41C5-8441-BAAD6E9CE012}" type="parTrans" cxnId="{2210CDE0-CA08-4C2C-9747-A28178877BBD}">
      <dgm:prSet/>
      <dgm:spPr/>
      <dgm:t>
        <a:bodyPr/>
        <a:lstStyle/>
        <a:p>
          <a:endParaRPr lang="en-GB"/>
        </a:p>
      </dgm:t>
    </dgm:pt>
    <dgm:pt modelId="{D988833C-1579-4C03-805B-60A151DAC28D}" type="sibTrans" cxnId="{2210CDE0-CA08-4C2C-9747-A28178877BBD}">
      <dgm:prSet/>
      <dgm:spPr/>
      <dgm:t>
        <a:bodyPr/>
        <a:lstStyle/>
        <a:p>
          <a:endParaRPr lang="en-GB"/>
        </a:p>
      </dgm:t>
    </dgm:pt>
    <dgm:pt modelId="{F5E02920-3359-4797-A91B-0C7541ED7D31}" type="pres">
      <dgm:prSet presAssocID="{75911508-644C-40D2-BC83-6F76186903A5}" presName="linearFlow" presStyleCnt="0">
        <dgm:presLayoutVars>
          <dgm:dir/>
          <dgm:resizeHandles val="exact"/>
        </dgm:presLayoutVars>
      </dgm:prSet>
      <dgm:spPr/>
    </dgm:pt>
    <dgm:pt modelId="{51BAF7D7-C5A0-4B1C-975D-D30BB12CDC68}" type="pres">
      <dgm:prSet presAssocID="{19CAB5D4-E2F6-48E5-84B3-26189B993EDF}" presName="composite" presStyleCnt="0"/>
      <dgm:spPr/>
    </dgm:pt>
    <dgm:pt modelId="{C271D915-6BD3-4B3F-94FE-74E92511142F}" type="pres">
      <dgm:prSet presAssocID="{19CAB5D4-E2F6-48E5-84B3-26189B993EDF}" presName="imgShp" presStyleLbl="fgImgPlace1" presStyleIdx="0" presStyleCnt="6"/>
      <dgm:spPr>
        <a:blipFill rotWithShape="1">
          <a:blip xmlns:r="http://schemas.openxmlformats.org/officeDocument/2006/relationships" r:embed="rId1">
            <a:extLst>
              <a:ext uri="{28A0092B-C50C-407E-A947-70E740481C1C}">
                <a14:useLocalDpi xmlns:a14="http://schemas.microsoft.com/office/drawing/2010/main" val="0"/>
              </a:ext>
            </a:extLst>
          </a:blip>
          <a:srcRect/>
          <a:stretch>
            <a:fillRect t="-21000" b="-21000"/>
          </a:stretch>
        </a:blipFill>
      </dgm:spPr>
    </dgm:pt>
    <dgm:pt modelId="{61E36154-4C2C-45DA-920A-6BAEBDFF728D}" type="pres">
      <dgm:prSet presAssocID="{19CAB5D4-E2F6-48E5-84B3-26189B993EDF}" presName="txShp" presStyleLbl="node1" presStyleIdx="0" presStyleCnt="6">
        <dgm:presLayoutVars>
          <dgm:bulletEnabled val="1"/>
        </dgm:presLayoutVars>
      </dgm:prSet>
      <dgm:spPr/>
    </dgm:pt>
    <dgm:pt modelId="{9BAC6EBF-B76B-48BA-AA9B-D1635BA3E858}" type="pres">
      <dgm:prSet presAssocID="{FFDC28FB-625B-4E60-A0F1-5EB469A40C4B}" presName="spacing" presStyleCnt="0"/>
      <dgm:spPr/>
    </dgm:pt>
    <dgm:pt modelId="{926A794B-C85C-481F-9833-7317A1D8BBBE}" type="pres">
      <dgm:prSet presAssocID="{877B7DED-C899-457B-A097-3F26A8032F5A}" presName="composite" presStyleCnt="0"/>
      <dgm:spPr/>
    </dgm:pt>
    <dgm:pt modelId="{901B8609-E5D0-4B48-91EE-F6499C2A9E59}" type="pres">
      <dgm:prSet presAssocID="{877B7DED-C899-457B-A097-3F26A8032F5A}" presName="imgShp" presStyleLbl="fgImgPlace1" presStyleIdx="1" presStyleCnt="6"/>
      <dgm:spPr>
        <a:blipFill rotWithShape="1">
          <a:blip xmlns:r="http://schemas.openxmlformats.org/officeDocument/2006/relationships" r:embed="rId2">
            <a:extLst>
              <a:ext uri="{28A0092B-C50C-407E-A947-70E740481C1C}">
                <a14:useLocalDpi xmlns:a14="http://schemas.microsoft.com/office/drawing/2010/main" val="0"/>
              </a:ext>
            </a:extLst>
          </a:blip>
          <a:srcRect/>
          <a:stretch>
            <a:fillRect t="-13000" b="-13000"/>
          </a:stretch>
        </a:blipFill>
      </dgm:spPr>
    </dgm:pt>
    <dgm:pt modelId="{E751B129-6B2C-48EA-8C12-BC284378B712}" type="pres">
      <dgm:prSet presAssocID="{877B7DED-C899-457B-A097-3F26A8032F5A}" presName="txShp" presStyleLbl="node1" presStyleIdx="1" presStyleCnt="6">
        <dgm:presLayoutVars>
          <dgm:bulletEnabled val="1"/>
        </dgm:presLayoutVars>
      </dgm:prSet>
      <dgm:spPr/>
    </dgm:pt>
    <dgm:pt modelId="{5EF9B696-56C1-4391-8C6E-C9E9A1B4FE01}" type="pres">
      <dgm:prSet presAssocID="{70ED2070-D778-4446-A169-9E6FA4B4D2F2}" presName="spacing" presStyleCnt="0"/>
      <dgm:spPr/>
    </dgm:pt>
    <dgm:pt modelId="{1F73A664-F788-47AB-8BE9-58D175381199}" type="pres">
      <dgm:prSet presAssocID="{9B5300D6-E52C-4FD4-822B-C26E39949D24}" presName="composite" presStyleCnt="0"/>
      <dgm:spPr/>
    </dgm:pt>
    <dgm:pt modelId="{E0E734EE-C858-4CF1-AA15-BCE61281B6FC}" type="pres">
      <dgm:prSet presAssocID="{9B5300D6-E52C-4FD4-822B-C26E39949D24}" presName="imgShp" presStyleLbl="fgImgPlace1" presStyleIdx="2" presStyleCnt="6"/>
      <dgm:spPr>
        <a:blipFill rotWithShape="1">
          <a:blip xmlns:r="http://schemas.openxmlformats.org/officeDocument/2006/relationships" r:embed="rId3" cstate="print">
            <a:extLst>
              <a:ext uri="{28A0092B-C50C-407E-A947-70E740481C1C}">
                <a14:useLocalDpi xmlns:a14="http://schemas.microsoft.com/office/drawing/2010/main" val="0"/>
              </a:ext>
            </a:extLst>
          </a:blip>
          <a:srcRect/>
          <a:stretch>
            <a:fillRect t="-29000" b="-29000"/>
          </a:stretch>
        </a:blipFill>
      </dgm:spPr>
    </dgm:pt>
    <dgm:pt modelId="{4B25C6BA-01C7-415D-9AFD-57E0A1B45402}" type="pres">
      <dgm:prSet presAssocID="{9B5300D6-E52C-4FD4-822B-C26E39949D24}" presName="txShp" presStyleLbl="node1" presStyleIdx="2" presStyleCnt="6">
        <dgm:presLayoutVars>
          <dgm:bulletEnabled val="1"/>
        </dgm:presLayoutVars>
      </dgm:prSet>
      <dgm:spPr/>
    </dgm:pt>
    <dgm:pt modelId="{E71E775E-CD9E-4723-9C20-0058311788CD}" type="pres">
      <dgm:prSet presAssocID="{CC94E833-8F91-4368-B665-1AFA3B6CD1C3}" presName="spacing" presStyleCnt="0"/>
      <dgm:spPr/>
    </dgm:pt>
    <dgm:pt modelId="{6A058F6D-E587-4BFE-8F12-B404B1E05310}" type="pres">
      <dgm:prSet presAssocID="{5DD708C9-7660-46DD-8969-FE2057BAF74C}" presName="composite" presStyleCnt="0"/>
      <dgm:spPr/>
    </dgm:pt>
    <dgm:pt modelId="{A0D4548E-4F57-4BF9-9586-498BCE24E134}" type="pres">
      <dgm:prSet presAssocID="{5DD708C9-7660-46DD-8969-FE2057BAF74C}" presName="imgShp" presStyleLbl="fgImgPlace1" presStyleIdx="3" presStyleCnt="6"/>
      <dgm:spPr>
        <a:blipFill rotWithShape="1">
          <a:blip xmlns:r="http://schemas.openxmlformats.org/officeDocument/2006/relationships" r:embed="rId4" cstate="print">
            <a:extLst>
              <a:ext uri="{28A0092B-C50C-407E-A947-70E740481C1C}">
                <a14:useLocalDpi xmlns:a14="http://schemas.microsoft.com/office/drawing/2010/main" val="0"/>
              </a:ext>
            </a:extLst>
          </a:blip>
          <a:srcRect/>
          <a:stretch>
            <a:fillRect t="-14000" b="-14000"/>
          </a:stretch>
        </a:blipFill>
      </dgm:spPr>
    </dgm:pt>
    <dgm:pt modelId="{25317CA6-1CCE-4C32-BCB8-3E557570C6F3}" type="pres">
      <dgm:prSet presAssocID="{5DD708C9-7660-46DD-8969-FE2057BAF74C}" presName="txShp" presStyleLbl="node1" presStyleIdx="3" presStyleCnt="6">
        <dgm:presLayoutVars>
          <dgm:bulletEnabled val="1"/>
        </dgm:presLayoutVars>
      </dgm:prSet>
      <dgm:spPr/>
    </dgm:pt>
    <dgm:pt modelId="{AAF0C388-1FC6-4AD7-98B7-D6815A3770E5}" type="pres">
      <dgm:prSet presAssocID="{C40D6541-F933-4817-92AF-88661E3101F7}" presName="spacing" presStyleCnt="0"/>
      <dgm:spPr/>
    </dgm:pt>
    <dgm:pt modelId="{AB1145FD-51E3-4109-B0F4-7CFAFBF8E7DD}" type="pres">
      <dgm:prSet presAssocID="{D6BC0B87-7572-4491-9BD0-5B9128361324}" presName="composite" presStyleCnt="0"/>
      <dgm:spPr/>
    </dgm:pt>
    <dgm:pt modelId="{1689D312-A961-4700-BE00-DF571C943B41}" type="pres">
      <dgm:prSet presAssocID="{D6BC0B87-7572-4491-9BD0-5B9128361324}" presName="imgShp" presStyleLbl="fgImgPlace1" presStyleIdx="4" presStyleCnt="6"/>
      <dgm:spPr>
        <a:blipFill rotWithShape="1">
          <a:blip xmlns:r="http://schemas.openxmlformats.org/officeDocument/2006/relationships" r:embed="rId5" cstate="print">
            <a:extLst>
              <a:ext uri="{28A0092B-C50C-407E-A947-70E740481C1C}">
                <a14:useLocalDpi xmlns:a14="http://schemas.microsoft.com/office/drawing/2010/main" val="0"/>
              </a:ext>
            </a:extLst>
          </a:blip>
          <a:srcRect/>
          <a:stretch>
            <a:fillRect t="-19000" b="-19000"/>
          </a:stretch>
        </a:blipFill>
      </dgm:spPr>
    </dgm:pt>
    <dgm:pt modelId="{E56B7E53-908E-40E3-A475-D417256C845C}" type="pres">
      <dgm:prSet presAssocID="{D6BC0B87-7572-4491-9BD0-5B9128361324}" presName="txShp" presStyleLbl="node1" presStyleIdx="4" presStyleCnt="6">
        <dgm:presLayoutVars>
          <dgm:bulletEnabled val="1"/>
        </dgm:presLayoutVars>
      </dgm:prSet>
      <dgm:spPr/>
    </dgm:pt>
    <dgm:pt modelId="{ECBB9672-CACB-4272-AF76-07655B850259}" type="pres">
      <dgm:prSet presAssocID="{78FFAE23-DDD5-409E-B2B4-CFC5A3E48C72}" presName="spacing" presStyleCnt="0"/>
      <dgm:spPr/>
    </dgm:pt>
    <dgm:pt modelId="{D888BC0C-0F90-458E-AD44-D008F421C568}" type="pres">
      <dgm:prSet presAssocID="{C455F162-17AC-4F2D-8FE6-A08AF88E6BE1}" presName="composite" presStyleCnt="0"/>
      <dgm:spPr/>
    </dgm:pt>
    <dgm:pt modelId="{6BA3F4B1-D38E-4239-BBB4-E15CD7829920}" type="pres">
      <dgm:prSet presAssocID="{C455F162-17AC-4F2D-8FE6-A08AF88E6BE1}" presName="imgShp" presStyleLbl="fgImgPlace1" presStyleIdx="5" presStyleCnt="6"/>
      <dgm:spPr>
        <a:blipFill>
          <a:blip xmlns:r="http://schemas.openxmlformats.org/officeDocument/2006/relationships" r:embed="rId6"/>
          <a:srcRect/>
          <a:stretch>
            <a:fillRect t="-20000" b="-20000"/>
          </a:stretch>
        </a:blipFill>
      </dgm:spPr>
    </dgm:pt>
    <dgm:pt modelId="{DD04E87D-405D-42E0-BDC6-CD2A98EDDC06}" type="pres">
      <dgm:prSet presAssocID="{C455F162-17AC-4F2D-8FE6-A08AF88E6BE1}" presName="txShp" presStyleLbl="node1" presStyleIdx="5" presStyleCnt="6">
        <dgm:presLayoutVars>
          <dgm:bulletEnabled val="1"/>
        </dgm:presLayoutVars>
      </dgm:prSet>
      <dgm:spPr/>
    </dgm:pt>
  </dgm:ptLst>
  <dgm:cxnLst>
    <dgm:cxn modelId="{225B6618-0A07-47B6-9DA7-021E48540E2C}" srcId="{75911508-644C-40D2-BC83-6F76186903A5}" destId="{19CAB5D4-E2F6-48E5-84B3-26189B993EDF}" srcOrd="0" destOrd="0" parTransId="{46200D7D-71F1-48B9-BBDE-838EDA92A13F}" sibTransId="{FFDC28FB-625B-4E60-A0F1-5EB469A40C4B}"/>
    <dgm:cxn modelId="{F98DBD1E-F2EC-46BF-BAAF-C7E1464472DD}" srcId="{75911508-644C-40D2-BC83-6F76186903A5}" destId="{5DD708C9-7660-46DD-8969-FE2057BAF74C}" srcOrd="3" destOrd="0" parTransId="{94DB66CE-E7BA-4225-AE35-7DF4B91EE3D8}" sibTransId="{C40D6541-F933-4817-92AF-88661E3101F7}"/>
    <dgm:cxn modelId="{5BB95824-1EE0-4C8E-A7DE-7C03EB46AE13}" srcId="{75911508-644C-40D2-BC83-6F76186903A5}" destId="{877B7DED-C899-457B-A097-3F26A8032F5A}" srcOrd="1" destOrd="0" parTransId="{A0ABE489-B53A-4408-8C54-362BD1317EB1}" sibTransId="{70ED2070-D778-4446-A169-9E6FA4B4D2F2}"/>
    <dgm:cxn modelId="{B318C144-4386-4399-82FF-781272FB83ED}" type="presOf" srcId="{9B5300D6-E52C-4FD4-822B-C26E39949D24}" destId="{4B25C6BA-01C7-415D-9AFD-57E0A1B45402}" srcOrd="0" destOrd="0" presId="urn:microsoft.com/office/officeart/2005/8/layout/vList3"/>
    <dgm:cxn modelId="{D55B5F50-D0E8-4DDD-BBF8-F8DBAC4EDDD3}" srcId="{75911508-644C-40D2-BC83-6F76186903A5}" destId="{D6BC0B87-7572-4491-9BD0-5B9128361324}" srcOrd="4" destOrd="0" parTransId="{85159C11-C103-49BB-B15A-2A0F2081276D}" sibTransId="{78FFAE23-DDD5-409E-B2B4-CFC5A3E48C72}"/>
    <dgm:cxn modelId="{9A50D852-9DB8-430B-B4AC-612978348F3C}" type="presOf" srcId="{5DD708C9-7660-46DD-8969-FE2057BAF74C}" destId="{25317CA6-1CCE-4C32-BCB8-3E557570C6F3}" srcOrd="0" destOrd="0" presId="urn:microsoft.com/office/officeart/2005/8/layout/vList3"/>
    <dgm:cxn modelId="{A71EF27A-975A-4888-854C-D4D0E871BBE0}" type="presOf" srcId="{19CAB5D4-E2F6-48E5-84B3-26189B993EDF}" destId="{61E36154-4C2C-45DA-920A-6BAEBDFF728D}" srcOrd="0" destOrd="0" presId="urn:microsoft.com/office/officeart/2005/8/layout/vList3"/>
    <dgm:cxn modelId="{98EA79B7-9572-43D1-93A5-FB2FA73F7F27}" type="presOf" srcId="{75911508-644C-40D2-BC83-6F76186903A5}" destId="{F5E02920-3359-4797-A91B-0C7541ED7D31}" srcOrd="0" destOrd="0" presId="urn:microsoft.com/office/officeart/2005/8/layout/vList3"/>
    <dgm:cxn modelId="{2210CDE0-CA08-4C2C-9747-A28178877BBD}" srcId="{75911508-644C-40D2-BC83-6F76186903A5}" destId="{C455F162-17AC-4F2D-8FE6-A08AF88E6BE1}" srcOrd="5" destOrd="0" parTransId="{31914FB3-43FB-41C5-8441-BAAD6E9CE012}" sibTransId="{D988833C-1579-4C03-805B-60A151DAC28D}"/>
    <dgm:cxn modelId="{7CB7CBC1-2500-4327-8B37-B598B01E7DB1}" srcId="{75911508-644C-40D2-BC83-6F76186903A5}" destId="{9B5300D6-E52C-4FD4-822B-C26E39949D24}" srcOrd="2" destOrd="0" parTransId="{CD85AC3C-05D9-41C5-93A9-452E65248C20}" sibTransId="{CC94E833-8F91-4368-B665-1AFA3B6CD1C3}"/>
    <dgm:cxn modelId="{F383F0C8-624F-4111-8D28-5CA30B49E5EB}" type="presOf" srcId="{C455F162-17AC-4F2D-8FE6-A08AF88E6BE1}" destId="{DD04E87D-405D-42E0-BDC6-CD2A98EDDC06}" srcOrd="0" destOrd="0" presId="urn:microsoft.com/office/officeart/2005/8/layout/vList3"/>
    <dgm:cxn modelId="{1A8176F6-E461-47F1-B5A6-2B4731377CCD}" type="presOf" srcId="{D6BC0B87-7572-4491-9BD0-5B9128361324}" destId="{E56B7E53-908E-40E3-A475-D417256C845C}" srcOrd="0" destOrd="0" presId="urn:microsoft.com/office/officeart/2005/8/layout/vList3"/>
    <dgm:cxn modelId="{D3C4C2D6-00E1-4615-9A38-0A34FB101156}" type="presOf" srcId="{877B7DED-C899-457B-A097-3F26A8032F5A}" destId="{E751B129-6B2C-48EA-8C12-BC284378B712}" srcOrd="0" destOrd="0" presId="urn:microsoft.com/office/officeart/2005/8/layout/vList3"/>
    <dgm:cxn modelId="{740D0BE6-9000-4FC6-B7A0-4A428B6744A4}" type="presParOf" srcId="{F5E02920-3359-4797-A91B-0C7541ED7D31}" destId="{51BAF7D7-C5A0-4B1C-975D-D30BB12CDC68}" srcOrd="0" destOrd="0" presId="urn:microsoft.com/office/officeart/2005/8/layout/vList3"/>
    <dgm:cxn modelId="{B6174A79-B8DC-4C0C-80B4-EC1A29476A81}" type="presParOf" srcId="{51BAF7D7-C5A0-4B1C-975D-D30BB12CDC68}" destId="{C271D915-6BD3-4B3F-94FE-74E92511142F}" srcOrd="0" destOrd="0" presId="urn:microsoft.com/office/officeart/2005/8/layout/vList3"/>
    <dgm:cxn modelId="{F63D30FB-2BA3-4B52-A807-E3C578A757BF}" type="presParOf" srcId="{51BAF7D7-C5A0-4B1C-975D-D30BB12CDC68}" destId="{61E36154-4C2C-45DA-920A-6BAEBDFF728D}" srcOrd="1" destOrd="0" presId="urn:microsoft.com/office/officeart/2005/8/layout/vList3"/>
    <dgm:cxn modelId="{89E3DE9A-24C9-44B0-A234-1F9ED8AE7360}" type="presParOf" srcId="{F5E02920-3359-4797-A91B-0C7541ED7D31}" destId="{9BAC6EBF-B76B-48BA-AA9B-D1635BA3E858}" srcOrd="1" destOrd="0" presId="urn:microsoft.com/office/officeart/2005/8/layout/vList3"/>
    <dgm:cxn modelId="{47343657-DB4B-4622-AB36-A34A85A3EC98}" type="presParOf" srcId="{F5E02920-3359-4797-A91B-0C7541ED7D31}" destId="{926A794B-C85C-481F-9833-7317A1D8BBBE}" srcOrd="2" destOrd="0" presId="urn:microsoft.com/office/officeart/2005/8/layout/vList3"/>
    <dgm:cxn modelId="{EADF19AA-842C-4076-81D8-C06980812B0A}" type="presParOf" srcId="{926A794B-C85C-481F-9833-7317A1D8BBBE}" destId="{901B8609-E5D0-4B48-91EE-F6499C2A9E59}" srcOrd="0" destOrd="0" presId="urn:microsoft.com/office/officeart/2005/8/layout/vList3"/>
    <dgm:cxn modelId="{019AD331-3279-4E06-9C09-8F8B432E76C9}" type="presParOf" srcId="{926A794B-C85C-481F-9833-7317A1D8BBBE}" destId="{E751B129-6B2C-48EA-8C12-BC284378B712}" srcOrd="1" destOrd="0" presId="urn:microsoft.com/office/officeart/2005/8/layout/vList3"/>
    <dgm:cxn modelId="{9B53F36B-AE23-499A-9701-69D92D744B95}" type="presParOf" srcId="{F5E02920-3359-4797-A91B-0C7541ED7D31}" destId="{5EF9B696-56C1-4391-8C6E-C9E9A1B4FE01}" srcOrd="3" destOrd="0" presId="urn:microsoft.com/office/officeart/2005/8/layout/vList3"/>
    <dgm:cxn modelId="{FE8991FB-F6E5-496B-B9CD-F4BF95C55D60}" type="presParOf" srcId="{F5E02920-3359-4797-A91B-0C7541ED7D31}" destId="{1F73A664-F788-47AB-8BE9-58D175381199}" srcOrd="4" destOrd="0" presId="urn:microsoft.com/office/officeart/2005/8/layout/vList3"/>
    <dgm:cxn modelId="{B1384FF0-167A-4D46-B3CA-C217EEDE48D1}" type="presParOf" srcId="{1F73A664-F788-47AB-8BE9-58D175381199}" destId="{E0E734EE-C858-4CF1-AA15-BCE61281B6FC}" srcOrd="0" destOrd="0" presId="urn:microsoft.com/office/officeart/2005/8/layout/vList3"/>
    <dgm:cxn modelId="{2577AB5F-DCE9-473D-AE63-6A9823479B6E}" type="presParOf" srcId="{1F73A664-F788-47AB-8BE9-58D175381199}" destId="{4B25C6BA-01C7-415D-9AFD-57E0A1B45402}" srcOrd="1" destOrd="0" presId="urn:microsoft.com/office/officeart/2005/8/layout/vList3"/>
    <dgm:cxn modelId="{40D976CC-9FD3-423D-9ACC-DED9EE3EE004}" type="presParOf" srcId="{F5E02920-3359-4797-A91B-0C7541ED7D31}" destId="{E71E775E-CD9E-4723-9C20-0058311788CD}" srcOrd="5" destOrd="0" presId="urn:microsoft.com/office/officeart/2005/8/layout/vList3"/>
    <dgm:cxn modelId="{9ACD914D-54BA-4974-85DA-77F121211907}" type="presParOf" srcId="{F5E02920-3359-4797-A91B-0C7541ED7D31}" destId="{6A058F6D-E587-4BFE-8F12-B404B1E05310}" srcOrd="6" destOrd="0" presId="urn:microsoft.com/office/officeart/2005/8/layout/vList3"/>
    <dgm:cxn modelId="{D4207A2A-9016-466F-8A67-AA991B6F7BC1}" type="presParOf" srcId="{6A058F6D-E587-4BFE-8F12-B404B1E05310}" destId="{A0D4548E-4F57-4BF9-9586-498BCE24E134}" srcOrd="0" destOrd="0" presId="urn:microsoft.com/office/officeart/2005/8/layout/vList3"/>
    <dgm:cxn modelId="{496A6C44-EF03-4FB2-BF88-13D964EF9BFC}" type="presParOf" srcId="{6A058F6D-E587-4BFE-8F12-B404B1E05310}" destId="{25317CA6-1CCE-4C32-BCB8-3E557570C6F3}" srcOrd="1" destOrd="0" presId="urn:microsoft.com/office/officeart/2005/8/layout/vList3"/>
    <dgm:cxn modelId="{634DB8AD-3219-48B3-A904-C621EE5947ED}" type="presParOf" srcId="{F5E02920-3359-4797-A91B-0C7541ED7D31}" destId="{AAF0C388-1FC6-4AD7-98B7-D6815A3770E5}" srcOrd="7" destOrd="0" presId="urn:microsoft.com/office/officeart/2005/8/layout/vList3"/>
    <dgm:cxn modelId="{3BAA752E-6255-4650-B618-1DE71801B9C3}" type="presParOf" srcId="{F5E02920-3359-4797-A91B-0C7541ED7D31}" destId="{AB1145FD-51E3-4109-B0F4-7CFAFBF8E7DD}" srcOrd="8" destOrd="0" presId="urn:microsoft.com/office/officeart/2005/8/layout/vList3"/>
    <dgm:cxn modelId="{2BDDE7A5-AFB8-4F38-8CDB-E6B55C531BCF}" type="presParOf" srcId="{AB1145FD-51E3-4109-B0F4-7CFAFBF8E7DD}" destId="{1689D312-A961-4700-BE00-DF571C943B41}" srcOrd="0" destOrd="0" presId="urn:microsoft.com/office/officeart/2005/8/layout/vList3"/>
    <dgm:cxn modelId="{4716586A-6B41-43FD-BE12-75732D5A3A27}" type="presParOf" srcId="{AB1145FD-51E3-4109-B0F4-7CFAFBF8E7DD}" destId="{E56B7E53-908E-40E3-A475-D417256C845C}" srcOrd="1" destOrd="0" presId="urn:microsoft.com/office/officeart/2005/8/layout/vList3"/>
    <dgm:cxn modelId="{C6C6CA7D-B280-4D57-8AF4-144421BB6E9C}" type="presParOf" srcId="{F5E02920-3359-4797-A91B-0C7541ED7D31}" destId="{ECBB9672-CACB-4272-AF76-07655B850259}" srcOrd="9" destOrd="0" presId="urn:microsoft.com/office/officeart/2005/8/layout/vList3"/>
    <dgm:cxn modelId="{9D243227-1E4E-47D2-8AA7-F3EC10BC2D02}" type="presParOf" srcId="{F5E02920-3359-4797-A91B-0C7541ED7D31}" destId="{D888BC0C-0F90-458E-AD44-D008F421C568}" srcOrd="10" destOrd="0" presId="urn:microsoft.com/office/officeart/2005/8/layout/vList3"/>
    <dgm:cxn modelId="{37A7BB92-1D6E-40A1-8DAC-4E8432952C25}" type="presParOf" srcId="{D888BC0C-0F90-458E-AD44-D008F421C568}" destId="{6BA3F4B1-D38E-4239-BBB4-E15CD7829920}" srcOrd="0" destOrd="0" presId="urn:microsoft.com/office/officeart/2005/8/layout/vList3"/>
    <dgm:cxn modelId="{5D266467-C53E-4D1D-A2F7-896678A0E6AD}" type="presParOf" srcId="{D888BC0C-0F90-458E-AD44-D008F421C568}" destId="{DD04E87D-405D-42E0-BDC6-CD2A98EDDC06}"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311337D-0CE6-4D56-B9DB-3537EF87EAE0}" type="doc">
      <dgm:prSet loTypeId="urn:microsoft.com/office/officeart/2005/8/layout/vList2" loCatId="list" qsTypeId="urn:microsoft.com/office/officeart/2005/8/quickstyle/simple1" qsCatId="simple" csTypeId="urn:microsoft.com/office/officeart/2005/8/colors/accent2_3" csCatId="accent2" phldr="1"/>
      <dgm:spPr/>
      <dgm:t>
        <a:bodyPr/>
        <a:lstStyle/>
        <a:p>
          <a:endParaRPr lang="en-GB"/>
        </a:p>
      </dgm:t>
    </dgm:pt>
    <dgm:pt modelId="{6055A7D4-ECAA-4B78-8C14-EE34550E174C}">
      <dgm:prSet phldrT="[Testo]"/>
      <dgm:spPr/>
      <dgm:t>
        <a:bodyPr/>
        <a:lstStyle/>
        <a:p>
          <a:r>
            <a:rPr lang="nl-NL" altLang="en-US" dirty="0">
              <a:latin typeface="Tahoma" panose="020B0604030504040204" pitchFamily="34" charset="0"/>
            </a:rPr>
            <a:t>GA’s are based on Darwin’s theory of evolution</a:t>
          </a:r>
          <a:endParaRPr lang="en-GB" dirty="0"/>
        </a:p>
      </dgm:t>
    </dgm:pt>
    <dgm:pt modelId="{475ED483-EF24-42F5-9897-ACA507F047BF}" type="parTrans" cxnId="{1B9E7ED4-EB04-4F4C-9A33-33F97E71EAAF}">
      <dgm:prSet/>
      <dgm:spPr/>
      <dgm:t>
        <a:bodyPr/>
        <a:lstStyle/>
        <a:p>
          <a:endParaRPr lang="en-GB"/>
        </a:p>
      </dgm:t>
    </dgm:pt>
    <dgm:pt modelId="{D46E48B6-1AF2-4522-A4ED-D7273B188066}" type="sibTrans" cxnId="{1B9E7ED4-EB04-4F4C-9A33-33F97E71EAAF}">
      <dgm:prSet/>
      <dgm:spPr/>
      <dgm:t>
        <a:bodyPr/>
        <a:lstStyle/>
        <a:p>
          <a:endParaRPr lang="en-GB"/>
        </a:p>
      </dgm:t>
    </dgm:pt>
    <dgm:pt modelId="{8BC1492E-A9BE-4B00-81FA-4BD1CB05A79E}">
      <dgm:prSet/>
      <dgm:spPr/>
      <dgm:t>
        <a:bodyPr/>
        <a:lstStyle/>
        <a:p>
          <a:r>
            <a:rPr lang="nl-NL" altLang="en-US" dirty="0">
              <a:latin typeface="Tahoma" panose="020B0604030504040204" pitchFamily="34" charset="0"/>
            </a:rPr>
            <a:t>Evolutionary computing evolved in the 1960’s. </a:t>
          </a:r>
        </a:p>
      </dgm:t>
    </dgm:pt>
    <dgm:pt modelId="{0312216B-A883-4AFE-9CF2-8C745E6EA435}" type="parTrans" cxnId="{2E58B020-A303-4143-BA72-96A06EBC121D}">
      <dgm:prSet/>
      <dgm:spPr/>
      <dgm:t>
        <a:bodyPr/>
        <a:lstStyle/>
        <a:p>
          <a:endParaRPr lang="en-GB"/>
        </a:p>
      </dgm:t>
    </dgm:pt>
    <dgm:pt modelId="{88BEFBDB-F02A-4A49-9160-5667483A0720}" type="sibTrans" cxnId="{2E58B020-A303-4143-BA72-96A06EBC121D}">
      <dgm:prSet/>
      <dgm:spPr/>
      <dgm:t>
        <a:bodyPr/>
        <a:lstStyle/>
        <a:p>
          <a:endParaRPr lang="en-GB"/>
        </a:p>
      </dgm:t>
    </dgm:pt>
    <dgm:pt modelId="{31225FF5-5CD2-4094-B82F-76AC732EEC9B}">
      <dgm:prSet/>
      <dgm:spPr/>
      <dgm:t>
        <a:bodyPr/>
        <a:lstStyle/>
        <a:p>
          <a:r>
            <a:rPr lang="nl-NL" altLang="en-US">
              <a:latin typeface="Tahoma" panose="020B0604030504040204" pitchFamily="34" charset="0"/>
            </a:rPr>
            <a:t>GA’s were created by John Holland in the mid-70’s.</a:t>
          </a:r>
          <a:endParaRPr lang="nl-NL" altLang="en-US" dirty="0">
            <a:latin typeface="Tahoma" panose="020B0604030504040204" pitchFamily="34" charset="0"/>
          </a:endParaRPr>
        </a:p>
      </dgm:t>
    </dgm:pt>
    <dgm:pt modelId="{01FBE7AC-8597-454A-AAF2-79624D0867FC}" type="parTrans" cxnId="{22ABDC41-5CEF-402C-9019-BA6318DCFABD}">
      <dgm:prSet/>
      <dgm:spPr/>
      <dgm:t>
        <a:bodyPr/>
        <a:lstStyle/>
        <a:p>
          <a:endParaRPr lang="en-GB"/>
        </a:p>
      </dgm:t>
    </dgm:pt>
    <dgm:pt modelId="{C04AC1B8-D561-4F39-9257-213FF7C110D4}" type="sibTrans" cxnId="{22ABDC41-5CEF-402C-9019-BA6318DCFABD}">
      <dgm:prSet/>
      <dgm:spPr/>
      <dgm:t>
        <a:bodyPr/>
        <a:lstStyle/>
        <a:p>
          <a:endParaRPr lang="en-GB"/>
        </a:p>
      </dgm:t>
    </dgm:pt>
    <dgm:pt modelId="{81612592-0973-42E3-9E1D-E7908C07D5EB}" type="pres">
      <dgm:prSet presAssocID="{8311337D-0CE6-4D56-B9DB-3537EF87EAE0}" presName="linear" presStyleCnt="0">
        <dgm:presLayoutVars>
          <dgm:animLvl val="lvl"/>
          <dgm:resizeHandles val="exact"/>
        </dgm:presLayoutVars>
      </dgm:prSet>
      <dgm:spPr/>
    </dgm:pt>
    <dgm:pt modelId="{57E189E8-34D4-4508-8912-D09258B7D425}" type="pres">
      <dgm:prSet presAssocID="{6055A7D4-ECAA-4B78-8C14-EE34550E174C}" presName="parentText" presStyleLbl="node1" presStyleIdx="0" presStyleCnt="3">
        <dgm:presLayoutVars>
          <dgm:chMax val="0"/>
          <dgm:bulletEnabled val="1"/>
        </dgm:presLayoutVars>
      </dgm:prSet>
      <dgm:spPr/>
    </dgm:pt>
    <dgm:pt modelId="{605EA4BF-5484-413B-905A-9DA12AFBF543}" type="pres">
      <dgm:prSet presAssocID="{D46E48B6-1AF2-4522-A4ED-D7273B188066}" presName="spacer" presStyleCnt="0"/>
      <dgm:spPr/>
    </dgm:pt>
    <dgm:pt modelId="{B1BEF045-ED00-4DE3-9AB8-A236C22B308C}" type="pres">
      <dgm:prSet presAssocID="{8BC1492E-A9BE-4B00-81FA-4BD1CB05A79E}" presName="parentText" presStyleLbl="node1" presStyleIdx="1" presStyleCnt="3">
        <dgm:presLayoutVars>
          <dgm:chMax val="0"/>
          <dgm:bulletEnabled val="1"/>
        </dgm:presLayoutVars>
      </dgm:prSet>
      <dgm:spPr/>
    </dgm:pt>
    <dgm:pt modelId="{B39848A5-E1F0-4123-9342-40635AA0D00A}" type="pres">
      <dgm:prSet presAssocID="{88BEFBDB-F02A-4A49-9160-5667483A0720}" presName="spacer" presStyleCnt="0"/>
      <dgm:spPr/>
    </dgm:pt>
    <dgm:pt modelId="{4D6FC4DE-605B-4744-8B48-9C1DD0E514E5}" type="pres">
      <dgm:prSet presAssocID="{31225FF5-5CD2-4094-B82F-76AC732EEC9B}" presName="parentText" presStyleLbl="node1" presStyleIdx="2" presStyleCnt="3">
        <dgm:presLayoutVars>
          <dgm:chMax val="0"/>
          <dgm:bulletEnabled val="1"/>
        </dgm:presLayoutVars>
      </dgm:prSet>
      <dgm:spPr/>
    </dgm:pt>
  </dgm:ptLst>
  <dgm:cxnLst>
    <dgm:cxn modelId="{2E58B020-A303-4143-BA72-96A06EBC121D}" srcId="{8311337D-0CE6-4D56-B9DB-3537EF87EAE0}" destId="{8BC1492E-A9BE-4B00-81FA-4BD1CB05A79E}" srcOrd="1" destOrd="0" parTransId="{0312216B-A883-4AFE-9CF2-8C745E6EA435}" sibTransId="{88BEFBDB-F02A-4A49-9160-5667483A0720}"/>
    <dgm:cxn modelId="{AB021C26-29F9-43AF-9099-5A222421E904}" type="presOf" srcId="{31225FF5-5CD2-4094-B82F-76AC732EEC9B}" destId="{4D6FC4DE-605B-4744-8B48-9C1DD0E514E5}" srcOrd="0" destOrd="0" presId="urn:microsoft.com/office/officeart/2005/8/layout/vList2"/>
    <dgm:cxn modelId="{CCB17733-6550-47D1-8ACC-FD00193D4D07}" type="presOf" srcId="{8BC1492E-A9BE-4B00-81FA-4BD1CB05A79E}" destId="{B1BEF045-ED00-4DE3-9AB8-A236C22B308C}" srcOrd="0" destOrd="0" presId="urn:microsoft.com/office/officeart/2005/8/layout/vList2"/>
    <dgm:cxn modelId="{D11F093E-E70E-4BF2-AB04-A8164E61630E}" type="presOf" srcId="{8311337D-0CE6-4D56-B9DB-3537EF87EAE0}" destId="{81612592-0973-42E3-9E1D-E7908C07D5EB}" srcOrd="0" destOrd="0" presId="urn:microsoft.com/office/officeart/2005/8/layout/vList2"/>
    <dgm:cxn modelId="{22ABDC41-5CEF-402C-9019-BA6318DCFABD}" srcId="{8311337D-0CE6-4D56-B9DB-3537EF87EAE0}" destId="{31225FF5-5CD2-4094-B82F-76AC732EEC9B}" srcOrd="2" destOrd="0" parTransId="{01FBE7AC-8597-454A-AAF2-79624D0867FC}" sibTransId="{C04AC1B8-D561-4F39-9257-213FF7C110D4}"/>
    <dgm:cxn modelId="{CB7C7AEF-D600-4993-9109-6F8FECF8284B}" type="presOf" srcId="{6055A7D4-ECAA-4B78-8C14-EE34550E174C}" destId="{57E189E8-34D4-4508-8912-D09258B7D425}" srcOrd="0" destOrd="0" presId="urn:microsoft.com/office/officeart/2005/8/layout/vList2"/>
    <dgm:cxn modelId="{1B9E7ED4-EB04-4F4C-9A33-33F97E71EAAF}" srcId="{8311337D-0CE6-4D56-B9DB-3537EF87EAE0}" destId="{6055A7D4-ECAA-4B78-8C14-EE34550E174C}" srcOrd="0" destOrd="0" parTransId="{475ED483-EF24-42F5-9897-ACA507F047BF}" sibTransId="{D46E48B6-1AF2-4522-A4ED-D7273B188066}"/>
    <dgm:cxn modelId="{0EF20D8C-5A2C-40A6-879C-B8D603B2C8E3}" type="presParOf" srcId="{81612592-0973-42E3-9E1D-E7908C07D5EB}" destId="{57E189E8-34D4-4508-8912-D09258B7D425}" srcOrd="0" destOrd="0" presId="urn:microsoft.com/office/officeart/2005/8/layout/vList2"/>
    <dgm:cxn modelId="{DF2076E8-1D40-477C-9EDB-A01BB7BBCD2F}" type="presParOf" srcId="{81612592-0973-42E3-9E1D-E7908C07D5EB}" destId="{605EA4BF-5484-413B-905A-9DA12AFBF543}" srcOrd="1" destOrd="0" presId="urn:microsoft.com/office/officeart/2005/8/layout/vList2"/>
    <dgm:cxn modelId="{AB3C97C9-3BF2-4E3E-AF14-1FA82D33B491}" type="presParOf" srcId="{81612592-0973-42E3-9E1D-E7908C07D5EB}" destId="{B1BEF045-ED00-4DE3-9AB8-A236C22B308C}" srcOrd="2" destOrd="0" presId="urn:microsoft.com/office/officeart/2005/8/layout/vList2"/>
    <dgm:cxn modelId="{0A0EA1D9-174E-453C-B9CA-E4AC2A100CCE}" type="presParOf" srcId="{81612592-0973-42E3-9E1D-E7908C07D5EB}" destId="{B39848A5-E1F0-4123-9342-40635AA0D00A}" srcOrd="3" destOrd="0" presId="urn:microsoft.com/office/officeart/2005/8/layout/vList2"/>
    <dgm:cxn modelId="{8578B35E-1EA1-431B-A251-3747657B9EB7}" type="presParOf" srcId="{81612592-0973-42E3-9E1D-E7908C07D5EB}" destId="{4D6FC4DE-605B-4744-8B48-9C1DD0E514E5}"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D7270661-DE9A-463D-ADFD-16E7A65FD4EA}" type="doc">
      <dgm:prSet loTypeId="urn:microsoft.com/office/officeart/2005/8/layout/cycle2" loCatId="cycle" qsTypeId="urn:microsoft.com/office/officeart/2009/2/quickstyle/3d8" qsCatId="3D" csTypeId="urn:microsoft.com/office/officeart/2005/8/colors/accent0_1" csCatId="mainScheme" phldr="1"/>
      <dgm:spPr/>
      <dgm:t>
        <a:bodyPr/>
        <a:lstStyle/>
        <a:p>
          <a:endParaRPr lang="en-GB"/>
        </a:p>
      </dgm:t>
    </dgm:pt>
    <dgm:pt modelId="{628996E9-EF89-40E5-AF97-65379AF955DB}">
      <dgm:prSet phldrT="[Testo]" custT="1"/>
      <dgm:spPr/>
      <dgm:t>
        <a:bodyPr/>
        <a:lstStyle/>
        <a:p>
          <a:r>
            <a:rPr lang="it-IT" sz="2400" b="1">
              <a:effectLst>
                <a:outerShdw blurRad="38100" dist="38100" dir="2700000" algn="tl">
                  <a:srgbClr val="000000">
                    <a:alpha val="43137"/>
                  </a:srgbClr>
                </a:outerShdw>
              </a:effectLst>
            </a:rPr>
            <a:t>Reproduction</a:t>
          </a:r>
          <a:endParaRPr lang="en-GB" sz="2400" b="1" dirty="0">
            <a:effectLst>
              <a:outerShdw blurRad="38100" dist="38100" dir="2700000" algn="tl">
                <a:srgbClr val="000000">
                  <a:alpha val="43137"/>
                </a:srgbClr>
              </a:outerShdw>
            </a:effectLst>
          </a:endParaRPr>
        </a:p>
      </dgm:t>
    </dgm:pt>
    <dgm:pt modelId="{87F979B1-F992-43DD-B212-8DFDEE5F7A59}" type="parTrans" cxnId="{A38A102C-0343-4F3F-8F70-7E83AEE5A9CB}">
      <dgm:prSet/>
      <dgm:spPr/>
      <dgm:t>
        <a:bodyPr/>
        <a:lstStyle/>
        <a:p>
          <a:endParaRPr lang="en-GB" sz="2400" b="1">
            <a:solidFill>
              <a:schemeClr val="bg1"/>
            </a:solidFill>
            <a:effectLst>
              <a:outerShdw blurRad="38100" dist="38100" dir="2700000" algn="tl">
                <a:srgbClr val="000000">
                  <a:alpha val="43137"/>
                </a:srgbClr>
              </a:outerShdw>
            </a:effectLst>
          </a:endParaRPr>
        </a:p>
      </dgm:t>
    </dgm:pt>
    <dgm:pt modelId="{F315B21B-707B-43A0-A224-F66C406EECF9}" type="sibTrans" cxnId="{A38A102C-0343-4F3F-8F70-7E83AEE5A9CB}">
      <dgm:prSet custT="1"/>
      <dgm:spPr/>
      <dgm:t>
        <a:bodyPr/>
        <a:lstStyle/>
        <a:p>
          <a:endParaRPr lang="en-GB" sz="2400" b="1">
            <a:solidFill>
              <a:schemeClr val="bg1"/>
            </a:solidFill>
            <a:effectLst>
              <a:outerShdw blurRad="38100" dist="38100" dir="2700000" algn="tl">
                <a:srgbClr val="000000">
                  <a:alpha val="43137"/>
                </a:srgbClr>
              </a:outerShdw>
            </a:effectLst>
          </a:endParaRPr>
        </a:p>
      </dgm:t>
    </dgm:pt>
    <dgm:pt modelId="{0F83BFF5-FF9D-4BF4-BF14-1004F0D1649B}">
      <dgm:prSet phldrT="[Testo]" custT="1"/>
      <dgm:spPr/>
      <dgm:t>
        <a:bodyPr/>
        <a:lstStyle/>
        <a:p>
          <a:r>
            <a:rPr lang="it-IT" sz="2400" b="1" dirty="0" err="1">
              <a:effectLst>
                <a:outerShdw blurRad="38100" dist="38100" dir="2700000" algn="tl">
                  <a:srgbClr val="000000">
                    <a:alpha val="43137"/>
                  </a:srgbClr>
                </a:outerShdw>
              </a:effectLst>
            </a:rPr>
            <a:t>Competition</a:t>
          </a:r>
          <a:r>
            <a:rPr lang="it-IT" sz="2400" b="1" dirty="0">
              <a:effectLst>
                <a:outerShdw blurRad="38100" dist="38100" dir="2700000" algn="tl">
                  <a:srgbClr val="000000">
                    <a:alpha val="43137"/>
                  </a:srgbClr>
                </a:outerShdw>
              </a:effectLst>
            </a:rPr>
            <a:t> </a:t>
          </a:r>
          <a:endParaRPr lang="en-GB" sz="2400" b="1" dirty="0">
            <a:effectLst>
              <a:outerShdw blurRad="38100" dist="38100" dir="2700000" algn="tl">
                <a:srgbClr val="000000">
                  <a:alpha val="43137"/>
                </a:srgbClr>
              </a:outerShdw>
            </a:effectLst>
          </a:endParaRPr>
        </a:p>
      </dgm:t>
    </dgm:pt>
    <dgm:pt modelId="{DA886907-DC35-4C0D-B403-21456564F094}" type="parTrans" cxnId="{84F9195E-8999-49B2-8B46-33D299FECEB7}">
      <dgm:prSet/>
      <dgm:spPr/>
      <dgm:t>
        <a:bodyPr/>
        <a:lstStyle/>
        <a:p>
          <a:endParaRPr lang="en-GB" sz="2400" b="1">
            <a:solidFill>
              <a:schemeClr val="bg1"/>
            </a:solidFill>
            <a:effectLst>
              <a:outerShdw blurRad="38100" dist="38100" dir="2700000" algn="tl">
                <a:srgbClr val="000000">
                  <a:alpha val="43137"/>
                </a:srgbClr>
              </a:outerShdw>
            </a:effectLst>
          </a:endParaRPr>
        </a:p>
      </dgm:t>
    </dgm:pt>
    <dgm:pt modelId="{EB57C2BB-F152-498D-883C-07FA20E3AE91}" type="sibTrans" cxnId="{84F9195E-8999-49B2-8B46-33D299FECEB7}">
      <dgm:prSet custT="1"/>
      <dgm:spPr/>
      <dgm:t>
        <a:bodyPr/>
        <a:lstStyle/>
        <a:p>
          <a:endParaRPr lang="en-GB" sz="2400" b="1">
            <a:solidFill>
              <a:schemeClr val="bg1"/>
            </a:solidFill>
            <a:effectLst>
              <a:outerShdw blurRad="38100" dist="38100" dir="2700000" algn="tl">
                <a:srgbClr val="000000">
                  <a:alpha val="43137"/>
                </a:srgbClr>
              </a:outerShdw>
            </a:effectLst>
          </a:endParaRPr>
        </a:p>
      </dgm:t>
    </dgm:pt>
    <dgm:pt modelId="{AC23BAC3-AD5C-4E94-8C3D-455C4EEEAF0D}">
      <dgm:prSet phldrT="[Testo]" custT="1"/>
      <dgm:spPr/>
      <dgm:t>
        <a:bodyPr/>
        <a:lstStyle/>
        <a:p>
          <a:r>
            <a:rPr lang="it-IT" sz="2400" b="1">
              <a:effectLst>
                <a:outerShdw blurRad="38100" dist="38100" dir="2700000" algn="tl">
                  <a:srgbClr val="000000">
                    <a:alpha val="43137"/>
                  </a:srgbClr>
                </a:outerShdw>
              </a:effectLst>
            </a:rPr>
            <a:t>Surviving</a:t>
          </a:r>
          <a:endParaRPr lang="en-GB" sz="2400" b="1" dirty="0">
            <a:effectLst>
              <a:outerShdw blurRad="38100" dist="38100" dir="2700000" algn="tl">
                <a:srgbClr val="000000">
                  <a:alpha val="43137"/>
                </a:srgbClr>
              </a:outerShdw>
            </a:effectLst>
          </a:endParaRPr>
        </a:p>
      </dgm:t>
    </dgm:pt>
    <dgm:pt modelId="{D809A662-98D8-4E86-B8C3-49B72ED0ADE7}" type="parTrans" cxnId="{5F24E252-D7C7-454E-BD61-D4F10CEFF13A}">
      <dgm:prSet/>
      <dgm:spPr/>
      <dgm:t>
        <a:bodyPr/>
        <a:lstStyle/>
        <a:p>
          <a:endParaRPr lang="en-GB" sz="2400" b="1">
            <a:solidFill>
              <a:schemeClr val="bg1"/>
            </a:solidFill>
            <a:effectLst>
              <a:outerShdw blurRad="38100" dist="38100" dir="2700000" algn="tl">
                <a:srgbClr val="000000">
                  <a:alpha val="43137"/>
                </a:srgbClr>
              </a:outerShdw>
            </a:effectLst>
          </a:endParaRPr>
        </a:p>
      </dgm:t>
    </dgm:pt>
    <dgm:pt modelId="{89866F90-4EF6-4DC0-9E63-EFAEB1810370}" type="sibTrans" cxnId="{5F24E252-D7C7-454E-BD61-D4F10CEFF13A}">
      <dgm:prSet custT="1"/>
      <dgm:spPr/>
      <dgm:t>
        <a:bodyPr/>
        <a:lstStyle/>
        <a:p>
          <a:endParaRPr lang="en-GB" sz="2400" b="1">
            <a:solidFill>
              <a:schemeClr val="bg1"/>
            </a:solidFill>
            <a:effectLst>
              <a:outerShdw blurRad="38100" dist="38100" dir="2700000" algn="tl">
                <a:srgbClr val="000000">
                  <a:alpha val="43137"/>
                </a:srgbClr>
              </a:outerShdw>
            </a:effectLst>
          </a:endParaRPr>
        </a:p>
      </dgm:t>
    </dgm:pt>
    <dgm:pt modelId="{B92EF19B-1008-4C85-89DB-52D418FDC654}">
      <dgm:prSet phldrT="[Testo]" custT="1"/>
      <dgm:spPr/>
      <dgm:t>
        <a:bodyPr/>
        <a:lstStyle/>
        <a:p>
          <a:r>
            <a:rPr lang="it-IT" sz="2400" b="1">
              <a:effectLst>
                <a:outerShdw blurRad="38100" dist="38100" dir="2700000" algn="tl">
                  <a:srgbClr val="000000">
                    <a:alpha val="43137"/>
                  </a:srgbClr>
                </a:outerShdw>
              </a:effectLst>
            </a:rPr>
            <a:t>Selection</a:t>
          </a:r>
          <a:endParaRPr lang="en-GB" sz="2400" b="1" dirty="0">
            <a:effectLst>
              <a:outerShdw blurRad="38100" dist="38100" dir="2700000" algn="tl">
                <a:srgbClr val="000000">
                  <a:alpha val="43137"/>
                </a:srgbClr>
              </a:outerShdw>
            </a:effectLst>
          </a:endParaRPr>
        </a:p>
      </dgm:t>
    </dgm:pt>
    <dgm:pt modelId="{A38B7E09-7260-4D6B-B6E0-98CC2DE1EFB9}" type="parTrans" cxnId="{EA10E914-CAFA-411B-BF92-9A3A137AB1FF}">
      <dgm:prSet/>
      <dgm:spPr/>
      <dgm:t>
        <a:bodyPr/>
        <a:lstStyle/>
        <a:p>
          <a:endParaRPr lang="en-GB" sz="2400" b="1">
            <a:solidFill>
              <a:schemeClr val="bg1"/>
            </a:solidFill>
            <a:effectLst>
              <a:outerShdw blurRad="38100" dist="38100" dir="2700000" algn="tl">
                <a:srgbClr val="000000">
                  <a:alpha val="43137"/>
                </a:srgbClr>
              </a:outerShdw>
            </a:effectLst>
          </a:endParaRPr>
        </a:p>
      </dgm:t>
    </dgm:pt>
    <dgm:pt modelId="{4EA6308A-9E6A-4435-8D84-CC5F06E5C896}" type="sibTrans" cxnId="{EA10E914-CAFA-411B-BF92-9A3A137AB1FF}">
      <dgm:prSet custT="1"/>
      <dgm:spPr/>
      <dgm:t>
        <a:bodyPr/>
        <a:lstStyle/>
        <a:p>
          <a:endParaRPr lang="en-GB" sz="2400" b="1">
            <a:solidFill>
              <a:schemeClr val="bg1"/>
            </a:solidFill>
            <a:effectLst>
              <a:outerShdw blurRad="38100" dist="38100" dir="2700000" algn="tl">
                <a:srgbClr val="000000">
                  <a:alpha val="43137"/>
                </a:srgbClr>
              </a:outerShdw>
            </a:effectLst>
          </a:endParaRPr>
        </a:p>
      </dgm:t>
    </dgm:pt>
    <dgm:pt modelId="{CEEA3DBE-1B6C-472F-A7B0-D432C9EEEBB4}" type="pres">
      <dgm:prSet presAssocID="{D7270661-DE9A-463D-ADFD-16E7A65FD4EA}" presName="cycle" presStyleCnt="0">
        <dgm:presLayoutVars>
          <dgm:dir/>
          <dgm:resizeHandles val="exact"/>
        </dgm:presLayoutVars>
      </dgm:prSet>
      <dgm:spPr/>
    </dgm:pt>
    <dgm:pt modelId="{072147EF-72B7-4E22-A362-AEC58BF07028}" type="pres">
      <dgm:prSet presAssocID="{628996E9-EF89-40E5-AF97-65379AF955DB}" presName="node" presStyleLbl="node1" presStyleIdx="0" presStyleCnt="4" custScaleX="259390" custRadScaleRad="116565" custRadScaleInc="7411">
        <dgm:presLayoutVars>
          <dgm:bulletEnabled val="1"/>
        </dgm:presLayoutVars>
      </dgm:prSet>
      <dgm:spPr/>
    </dgm:pt>
    <dgm:pt modelId="{1BAF81B3-33C9-4B60-B2E8-EA0AC80D9D5C}" type="pres">
      <dgm:prSet presAssocID="{F315B21B-707B-43A0-A224-F66C406EECF9}" presName="sibTrans" presStyleLbl="sibTrans2D1" presStyleIdx="0" presStyleCnt="4"/>
      <dgm:spPr/>
    </dgm:pt>
    <dgm:pt modelId="{115514A4-B395-436D-A6E0-69163BC1CF04}" type="pres">
      <dgm:prSet presAssocID="{F315B21B-707B-43A0-A224-F66C406EECF9}" presName="connectorText" presStyleLbl="sibTrans2D1" presStyleIdx="0" presStyleCnt="4"/>
      <dgm:spPr/>
    </dgm:pt>
    <dgm:pt modelId="{CC11EF3E-AC28-439B-B0A1-36D82066BB4B}" type="pres">
      <dgm:prSet presAssocID="{0F83BFF5-FF9D-4BF4-BF14-1004F0D1649B}" presName="node" presStyleLbl="node1" presStyleIdx="1" presStyleCnt="4" custScaleX="209890" custRadScaleRad="127191" custRadScaleInc="0">
        <dgm:presLayoutVars>
          <dgm:bulletEnabled val="1"/>
        </dgm:presLayoutVars>
      </dgm:prSet>
      <dgm:spPr/>
    </dgm:pt>
    <dgm:pt modelId="{6578A118-99CD-4A0E-87DA-698D80CA711C}" type="pres">
      <dgm:prSet presAssocID="{EB57C2BB-F152-498D-883C-07FA20E3AE91}" presName="sibTrans" presStyleLbl="sibTrans2D1" presStyleIdx="1" presStyleCnt="4"/>
      <dgm:spPr/>
    </dgm:pt>
    <dgm:pt modelId="{8038B13D-07D2-4980-8ECD-4097AA9AD3CF}" type="pres">
      <dgm:prSet presAssocID="{EB57C2BB-F152-498D-883C-07FA20E3AE91}" presName="connectorText" presStyleLbl="sibTrans2D1" presStyleIdx="1" presStyleCnt="4"/>
      <dgm:spPr/>
    </dgm:pt>
    <dgm:pt modelId="{3F9F6574-B820-4FD6-8734-243DA0F11B6B}" type="pres">
      <dgm:prSet presAssocID="{AC23BAC3-AD5C-4E94-8C3D-455C4EEEAF0D}" presName="node" presStyleLbl="node1" presStyleIdx="2" presStyleCnt="4" custScaleX="203137" custRadScaleRad="104761" custRadScaleInc="-20024">
        <dgm:presLayoutVars>
          <dgm:bulletEnabled val="1"/>
        </dgm:presLayoutVars>
      </dgm:prSet>
      <dgm:spPr/>
    </dgm:pt>
    <dgm:pt modelId="{137199E0-727E-473C-A199-EF5F5BFEE43C}" type="pres">
      <dgm:prSet presAssocID="{89866F90-4EF6-4DC0-9E63-EFAEB1810370}" presName="sibTrans" presStyleLbl="sibTrans2D1" presStyleIdx="2" presStyleCnt="4"/>
      <dgm:spPr/>
    </dgm:pt>
    <dgm:pt modelId="{C6B8F534-5AA5-486A-A2BA-6BF505E7456A}" type="pres">
      <dgm:prSet presAssocID="{89866F90-4EF6-4DC0-9E63-EFAEB1810370}" presName="connectorText" presStyleLbl="sibTrans2D1" presStyleIdx="2" presStyleCnt="4"/>
      <dgm:spPr/>
    </dgm:pt>
    <dgm:pt modelId="{F99885E0-D96D-4410-B730-3CF32FC32242}" type="pres">
      <dgm:prSet presAssocID="{B92EF19B-1008-4C85-89DB-52D418FDC654}" presName="node" presStyleLbl="node1" presStyleIdx="3" presStyleCnt="4" custScaleX="151573">
        <dgm:presLayoutVars>
          <dgm:bulletEnabled val="1"/>
        </dgm:presLayoutVars>
      </dgm:prSet>
      <dgm:spPr/>
    </dgm:pt>
    <dgm:pt modelId="{51EACC51-A668-4EBF-8595-193E2F3F0FB7}" type="pres">
      <dgm:prSet presAssocID="{4EA6308A-9E6A-4435-8D84-CC5F06E5C896}" presName="sibTrans" presStyleLbl="sibTrans2D1" presStyleIdx="3" presStyleCnt="4"/>
      <dgm:spPr/>
    </dgm:pt>
    <dgm:pt modelId="{43710462-999E-4B63-8AE0-1F7447196DA5}" type="pres">
      <dgm:prSet presAssocID="{4EA6308A-9E6A-4435-8D84-CC5F06E5C896}" presName="connectorText" presStyleLbl="sibTrans2D1" presStyleIdx="3" presStyleCnt="4"/>
      <dgm:spPr/>
    </dgm:pt>
  </dgm:ptLst>
  <dgm:cxnLst>
    <dgm:cxn modelId="{EA10E914-CAFA-411B-BF92-9A3A137AB1FF}" srcId="{D7270661-DE9A-463D-ADFD-16E7A65FD4EA}" destId="{B92EF19B-1008-4C85-89DB-52D418FDC654}" srcOrd="3" destOrd="0" parTransId="{A38B7E09-7260-4D6B-B6E0-98CC2DE1EFB9}" sibTransId="{4EA6308A-9E6A-4435-8D84-CC5F06E5C896}"/>
    <dgm:cxn modelId="{96865C1E-B8E8-4874-B703-11A9B769C7FA}" type="presOf" srcId="{B92EF19B-1008-4C85-89DB-52D418FDC654}" destId="{F99885E0-D96D-4410-B730-3CF32FC32242}" srcOrd="0" destOrd="0" presId="urn:microsoft.com/office/officeart/2005/8/layout/cycle2"/>
    <dgm:cxn modelId="{0439E11F-7ADB-49CA-9C60-AC1A356D6D81}" type="presOf" srcId="{F315B21B-707B-43A0-A224-F66C406EECF9}" destId="{1BAF81B3-33C9-4B60-B2E8-EA0AC80D9D5C}" srcOrd="0" destOrd="0" presId="urn:microsoft.com/office/officeart/2005/8/layout/cycle2"/>
    <dgm:cxn modelId="{079CA520-9936-49D5-92A1-CF5BB3B50BB3}" type="presOf" srcId="{D7270661-DE9A-463D-ADFD-16E7A65FD4EA}" destId="{CEEA3DBE-1B6C-472F-A7B0-D432C9EEEBB4}" srcOrd="0" destOrd="0" presId="urn:microsoft.com/office/officeart/2005/8/layout/cycle2"/>
    <dgm:cxn modelId="{74D3C121-5130-4799-8A3A-5A5014D3F288}" type="presOf" srcId="{EB57C2BB-F152-498D-883C-07FA20E3AE91}" destId="{6578A118-99CD-4A0E-87DA-698D80CA711C}" srcOrd="0" destOrd="0" presId="urn:microsoft.com/office/officeart/2005/8/layout/cycle2"/>
    <dgm:cxn modelId="{A38A102C-0343-4F3F-8F70-7E83AEE5A9CB}" srcId="{D7270661-DE9A-463D-ADFD-16E7A65FD4EA}" destId="{628996E9-EF89-40E5-AF97-65379AF955DB}" srcOrd="0" destOrd="0" parTransId="{87F979B1-F992-43DD-B212-8DFDEE5F7A59}" sibTransId="{F315B21B-707B-43A0-A224-F66C406EECF9}"/>
    <dgm:cxn modelId="{43EF2F3B-E33F-496B-A8CE-AA6E5376D300}" type="presOf" srcId="{AC23BAC3-AD5C-4E94-8C3D-455C4EEEAF0D}" destId="{3F9F6574-B820-4FD6-8734-243DA0F11B6B}" srcOrd="0" destOrd="0" presId="urn:microsoft.com/office/officeart/2005/8/layout/cycle2"/>
    <dgm:cxn modelId="{84F9195E-8999-49B2-8B46-33D299FECEB7}" srcId="{D7270661-DE9A-463D-ADFD-16E7A65FD4EA}" destId="{0F83BFF5-FF9D-4BF4-BF14-1004F0D1649B}" srcOrd="1" destOrd="0" parTransId="{DA886907-DC35-4C0D-B403-21456564F094}" sibTransId="{EB57C2BB-F152-498D-883C-07FA20E3AE91}"/>
    <dgm:cxn modelId="{8158374B-A139-42E2-BE5B-63EDA8E697A1}" type="presOf" srcId="{89866F90-4EF6-4DC0-9E63-EFAEB1810370}" destId="{137199E0-727E-473C-A199-EF5F5BFEE43C}" srcOrd="0" destOrd="0" presId="urn:microsoft.com/office/officeart/2005/8/layout/cycle2"/>
    <dgm:cxn modelId="{5F24E252-D7C7-454E-BD61-D4F10CEFF13A}" srcId="{D7270661-DE9A-463D-ADFD-16E7A65FD4EA}" destId="{AC23BAC3-AD5C-4E94-8C3D-455C4EEEAF0D}" srcOrd="2" destOrd="0" parTransId="{D809A662-98D8-4E86-B8C3-49B72ED0ADE7}" sibTransId="{89866F90-4EF6-4DC0-9E63-EFAEB1810370}"/>
    <dgm:cxn modelId="{BAC8F897-E65B-46AC-A433-D0ED58B9C84A}" type="presOf" srcId="{F315B21B-707B-43A0-A224-F66C406EECF9}" destId="{115514A4-B395-436D-A6E0-69163BC1CF04}" srcOrd="1" destOrd="0" presId="urn:microsoft.com/office/officeart/2005/8/layout/cycle2"/>
    <dgm:cxn modelId="{3AAF42B0-F64F-406A-83E3-5CCD9BEB85AA}" type="presOf" srcId="{4EA6308A-9E6A-4435-8D84-CC5F06E5C896}" destId="{51EACC51-A668-4EBF-8595-193E2F3F0FB7}" srcOrd="0" destOrd="0" presId="urn:microsoft.com/office/officeart/2005/8/layout/cycle2"/>
    <dgm:cxn modelId="{5DD714C4-53DF-4711-BBAD-85B674AD06AF}" type="presOf" srcId="{89866F90-4EF6-4DC0-9E63-EFAEB1810370}" destId="{C6B8F534-5AA5-486A-A2BA-6BF505E7456A}" srcOrd="1" destOrd="0" presId="urn:microsoft.com/office/officeart/2005/8/layout/cycle2"/>
    <dgm:cxn modelId="{06DFEECA-3419-4751-AE64-E3F92C91E5CD}" type="presOf" srcId="{0F83BFF5-FF9D-4BF4-BF14-1004F0D1649B}" destId="{CC11EF3E-AC28-439B-B0A1-36D82066BB4B}" srcOrd="0" destOrd="0" presId="urn:microsoft.com/office/officeart/2005/8/layout/cycle2"/>
    <dgm:cxn modelId="{9FE5D4F9-4777-471E-B52B-5DF4148B3DEE}" type="presOf" srcId="{628996E9-EF89-40E5-AF97-65379AF955DB}" destId="{072147EF-72B7-4E22-A362-AEC58BF07028}" srcOrd="0" destOrd="0" presId="urn:microsoft.com/office/officeart/2005/8/layout/cycle2"/>
    <dgm:cxn modelId="{934669FB-1F79-4640-8A67-49CBA4FDBE1A}" type="presOf" srcId="{4EA6308A-9E6A-4435-8D84-CC5F06E5C896}" destId="{43710462-999E-4B63-8AE0-1F7447196DA5}" srcOrd="1" destOrd="0" presId="urn:microsoft.com/office/officeart/2005/8/layout/cycle2"/>
    <dgm:cxn modelId="{5BC3E99F-76F4-42F9-B17F-B9A2B0D246F7}" type="presOf" srcId="{EB57C2BB-F152-498D-883C-07FA20E3AE91}" destId="{8038B13D-07D2-4980-8ECD-4097AA9AD3CF}" srcOrd="1" destOrd="0" presId="urn:microsoft.com/office/officeart/2005/8/layout/cycle2"/>
    <dgm:cxn modelId="{40E0C962-83B0-4F8B-B02E-07C9947ECD11}" type="presParOf" srcId="{CEEA3DBE-1B6C-472F-A7B0-D432C9EEEBB4}" destId="{072147EF-72B7-4E22-A362-AEC58BF07028}" srcOrd="0" destOrd="0" presId="urn:microsoft.com/office/officeart/2005/8/layout/cycle2"/>
    <dgm:cxn modelId="{F7538F5E-BA3B-4C55-9C11-99F87219B5DC}" type="presParOf" srcId="{CEEA3DBE-1B6C-472F-A7B0-D432C9EEEBB4}" destId="{1BAF81B3-33C9-4B60-B2E8-EA0AC80D9D5C}" srcOrd="1" destOrd="0" presId="urn:microsoft.com/office/officeart/2005/8/layout/cycle2"/>
    <dgm:cxn modelId="{48A18943-DC27-4CE6-B9DF-108A711D59B1}" type="presParOf" srcId="{1BAF81B3-33C9-4B60-B2E8-EA0AC80D9D5C}" destId="{115514A4-B395-436D-A6E0-69163BC1CF04}" srcOrd="0" destOrd="0" presId="urn:microsoft.com/office/officeart/2005/8/layout/cycle2"/>
    <dgm:cxn modelId="{BD3584F0-EA4B-4C01-88F2-B0BB6234EBCF}" type="presParOf" srcId="{CEEA3DBE-1B6C-472F-A7B0-D432C9EEEBB4}" destId="{CC11EF3E-AC28-439B-B0A1-36D82066BB4B}" srcOrd="2" destOrd="0" presId="urn:microsoft.com/office/officeart/2005/8/layout/cycle2"/>
    <dgm:cxn modelId="{D5585696-F3FF-4789-8CEA-FF594EA3EB22}" type="presParOf" srcId="{CEEA3DBE-1B6C-472F-A7B0-D432C9EEEBB4}" destId="{6578A118-99CD-4A0E-87DA-698D80CA711C}" srcOrd="3" destOrd="0" presId="urn:microsoft.com/office/officeart/2005/8/layout/cycle2"/>
    <dgm:cxn modelId="{2F5056E4-3278-4317-9312-79821E40DD4E}" type="presParOf" srcId="{6578A118-99CD-4A0E-87DA-698D80CA711C}" destId="{8038B13D-07D2-4980-8ECD-4097AA9AD3CF}" srcOrd="0" destOrd="0" presId="urn:microsoft.com/office/officeart/2005/8/layout/cycle2"/>
    <dgm:cxn modelId="{77AD1970-B95D-4FC2-B17C-F88089633B19}" type="presParOf" srcId="{CEEA3DBE-1B6C-472F-A7B0-D432C9EEEBB4}" destId="{3F9F6574-B820-4FD6-8734-243DA0F11B6B}" srcOrd="4" destOrd="0" presId="urn:microsoft.com/office/officeart/2005/8/layout/cycle2"/>
    <dgm:cxn modelId="{4477B01D-33C9-4D2F-82CD-1713154739AC}" type="presParOf" srcId="{CEEA3DBE-1B6C-472F-A7B0-D432C9EEEBB4}" destId="{137199E0-727E-473C-A199-EF5F5BFEE43C}" srcOrd="5" destOrd="0" presId="urn:microsoft.com/office/officeart/2005/8/layout/cycle2"/>
    <dgm:cxn modelId="{65C4B095-BB5A-4F07-9D64-72515DFC7474}" type="presParOf" srcId="{137199E0-727E-473C-A199-EF5F5BFEE43C}" destId="{C6B8F534-5AA5-486A-A2BA-6BF505E7456A}" srcOrd="0" destOrd="0" presId="urn:microsoft.com/office/officeart/2005/8/layout/cycle2"/>
    <dgm:cxn modelId="{C0E3FE0D-7595-4F1B-A6BA-A1B6F80DCB0B}" type="presParOf" srcId="{CEEA3DBE-1B6C-472F-A7B0-D432C9EEEBB4}" destId="{F99885E0-D96D-4410-B730-3CF32FC32242}" srcOrd="6" destOrd="0" presId="urn:microsoft.com/office/officeart/2005/8/layout/cycle2"/>
    <dgm:cxn modelId="{1F28F3E8-BF37-47A4-A41A-CBA7CCC6865D}" type="presParOf" srcId="{CEEA3DBE-1B6C-472F-A7B0-D432C9EEEBB4}" destId="{51EACC51-A668-4EBF-8595-193E2F3F0FB7}" srcOrd="7" destOrd="0" presId="urn:microsoft.com/office/officeart/2005/8/layout/cycle2"/>
    <dgm:cxn modelId="{EC98AD54-75A4-4FCD-AA41-5EC7A5F8E106}" type="presParOf" srcId="{51EACC51-A668-4EBF-8595-193E2F3F0FB7}" destId="{43710462-999E-4B63-8AE0-1F7447196DA5}" srcOrd="0" destOrd="0" presId="urn:microsoft.com/office/officeart/2005/8/layout/cycle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80EFD49F-A5B9-4090-87E9-A17D5B12C3A1}" type="doc">
      <dgm:prSet loTypeId="urn:microsoft.com/office/officeart/2005/8/layout/vList2" loCatId="list" qsTypeId="urn:microsoft.com/office/officeart/2005/8/quickstyle/simple1" qsCatId="simple" csTypeId="urn:microsoft.com/office/officeart/2005/8/colors/accent0_1" csCatId="mainScheme" phldr="1"/>
      <dgm:spPr/>
      <dgm:t>
        <a:bodyPr/>
        <a:lstStyle/>
        <a:p>
          <a:endParaRPr lang="en-GB"/>
        </a:p>
      </dgm:t>
    </dgm:pt>
    <dgm:pt modelId="{6749FDA5-2F1D-4574-92BA-9AB1E15C49C8}">
      <dgm:prSet phldrT="[Testo]"/>
      <dgm:spPr/>
      <dgm:t>
        <a:bodyPr/>
        <a:lstStyle/>
        <a:p>
          <a:r>
            <a:rPr lang="it-IT" dirty="0"/>
            <a:t>Exploration</a:t>
          </a:r>
          <a:endParaRPr lang="en-GB" dirty="0"/>
        </a:p>
      </dgm:t>
    </dgm:pt>
    <dgm:pt modelId="{7A1E87DF-23BE-450F-8D45-9977E9970D6C}" type="parTrans" cxnId="{8B195A27-A7CA-4795-8F02-CE4334AF1D8D}">
      <dgm:prSet/>
      <dgm:spPr/>
      <dgm:t>
        <a:bodyPr/>
        <a:lstStyle/>
        <a:p>
          <a:endParaRPr lang="en-GB"/>
        </a:p>
      </dgm:t>
    </dgm:pt>
    <dgm:pt modelId="{7F9C896D-C89F-4984-8135-30E9EC85265A}" type="sibTrans" cxnId="{8B195A27-A7CA-4795-8F02-CE4334AF1D8D}">
      <dgm:prSet/>
      <dgm:spPr/>
      <dgm:t>
        <a:bodyPr/>
        <a:lstStyle/>
        <a:p>
          <a:endParaRPr lang="en-GB"/>
        </a:p>
      </dgm:t>
    </dgm:pt>
    <dgm:pt modelId="{A770D1A8-7576-4EB8-B532-9BDA19BC43CA}">
      <dgm:prSet phldrT="[Testo]"/>
      <dgm:spPr/>
      <dgm:t>
        <a:bodyPr/>
        <a:lstStyle/>
        <a:p>
          <a:r>
            <a:rPr lang="it-IT" dirty="0"/>
            <a:t>Exploitation</a:t>
          </a:r>
          <a:endParaRPr lang="en-GB" dirty="0"/>
        </a:p>
      </dgm:t>
    </dgm:pt>
    <dgm:pt modelId="{B25E8B88-74A0-4D0A-B0CD-B1A5BB9A2D31}" type="sibTrans" cxnId="{456443A7-7C41-4AC7-BE3B-6F90F9C4B333}">
      <dgm:prSet/>
      <dgm:spPr/>
      <dgm:t>
        <a:bodyPr/>
        <a:lstStyle/>
        <a:p>
          <a:endParaRPr lang="en-GB"/>
        </a:p>
      </dgm:t>
    </dgm:pt>
    <dgm:pt modelId="{CE54CDEE-70C4-4E63-A1B1-AB820274DB82}" type="parTrans" cxnId="{456443A7-7C41-4AC7-BE3B-6F90F9C4B333}">
      <dgm:prSet/>
      <dgm:spPr/>
      <dgm:t>
        <a:bodyPr/>
        <a:lstStyle/>
        <a:p>
          <a:endParaRPr lang="en-GB"/>
        </a:p>
      </dgm:t>
    </dgm:pt>
    <dgm:pt modelId="{51946617-5DFA-44E8-8C48-2F54B1158D24}">
      <dgm:prSet phldrT="[Testo]"/>
      <dgm:spPr/>
      <dgm:t>
        <a:bodyPr/>
        <a:lstStyle/>
        <a:p>
          <a:r>
            <a:rPr lang="it-IT" dirty="0" err="1"/>
            <a:t>Search</a:t>
          </a:r>
          <a:r>
            <a:rPr lang="it-IT" dirty="0"/>
            <a:t> in </a:t>
          </a:r>
          <a:r>
            <a:rPr lang="it-IT" dirty="0" err="1"/>
            <a:t>regions</a:t>
          </a:r>
          <a:r>
            <a:rPr lang="it-IT" dirty="0"/>
            <a:t> with high </a:t>
          </a:r>
          <a:r>
            <a:rPr lang="it-IT" dirty="0" err="1"/>
            <a:t>uncertainty</a:t>
          </a:r>
          <a:endParaRPr lang="en-GB" dirty="0"/>
        </a:p>
      </dgm:t>
    </dgm:pt>
    <dgm:pt modelId="{457E8934-919E-47A3-8431-0857E9D8C116}" type="parTrans" cxnId="{FF5E4012-4CFB-43B6-AF2F-C315539C8D42}">
      <dgm:prSet/>
      <dgm:spPr/>
      <dgm:t>
        <a:bodyPr/>
        <a:lstStyle/>
        <a:p>
          <a:endParaRPr lang="en-GB"/>
        </a:p>
      </dgm:t>
    </dgm:pt>
    <dgm:pt modelId="{2B8E40BA-12D0-4CB1-9E84-E90327A131F4}" type="sibTrans" cxnId="{FF5E4012-4CFB-43B6-AF2F-C315539C8D42}">
      <dgm:prSet/>
      <dgm:spPr/>
      <dgm:t>
        <a:bodyPr/>
        <a:lstStyle/>
        <a:p>
          <a:endParaRPr lang="en-GB"/>
        </a:p>
      </dgm:t>
    </dgm:pt>
    <dgm:pt modelId="{79DA271D-8F58-4198-9320-252F006FDEAA}">
      <dgm:prSet phldrT="[Testo]"/>
      <dgm:spPr/>
      <dgm:t>
        <a:bodyPr/>
        <a:lstStyle/>
        <a:p>
          <a:r>
            <a:rPr lang="it-IT" dirty="0" err="1"/>
            <a:t>Search</a:t>
          </a:r>
          <a:r>
            <a:rPr lang="it-IT" dirty="0"/>
            <a:t> in </a:t>
          </a:r>
          <a:r>
            <a:rPr lang="it-IT" dirty="0" err="1"/>
            <a:t>regions</a:t>
          </a:r>
          <a:r>
            <a:rPr lang="it-IT" dirty="0"/>
            <a:t> with high </a:t>
          </a:r>
          <a:r>
            <a:rPr lang="it-IT" dirty="0" err="1"/>
            <a:t>estimated</a:t>
          </a:r>
          <a:r>
            <a:rPr lang="it-IT" dirty="0"/>
            <a:t> </a:t>
          </a:r>
          <a:r>
            <a:rPr lang="it-IT" dirty="0" err="1"/>
            <a:t>value</a:t>
          </a:r>
          <a:endParaRPr lang="en-GB" dirty="0"/>
        </a:p>
      </dgm:t>
    </dgm:pt>
    <dgm:pt modelId="{89BB8A6F-EF91-4ABD-93FA-5225082D507B}" type="parTrans" cxnId="{78E8C87D-B7CC-4DC1-AF77-22929070883C}">
      <dgm:prSet/>
      <dgm:spPr/>
      <dgm:t>
        <a:bodyPr/>
        <a:lstStyle/>
        <a:p>
          <a:endParaRPr lang="en-GB"/>
        </a:p>
      </dgm:t>
    </dgm:pt>
    <dgm:pt modelId="{E686F8C2-FDA1-44B4-80A0-A835517A113E}" type="sibTrans" cxnId="{78E8C87D-B7CC-4DC1-AF77-22929070883C}">
      <dgm:prSet/>
      <dgm:spPr/>
      <dgm:t>
        <a:bodyPr/>
        <a:lstStyle/>
        <a:p>
          <a:endParaRPr lang="en-GB"/>
        </a:p>
      </dgm:t>
    </dgm:pt>
    <dgm:pt modelId="{589AF990-E101-4C9D-8B18-086960E44764}" type="pres">
      <dgm:prSet presAssocID="{80EFD49F-A5B9-4090-87E9-A17D5B12C3A1}" presName="linear" presStyleCnt="0">
        <dgm:presLayoutVars>
          <dgm:animLvl val="lvl"/>
          <dgm:resizeHandles val="exact"/>
        </dgm:presLayoutVars>
      </dgm:prSet>
      <dgm:spPr/>
    </dgm:pt>
    <dgm:pt modelId="{5FA2FCAB-845A-4D34-8E5F-37766505725D}" type="pres">
      <dgm:prSet presAssocID="{6749FDA5-2F1D-4574-92BA-9AB1E15C49C8}" presName="parentText" presStyleLbl="node1" presStyleIdx="0" presStyleCnt="2" custLinFactNeighborY="-30529">
        <dgm:presLayoutVars>
          <dgm:chMax val="0"/>
          <dgm:bulletEnabled val="1"/>
        </dgm:presLayoutVars>
      </dgm:prSet>
      <dgm:spPr/>
    </dgm:pt>
    <dgm:pt modelId="{F9A61FC1-FC4C-4DA6-9E82-EF87B9AB7313}" type="pres">
      <dgm:prSet presAssocID="{6749FDA5-2F1D-4574-92BA-9AB1E15C49C8}" presName="childText" presStyleLbl="revTx" presStyleIdx="0" presStyleCnt="2">
        <dgm:presLayoutVars>
          <dgm:bulletEnabled val="1"/>
        </dgm:presLayoutVars>
      </dgm:prSet>
      <dgm:spPr/>
    </dgm:pt>
    <dgm:pt modelId="{8483C19B-1EEE-4F13-B445-FDB6D5B6C7E8}" type="pres">
      <dgm:prSet presAssocID="{A770D1A8-7576-4EB8-B532-9BDA19BC43CA}" presName="parentText" presStyleLbl="node1" presStyleIdx="1" presStyleCnt="2">
        <dgm:presLayoutVars>
          <dgm:chMax val="0"/>
          <dgm:bulletEnabled val="1"/>
        </dgm:presLayoutVars>
      </dgm:prSet>
      <dgm:spPr/>
    </dgm:pt>
    <dgm:pt modelId="{720085DB-B1B2-43FC-AD8C-6988DB3B4123}" type="pres">
      <dgm:prSet presAssocID="{A770D1A8-7576-4EB8-B532-9BDA19BC43CA}" presName="childText" presStyleLbl="revTx" presStyleIdx="1" presStyleCnt="2">
        <dgm:presLayoutVars>
          <dgm:bulletEnabled val="1"/>
        </dgm:presLayoutVars>
      </dgm:prSet>
      <dgm:spPr/>
    </dgm:pt>
  </dgm:ptLst>
  <dgm:cxnLst>
    <dgm:cxn modelId="{FF5E4012-4CFB-43B6-AF2F-C315539C8D42}" srcId="{6749FDA5-2F1D-4574-92BA-9AB1E15C49C8}" destId="{51946617-5DFA-44E8-8C48-2F54B1158D24}" srcOrd="0" destOrd="0" parTransId="{457E8934-919E-47A3-8431-0857E9D8C116}" sibTransId="{2B8E40BA-12D0-4CB1-9E84-E90327A131F4}"/>
    <dgm:cxn modelId="{61479617-8681-472D-89AC-8F6BCF9B8E75}" type="presOf" srcId="{80EFD49F-A5B9-4090-87E9-A17D5B12C3A1}" destId="{589AF990-E101-4C9D-8B18-086960E44764}" srcOrd="0" destOrd="0" presId="urn:microsoft.com/office/officeart/2005/8/layout/vList2"/>
    <dgm:cxn modelId="{5E93C118-8737-4F82-91FF-D3B4B634B712}" type="presOf" srcId="{A770D1A8-7576-4EB8-B532-9BDA19BC43CA}" destId="{8483C19B-1EEE-4F13-B445-FDB6D5B6C7E8}" srcOrd="0" destOrd="0" presId="urn:microsoft.com/office/officeart/2005/8/layout/vList2"/>
    <dgm:cxn modelId="{1F22821B-E8C4-4C38-B67D-288C4BE201FD}" type="presOf" srcId="{79DA271D-8F58-4198-9320-252F006FDEAA}" destId="{720085DB-B1B2-43FC-AD8C-6988DB3B4123}" srcOrd="0" destOrd="0" presId="urn:microsoft.com/office/officeart/2005/8/layout/vList2"/>
    <dgm:cxn modelId="{8B195A27-A7CA-4795-8F02-CE4334AF1D8D}" srcId="{80EFD49F-A5B9-4090-87E9-A17D5B12C3A1}" destId="{6749FDA5-2F1D-4574-92BA-9AB1E15C49C8}" srcOrd="0" destOrd="0" parTransId="{7A1E87DF-23BE-450F-8D45-9977E9970D6C}" sibTransId="{7F9C896D-C89F-4984-8135-30E9EC85265A}"/>
    <dgm:cxn modelId="{F60B212A-A836-4227-AF26-AC7C288A5B6F}" type="presOf" srcId="{51946617-5DFA-44E8-8C48-2F54B1158D24}" destId="{F9A61FC1-FC4C-4DA6-9E82-EF87B9AB7313}" srcOrd="0" destOrd="0" presId="urn:microsoft.com/office/officeart/2005/8/layout/vList2"/>
    <dgm:cxn modelId="{78E8C87D-B7CC-4DC1-AF77-22929070883C}" srcId="{A770D1A8-7576-4EB8-B532-9BDA19BC43CA}" destId="{79DA271D-8F58-4198-9320-252F006FDEAA}" srcOrd="0" destOrd="0" parTransId="{89BB8A6F-EF91-4ABD-93FA-5225082D507B}" sibTransId="{E686F8C2-FDA1-44B4-80A0-A835517A113E}"/>
    <dgm:cxn modelId="{456443A7-7C41-4AC7-BE3B-6F90F9C4B333}" srcId="{80EFD49F-A5B9-4090-87E9-A17D5B12C3A1}" destId="{A770D1A8-7576-4EB8-B532-9BDA19BC43CA}" srcOrd="1" destOrd="0" parTransId="{CE54CDEE-70C4-4E63-A1B1-AB820274DB82}" sibTransId="{B25E8B88-74A0-4D0A-B0CD-B1A5BB9A2D31}"/>
    <dgm:cxn modelId="{6F67C5C6-116B-46B2-8222-15C261F777D7}" type="presOf" srcId="{6749FDA5-2F1D-4574-92BA-9AB1E15C49C8}" destId="{5FA2FCAB-845A-4D34-8E5F-37766505725D}" srcOrd="0" destOrd="0" presId="urn:microsoft.com/office/officeart/2005/8/layout/vList2"/>
    <dgm:cxn modelId="{A71D2F0E-C3F9-4710-A8FD-E6B3061E50E5}" type="presParOf" srcId="{589AF990-E101-4C9D-8B18-086960E44764}" destId="{5FA2FCAB-845A-4D34-8E5F-37766505725D}" srcOrd="0" destOrd="0" presId="urn:microsoft.com/office/officeart/2005/8/layout/vList2"/>
    <dgm:cxn modelId="{22BBBD79-FB37-4192-BF71-9944DCF7F9FC}" type="presParOf" srcId="{589AF990-E101-4C9D-8B18-086960E44764}" destId="{F9A61FC1-FC4C-4DA6-9E82-EF87B9AB7313}" srcOrd="1" destOrd="0" presId="urn:microsoft.com/office/officeart/2005/8/layout/vList2"/>
    <dgm:cxn modelId="{B75BFDAD-74D6-4E51-B024-41E606B70A27}" type="presParOf" srcId="{589AF990-E101-4C9D-8B18-086960E44764}" destId="{8483C19B-1EEE-4F13-B445-FDB6D5B6C7E8}" srcOrd="2" destOrd="0" presId="urn:microsoft.com/office/officeart/2005/8/layout/vList2"/>
    <dgm:cxn modelId="{96F5F602-704F-4DD2-9C0F-818D95751956}" type="presParOf" srcId="{589AF990-E101-4C9D-8B18-086960E44764}" destId="{720085DB-B1B2-43FC-AD8C-6988DB3B4123}" srcOrd="3" destOrd="0" presId="urn:microsoft.com/office/officeart/2005/8/layout/vList2"/>
  </dgm:cxnLst>
  <dgm:bg>
    <a:effectLst>
      <a:softEdge rad="31750"/>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3EE91AF-B1E3-4CBA-9201-29B90A031273}" type="doc">
      <dgm:prSet loTypeId="urn:microsoft.com/office/officeart/2005/8/layout/hierarchy3" loCatId="hierarchy" qsTypeId="urn:microsoft.com/office/officeart/2005/8/quickstyle/simple5" qsCatId="simple" csTypeId="urn:microsoft.com/office/officeart/2005/8/colors/accent0_2" csCatId="mainScheme" phldr="1"/>
      <dgm:spPr/>
      <dgm:t>
        <a:bodyPr/>
        <a:lstStyle/>
        <a:p>
          <a:endParaRPr lang="it-IT"/>
        </a:p>
      </dgm:t>
    </dgm:pt>
    <dgm:pt modelId="{EDF5FF2C-EBE3-4CFC-A691-FB3894E9BDA7}">
      <dgm:prSet custT="1"/>
      <dgm:spPr/>
      <dgm:t>
        <a:bodyPr/>
        <a:lstStyle/>
        <a:p>
          <a:pPr rtl="0"/>
          <a:r>
            <a:rPr lang="en-US" sz="2800" b="1" dirty="0"/>
            <a:t>Constraints Handling in </a:t>
          </a:r>
          <a:r>
            <a:rPr lang="en-US" sz="2800" b="1" dirty="0" err="1"/>
            <a:t>Evolutive</a:t>
          </a:r>
          <a:r>
            <a:rPr lang="en-US" sz="2800" b="1" dirty="0"/>
            <a:t> Intelligence</a:t>
          </a:r>
          <a:endParaRPr lang="it-IT" sz="2800" dirty="0"/>
        </a:p>
      </dgm:t>
    </dgm:pt>
    <dgm:pt modelId="{766967F9-4166-4454-9466-452C4B4E8FEA}" type="parTrans" cxnId="{CE115499-7932-424A-92F3-C16BD1A3AF33}">
      <dgm:prSet/>
      <dgm:spPr/>
      <dgm:t>
        <a:bodyPr/>
        <a:lstStyle/>
        <a:p>
          <a:endParaRPr lang="it-IT"/>
        </a:p>
      </dgm:t>
    </dgm:pt>
    <dgm:pt modelId="{63C76F33-C820-4019-90D3-BF645D5E8BA1}" type="sibTrans" cxnId="{CE115499-7932-424A-92F3-C16BD1A3AF33}">
      <dgm:prSet/>
      <dgm:spPr/>
      <dgm:t>
        <a:bodyPr/>
        <a:lstStyle/>
        <a:p>
          <a:endParaRPr lang="it-IT"/>
        </a:p>
      </dgm:t>
    </dgm:pt>
    <dgm:pt modelId="{531C8292-5FFA-4257-9719-2E22FF83EE0D}">
      <dgm:prSet custT="1"/>
      <dgm:spPr>
        <a:noFill/>
        <a:ln>
          <a:noFill/>
        </a:ln>
      </dgm:spPr>
      <dgm:t>
        <a:bodyPr/>
        <a:lstStyle/>
        <a:p>
          <a:pPr rtl="0"/>
          <a:r>
            <a:rPr lang="en-GB" sz="2300" b="0" dirty="0"/>
            <a:t>Methods have been classified by different authors into certain categories:</a:t>
          </a:r>
          <a:endParaRPr lang="en-GB" sz="2300" b="1" dirty="0"/>
        </a:p>
      </dgm:t>
    </dgm:pt>
    <dgm:pt modelId="{F320D6C4-7425-4605-B02A-11784891BD5F}" type="parTrans" cxnId="{E95807EA-4CAA-47B6-AC60-667228233DE6}">
      <dgm:prSet/>
      <dgm:spPr>
        <a:ln>
          <a:noFill/>
        </a:ln>
      </dgm:spPr>
      <dgm:t>
        <a:bodyPr/>
        <a:lstStyle/>
        <a:p>
          <a:endParaRPr lang="it-IT"/>
        </a:p>
      </dgm:t>
    </dgm:pt>
    <dgm:pt modelId="{2B199D49-4EFD-40D7-AA6E-FFB61122DA77}" type="sibTrans" cxnId="{E95807EA-4CAA-47B6-AC60-667228233DE6}">
      <dgm:prSet/>
      <dgm:spPr/>
      <dgm:t>
        <a:bodyPr/>
        <a:lstStyle/>
        <a:p>
          <a:endParaRPr lang="it-IT"/>
        </a:p>
      </dgm:t>
    </dgm:pt>
    <dgm:pt modelId="{77425166-3637-49FD-BD25-60079A3213B5}">
      <dgm:prSet custT="1"/>
      <dgm:spPr/>
      <dgm:t>
        <a:bodyPr/>
        <a:lstStyle/>
        <a:p>
          <a:r>
            <a:rPr lang="it-IT" sz="2400" b="1" dirty="0"/>
            <a:t>Penalty </a:t>
          </a:r>
          <a:r>
            <a:rPr lang="it-IT" sz="2400" b="1" dirty="0" err="1"/>
            <a:t>functions-based</a:t>
          </a:r>
          <a:r>
            <a:rPr lang="it-IT" sz="2400" b="1" dirty="0"/>
            <a:t> </a:t>
          </a:r>
          <a:r>
            <a:rPr lang="it-IT" sz="2400" b="1" dirty="0" err="1"/>
            <a:t>methods</a:t>
          </a:r>
          <a:endParaRPr lang="en-GB" sz="2400" b="1" dirty="0"/>
        </a:p>
      </dgm:t>
    </dgm:pt>
    <dgm:pt modelId="{3F7F26A2-0473-4C34-9B59-96A530083C8C}" type="parTrans" cxnId="{4DC1903F-679B-438C-8059-EC5D8E910D0A}">
      <dgm:prSet/>
      <dgm:spPr/>
      <dgm:t>
        <a:bodyPr/>
        <a:lstStyle/>
        <a:p>
          <a:endParaRPr lang="it-IT"/>
        </a:p>
      </dgm:t>
    </dgm:pt>
    <dgm:pt modelId="{9876D2AD-43F4-41DB-BE3A-DA4F18742496}" type="sibTrans" cxnId="{4DC1903F-679B-438C-8059-EC5D8E910D0A}">
      <dgm:prSet/>
      <dgm:spPr/>
      <dgm:t>
        <a:bodyPr/>
        <a:lstStyle/>
        <a:p>
          <a:endParaRPr lang="it-IT"/>
        </a:p>
      </dgm:t>
    </dgm:pt>
    <dgm:pt modelId="{DA73998C-8FFC-46F2-A73C-6AFE7296E9FA}">
      <dgm:prSet custT="1"/>
      <dgm:spPr/>
      <dgm:t>
        <a:bodyPr/>
        <a:lstStyle/>
        <a:p>
          <a:r>
            <a:rPr lang="en-GB" sz="2400" b="1" dirty="0"/>
            <a:t>Methods based on repair algorithms</a:t>
          </a:r>
        </a:p>
      </dgm:t>
    </dgm:pt>
    <dgm:pt modelId="{56EB3CD2-56F3-409D-B991-A9C637ABACD5}" type="parTrans" cxnId="{649C5326-4185-475E-A968-154CBA288EFA}">
      <dgm:prSet/>
      <dgm:spPr/>
      <dgm:t>
        <a:bodyPr/>
        <a:lstStyle/>
        <a:p>
          <a:endParaRPr lang="it-IT"/>
        </a:p>
      </dgm:t>
    </dgm:pt>
    <dgm:pt modelId="{3672D44F-6F0A-467F-82E6-AA618664C0E3}" type="sibTrans" cxnId="{649C5326-4185-475E-A968-154CBA288EFA}">
      <dgm:prSet/>
      <dgm:spPr/>
      <dgm:t>
        <a:bodyPr/>
        <a:lstStyle/>
        <a:p>
          <a:endParaRPr lang="it-IT"/>
        </a:p>
      </dgm:t>
    </dgm:pt>
    <dgm:pt modelId="{E9DAF905-7D99-4047-8247-A58F58DB35E2}">
      <dgm:prSet custT="1"/>
      <dgm:spPr/>
      <dgm:t>
        <a:bodyPr/>
        <a:lstStyle/>
        <a:p>
          <a:r>
            <a:rPr lang="en-GB" sz="2400" b="1" dirty="0"/>
            <a:t>Methods based on the separation between OF and constraints</a:t>
          </a:r>
        </a:p>
      </dgm:t>
    </dgm:pt>
    <dgm:pt modelId="{0F500284-2B5F-46EA-B614-1A58DDC55B27}" type="parTrans" cxnId="{FAC35BB7-9B84-4160-891E-35C8C2CA4EA9}">
      <dgm:prSet/>
      <dgm:spPr/>
      <dgm:t>
        <a:bodyPr/>
        <a:lstStyle/>
        <a:p>
          <a:endParaRPr lang="it-IT"/>
        </a:p>
      </dgm:t>
    </dgm:pt>
    <dgm:pt modelId="{4991C95B-0547-4985-A19C-0CC929E332AF}" type="sibTrans" cxnId="{FAC35BB7-9B84-4160-891E-35C8C2CA4EA9}">
      <dgm:prSet/>
      <dgm:spPr/>
      <dgm:t>
        <a:bodyPr/>
        <a:lstStyle/>
        <a:p>
          <a:endParaRPr lang="it-IT"/>
        </a:p>
      </dgm:t>
    </dgm:pt>
    <dgm:pt modelId="{E1DFFF7E-38EC-496A-861E-7DC7A5C0F0D6}">
      <dgm:prSet custT="1"/>
      <dgm:spPr/>
      <dgm:t>
        <a:bodyPr/>
        <a:lstStyle/>
        <a:p>
          <a:r>
            <a:rPr lang="it-IT" sz="2400" b="1" dirty="0" err="1"/>
            <a:t>Hybrid</a:t>
          </a:r>
          <a:r>
            <a:rPr lang="it-IT" sz="2400" b="1" dirty="0"/>
            <a:t> </a:t>
          </a:r>
          <a:r>
            <a:rPr lang="it-IT" sz="2400" b="1" dirty="0" err="1"/>
            <a:t>methods</a:t>
          </a:r>
          <a:endParaRPr lang="en-GB" sz="2400" b="1" dirty="0"/>
        </a:p>
      </dgm:t>
    </dgm:pt>
    <dgm:pt modelId="{709DEFA1-84FF-45F6-8708-F386173A37C7}" type="parTrans" cxnId="{DBA8678D-3556-41CA-886C-B5D8A52C82E8}">
      <dgm:prSet/>
      <dgm:spPr/>
      <dgm:t>
        <a:bodyPr/>
        <a:lstStyle/>
        <a:p>
          <a:endParaRPr lang="it-IT"/>
        </a:p>
      </dgm:t>
    </dgm:pt>
    <dgm:pt modelId="{0B8C6A0D-43CF-43F0-83C7-705539C311FA}" type="sibTrans" cxnId="{DBA8678D-3556-41CA-886C-B5D8A52C82E8}">
      <dgm:prSet/>
      <dgm:spPr/>
      <dgm:t>
        <a:bodyPr/>
        <a:lstStyle/>
        <a:p>
          <a:endParaRPr lang="it-IT"/>
        </a:p>
      </dgm:t>
    </dgm:pt>
    <dgm:pt modelId="{255E3828-D337-411C-BA47-9D425F0F80EA}" type="pres">
      <dgm:prSet presAssocID="{93EE91AF-B1E3-4CBA-9201-29B90A031273}" presName="diagram" presStyleCnt="0">
        <dgm:presLayoutVars>
          <dgm:chPref val="1"/>
          <dgm:dir/>
          <dgm:animOne val="branch"/>
          <dgm:animLvl val="lvl"/>
          <dgm:resizeHandles/>
        </dgm:presLayoutVars>
      </dgm:prSet>
      <dgm:spPr/>
    </dgm:pt>
    <dgm:pt modelId="{0F93CFB6-EC96-4E30-967F-342C4709CCB1}" type="pres">
      <dgm:prSet presAssocID="{EDF5FF2C-EBE3-4CFC-A691-FB3894E9BDA7}" presName="root" presStyleCnt="0"/>
      <dgm:spPr/>
    </dgm:pt>
    <dgm:pt modelId="{15FF675A-F4C0-45F6-B147-6C26B82BBC85}" type="pres">
      <dgm:prSet presAssocID="{EDF5FF2C-EBE3-4CFC-A691-FB3894E9BDA7}" presName="rootComposite" presStyleCnt="0"/>
      <dgm:spPr/>
    </dgm:pt>
    <dgm:pt modelId="{074D40FF-5F7B-42DC-8561-A85A324AFCD6}" type="pres">
      <dgm:prSet presAssocID="{EDF5FF2C-EBE3-4CFC-A691-FB3894E9BDA7}" presName="rootText" presStyleLbl="node1" presStyleIdx="0" presStyleCnt="1" custScaleX="1086972" custScaleY="103000" custLinFactY="-17724" custLinFactNeighborX="60386" custLinFactNeighborY="-100000"/>
      <dgm:spPr/>
    </dgm:pt>
    <dgm:pt modelId="{FF7DA7A2-10D9-42DF-9DC5-FC32B94E0237}" type="pres">
      <dgm:prSet presAssocID="{EDF5FF2C-EBE3-4CFC-A691-FB3894E9BDA7}" presName="rootConnector" presStyleLbl="node1" presStyleIdx="0" presStyleCnt="1"/>
      <dgm:spPr/>
    </dgm:pt>
    <dgm:pt modelId="{91723BA7-1178-4C00-A332-EE8DB75453AC}" type="pres">
      <dgm:prSet presAssocID="{EDF5FF2C-EBE3-4CFC-A691-FB3894E9BDA7}" presName="childShape" presStyleCnt="0"/>
      <dgm:spPr/>
    </dgm:pt>
    <dgm:pt modelId="{AEE6D68C-F494-44A9-9229-A4E9880C622C}" type="pres">
      <dgm:prSet presAssocID="{F320D6C4-7425-4605-B02A-11784891BD5F}" presName="Name13" presStyleLbl="parChTrans1D2" presStyleIdx="0" presStyleCnt="5"/>
      <dgm:spPr/>
    </dgm:pt>
    <dgm:pt modelId="{77F485BF-B144-46E9-85DE-0136FD7639A8}" type="pres">
      <dgm:prSet presAssocID="{531C8292-5FFA-4257-9719-2E22FF83EE0D}" presName="childText" presStyleLbl="bgAcc1" presStyleIdx="0" presStyleCnt="5" custScaleX="1521593" custScaleY="232153" custLinFactNeighborX="57" custLinFactNeighborY="-35621">
        <dgm:presLayoutVars>
          <dgm:bulletEnabled val="1"/>
        </dgm:presLayoutVars>
      </dgm:prSet>
      <dgm:spPr/>
    </dgm:pt>
    <dgm:pt modelId="{A7DD0E7F-898C-4999-A337-6606A20F3D51}" type="pres">
      <dgm:prSet presAssocID="{3F7F26A2-0473-4C34-9B59-96A530083C8C}" presName="Name13" presStyleLbl="parChTrans1D2" presStyleIdx="1" presStyleCnt="5"/>
      <dgm:spPr/>
    </dgm:pt>
    <dgm:pt modelId="{2B4B9D8E-A240-4344-8345-F0186FABEA9E}" type="pres">
      <dgm:prSet presAssocID="{77425166-3637-49FD-BD25-60079A3213B5}" presName="childText" presStyleLbl="bgAcc1" presStyleIdx="1" presStyleCnt="5" custScaleX="1519725" custScaleY="143319" custLinFactNeighborX="-1688" custLinFactNeighborY="-16338">
        <dgm:presLayoutVars>
          <dgm:bulletEnabled val="1"/>
        </dgm:presLayoutVars>
      </dgm:prSet>
      <dgm:spPr/>
    </dgm:pt>
    <dgm:pt modelId="{EDF6A7AC-4034-454E-A293-50892AA5E987}" type="pres">
      <dgm:prSet presAssocID="{56EB3CD2-56F3-409D-B991-A9C637ABACD5}" presName="Name13" presStyleLbl="parChTrans1D2" presStyleIdx="2" presStyleCnt="5"/>
      <dgm:spPr/>
    </dgm:pt>
    <dgm:pt modelId="{891DFDAA-8D57-4FD8-9C91-726C6BFEB112}" type="pres">
      <dgm:prSet presAssocID="{DA73998C-8FFC-46F2-A73C-6AFE7296E9FA}" presName="childText" presStyleLbl="bgAcc1" presStyleIdx="2" presStyleCnt="5" custScaleX="1519725" custScaleY="143319" custLinFactNeighborX="-1688" custLinFactNeighborY="16553">
        <dgm:presLayoutVars>
          <dgm:bulletEnabled val="1"/>
        </dgm:presLayoutVars>
      </dgm:prSet>
      <dgm:spPr/>
    </dgm:pt>
    <dgm:pt modelId="{AA4A7D69-D03B-4CD2-B200-AB42B161A2EF}" type="pres">
      <dgm:prSet presAssocID="{0F500284-2B5F-46EA-B614-1A58DDC55B27}" presName="Name13" presStyleLbl="parChTrans1D2" presStyleIdx="3" presStyleCnt="5"/>
      <dgm:spPr/>
    </dgm:pt>
    <dgm:pt modelId="{B4120899-8CBC-410F-B4DF-C95432FFAF24}" type="pres">
      <dgm:prSet presAssocID="{E9DAF905-7D99-4047-8247-A58F58DB35E2}" presName="childText" presStyleLbl="bgAcc1" presStyleIdx="3" presStyleCnt="5" custScaleX="1519725" custScaleY="143319" custLinFactNeighborX="-1688" custLinFactNeighborY="48468">
        <dgm:presLayoutVars>
          <dgm:bulletEnabled val="1"/>
        </dgm:presLayoutVars>
      </dgm:prSet>
      <dgm:spPr/>
    </dgm:pt>
    <dgm:pt modelId="{9F296E74-0858-4CE7-B536-E3E9ECCD5A32}" type="pres">
      <dgm:prSet presAssocID="{709DEFA1-84FF-45F6-8708-F386173A37C7}" presName="Name13" presStyleLbl="parChTrans1D2" presStyleIdx="4" presStyleCnt="5"/>
      <dgm:spPr/>
    </dgm:pt>
    <dgm:pt modelId="{3F1D322D-13FE-4BAD-8CE7-EB0663BADF91}" type="pres">
      <dgm:prSet presAssocID="{E1DFFF7E-38EC-496A-861E-7DC7A5C0F0D6}" presName="childText" presStyleLbl="bgAcc1" presStyleIdx="4" presStyleCnt="5" custScaleX="1519725" custScaleY="143319" custLinFactNeighborX="-1688" custLinFactNeighborY="84350">
        <dgm:presLayoutVars>
          <dgm:bulletEnabled val="1"/>
        </dgm:presLayoutVars>
      </dgm:prSet>
      <dgm:spPr/>
    </dgm:pt>
  </dgm:ptLst>
  <dgm:cxnLst>
    <dgm:cxn modelId="{0746E904-FD9C-4736-880D-757ADC367B29}" type="presOf" srcId="{77425166-3637-49FD-BD25-60079A3213B5}" destId="{2B4B9D8E-A240-4344-8345-F0186FABEA9E}" srcOrd="0" destOrd="0" presId="urn:microsoft.com/office/officeart/2005/8/layout/hierarchy3"/>
    <dgm:cxn modelId="{43E17B1E-E46E-4864-9A99-296B3BD27884}" type="presOf" srcId="{F320D6C4-7425-4605-B02A-11784891BD5F}" destId="{AEE6D68C-F494-44A9-9229-A4E9880C622C}" srcOrd="0" destOrd="0" presId="urn:microsoft.com/office/officeart/2005/8/layout/hierarchy3"/>
    <dgm:cxn modelId="{DB7F011F-D395-44B0-9816-ECCF504037E0}" type="presOf" srcId="{EDF5FF2C-EBE3-4CFC-A691-FB3894E9BDA7}" destId="{074D40FF-5F7B-42DC-8561-A85A324AFCD6}" srcOrd="0" destOrd="0" presId="urn:microsoft.com/office/officeart/2005/8/layout/hierarchy3"/>
    <dgm:cxn modelId="{F6AFEE22-97AB-4E4C-BFB0-6D933C2F641D}" type="presOf" srcId="{E9DAF905-7D99-4047-8247-A58F58DB35E2}" destId="{B4120899-8CBC-410F-B4DF-C95432FFAF24}" srcOrd="0" destOrd="0" presId="urn:microsoft.com/office/officeart/2005/8/layout/hierarchy3"/>
    <dgm:cxn modelId="{649C5326-4185-475E-A968-154CBA288EFA}" srcId="{EDF5FF2C-EBE3-4CFC-A691-FB3894E9BDA7}" destId="{DA73998C-8FFC-46F2-A73C-6AFE7296E9FA}" srcOrd="2" destOrd="0" parTransId="{56EB3CD2-56F3-409D-B991-A9C637ABACD5}" sibTransId="{3672D44F-6F0A-467F-82E6-AA618664C0E3}"/>
    <dgm:cxn modelId="{4DC1903F-679B-438C-8059-EC5D8E910D0A}" srcId="{EDF5FF2C-EBE3-4CFC-A691-FB3894E9BDA7}" destId="{77425166-3637-49FD-BD25-60079A3213B5}" srcOrd="1" destOrd="0" parTransId="{3F7F26A2-0473-4C34-9B59-96A530083C8C}" sibTransId="{9876D2AD-43F4-41DB-BE3A-DA4F18742496}"/>
    <dgm:cxn modelId="{C8A35C67-65E8-4D40-BFF2-59EFA9BE0FC6}" type="presOf" srcId="{EDF5FF2C-EBE3-4CFC-A691-FB3894E9BDA7}" destId="{FF7DA7A2-10D9-42DF-9DC5-FC32B94E0237}" srcOrd="1" destOrd="0" presId="urn:microsoft.com/office/officeart/2005/8/layout/hierarchy3"/>
    <dgm:cxn modelId="{DBA8678D-3556-41CA-886C-B5D8A52C82E8}" srcId="{EDF5FF2C-EBE3-4CFC-A691-FB3894E9BDA7}" destId="{E1DFFF7E-38EC-496A-861E-7DC7A5C0F0D6}" srcOrd="4" destOrd="0" parTransId="{709DEFA1-84FF-45F6-8708-F386173A37C7}" sibTransId="{0B8C6A0D-43CF-43F0-83C7-705539C311FA}"/>
    <dgm:cxn modelId="{BC8D8E8F-D3AE-4327-B00F-0647D0D93F0B}" type="presOf" srcId="{709DEFA1-84FF-45F6-8708-F386173A37C7}" destId="{9F296E74-0858-4CE7-B536-E3E9ECCD5A32}" srcOrd="0" destOrd="0" presId="urn:microsoft.com/office/officeart/2005/8/layout/hierarchy3"/>
    <dgm:cxn modelId="{CE115499-7932-424A-92F3-C16BD1A3AF33}" srcId="{93EE91AF-B1E3-4CBA-9201-29B90A031273}" destId="{EDF5FF2C-EBE3-4CFC-A691-FB3894E9BDA7}" srcOrd="0" destOrd="0" parTransId="{766967F9-4166-4454-9466-452C4B4E8FEA}" sibTransId="{63C76F33-C820-4019-90D3-BF645D5E8BA1}"/>
    <dgm:cxn modelId="{C7DB1DA2-3E4A-43B3-80C5-AC1458071314}" type="presOf" srcId="{E1DFFF7E-38EC-496A-861E-7DC7A5C0F0D6}" destId="{3F1D322D-13FE-4BAD-8CE7-EB0663BADF91}" srcOrd="0" destOrd="0" presId="urn:microsoft.com/office/officeart/2005/8/layout/hierarchy3"/>
    <dgm:cxn modelId="{6FABB3A3-EAA6-4EDF-A0B0-D9388E3596AB}" type="presOf" srcId="{56EB3CD2-56F3-409D-B991-A9C637ABACD5}" destId="{EDF6A7AC-4034-454E-A293-50892AA5E987}" srcOrd="0" destOrd="0" presId="urn:microsoft.com/office/officeart/2005/8/layout/hierarchy3"/>
    <dgm:cxn modelId="{1764A8A8-4400-4552-B456-5B5A6DBD648E}" type="presOf" srcId="{0F500284-2B5F-46EA-B614-1A58DDC55B27}" destId="{AA4A7D69-D03B-4CD2-B200-AB42B161A2EF}" srcOrd="0" destOrd="0" presId="urn:microsoft.com/office/officeart/2005/8/layout/hierarchy3"/>
    <dgm:cxn modelId="{7537F7A8-D18A-4839-A377-C583F190F0A0}" type="presOf" srcId="{3F7F26A2-0473-4C34-9B59-96A530083C8C}" destId="{A7DD0E7F-898C-4999-A337-6606A20F3D51}" srcOrd="0" destOrd="0" presId="urn:microsoft.com/office/officeart/2005/8/layout/hierarchy3"/>
    <dgm:cxn modelId="{FAC35BB7-9B84-4160-891E-35C8C2CA4EA9}" srcId="{EDF5FF2C-EBE3-4CFC-A691-FB3894E9BDA7}" destId="{E9DAF905-7D99-4047-8247-A58F58DB35E2}" srcOrd="3" destOrd="0" parTransId="{0F500284-2B5F-46EA-B614-1A58DDC55B27}" sibTransId="{4991C95B-0547-4985-A19C-0CC929E332AF}"/>
    <dgm:cxn modelId="{E95807EA-4CAA-47B6-AC60-667228233DE6}" srcId="{EDF5FF2C-EBE3-4CFC-A691-FB3894E9BDA7}" destId="{531C8292-5FFA-4257-9719-2E22FF83EE0D}" srcOrd="0" destOrd="0" parTransId="{F320D6C4-7425-4605-B02A-11784891BD5F}" sibTransId="{2B199D49-4EFD-40D7-AA6E-FFB61122DA77}"/>
    <dgm:cxn modelId="{AD03E3ED-8ADF-42C4-A566-F3A91E25F909}" type="presOf" srcId="{93EE91AF-B1E3-4CBA-9201-29B90A031273}" destId="{255E3828-D337-411C-BA47-9D425F0F80EA}" srcOrd="0" destOrd="0" presId="urn:microsoft.com/office/officeart/2005/8/layout/hierarchy3"/>
    <dgm:cxn modelId="{55741CF9-CA29-429F-B002-2A17D23D7379}" type="presOf" srcId="{531C8292-5FFA-4257-9719-2E22FF83EE0D}" destId="{77F485BF-B144-46E9-85DE-0136FD7639A8}" srcOrd="0" destOrd="0" presId="urn:microsoft.com/office/officeart/2005/8/layout/hierarchy3"/>
    <dgm:cxn modelId="{F5F854FD-2E5E-4298-888A-C7E94273D76F}" type="presOf" srcId="{DA73998C-8FFC-46F2-A73C-6AFE7296E9FA}" destId="{891DFDAA-8D57-4FD8-9C91-726C6BFEB112}" srcOrd="0" destOrd="0" presId="urn:microsoft.com/office/officeart/2005/8/layout/hierarchy3"/>
    <dgm:cxn modelId="{62B521FA-354C-4420-A08D-39E04511FE71}" type="presParOf" srcId="{255E3828-D337-411C-BA47-9D425F0F80EA}" destId="{0F93CFB6-EC96-4E30-967F-342C4709CCB1}" srcOrd="0" destOrd="0" presId="urn:microsoft.com/office/officeart/2005/8/layout/hierarchy3"/>
    <dgm:cxn modelId="{E03959B4-58A9-4631-8DA1-C710F682EFA3}" type="presParOf" srcId="{0F93CFB6-EC96-4E30-967F-342C4709CCB1}" destId="{15FF675A-F4C0-45F6-B147-6C26B82BBC85}" srcOrd="0" destOrd="0" presId="urn:microsoft.com/office/officeart/2005/8/layout/hierarchy3"/>
    <dgm:cxn modelId="{F733F140-F2B8-4522-9B38-721B1FE58B6E}" type="presParOf" srcId="{15FF675A-F4C0-45F6-B147-6C26B82BBC85}" destId="{074D40FF-5F7B-42DC-8561-A85A324AFCD6}" srcOrd="0" destOrd="0" presId="urn:microsoft.com/office/officeart/2005/8/layout/hierarchy3"/>
    <dgm:cxn modelId="{82C31BA7-945A-47B7-90CB-4739032C3EFF}" type="presParOf" srcId="{15FF675A-F4C0-45F6-B147-6C26B82BBC85}" destId="{FF7DA7A2-10D9-42DF-9DC5-FC32B94E0237}" srcOrd="1" destOrd="0" presId="urn:microsoft.com/office/officeart/2005/8/layout/hierarchy3"/>
    <dgm:cxn modelId="{8904D894-BDAC-4319-AA3B-2FA57BA450E3}" type="presParOf" srcId="{0F93CFB6-EC96-4E30-967F-342C4709CCB1}" destId="{91723BA7-1178-4C00-A332-EE8DB75453AC}" srcOrd="1" destOrd="0" presId="urn:microsoft.com/office/officeart/2005/8/layout/hierarchy3"/>
    <dgm:cxn modelId="{96293E82-A894-4039-8F27-8E3E1F1AF273}" type="presParOf" srcId="{91723BA7-1178-4C00-A332-EE8DB75453AC}" destId="{AEE6D68C-F494-44A9-9229-A4E9880C622C}" srcOrd="0" destOrd="0" presId="urn:microsoft.com/office/officeart/2005/8/layout/hierarchy3"/>
    <dgm:cxn modelId="{3AB7ED65-19FF-4D96-9386-F653F820415E}" type="presParOf" srcId="{91723BA7-1178-4C00-A332-EE8DB75453AC}" destId="{77F485BF-B144-46E9-85DE-0136FD7639A8}" srcOrd="1" destOrd="0" presId="urn:microsoft.com/office/officeart/2005/8/layout/hierarchy3"/>
    <dgm:cxn modelId="{62810C0D-9A7E-4A46-B679-ABB4914C17DD}" type="presParOf" srcId="{91723BA7-1178-4C00-A332-EE8DB75453AC}" destId="{A7DD0E7F-898C-4999-A337-6606A20F3D51}" srcOrd="2" destOrd="0" presId="urn:microsoft.com/office/officeart/2005/8/layout/hierarchy3"/>
    <dgm:cxn modelId="{F38F92E4-46A8-4F42-B6F6-B595E1BA47A1}" type="presParOf" srcId="{91723BA7-1178-4C00-A332-EE8DB75453AC}" destId="{2B4B9D8E-A240-4344-8345-F0186FABEA9E}" srcOrd="3" destOrd="0" presId="urn:microsoft.com/office/officeart/2005/8/layout/hierarchy3"/>
    <dgm:cxn modelId="{DD21BBB8-FF16-4FFB-BE2B-DEDA1DA8B5FC}" type="presParOf" srcId="{91723BA7-1178-4C00-A332-EE8DB75453AC}" destId="{EDF6A7AC-4034-454E-A293-50892AA5E987}" srcOrd="4" destOrd="0" presId="urn:microsoft.com/office/officeart/2005/8/layout/hierarchy3"/>
    <dgm:cxn modelId="{3FA945BA-167F-45E1-8EC4-FB2EC717AA47}" type="presParOf" srcId="{91723BA7-1178-4C00-A332-EE8DB75453AC}" destId="{891DFDAA-8D57-4FD8-9C91-726C6BFEB112}" srcOrd="5" destOrd="0" presId="urn:microsoft.com/office/officeart/2005/8/layout/hierarchy3"/>
    <dgm:cxn modelId="{3E14321E-6DB5-49A3-B040-171A135FE11A}" type="presParOf" srcId="{91723BA7-1178-4C00-A332-EE8DB75453AC}" destId="{AA4A7D69-D03B-4CD2-B200-AB42B161A2EF}" srcOrd="6" destOrd="0" presId="urn:microsoft.com/office/officeart/2005/8/layout/hierarchy3"/>
    <dgm:cxn modelId="{863A54E1-3028-4208-B106-F549ED7FB66B}" type="presParOf" srcId="{91723BA7-1178-4C00-A332-EE8DB75453AC}" destId="{B4120899-8CBC-410F-B4DF-C95432FFAF24}" srcOrd="7" destOrd="0" presId="urn:microsoft.com/office/officeart/2005/8/layout/hierarchy3"/>
    <dgm:cxn modelId="{3F3AA4A7-BA99-4EC8-8025-0EB4E1A2FD68}" type="presParOf" srcId="{91723BA7-1178-4C00-A332-EE8DB75453AC}" destId="{9F296E74-0858-4CE7-B536-E3E9ECCD5A32}" srcOrd="8" destOrd="0" presId="urn:microsoft.com/office/officeart/2005/8/layout/hierarchy3"/>
    <dgm:cxn modelId="{E4CDADF1-8085-4B89-8BD2-BC3E0B459F50}" type="presParOf" srcId="{91723BA7-1178-4C00-A332-EE8DB75453AC}" destId="{3F1D322D-13FE-4BAD-8CE7-EB0663BADF91}" srcOrd="9"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1646A48F-C088-49D1-8803-E7A3777799A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it-IT"/>
        </a:p>
      </dgm:t>
    </dgm:pt>
    <dgm:pt modelId="{1B45061D-9B2F-462D-95A0-B37686283559}">
      <dgm:prSet phldrT="[Testo]"/>
      <dgm:spPr/>
      <dgm:t>
        <a:bodyPr/>
        <a:lstStyle/>
        <a:p>
          <a:r>
            <a:rPr lang="it-IT" dirty="0"/>
            <a:t>Design </a:t>
          </a:r>
          <a:r>
            <a:rPr lang="it-IT" dirty="0" err="1"/>
            <a:t>variables</a:t>
          </a:r>
          <a:endParaRPr lang="it-IT" dirty="0"/>
        </a:p>
      </dgm:t>
    </dgm:pt>
    <dgm:pt modelId="{B10457D3-E411-45FA-87C0-8E32F8EB1629}" type="parTrans" cxnId="{2A433727-AC5F-4184-9E30-BC284DBBA682}">
      <dgm:prSet/>
      <dgm:spPr/>
      <dgm:t>
        <a:bodyPr/>
        <a:lstStyle/>
        <a:p>
          <a:endParaRPr lang="it-IT"/>
        </a:p>
      </dgm:t>
    </dgm:pt>
    <dgm:pt modelId="{D8933B4C-9599-4CD2-87FD-96A24FBEE521}" type="sibTrans" cxnId="{2A433727-AC5F-4184-9E30-BC284DBBA682}">
      <dgm:prSet/>
      <dgm:spPr/>
      <dgm:t>
        <a:bodyPr/>
        <a:lstStyle/>
        <a:p>
          <a:endParaRPr lang="it-IT"/>
        </a:p>
      </dgm:t>
    </dgm:pt>
    <dgm:pt modelId="{507B4ABD-F087-4C7E-A67D-2FD5F5F32227}">
      <dgm:prSet phldrT="[Testo]"/>
      <dgm:spPr/>
      <dgm:t>
        <a:bodyPr/>
        <a:lstStyle/>
        <a:p>
          <a:r>
            <a:rPr lang="it-IT" dirty="0" err="1"/>
            <a:t>Cost</a:t>
          </a:r>
          <a:r>
            <a:rPr lang="it-IT" dirty="0"/>
            <a:t> </a:t>
          </a:r>
          <a:r>
            <a:rPr lang="it-IT" dirty="0" err="1"/>
            <a:t>Function</a:t>
          </a:r>
          <a:r>
            <a:rPr lang="it-IT" dirty="0"/>
            <a:t> (OF)</a:t>
          </a:r>
        </a:p>
      </dgm:t>
    </dgm:pt>
    <dgm:pt modelId="{D18CFF16-4235-4CAE-90BB-72F851E3A14A}" type="parTrans" cxnId="{96E42358-3836-472C-9E96-1DE707A22C22}">
      <dgm:prSet/>
      <dgm:spPr/>
      <dgm:t>
        <a:bodyPr/>
        <a:lstStyle/>
        <a:p>
          <a:endParaRPr lang="it-IT"/>
        </a:p>
      </dgm:t>
    </dgm:pt>
    <dgm:pt modelId="{0DD8AF57-64A0-4460-BBFE-DFC95301FF3D}" type="sibTrans" cxnId="{96E42358-3836-472C-9E96-1DE707A22C22}">
      <dgm:prSet/>
      <dgm:spPr/>
      <dgm:t>
        <a:bodyPr/>
        <a:lstStyle/>
        <a:p>
          <a:endParaRPr lang="it-IT"/>
        </a:p>
      </dgm:t>
    </dgm:pt>
    <dgm:pt modelId="{EEB532B1-00C9-4EE3-8FA3-468C9D25297D}">
      <dgm:prSet phldrT="[Testo]"/>
      <dgm:spPr/>
      <dgm:t>
        <a:bodyPr/>
        <a:lstStyle/>
        <a:p>
          <a:r>
            <a:rPr lang="it-IT" dirty="0" err="1"/>
            <a:t>Constraints</a:t>
          </a:r>
          <a:endParaRPr lang="it-IT" dirty="0"/>
        </a:p>
      </dgm:t>
    </dgm:pt>
    <dgm:pt modelId="{8835A684-00A8-4CC9-8ECB-084A76930F09}" type="parTrans" cxnId="{9AFF68D3-B655-4F25-97BE-45320FD38DCD}">
      <dgm:prSet/>
      <dgm:spPr/>
      <dgm:t>
        <a:bodyPr/>
        <a:lstStyle/>
        <a:p>
          <a:endParaRPr lang="it-IT"/>
        </a:p>
      </dgm:t>
    </dgm:pt>
    <dgm:pt modelId="{BBECAE09-E6D4-4C2B-9336-8EDAABE142E7}" type="sibTrans" cxnId="{9AFF68D3-B655-4F25-97BE-45320FD38DCD}">
      <dgm:prSet/>
      <dgm:spPr/>
      <dgm:t>
        <a:bodyPr/>
        <a:lstStyle/>
        <a:p>
          <a:endParaRPr lang="it-IT"/>
        </a:p>
      </dgm:t>
    </dgm:pt>
    <dgm:pt modelId="{91C90AA4-C47B-4F87-B4DE-FB53CBEB0B3F}" type="pres">
      <dgm:prSet presAssocID="{1646A48F-C088-49D1-8803-E7A3777799A2}" presName="linear" presStyleCnt="0">
        <dgm:presLayoutVars>
          <dgm:animLvl val="lvl"/>
          <dgm:resizeHandles val="exact"/>
        </dgm:presLayoutVars>
      </dgm:prSet>
      <dgm:spPr/>
    </dgm:pt>
    <dgm:pt modelId="{DB65DA99-1C34-4616-A3B7-F00E68A75F48}" type="pres">
      <dgm:prSet presAssocID="{1B45061D-9B2F-462D-95A0-B37686283559}" presName="parentText" presStyleLbl="node1" presStyleIdx="0" presStyleCnt="3">
        <dgm:presLayoutVars>
          <dgm:chMax val="0"/>
          <dgm:bulletEnabled val="1"/>
        </dgm:presLayoutVars>
      </dgm:prSet>
      <dgm:spPr/>
    </dgm:pt>
    <dgm:pt modelId="{BE2BD1B2-3400-469D-8B7D-8D7B3A770E2C}" type="pres">
      <dgm:prSet presAssocID="{D8933B4C-9599-4CD2-87FD-96A24FBEE521}" presName="spacer" presStyleCnt="0"/>
      <dgm:spPr/>
    </dgm:pt>
    <dgm:pt modelId="{B6698861-A21E-445A-B709-D794329813BB}" type="pres">
      <dgm:prSet presAssocID="{507B4ABD-F087-4C7E-A67D-2FD5F5F32227}" presName="parentText" presStyleLbl="node1" presStyleIdx="1" presStyleCnt="3">
        <dgm:presLayoutVars>
          <dgm:chMax val="0"/>
          <dgm:bulletEnabled val="1"/>
        </dgm:presLayoutVars>
      </dgm:prSet>
      <dgm:spPr/>
    </dgm:pt>
    <dgm:pt modelId="{7B2E5E91-78D0-4678-904F-C4A4009878BB}" type="pres">
      <dgm:prSet presAssocID="{0DD8AF57-64A0-4460-BBFE-DFC95301FF3D}" presName="spacer" presStyleCnt="0"/>
      <dgm:spPr/>
    </dgm:pt>
    <dgm:pt modelId="{68E0A5DA-062A-4134-A631-00D852021972}" type="pres">
      <dgm:prSet presAssocID="{EEB532B1-00C9-4EE3-8FA3-468C9D25297D}" presName="parentText" presStyleLbl="node1" presStyleIdx="2" presStyleCnt="3">
        <dgm:presLayoutVars>
          <dgm:chMax val="0"/>
          <dgm:bulletEnabled val="1"/>
        </dgm:presLayoutVars>
      </dgm:prSet>
      <dgm:spPr/>
    </dgm:pt>
  </dgm:ptLst>
  <dgm:cxnLst>
    <dgm:cxn modelId="{A6842807-610A-4631-BD40-1E753828A38E}" type="presOf" srcId="{507B4ABD-F087-4C7E-A67D-2FD5F5F32227}" destId="{B6698861-A21E-445A-B709-D794329813BB}" srcOrd="0" destOrd="0" presId="urn:microsoft.com/office/officeart/2005/8/layout/vList2"/>
    <dgm:cxn modelId="{2A433727-AC5F-4184-9E30-BC284DBBA682}" srcId="{1646A48F-C088-49D1-8803-E7A3777799A2}" destId="{1B45061D-9B2F-462D-95A0-B37686283559}" srcOrd="0" destOrd="0" parTransId="{B10457D3-E411-45FA-87C0-8E32F8EB1629}" sibTransId="{D8933B4C-9599-4CD2-87FD-96A24FBEE521}"/>
    <dgm:cxn modelId="{96E42358-3836-472C-9E96-1DE707A22C22}" srcId="{1646A48F-C088-49D1-8803-E7A3777799A2}" destId="{507B4ABD-F087-4C7E-A67D-2FD5F5F32227}" srcOrd="1" destOrd="0" parTransId="{D18CFF16-4235-4CAE-90BB-72F851E3A14A}" sibTransId="{0DD8AF57-64A0-4460-BBFE-DFC95301FF3D}"/>
    <dgm:cxn modelId="{8BF55DA3-C496-4BFF-A5C1-53918B9088BE}" type="presOf" srcId="{EEB532B1-00C9-4EE3-8FA3-468C9D25297D}" destId="{68E0A5DA-062A-4134-A631-00D852021972}" srcOrd="0" destOrd="0" presId="urn:microsoft.com/office/officeart/2005/8/layout/vList2"/>
    <dgm:cxn modelId="{9AFF68D3-B655-4F25-97BE-45320FD38DCD}" srcId="{1646A48F-C088-49D1-8803-E7A3777799A2}" destId="{EEB532B1-00C9-4EE3-8FA3-468C9D25297D}" srcOrd="2" destOrd="0" parTransId="{8835A684-00A8-4CC9-8ECB-084A76930F09}" sibTransId="{BBECAE09-E6D4-4C2B-9336-8EDAABE142E7}"/>
    <dgm:cxn modelId="{3337B3F8-6209-4675-9182-BFA8C810CE0D}" type="presOf" srcId="{1646A48F-C088-49D1-8803-E7A3777799A2}" destId="{91C90AA4-C47B-4F87-B4DE-FB53CBEB0B3F}" srcOrd="0" destOrd="0" presId="urn:microsoft.com/office/officeart/2005/8/layout/vList2"/>
    <dgm:cxn modelId="{A8BA8AF9-2616-4445-A9E6-14A7329C17DA}" type="presOf" srcId="{1B45061D-9B2F-462D-95A0-B37686283559}" destId="{DB65DA99-1C34-4616-A3B7-F00E68A75F48}" srcOrd="0" destOrd="0" presId="urn:microsoft.com/office/officeart/2005/8/layout/vList2"/>
    <dgm:cxn modelId="{BD52D987-CE5D-45BE-BAA9-C7A1015A0A11}" type="presParOf" srcId="{91C90AA4-C47B-4F87-B4DE-FB53CBEB0B3F}" destId="{DB65DA99-1C34-4616-A3B7-F00E68A75F48}" srcOrd="0" destOrd="0" presId="urn:microsoft.com/office/officeart/2005/8/layout/vList2"/>
    <dgm:cxn modelId="{3C68A311-F0BA-4621-AF2A-2C571CDFA270}" type="presParOf" srcId="{91C90AA4-C47B-4F87-B4DE-FB53CBEB0B3F}" destId="{BE2BD1B2-3400-469D-8B7D-8D7B3A770E2C}" srcOrd="1" destOrd="0" presId="urn:microsoft.com/office/officeart/2005/8/layout/vList2"/>
    <dgm:cxn modelId="{D3F7E304-63EE-4793-A40F-DB3373DE125A}" type="presParOf" srcId="{91C90AA4-C47B-4F87-B4DE-FB53CBEB0B3F}" destId="{B6698861-A21E-445A-B709-D794329813BB}" srcOrd="2" destOrd="0" presId="urn:microsoft.com/office/officeart/2005/8/layout/vList2"/>
    <dgm:cxn modelId="{B7F8005C-1906-4425-BC22-40F9A7ED74FA}" type="presParOf" srcId="{91C90AA4-C47B-4F87-B4DE-FB53CBEB0B3F}" destId="{7B2E5E91-78D0-4678-904F-C4A4009878BB}" srcOrd="3" destOrd="0" presId="urn:microsoft.com/office/officeart/2005/8/layout/vList2"/>
    <dgm:cxn modelId="{2E73C672-69A4-4E97-AE69-65479DC736F9}" type="presParOf" srcId="{91C90AA4-C47B-4F87-B4DE-FB53CBEB0B3F}" destId="{68E0A5DA-062A-4134-A631-00D852021972}"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93940B-ADEE-440D-9BD9-347BC9DC2153}">
      <dsp:nvSpPr>
        <dsp:cNvPr id="0" name=""/>
        <dsp:cNvSpPr/>
      </dsp:nvSpPr>
      <dsp:spPr>
        <a:xfrm>
          <a:off x="0" y="3934"/>
          <a:ext cx="7886700" cy="915751"/>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24C15E0-0643-4B42-8040-9517FE73E1B2}">
      <dsp:nvSpPr>
        <dsp:cNvPr id="0" name=""/>
        <dsp:cNvSpPr/>
      </dsp:nvSpPr>
      <dsp:spPr>
        <a:xfrm>
          <a:off x="277014" y="209978"/>
          <a:ext cx="503663" cy="503663"/>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C14C0B2-CD05-4CAB-9B15-D71D8A248410}">
      <dsp:nvSpPr>
        <dsp:cNvPr id="0" name=""/>
        <dsp:cNvSpPr/>
      </dsp:nvSpPr>
      <dsp:spPr>
        <a:xfrm>
          <a:off x="1057692" y="3934"/>
          <a:ext cx="3549015" cy="9157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917" tIns="96917" rIns="96917" bIns="96917" numCol="1" spcCol="1270" anchor="ctr" anchorCtr="0">
          <a:noAutofit/>
        </a:bodyPr>
        <a:lstStyle/>
        <a:p>
          <a:pPr marL="0" lvl="0" indent="0" algn="l" defTabSz="977900">
            <a:lnSpc>
              <a:spcPct val="100000"/>
            </a:lnSpc>
            <a:spcBef>
              <a:spcPct val="0"/>
            </a:spcBef>
            <a:spcAft>
              <a:spcPct val="35000"/>
            </a:spcAft>
            <a:buNone/>
          </a:pPr>
          <a:r>
            <a:rPr lang="it-IT" sz="2200" kern="1200"/>
            <a:t>1. Obiettivo:</a:t>
          </a:r>
        </a:p>
      </dsp:txBody>
      <dsp:txXfrm>
        <a:off x="1057692" y="3934"/>
        <a:ext cx="3549015" cy="915751"/>
      </dsp:txXfrm>
    </dsp:sp>
    <dsp:sp modelId="{8CEEDF98-4043-42EC-9BF2-CD575EE1C985}">
      <dsp:nvSpPr>
        <dsp:cNvPr id="0" name=""/>
        <dsp:cNvSpPr/>
      </dsp:nvSpPr>
      <dsp:spPr>
        <a:xfrm>
          <a:off x="4606707" y="3934"/>
          <a:ext cx="3278958" cy="9157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917" tIns="96917" rIns="96917" bIns="96917" numCol="1" spcCol="1270" anchor="ctr" anchorCtr="0">
          <a:noAutofit/>
        </a:bodyPr>
        <a:lstStyle/>
        <a:p>
          <a:pPr marL="0" lvl="0" indent="0" algn="l" defTabSz="488950">
            <a:lnSpc>
              <a:spcPct val="100000"/>
            </a:lnSpc>
            <a:spcBef>
              <a:spcPct val="0"/>
            </a:spcBef>
            <a:spcAft>
              <a:spcPct val="35000"/>
            </a:spcAft>
            <a:buNone/>
          </a:pPr>
          <a:r>
            <a:rPr lang="it-IT" sz="1100" kern="1200" dirty="0"/>
            <a:t>- AI Tradizionale: Classificare, predire o riconoscere dati.</a:t>
          </a:r>
        </a:p>
        <a:p>
          <a:pPr marL="0" lvl="0" indent="0" algn="l" defTabSz="488950">
            <a:lnSpc>
              <a:spcPct val="100000"/>
            </a:lnSpc>
            <a:spcBef>
              <a:spcPct val="0"/>
            </a:spcBef>
            <a:spcAft>
              <a:spcPct val="35000"/>
            </a:spcAft>
            <a:buNone/>
          </a:pPr>
          <a:r>
            <a:rPr lang="it-IT" sz="1100" kern="1200" dirty="0"/>
            <a:t>- AI Generativa: Creare contenuti nuovi e originali.</a:t>
          </a:r>
        </a:p>
      </dsp:txBody>
      <dsp:txXfrm>
        <a:off x="4606707" y="3934"/>
        <a:ext cx="3278958" cy="915751"/>
      </dsp:txXfrm>
    </dsp:sp>
    <dsp:sp modelId="{72B42481-49AB-4F60-8901-4E2A7F28FB3D}">
      <dsp:nvSpPr>
        <dsp:cNvPr id="0" name=""/>
        <dsp:cNvSpPr/>
      </dsp:nvSpPr>
      <dsp:spPr>
        <a:xfrm>
          <a:off x="0" y="1148623"/>
          <a:ext cx="7886700" cy="915751"/>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43FF7E9-9531-4C61-A3C7-21E31A591918}">
      <dsp:nvSpPr>
        <dsp:cNvPr id="0" name=""/>
        <dsp:cNvSpPr/>
      </dsp:nvSpPr>
      <dsp:spPr>
        <a:xfrm>
          <a:off x="277014" y="1354667"/>
          <a:ext cx="503663" cy="503663"/>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34AF065-4E65-4162-9483-D1AF7A6935E7}">
      <dsp:nvSpPr>
        <dsp:cNvPr id="0" name=""/>
        <dsp:cNvSpPr/>
      </dsp:nvSpPr>
      <dsp:spPr>
        <a:xfrm>
          <a:off x="1057692" y="1148623"/>
          <a:ext cx="3549015" cy="9157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917" tIns="96917" rIns="96917" bIns="96917" numCol="1" spcCol="1270" anchor="ctr" anchorCtr="0">
          <a:noAutofit/>
        </a:bodyPr>
        <a:lstStyle/>
        <a:p>
          <a:pPr marL="0" lvl="0" indent="0" algn="l" defTabSz="977900">
            <a:lnSpc>
              <a:spcPct val="100000"/>
            </a:lnSpc>
            <a:spcBef>
              <a:spcPct val="0"/>
            </a:spcBef>
            <a:spcAft>
              <a:spcPct val="35000"/>
            </a:spcAft>
            <a:buNone/>
          </a:pPr>
          <a:r>
            <a:rPr lang="it-IT" sz="2200" kern="1200" dirty="0"/>
            <a:t>2. Esempi:</a:t>
          </a:r>
        </a:p>
      </dsp:txBody>
      <dsp:txXfrm>
        <a:off x="1057692" y="1148623"/>
        <a:ext cx="3549015" cy="915751"/>
      </dsp:txXfrm>
    </dsp:sp>
    <dsp:sp modelId="{9E7872BB-C466-4B55-83E7-A6872ADE9532}">
      <dsp:nvSpPr>
        <dsp:cNvPr id="0" name=""/>
        <dsp:cNvSpPr/>
      </dsp:nvSpPr>
      <dsp:spPr>
        <a:xfrm>
          <a:off x="4606707" y="1148623"/>
          <a:ext cx="3278958" cy="9157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917" tIns="96917" rIns="96917" bIns="96917" numCol="1" spcCol="1270" anchor="ctr" anchorCtr="0">
          <a:noAutofit/>
        </a:bodyPr>
        <a:lstStyle/>
        <a:p>
          <a:pPr marL="0" lvl="0" indent="0" algn="l" defTabSz="488950">
            <a:lnSpc>
              <a:spcPct val="100000"/>
            </a:lnSpc>
            <a:spcBef>
              <a:spcPct val="0"/>
            </a:spcBef>
            <a:spcAft>
              <a:spcPct val="35000"/>
            </a:spcAft>
            <a:buNone/>
          </a:pPr>
          <a:r>
            <a:rPr lang="it-IT" sz="1100" kern="1200" dirty="0"/>
            <a:t>- AI Tradizionale: Identificare un gatto in un'immagine.</a:t>
          </a:r>
        </a:p>
        <a:p>
          <a:pPr marL="0" lvl="0" indent="0" algn="l" defTabSz="488950">
            <a:lnSpc>
              <a:spcPct val="100000"/>
            </a:lnSpc>
            <a:spcBef>
              <a:spcPct val="0"/>
            </a:spcBef>
            <a:spcAft>
              <a:spcPct val="35000"/>
            </a:spcAft>
            <a:buNone/>
          </a:pPr>
          <a:r>
            <a:rPr lang="it-IT" sz="1100" kern="1200" dirty="0"/>
            <a:t>- AI Generativa: Disegnare un gatto completamente nuovo.</a:t>
          </a:r>
        </a:p>
      </dsp:txBody>
      <dsp:txXfrm>
        <a:off x="4606707" y="1148623"/>
        <a:ext cx="3278958" cy="915751"/>
      </dsp:txXfrm>
    </dsp:sp>
    <dsp:sp modelId="{3CDDFE00-0BC2-4D17-8C4C-67819CBB2051}">
      <dsp:nvSpPr>
        <dsp:cNvPr id="0" name=""/>
        <dsp:cNvSpPr/>
      </dsp:nvSpPr>
      <dsp:spPr>
        <a:xfrm>
          <a:off x="0" y="2293312"/>
          <a:ext cx="7886700" cy="915751"/>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E03383E-A6B0-482C-A58B-8383B6CF934F}">
      <dsp:nvSpPr>
        <dsp:cNvPr id="0" name=""/>
        <dsp:cNvSpPr/>
      </dsp:nvSpPr>
      <dsp:spPr>
        <a:xfrm>
          <a:off x="277014" y="2499356"/>
          <a:ext cx="503663" cy="503663"/>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F81B4E4-FDE5-497A-93FE-7F135D5BEC0F}">
      <dsp:nvSpPr>
        <dsp:cNvPr id="0" name=""/>
        <dsp:cNvSpPr/>
      </dsp:nvSpPr>
      <dsp:spPr>
        <a:xfrm>
          <a:off x="1057692" y="2293312"/>
          <a:ext cx="3549015" cy="9157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917" tIns="96917" rIns="96917" bIns="96917" numCol="1" spcCol="1270" anchor="ctr" anchorCtr="0">
          <a:noAutofit/>
        </a:bodyPr>
        <a:lstStyle/>
        <a:p>
          <a:pPr marL="0" lvl="0" indent="0" algn="l" defTabSz="977900">
            <a:lnSpc>
              <a:spcPct val="100000"/>
            </a:lnSpc>
            <a:spcBef>
              <a:spcPct val="0"/>
            </a:spcBef>
            <a:spcAft>
              <a:spcPct val="35000"/>
            </a:spcAft>
            <a:buNone/>
          </a:pPr>
          <a:r>
            <a:rPr lang="it-IT" sz="2200" kern="1200" dirty="0"/>
            <a:t>3. Output:</a:t>
          </a:r>
        </a:p>
      </dsp:txBody>
      <dsp:txXfrm>
        <a:off x="1057692" y="2293312"/>
        <a:ext cx="3549015" cy="915751"/>
      </dsp:txXfrm>
    </dsp:sp>
    <dsp:sp modelId="{63E4DCB5-37CC-48B2-94CE-D0A4DC5AAB63}">
      <dsp:nvSpPr>
        <dsp:cNvPr id="0" name=""/>
        <dsp:cNvSpPr/>
      </dsp:nvSpPr>
      <dsp:spPr>
        <a:xfrm>
          <a:off x="4606707" y="2293312"/>
          <a:ext cx="3278958" cy="9157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917" tIns="96917" rIns="96917" bIns="96917" numCol="1" spcCol="1270" anchor="ctr" anchorCtr="0">
          <a:noAutofit/>
        </a:bodyPr>
        <a:lstStyle/>
        <a:p>
          <a:pPr marL="0" lvl="0" indent="0" algn="l" defTabSz="488950">
            <a:lnSpc>
              <a:spcPct val="100000"/>
            </a:lnSpc>
            <a:spcBef>
              <a:spcPct val="0"/>
            </a:spcBef>
            <a:spcAft>
              <a:spcPct val="35000"/>
            </a:spcAft>
            <a:buNone/>
          </a:pPr>
          <a:r>
            <a:rPr lang="it-IT" sz="1100" kern="1200" dirty="0"/>
            <a:t>- AI Tradizionale: Etichette, numeri, decisioni.</a:t>
          </a:r>
        </a:p>
        <a:p>
          <a:pPr marL="0" lvl="0" indent="0" algn="l" defTabSz="488950">
            <a:lnSpc>
              <a:spcPct val="100000"/>
            </a:lnSpc>
            <a:spcBef>
              <a:spcPct val="0"/>
            </a:spcBef>
            <a:spcAft>
              <a:spcPct val="35000"/>
            </a:spcAft>
            <a:buNone/>
          </a:pPr>
          <a:r>
            <a:rPr lang="it-IT" sz="1100" kern="1200" dirty="0"/>
            <a:t>- AI Generativa: Testo, immagini, video, suoni.</a:t>
          </a:r>
        </a:p>
      </dsp:txBody>
      <dsp:txXfrm>
        <a:off x="4606707" y="2293312"/>
        <a:ext cx="3278958" cy="915751"/>
      </dsp:txXfrm>
    </dsp:sp>
    <dsp:sp modelId="{D7F4E582-E35A-41AD-B6C8-B6228434B68B}">
      <dsp:nvSpPr>
        <dsp:cNvPr id="0" name=""/>
        <dsp:cNvSpPr/>
      </dsp:nvSpPr>
      <dsp:spPr>
        <a:xfrm>
          <a:off x="0" y="3438001"/>
          <a:ext cx="7886700" cy="915751"/>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E76EF8C-B9E0-4F0E-AAE6-78FEE3EB2B99}">
      <dsp:nvSpPr>
        <dsp:cNvPr id="0" name=""/>
        <dsp:cNvSpPr/>
      </dsp:nvSpPr>
      <dsp:spPr>
        <a:xfrm>
          <a:off x="277014" y="3644045"/>
          <a:ext cx="503663" cy="503663"/>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A4572C5-F7EE-48DB-888B-81A1FFFAD11D}">
      <dsp:nvSpPr>
        <dsp:cNvPr id="0" name=""/>
        <dsp:cNvSpPr/>
      </dsp:nvSpPr>
      <dsp:spPr>
        <a:xfrm>
          <a:off x="1057692" y="3438001"/>
          <a:ext cx="3549015" cy="9157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917" tIns="96917" rIns="96917" bIns="96917" numCol="1" spcCol="1270" anchor="ctr" anchorCtr="0">
          <a:noAutofit/>
        </a:bodyPr>
        <a:lstStyle/>
        <a:p>
          <a:pPr marL="0" lvl="0" indent="0" algn="l" defTabSz="977900">
            <a:lnSpc>
              <a:spcPct val="100000"/>
            </a:lnSpc>
            <a:spcBef>
              <a:spcPct val="0"/>
            </a:spcBef>
            <a:spcAft>
              <a:spcPct val="35000"/>
            </a:spcAft>
            <a:buNone/>
          </a:pPr>
          <a:r>
            <a:rPr lang="it-IT" sz="2200" kern="1200" dirty="0"/>
            <a:t>4. Modelli utilizzati:</a:t>
          </a:r>
        </a:p>
      </dsp:txBody>
      <dsp:txXfrm>
        <a:off x="1057692" y="3438001"/>
        <a:ext cx="3549015" cy="915751"/>
      </dsp:txXfrm>
    </dsp:sp>
    <dsp:sp modelId="{E04FC11D-8034-4D64-A678-DCA0B3F5E1A2}">
      <dsp:nvSpPr>
        <dsp:cNvPr id="0" name=""/>
        <dsp:cNvSpPr/>
      </dsp:nvSpPr>
      <dsp:spPr>
        <a:xfrm>
          <a:off x="4606707" y="3438001"/>
          <a:ext cx="3278958" cy="9157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917" tIns="96917" rIns="96917" bIns="96917" numCol="1" spcCol="1270" anchor="ctr" anchorCtr="0">
          <a:noAutofit/>
        </a:bodyPr>
        <a:lstStyle/>
        <a:p>
          <a:pPr marL="0" lvl="0" indent="0" algn="l" defTabSz="488950">
            <a:lnSpc>
              <a:spcPct val="100000"/>
            </a:lnSpc>
            <a:spcBef>
              <a:spcPct val="0"/>
            </a:spcBef>
            <a:spcAft>
              <a:spcPct val="35000"/>
            </a:spcAft>
            <a:buNone/>
          </a:pPr>
          <a:r>
            <a:rPr lang="it-IT" sz="1100" kern="1200" dirty="0"/>
            <a:t>- AI Tradizionale: Modelli discriminativi.</a:t>
          </a:r>
        </a:p>
        <a:p>
          <a:pPr marL="0" lvl="0" indent="0" algn="l" defTabSz="488950">
            <a:lnSpc>
              <a:spcPct val="100000"/>
            </a:lnSpc>
            <a:spcBef>
              <a:spcPct val="0"/>
            </a:spcBef>
            <a:spcAft>
              <a:spcPct val="35000"/>
            </a:spcAft>
            <a:buNone/>
          </a:pPr>
          <a:r>
            <a:rPr lang="it-IT" sz="1100" kern="1200" dirty="0"/>
            <a:t>- AI Generativa: </a:t>
          </a:r>
          <a:r>
            <a:rPr lang="it-IT" sz="1100" kern="1200" dirty="0" err="1"/>
            <a:t>GANs</a:t>
          </a:r>
          <a:r>
            <a:rPr lang="it-IT" sz="1100" kern="1200" dirty="0"/>
            <a:t>, Transformers, Modelli Diffusivi.</a:t>
          </a:r>
        </a:p>
      </dsp:txBody>
      <dsp:txXfrm>
        <a:off x="4606707" y="3438001"/>
        <a:ext cx="3278958" cy="915751"/>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CE4D94-B956-4AC6-9894-A0C11922814E}">
      <dsp:nvSpPr>
        <dsp:cNvPr id="0" name=""/>
        <dsp:cNvSpPr/>
      </dsp:nvSpPr>
      <dsp:spPr>
        <a:xfrm>
          <a:off x="0" y="2718883"/>
          <a:ext cx="3914267" cy="297525"/>
        </a:xfrm>
        <a:prstGeom prst="rect">
          <a:avLst/>
        </a:prstGeom>
        <a:solidFill>
          <a:schemeClr val="accent1">
            <a:alpha val="9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it-IT" sz="1000" kern="1200" dirty="0">
              <a:latin typeface="+mj-lt"/>
            </a:rPr>
            <a:t>Evaluation</a:t>
          </a:r>
          <a:r>
            <a:rPr lang="it-IT" sz="1000" kern="1200" dirty="0"/>
            <a:t> </a:t>
          </a:r>
        </a:p>
      </dsp:txBody>
      <dsp:txXfrm>
        <a:off x="0" y="2718883"/>
        <a:ext cx="3914267" cy="297525"/>
      </dsp:txXfrm>
    </dsp:sp>
    <dsp:sp modelId="{96DA24A8-C46C-4AAB-A5C0-BFAC49C7397B}">
      <dsp:nvSpPr>
        <dsp:cNvPr id="0" name=""/>
        <dsp:cNvSpPr/>
      </dsp:nvSpPr>
      <dsp:spPr>
        <a:xfrm rot="10800000">
          <a:off x="0" y="2265751"/>
          <a:ext cx="3914267" cy="457594"/>
        </a:xfrm>
        <a:prstGeom prst="upArrowCallout">
          <a:avLst/>
        </a:prstGeom>
        <a:solidFill>
          <a:schemeClr val="accent1">
            <a:alpha val="90000"/>
            <a:hueOff val="0"/>
            <a:satOff val="0"/>
            <a:lumOff val="0"/>
            <a:alphaOff val="-6667"/>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FontTx/>
            <a:buNone/>
          </a:pPr>
          <a:r>
            <a:rPr lang="it-IT" sz="1000" kern="1200" dirty="0">
              <a:latin typeface="+mj-lt"/>
            </a:rPr>
            <a:t>Best </a:t>
          </a:r>
          <a:r>
            <a:rPr lang="it-IT" sz="1000" kern="1200" dirty="0" err="1">
              <a:latin typeface="+mj-lt"/>
            </a:rPr>
            <a:t>solution</a:t>
          </a:r>
          <a:r>
            <a:rPr lang="it-IT" sz="1000" kern="1200" dirty="0">
              <a:latin typeface="+mj-lt"/>
            </a:rPr>
            <a:t> </a:t>
          </a:r>
          <a:r>
            <a:rPr lang="it-IT" sz="1000" kern="1200" dirty="0" err="1">
              <a:latin typeface="+mj-lt"/>
            </a:rPr>
            <a:t>found</a:t>
          </a:r>
          <a:r>
            <a:rPr lang="it-IT" sz="1000" kern="1200" dirty="0">
              <a:latin typeface="+mj-lt"/>
            </a:rPr>
            <a:t> </a:t>
          </a:r>
          <a:r>
            <a:rPr lang="it-IT" sz="1000" kern="1200" dirty="0" err="1">
              <a:latin typeface="+mj-lt"/>
            </a:rPr>
            <a:t>at</a:t>
          </a:r>
          <a:r>
            <a:rPr lang="it-IT" sz="1000" kern="1200" dirty="0">
              <a:latin typeface="+mj-lt"/>
            </a:rPr>
            <a:t> the last generation</a:t>
          </a:r>
          <a:endParaRPr lang="it-IT" sz="1000" kern="1200" dirty="0"/>
        </a:p>
      </dsp:txBody>
      <dsp:txXfrm rot="10800000">
        <a:off x="0" y="2265751"/>
        <a:ext cx="3914267" cy="297331"/>
      </dsp:txXfrm>
    </dsp:sp>
    <dsp:sp modelId="{92E30B4A-7E60-44F0-AA5F-69F056BE4832}">
      <dsp:nvSpPr>
        <dsp:cNvPr id="0" name=""/>
        <dsp:cNvSpPr/>
      </dsp:nvSpPr>
      <dsp:spPr>
        <a:xfrm rot="10800000">
          <a:off x="0" y="1812619"/>
          <a:ext cx="3914267" cy="457594"/>
        </a:xfrm>
        <a:prstGeom prst="upArrowCallout">
          <a:avLst/>
        </a:prstGeom>
        <a:solidFill>
          <a:schemeClr val="accent1">
            <a:alpha val="90000"/>
            <a:hueOff val="0"/>
            <a:satOff val="0"/>
            <a:lumOff val="0"/>
            <a:alphaOff val="-13333"/>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FontTx/>
            <a:buNone/>
          </a:pPr>
          <a:r>
            <a:rPr lang="it-IT" sz="1000" kern="1200" dirty="0" err="1">
              <a:latin typeface="+mj-lt"/>
            </a:rPr>
            <a:t>Optimization</a:t>
          </a:r>
          <a:r>
            <a:rPr lang="it-IT" sz="1000" kern="1200" dirty="0">
              <a:latin typeface="+mj-lt"/>
            </a:rPr>
            <a:t> </a:t>
          </a:r>
          <a:r>
            <a:rPr lang="it-IT" sz="1000" kern="1200" dirty="0" err="1">
              <a:latin typeface="+mj-lt"/>
            </a:rPr>
            <a:t>cycle</a:t>
          </a:r>
          <a:r>
            <a:rPr lang="it-IT" sz="1000" kern="1200" dirty="0">
              <a:latin typeface="+mj-lt"/>
            </a:rPr>
            <a:t> (Octopus)</a:t>
          </a:r>
          <a:endParaRPr lang="it-IT" sz="1000" kern="1200" dirty="0"/>
        </a:p>
      </dsp:txBody>
      <dsp:txXfrm rot="10800000">
        <a:off x="0" y="1812619"/>
        <a:ext cx="3914267" cy="297331"/>
      </dsp:txXfrm>
    </dsp:sp>
    <dsp:sp modelId="{3E9D7713-F669-4FE2-8933-6F1BCB94DAE4}">
      <dsp:nvSpPr>
        <dsp:cNvPr id="0" name=""/>
        <dsp:cNvSpPr/>
      </dsp:nvSpPr>
      <dsp:spPr>
        <a:xfrm rot="10800000">
          <a:off x="0" y="1359487"/>
          <a:ext cx="3914267" cy="457594"/>
        </a:xfrm>
        <a:prstGeom prst="upArrowCallout">
          <a:avLst/>
        </a:prstGeom>
        <a:solidFill>
          <a:schemeClr val="accent1">
            <a:alpha val="90000"/>
            <a:hueOff val="0"/>
            <a:satOff val="0"/>
            <a:lumOff val="0"/>
            <a:alphaOff val="-2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FontTx/>
            <a:buNone/>
          </a:pPr>
          <a:r>
            <a:rPr lang="it-IT" sz="1000" kern="1200" dirty="0" err="1">
              <a:latin typeface="+mj-lt"/>
            </a:rPr>
            <a:t>Objective</a:t>
          </a:r>
          <a:r>
            <a:rPr lang="it-IT" sz="1000" kern="1200" dirty="0">
              <a:latin typeface="+mj-lt"/>
            </a:rPr>
            <a:t> </a:t>
          </a:r>
          <a:r>
            <a:rPr lang="it-IT" sz="1000" kern="1200" dirty="0" err="1">
              <a:latin typeface="+mj-lt"/>
            </a:rPr>
            <a:t>function</a:t>
          </a:r>
          <a:r>
            <a:rPr lang="it-IT" sz="1000" kern="1200" dirty="0">
              <a:latin typeface="+mj-lt"/>
            </a:rPr>
            <a:t> </a:t>
          </a:r>
          <a:r>
            <a:rPr lang="it-IT" sz="1000" kern="1200" dirty="0" err="1">
              <a:latin typeface="+mj-lt"/>
            </a:rPr>
            <a:t>evaluation</a:t>
          </a:r>
          <a:endParaRPr lang="it-IT" sz="1000" kern="1200" dirty="0"/>
        </a:p>
      </dsp:txBody>
      <dsp:txXfrm rot="10800000">
        <a:off x="0" y="1359487"/>
        <a:ext cx="3914267" cy="297331"/>
      </dsp:txXfrm>
    </dsp:sp>
    <dsp:sp modelId="{6D6369E2-D43C-4035-9ECC-F1FF15433212}">
      <dsp:nvSpPr>
        <dsp:cNvPr id="0" name=""/>
        <dsp:cNvSpPr/>
      </dsp:nvSpPr>
      <dsp:spPr>
        <a:xfrm rot="10800000">
          <a:off x="0" y="906355"/>
          <a:ext cx="3914267" cy="457594"/>
        </a:xfrm>
        <a:prstGeom prst="upArrowCallout">
          <a:avLst/>
        </a:prstGeom>
        <a:solidFill>
          <a:schemeClr val="accent1">
            <a:alpha val="90000"/>
            <a:hueOff val="0"/>
            <a:satOff val="0"/>
            <a:lumOff val="0"/>
            <a:alphaOff val="-26667"/>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FontTx/>
            <a:buNone/>
          </a:pPr>
          <a:r>
            <a:rPr lang="it-IT" sz="1000" kern="1200" dirty="0" err="1">
              <a:latin typeface="+mj-lt"/>
            </a:rPr>
            <a:t>Structural</a:t>
          </a:r>
          <a:r>
            <a:rPr lang="it-IT" sz="1000" kern="1200" dirty="0">
              <a:latin typeface="+mj-lt"/>
            </a:rPr>
            <a:t> checks</a:t>
          </a:r>
          <a:endParaRPr lang="it-IT" sz="1000" kern="1200" dirty="0"/>
        </a:p>
      </dsp:txBody>
      <dsp:txXfrm rot="10800000">
        <a:off x="0" y="906355"/>
        <a:ext cx="3914267" cy="297331"/>
      </dsp:txXfrm>
    </dsp:sp>
    <dsp:sp modelId="{0792DD70-BF93-4467-AEEA-1B22B6D53157}">
      <dsp:nvSpPr>
        <dsp:cNvPr id="0" name=""/>
        <dsp:cNvSpPr/>
      </dsp:nvSpPr>
      <dsp:spPr>
        <a:xfrm rot="10800000">
          <a:off x="0" y="453223"/>
          <a:ext cx="3914267" cy="457594"/>
        </a:xfrm>
        <a:prstGeom prst="upArrowCallout">
          <a:avLst/>
        </a:prstGeom>
        <a:solidFill>
          <a:schemeClr val="accent1">
            <a:alpha val="90000"/>
            <a:hueOff val="0"/>
            <a:satOff val="0"/>
            <a:lumOff val="0"/>
            <a:alphaOff val="-33333"/>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FontTx/>
            <a:buNone/>
          </a:pPr>
          <a:r>
            <a:rPr lang="it-IT" sz="1000" kern="1200" dirty="0">
              <a:latin typeface="+mj-lt"/>
            </a:rPr>
            <a:t>Model assembly</a:t>
          </a:r>
          <a:endParaRPr lang="it-IT" sz="1000" kern="1200" dirty="0"/>
        </a:p>
      </dsp:txBody>
      <dsp:txXfrm rot="10800000">
        <a:off x="0" y="453223"/>
        <a:ext cx="3914267" cy="297331"/>
      </dsp:txXfrm>
    </dsp:sp>
    <dsp:sp modelId="{E20A1AA9-E40A-44D3-A250-61B2746DC007}">
      <dsp:nvSpPr>
        <dsp:cNvPr id="0" name=""/>
        <dsp:cNvSpPr/>
      </dsp:nvSpPr>
      <dsp:spPr>
        <a:xfrm rot="10800000">
          <a:off x="0" y="91"/>
          <a:ext cx="3914267" cy="457594"/>
        </a:xfrm>
        <a:prstGeom prst="upArrowCallout">
          <a:avLst/>
        </a:prstGeom>
        <a:solidFill>
          <a:schemeClr val="accent1">
            <a:alpha val="90000"/>
            <a:hueOff val="0"/>
            <a:satOff val="0"/>
            <a:lumOff val="0"/>
            <a:alpha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it-IT" sz="1000" kern="1200" dirty="0" err="1">
              <a:latin typeface="+mj-lt"/>
            </a:rPr>
            <a:t>Parametric</a:t>
          </a:r>
          <a:r>
            <a:rPr lang="it-IT" sz="1000" kern="1200" dirty="0">
              <a:latin typeface="+mj-lt"/>
            </a:rPr>
            <a:t> </a:t>
          </a:r>
          <a:r>
            <a:rPr lang="it-IT" sz="1000" kern="1200" dirty="0" err="1">
              <a:latin typeface="+mj-lt"/>
            </a:rPr>
            <a:t>geometry</a:t>
          </a:r>
          <a:r>
            <a:rPr lang="it-IT" sz="1000" kern="1200" dirty="0">
              <a:latin typeface="+mj-lt"/>
            </a:rPr>
            <a:t> </a:t>
          </a:r>
          <a:r>
            <a:rPr lang="it-IT" sz="1000" kern="1200" dirty="0" err="1">
              <a:latin typeface="+mj-lt"/>
            </a:rPr>
            <a:t>created</a:t>
          </a:r>
          <a:r>
            <a:rPr lang="it-IT" sz="1000" kern="1200" dirty="0">
              <a:latin typeface="+mj-lt"/>
            </a:rPr>
            <a:t> in Python (</a:t>
          </a:r>
          <a:r>
            <a:rPr lang="it-IT" sz="1000" kern="1200" dirty="0" err="1">
              <a:latin typeface="+mj-lt"/>
            </a:rPr>
            <a:t>Grasshopper</a:t>
          </a:r>
          <a:r>
            <a:rPr lang="it-IT" sz="1000" kern="1200" dirty="0">
              <a:latin typeface="+mj-lt"/>
            </a:rPr>
            <a:t>)</a:t>
          </a:r>
          <a:endParaRPr lang="it-IT" sz="1000" kern="1200" dirty="0"/>
        </a:p>
      </dsp:txBody>
      <dsp:txXfrm rot="10800000">
        <a:off x="0" y="91"/>
        <a:ext cx="3914267" cy="297331"/>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B5B0B1-35CF-47E4-803D-59204A06A401}">
      <dsp:nvSpPr>
        <dsp:cNvPr id="0" name=""/>
        <dsp:cNvSpPr/>
      </dsp:nvSpPr>
      <dsp:spPr>
        <a:xfrm>
          <a:off x="1234307" y="487"/>
          <a:ext cx="1410209" cy="399299"/>
        </a:xfrm>
        <a:prstGeom prst="roundRect">
          <a:avLst>
            <a:gd name="adj" fmla="val 1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it-IT" sz="1000" kern="1200" dirty="0" err="1">
              <a:latin typeface="+mj-lt"/>
            </a:rPr>
            <a:t>Parametric</a:t>
          </a:r>
          <a:r>
            <a:rPr lang="it-IT" sz="1000" kern="1200" dirty="0">
              <a:latin typeface="+mj-lt"/>
            </a:rPr>
            <a:t> </a:t>
          </a:r>
          <a:r>
            <a:rPr lang="it-IT" sz="1000" kern="1200" dirty="0" err="1">
              <a:latin typeface="+mj-lt"/>
            </a:rPr>
            <a:t>geometry</a:t>
          </a:r>
          <a:r>
            <a:rPr lang="it-IT" sz="1000" kern="1200" dirty="0">
              <a:latin typeface="+mj-lt"/>
            </a:rPr>
            <a:t> </a:t>
          </a:r>
          <a:r>
            <a:rPr lang="it-IT" sz="1000" kern="1200" dirty="0" err="1">
              <a:latin typeface="+mj-lt"/>
            </a:rPr>
            <a:t>created</a:t>
          </a:r>
          <a:r>
            <a:rPr lang="it-IT" sz="1000" kern="1200" dirty="0">
              <a:latin typeface="+mj-lt"/>
            </a:rPr>
            <a:t> in Python</a:t>
          </a:r>
          <a:endParaRPr lang="it-IT" sz="1000" kern="1200" dirty="0"/>
        </a:p>
      </dsp:txBody>
      <dsp:txXfrm>
        <a:off x="1246002" y="12182"/>
        <a:ext cx="1386819" cy="375909"/>
      </dsp:txXfrm>
    </dsp:sp>
    <dsp:sp modelId="{C226ECD6-BC21-44BE-82AA-38D365859480}">
      <dsp:nvSpPr>
        <dsp:cNvPr id="0" name=""/>
        <dsp:cNvSpPr/>
      </dsp:nvSpPr>
      <dsp:spPr>
        <a:xfrm rot="5400000">
          <a:off x="1864543" y="409769"/>
          <a:ext cx="149737" cy="17968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it-IT" sz="700" kern="1200"/>
        </a:p>
      </dsp:txBody>
      <dsp:txXfrm rot="-5400000">
        <a:off x="1885507" y="424743"/>
        <a:ext cx="107810" cy="104816"/>
      </dsp:txXfrm>
    </dsp:sp>
    <dsp:sp modelId="{377A8DC3-DA89-4FFB-989E-90CCAA304785}">
      <dsp:nvSpPr>
        <dsp:cNvPr id="0" name=""/>
        <dsp:cNvSpPr/>
      </dsp:nvSpPr>
      <dsp:spPr>
        <a:xfrm>
          <a:off x="1234307" y="599436"/>
          <a:ext cx="1410209" cy="399299"/>
        </a:xfrm>
        <a:prstGeom prst="roundRect">
          <a:avLst>
            <a:gd name="adj" fmla="val 1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FontTx/>
            <a:buNone/>
          </a:pPr>
          <a:r>
            <a:rPr lang="it-IT" sz="1000" kern="1200" dirty="0">
              <a:latin typeface="+mj-lt"/>
            </a:rPr>
            <a:t>Model assembly</a:t>
          </a:r>
          <a:endParaRPr lang="it-IT" sz="1000" kern="1200" dirty="0"/>
        </a:p>
      </dsp:txBody>
      <dsp:txXfrm>
        <a:off x="1246002" y="611131"/>
        <a:ext cx="1386819" cy="375909"/>
      </dsp:txXfrm>
    </dsp:sp>
    <dsp:sp modelId="{B00C98C3-3002-47CE-B13A-DE555432A487}">
      <dsp:nvSpPr>
        <dsp:cNvPr id="0" name=""/>
        <dsp:cNvSpPr/>
      </dsp:nvSpPr>
      <dsp:spPr>
        <a:xfrm rot="5400000">
          <a:off x="1864543" y="1008718"/>
          <a:ext cx="149737" cy="17968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it-IT" sz="700" kern="1200"/>
        </a:p>
      </dsp:txBody>
      <dsp:txXfrm rot="-5400000">
        <a:off x="1885507" y="1023692"/>
        <a:ext cx="107810" cy="104816"/>
      </dsp:txXfrm>
    </dsp:sp>
    <dsp:sp modelId="{3E26B157-F7CE-4A36-ADF5-000B02B0D69A}">
      <dsp:nvSpPr>
        <dsp:cNvPr id="0" name=""/>
        <dsp:cNvSpPr/>
      </dsp:nvSpPr>
      <dsp:spPr>
        <a:xfrm>
          <a:off x="1234307" y="1198386"/>
          <a:ext cx="1410209" cy="399299"/>
        </a:xfrm>
        <a:prstGeom prst="roundRect">
          <a:avLst>
            <a:gd name="adj" fmla="val 1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FontTx/>
            <a:buNone/>
          </a:pPr>
          <a:r>
            <a:rPr lang="it-IT" sz="1000" kern="1200" dirty="0" err="1">
              <a:latin typeface="+mj-lt"/>
            </a:rPr>
            <a:t>Structural</a:t>
          </a:r>
          <a:r>
            <a:rPr lang="it-IT" sz="1000" kern="1200" dirty="0">
              <a:latin typeface="+mj-lt"/>
            </a:rPr>
            <a:t> checks</a:t>
          </a:r>
          <a:endParaRPr lang="it-IT" sz="1000" kern="1200" dirty="0"/>
        </a:p>
      </dsp:txBody>
      <dsp:txXfrm>
        <a:off x="1246002" y="1210081"/>
        <a:ext cx="1386819" cy="375909"/>
      </dsp:txXfrm>
    </dsp:sp>
    <dsp:sp modelId="{EEDFEFDA-E1D0-4D1F-96C9-66EF72DDCE26}">
      <dsp:nvSpPr>
        <dsp:cNvPr id="0" name=""/>
        <dsp:cNvSpPr/>
      </dsp:nvSpPr>
      <dsp:spPr>
        <a:xfrm rot="5400000">
          <a:off x="1864543" y="1607667"/>
          <a:ext cx="149737" cy="17968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it-IT" sz="700" kern="1200"/>
        </a:p>
      </dsp:txBody>
      <dsp:txXfrm rot="-5400000">
        <a:off x="1885507" y="1622641"/>
        <a:ext cx="107810" cy="104816"/>
      </dsp:txXfrm>
    </dsp:sp>
    <dsp:sp modelId="{DDA915BF-C343-41EC-A4FD-42BDA414EFD6}">
      <dsp:nvSpPr>
        <dsp:cNvPr id="0" name=""/>
        <dsp:cNvSpPr/>
      </dsp:nvSpPr>
      <dsp:spPr>
        <a:xfrm>
          <a:off x="1234307" y="1797335"/>
          <a:ext cx="1410209" cy="399299"/>
        </a:xfrm>
        <a:prstGeom prst="roundRect">
          <a:avLst>
            <a:gd name="adj" fmla="val 1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FontTx/>
            <a:buNone/>
          </a:pPr>
          <a:r>
            <a:rPr lang="it-IT" sz="1000" kern="1200" dirty="0" err="1">
              <a:latin typeface="+mj-lt"/>
            </a:rPr>
            <a:t>Objective</a:t>
          </a:r>
          <a:r>
            <a:rPr lang="it-IT" sz="1000" kern="1200" dirty="0">
              <a:latin typeface="+mj-lt"/>
            </a:rPr>
            <a:t> </a:t>
          </a:r>
          <a:r>
            <a:rPr lang="it-IT" sz="1000" kern="1200" dirty="0" err="1">
              <a:latin typeface="+mj-lt"/>
            </a:rPr>
            <a:t>function</a:t>
          </a:r>
          <a:r>
            <a:rPr lang="it-IT" sz="1000" kern="1200" dirty="0">
              <a:latin typeface="+mj-lt"/>
            </a:rPr>
            <a:t> </a:t>
          </a:r>
          <a:r>
            <a:rPr lang="it-IT" sz="1000" kern="1200" dirty="0" err="1">
              <a:latin typeface="+mj-lt"/>
            </a:rPr>
            <a:t>evaluation</a:t>
          </a:r>
          <a:endParaRPr lang="it-IT" sz="1000" kern="1200" dirty="0"/>
        </a:p>
      </dsp:txBody>
      <dsp:txXfrm>
        <a:off x="1246002" y="1809030"/>
        <a:ext cx="1386819" cy="375909"/>
      </dsp:txXfrm>
    </dsp:sp>
    <dsp:sp modelId="{B5ABA132-5D6E-4007-AE77-72E47D846938}">
      <dsp:nvSpPr>
        <dsp:cNvPr id="0" name=""/>
        <dsp:cNvSpPr/>
      </dsp:nvSpPr>
      <dsp:spPr>
        <a:xfrm rot="5400000">
          <a:off x="1864543" y="2206617"/>
          <a:ext cx="149737" cy="17968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it-IT" sz="700" kern="1200"/>
        </a:p>
      </dsp:txBody>
      <dsp:txXfrm rot="-5400000">
        <a:off x="1885507" y="2221591"/>
        <a:ext cx="107810" cy="104816"/>
      </dsp:txXfrm>
    </dsp:sp>
    <dsp:sp modelId="{A7155030-92F9-4CD5-A18D-F388D038CD4D}">
      <dsp:nvSpPr>
        <dsp:cNvPr id="0" name=""/>
        <dsp:cNvSpPr/>
      </dsp:nvSpPr>
      <dsp:spPr>
        <a:xfrm>
          <a:off x="1234307" y="2396284"/>
          <a:ext cx="1410209" cy="399299"/>
        </a:xfrm>
        <a:prstGeom prst="roundRect">
          <a:avLst>
            <a:gd name="adj" fmla="val 1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FontTx/>
            <a:buNone/>
          </a:pPr>
          <a:r>
            <a:rPr lang="it-IT" sz="1000" kern="1200" dirty="0" err="1">
              <a:latin typeface="+mj-lt"/>
            </a:rPr>
            <a:t>Optimization</a:t>
          </a:r>
          <a:r>
            <a:rPr lang="it-IT" sz="1000" kern="1200" dirty="0">
              <a:latin typeface="+mj-lt"/>
            </a:rPr>
            <a:t> </a:t>
          </a:r>
          <a:r>
            <a:rPr lang="it-IT" sz="1000" kern="1200" dirty="0" err="1">
              <a:latin typeface="+mj-lt"/>
            </a:rPr>
            <a:t>cycle</a:t>
          </a:r>
          <a:endParaRPr lang="it-IT" sz="1000" kern="1200" dirty="0"/>
        </a:p>
      </dsp:txBody>
      <dsp:txXfrm>
        <a:off x="1246002" y="2407979"/>
        <a:ext cx="1386819" cy="375909"/>
      </dsp:txXfrm>
    </dsp:sp>
    <dsp:sp modelId="{3CD14969-FBD7-4AA6-8AD1-F990144515C4}">
      <dsp:nvSpPr>
        <dsp:cNvPr id="0" name=""/>
        <dsp:cNvSpPr/>
      </dsp:nvSpPr>
      <dsp:spPr>
        <a:xfrm rot="5400000">
          <a:off x="1864543" y="2805566"/>
          <a:ext cx="149737" cy="17968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it-IT" sz="700" kern="1200"/>
        </a:p>
      </dsp:txBody>
      <dsp:txXfrm rot="-5400000">
        <a:off x="1885507" y="2820540"/>
        <a:ext cx="107810" cy="104816"/>
      </dsp:txXfrm>
    </dsp:sp>
    <dsp:sp modelId="{1ED9AAC9-B70F-45DF-ACA1-31D1C91ABA36}">
      <dsp:nvSpPr>
        <dsp:cNvPr id="0" name=""/>
        <dsp:cNvSpPr/>
      </dsp:nvSpPr>
      <dsp:spPr>
        <a:xfrm>
          <a:off x="1234307" y="2995233"/>
          <a:ext cx="1410209" cy="399299"/>
        </a:xfrm>
        <a:prstGeom prst="roundRect">
          <a:avLst>
            <a:gd name="adj" fmla="val 1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FontTx/>
            <a:buNone/>
          </a:pPr>
          <a:r>
            <a:rPr lang="it-IT" sz="1000" kern="1200" dirty="0">
              <a:latin typeface="+mj-lt"/>
            </a:rPr>
            <a:t>Best </a:t>
          </a:r>
          <a:r>
            <a:rPr lang="it-IT" sz="1000" kern="1200" dirty="0" err="1">
              <a:latin typeface="+mj-lt"/>
            </a:rPr>
            <a:t>solution</a:t>
          </a:r>
          <a:r>
            <a:rPr lang="it-IT" sz="1000" kern="1200" dirty="0">
              <a:latin typeface="+mj-lt"/>
            </a:rPr>
            <a:t> </a:t>
          </a:r>
          <a:r>
            <a:rPr lang="it-IT" sz="1000" kern="1200" dirty="0" err="1">
              <a:latin typeface="+mj-lt"/>
            </a:rPr>
            <a:t>found</a:t>
          </a:r>
          <a:r>
            <a:rPr lang="it-IT" sz="1000" kern="1200" dirty="0">
              <a:latin typeface="+mj-lt"/>
            </a:rPr>
            <a:t> </a:t>
          </a:r>
          <a:r>
            <a:rPr lang="it-IT" sz="1000" kern="1200" dirty="0" err="1">
              <a:latin typeface="+mj-lt"/>
            </a:rPr>
            <a:t>at</a:t>
          </a:r>
          <a:r>
            <a:rPr lang="it-IT" sz="1000" kern="1200" dirty="0">
              <a:latin typeface="+mj-lt"/>
            </a:rPr>
            <a:t> the last generation</a:t>
          </a:r>
          <a:endParaRPr lang="it-IT" sz="1000" kern="1200" dirty="0"/>
        </a:p>
      </dsp:txBody>
      <dsp:txXfrm>
        <a:off x="1246002" y="3006928"/>
        <a:ext cx="1386819" cy="375909"/>
      </dsp:txXfrm>
    </dsp:sp>
    <dsp:sp modelId="{7B875B05-FFC7-4EB9-844D-79693FEBA7B5}">
      <dsp:nvSpPr>
        <dsp:cNvPr id="0" name=""/>
        <dsp:cNvSpPr/>
      </dsp:nvSpPr>
      <dsp:spPr>
        <a:xfrm rot="5400000">
          <a:off x="1864543" y="3404515"/>
          <a:ext cx="149737" cy="17968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it-IT" sz="700" kern="1200"/>
        </a:p>
      </dsp:txBody>
      <dsp:txXfrm rot="-5400000">
        <a:off x="1885507" y="3419489"/>
        <a:ext cx="107810" cy="104816"/>
      </dsp:txXfrm>
    </dsp:sp>
    <dsp:sp modelId="{D8FF0655-AC14-42B9-B9FB-682EA93E337F}">
      <dsp:nvSpPr>
        <dsp:cNvPr id="0" name=""/>
        <dsp:cNvSpPr/>
      </dsp:nvSpPr>
      <dsp:spPr>
        <a:xfrm>
          <a:off x="1234307" y="3594182"/>
          <a:ext cx="1410209" cy="399299"/>
        </a:xfrm>
        <a:prstGeom prst="roundRect">
          <a:avLst>
            <a:gd name="adj" fmla="val 1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it-IT" sz="1000" kern="1200" dirty="0">
              <a:latin typeface="+mj-lt"/>
            </a:rPr>
            <a:t>Evaluation/</a:t>
          </a:r>
          <a:r>
            <a:rPr lang="it-IT" sz="1000" kern="1200" dirty="0" err="1">
              <a:latin typeface="+mj-lt"/>
            </a:rPr>
            <a:t>Interpretation</a:t>
          </a:r>
          <a:r>
            <a:rPr lang="it-IT" sz="1000" kern="1200" dirty="0"/>
            <a:t> </a:t>
          </a:r>
        </a:p>
      </dsp:txBody>
      <dsp:txXfrm>
        <a:off x="1246002" y="3605877"/>
        <a:ext cx="1386819" cy="375909"/>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F3AB61-DE96-4BD4-A2B2-252F9DEFF38E}">
      <dsp:nvSpPr>
        <dsp:cNvPr id="0" name=""/>
        <dsp:cNvSpPr/>
      </dsp:nvSpPr>
      <dsp:spPr>
        <a:xfrm>
          <a:off x="0" y="665443"/>
          <a:ext cx="6534725" cy="887258"/>
        </a:xfrm>
        <a:prstGeom prst="notchedRightArrow">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7CEF8D8-7AB4-4047-ADA4-B5C0C44113E5}">
      <dsp:nvSpPr>
        <dsp:cNvPr id="0" name=""/>
        <dsp:cNvSpPr/>
      </dsp:nvSpPr>
      <dsp:spPr>
        <a:xfrm>
          <a:off x="1615" y="0"/>
          <a:ext cx="940483" cy="8872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b" anchorCtr="0">
          <a:noAutofit/>
        </a:bodyPr>
        <a:lstStyle/>
        <a:p>
          <a:pPr marL="0" lvl="0" indent="0" algn="ctr" defTabSz="533400">
            <a:lnSpc>
              <a:spcPct val="90000"/>
            </a:lnSpc>
            <a:spcBef>
              <a:spcPct val="0"/>
            </a:spcBef>
            <a:spcAft>
              <a:spcPct val="35000"/>
            </a:spcAft>
            <a:buNone/>
          </a:pPr>
          <a:r>
            <a:rPr lang="it-IT" sz="1200" b="0" kern="1200"/>
            <a:t>Circolare n° 6736/61/AI </a:t>
          </a:r>
        </a:p>
      </dsp:txBody>
      <dsp:txXfrm>
        <a:off x="1615" y="0"/>
        <a:ext cx="940483" cy="887258"/>
      </dsp:txXfrm>
    </dsp:sp>
    <dsp:sp modelId="{8A5116EB-13D5-46BA-BAB8-502EEA5BE5A8}">
      <dsp:nvSpPr>
        <dsp:cNvPr id="0" name=""/>
        <dsp:cNvSpPr/>
      </dsp:nvSpPr>
      <dsp:spPr>
        <a:xfrm>
          <a:off x="264629" y="989807"/>
          <a:ext cx="414455" cy="238530"/>
        </a:xfrm>
        <a:prstGeom prst="ellipse">
          <a:avLst/>
        </a:prstGeom>
        <a:solidFill>
          <a:schemeClr val="lt1">
            <a:hueOff val="0"/>
            <a:satOff val="0"/>
            <a:lumOff val="0"/>
            <a:alphaOff val="0"/>
          </a:schemeClr>
        </a:solidFill>
        <a:ln w="19050" cap="flat" cmpd="sng" algn="ctr">
          <a:solidFill>
            <a:schemeClr val="dk2">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5CF6D54A-D093-4B64-8B4F-9DD3ACCB787B}">
      <dsp:nvSpPr>
        <dsp:cNvPr id="0" name=""/>
        <dsp:cNvSpPr/>
      </dsp:nvSpPr>
      <dsp:spPr>
        <a:xfrm>
          <a:off x="989123" y="1330886"/>
          <a:ext cx="940483" cy="8872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t" anchorCtr="0">
          <a:noAutofit/>
        </a:bodyPr>
        <a:lstStyle/>
        <a:p>
          <a:pPr marL="0" lvl="0" indent="0" algn="ctr" defTabSz="533400">
            <a:lnSpc>
              <a:spcPct val="90000"/>
            </a:lnSpc>
            <a:spcBef>
              <a:spcPct val="0"/>
            </a:spcBef>
            <a:spcAft>
              <a:spcPct val="35000"/>
            </a:spcAft>
            <a:buNone/>
          </a:pPr>
          <a:r>
            <a:rPr lang="it-IT" sz="1200" b="0" kern="1200"/>
            <a:t>Circolare LL.PP n° 34233 </a:t>
          </a:r>
        </a:p>
      </dsp:txBody>
      <dsp:txXfrm>
        <a:off x="989123" y="1330886"/>
        <a:ext cx="940483" cy="887258"/>
      </dsp:txXfrm>
    </dsp:sp>
    <dsp:sp modelId="{3206C66F-1433-4FCF-B678-C9D8AC984FBD}">
      <dsp:nvSpPr>
        <dsp:cNvPr id="0" name=""/>
        <dsp:cNvSpPr/>
      </dsp:nvSpPr>
      <dsp:spPr>
        <a:xfrm>
          <a:off x="1252136" y="989807"/>
          <a:ext cx="414455" cy="238530"/>
        </a:xfrm>
        <a:prstGeom prst="ellipse">
          <a:avLst/>
        </a:prstGeom>
        <a:solidFill>
          <a:schemeClr val="lt1">
            <a:hueOff val="0"/>
            <a:satOff val="0"/>
            <a:lumOff val="0"/>
            <a:alphaOff val="0"/>
          </a:schemeClr>
        </a:solidFill>
        <a:ln w="19050" cap="flat" cmpd="sng" algn="ctr">
          <a:solidFill>
            <a:schemeClr val="dk2">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7EB3023D-E96A-4B37-ADAD-0ECBA65DE702}">
      <dsp:nvSpPr>
        <dsp:cNvPr id="0" name=""/>
        <dsp:cNvSpPr/>
      </dsp:nvSpPr>
      <dsp:spPr>
        <a:xfrm>
          <a:off x="1976630" y="0"/>
          <a:ext cx="940483" cy="8872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b" anchorCtr="0">
          <a:noAutofit/>
        </a:bodyPr>
        <a:lstStyle/>
        <a:p>
          <a:pPr marL="0" lvl="0" indent="0" algn="ctr" defTabSz="533400">
            <a:lnSpc>
              <a:spcPct val="90000"/>
            </a:lnSpc>
            <a:spcBef>
              <a:spcPct val="0"/>
            </a:spcBef>
            <a:spcAft>
              <a:spcPct val="35000"/>
            </a:spcAft>
            <a:buFont typeface="+mj-lt"/>
            <a:buNone/>
          </a:pPr>
          <a:r>
            <a:rPr lang="it-IT" sz="1200" b="0" kern="1200"/>
            <a:t>Norma C.N.R. (Boll. Uff. n° 165/93)</a:t>
          </a:r>
        </a:p>
      </dsp:txBody>
      <dsp:txXfrm>
        <a:off x="1976630" y="0"/>
        <a:ext cx="940483" cy="887258"/>
      </dsp:txXfrm>
    </dsp:sp>
    <dsp:sp modelId="{5E02898F-FCB4-4FF1-A4CB-6F038D57A0CD}">
      <dsp:nvSpPr>
        <dsp:cNvPr id="0" name=""/>
        <dsp:cNvSpPr/>
      </dsp:nvSpPr>
      <dsp:spPr>
        <a:xfrm>
          <a:off x="2239644" y="989807"/>
          <a:ext cx="414455" cy="238530"/>
        </a:xfrm>
        <a:prstGeom prst="ellipse">
          <a:avLst/>
        </a:prstGeom>
        <a:solidFill>
          <a:schemeClr val="lt1">
            <a:hueOff val="0"/>
            <a:satOff val="0"/>
            <a:lumOff val="0"/>
            <a:alphaOff val="0"/>
          </a:schemeClr>
        </a:solidFill>
        <a:ln w="19050" cap="flat" cmpd="sng" algn="ctr">
          <a:solidFill>
            <a:schemeClr val="dk2">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3472FBFE-F2CA-4C8D-90C2-1E5E5B3FD186}">
      <dsp:nvSpPr>
        <dsp:cNvPr id="0" name=""/>
        <dsp:cNvSpPr/>
      </dsp:nvSpPr>
      <dsp:spPr>
        <a:xfrm>
          <a:off x="2964138" y="1330886"/>
          <a:ext cx="940483" cy="8872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t" anchorCtr="0">
          <a:noAutofit/>
        </a:bodyPr>
        <a:lstStyle/>
        <a:p>
          <a:pPr marL="0" lvl="0" indent="0" algn="ctr" defTabSz="533400">
            <a:lnSpc>
              <a:spcPct val="90000"/>
            </a:lnSpc>
            <a:spcBef>
              <a:spcPct val="0"/>
            </a:spcBef>
            <a:spcAft>
              <a:spcPct val="35000"/>
            </a:spcAft>
            <a:buFont typeface="+mj-lt"/>
            <a:buNone/>
          </a:pPr>
          <a:r>
            <a:rPr lang="it-IT" sz="1200" b="0" kern="1200"/>
            <a:t>NTC2008</a:t>
          </a:r>
        </a:p>
      </dsp:txBody>
      <dsp:txXfrm>
        <a:off x="2964138" y="1330886"/>
        <a:ext cx="940483" cy="887258"/>
      </dsp:txXfrm>
    </dsp:sp>
    <dsp:sp modelId="{7A866199-424C-4703-A482-438A1841827D}">
      <dsp:nvSpPr>
        <dsp:cNvPr id="0" name=""/>
        <dsp:cNvSpPr/>
      </dsp:nvSpPr>
      <dsp:spPr>
        <a:xfrm>
          <a:off x="3227152" y="989807"/>
          <a:ext cx="414455" cy="238530"/>
        </a:xfrm>
        <a:prstGeom prst="ellipse">
          <a:avLst/>
        </a:prstGeom>
        <a:solidFill>
          <a:schemeClr val="lt1">
            <a:hueOff val="0"/>
            <a:satOff val="0"/>
            <a:lumOff val="0"/>
            <a:alphaOff val="0"/>
          </a:schemeClr>
        </a:solidFill>
        <a:ln w="19050" cap="flat" cmpd="sng" algn="ctr">
          <a:solidFill>
            <a:schemeClr val="dk2">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639B32F8-D461-4C3E-A09D-A2E23B71D51C}">
      <dsp:nvSpPr>
        <dsp:cNvPr id="0" name=""/>
        <dsp:cNvSpPr/>
      </dsp:nvSpPr>
      <dsp:spPr>
        <a:xfrm>
          <a:off x="3951646" y="0"/>
          <a:ext cx="940483" cy="8872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b" anchorCtr="0">
          <a:noAutofit/>
        </a:bodyPr>
        <a:lstStyle/>
        <a:p>
          <a:pPr marL="0" lvl="0" indent="0" algn="ctr" defTabSz="533400">
            <a:lnSpc>
              <a:spcPct val="90000"/>
            </a:lnSpc>
            <a:spcBef>
              <a:spcPct val="0"/>
            </a:spcBef>
            <a:spcAft>
              <a:spcPct val="35000"/>
            </a:spcAft>
            <a:buFont typeface="+mj-lt"/>
            <a:buNone/>
          </a:pPr>
          <a:r>
            <a:rPr lang="it-IT" sz="1200" b="0" kern="1200"/>
            <a:t>NTC2018 e Circolare Applicativa</a:t>
          </a:r>
        </a:p>
      </dsp:txBody>
      <dsp:txXfrm>
        <a:off x="3951646" y="0"/>
        <a:ext cx="940483" cy="887258"/>
      </dsp:txXfrm>
    </dsp:sp>
    <dsp:sp modelId="{B7772C0F-5832-489B-B34B-1B2004FFE654}">
      <dsp:nvSpPr>
        <dsp:cNvPr id="0" name=""/>
        <dsp:cNvSpPr/>
      </dsp:nvSpPr>
      <dsp:spPr>
        <a:xfrm>
          <a:off x="4214660" y="989807"/>
          <a:ext cx="414455" cy="238530"/>
        </a:xfrm>
        <a:prstGeom prst="ellipse">
          <a:avLst/>
        </a:prstGeom>
        <a:solidFill>
          <a:schemeClr val="lt1">
            <a:hueOff val="0"/>
            <a:satOff val="0"/>
            <a:lumOff val="0"/>
            <a:alphaOff val="0"/>
          </a:schemeClr>
        </a:solidFill>
        <a:ln w="19050" cap="flat" cmpd="sng" algn="ctr">
          <a:solidFill>
            <a:schemeClr val="dk2">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1876E35D-FA1F-4D8B-B95E-B08E9EA7608C}">
      <dsp:nvSpPr>
        <dsp:cNvPr id="0" name=""/>
        <dsp:cNvSpPr/>
      </dsp:nvSpPr>
      <dsp:spPr>
        <a:xfrm>
          <a:off x="4939154" y="1330886"/>
          <a:ext cx="940483" cy="8872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t" anchorCtr="0">
          <a:noAutofit/>
        </a:bodyPr>
        <a:lstStyle/>
        <a:p>
          <a:pPr marL="0" lvl="0" indent="0" algn="ctr" defTabSz="533400">
            <a:lnSpc>
              <a:spcPct val="90000"/>
            </a:lnSpc>
            <a:spcBef>
              <a:spcPct val="0"/>
            </a:spcBef>
            <a:spcAft>
              <a:spcPct val="35000"/>
            </a:spcAft>
            <a:buFont typeface="+mj-lt"/>
            <a:buNone/>
          </a:pPr>
          <a:r>
            <a:rPr lang="it-IT" sz="1200" b="0" kern="1200"/>
            <a:t>Nuove Linee Guida</a:t>
          </a:r>
        </a:p>
      </dsp:txBody>
      <dsp:txXfrm>
        <a:off x="4939154" y="1330886"/>
        <a:ext cx="940483" cy="887258"/>
      </dsp:txXfrm>
    </dsp:sp>
    <dsp:sp modelId="{77C70D25-E17E-4355-91A8-33F91DD3173E}">
      <dsp:nvSpPr>
        <dsp:cNvPr id="0" name=""/>
        <dsp:cNvSpPr/>
      </dsp:nvSpPr>
      <dsp:spPr>
        <a:xfrm>
          <a:off x="5202168" y="989807"/>
          <a:ext cx="414455" cy="238530"/>
        </a:xfrm>
        <a:prstGeom prst="ellipse">
          <a:avLst/>
        </a:prstGeom>
        <a:solidFill>
          <a:schemeClr val="lt1">
            <a:hueOff val="0"/>
            <a:satOff val="0"/>
            <a:lumOff val="0"/>
            <a:alphaOff val="0"/>
          </a:schemeClr>
        </a:solidFill>
        <a:ln w="19050" cap="flat" cmpd="sng" algn="ctr">
          <a:solidFill>
            <a:schemeClr val="dk2">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C861C9-CBB8-43F2-8836-16E4630A810E}">
      <dsp:nvSpPr>
        <dsp:cNvPr id="0" name=""/>
        <dsp:cNvSpPr/>
      </dsp:nvSpPr>
      <dsp:spPr>
        <a:xfrm>
          <a:off x="1016000" y="0"/>
          <a:ext cx="4064000" cy="4064000"/>
        </a:xfrm>
        <a:prstGeom prst="ellipse">
          <a:avLst/>
        </a:prstGeom>
        <a:gradFill rotWithShape="0">
          <a:gsLst>
            <a:gs pos="0">
              <a:schemeClr val="accent6">
                <a:shade val="50000"/>
                <a:hueOff val="0"/>
                <a:satOff val="0"/>
                <a:lumOff val="0"/>
                <a:alphaOff val="0"/>
                <a:satMod val="103000"/>
                <a:lumMod val="102000"/>
                <a:tint val="94000"/>
              </a:schemeClr>
            </a:gs>
            <a:gs pos="50000">
              <a:schemeClr val="accent6">
                <a:shade val="50000"/>
                <a:hueOff val="0"/>
                <a:satOff val="0"/>
                <a:lumOff val="0"/>
                <a:alphaOff val="0"/>
                <a:satMod val="110000"/>
                <a:lumMod val="100000"/>
                <a:shade val="100000"/>
              </a:schemeClr>
            </a:gs>
            <a:gs pos="100000">
              <a:schemeClr val="accent6">
                <a:shade val="50000"/>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it-IT" sz="2000" b="1" kern="1200" dirty="0" err="1">
              <a:solidFill>
                <a:schemeClr val="tx2"/>
              </a:solidFill>
            </a:rPr>
            <a:t>Artificial</a:t>
          </a:r>
          <a:r>
            <a:rPr lang="it-IT" sz="2000" b="1" kern="1200" dirty="0">
              <a:solidFill>
                <a:schemeClr val="tx2"/>
              </a:solidFill>
            </a:rPr>
            <a:t> Intelligence</a:t>
          </a:r>
          <a:endParaRPr lang="en-GB" sz="2000" b="1" kern="1200" dirty="0">
            <a:solidFill>
              <a:schemeClr val="tx2"/>
            </a:solidFill>
          </a:endParaRPr>
        </a:p>
      </dsp:txBody>
      <dsp:txXfrm>
        <a:off x="2337816" y="203199"/>
        <a:ext cx="1420368" cy="609600"/>
      </dsp:txXfrm>
    </dsp:sp>
    <dsp:sp modelId="{E01E8890-219B-4DB8-9353-74ADFAF23D29}">
      <dsp:nvSpPr>
        <dsp:cNvPr id="0" name=""/>
        <dsp:cNvSpPr/>
      </dsp:nvSpPr>
      <dsp:spPr>
        <a:xfrm>
          <a:off x="1524000" y="1015999"/>
          <a:ext cx="3048000" cy="3048000"/>
        </a:xfrm>
        <a:prstGeom prst="ellipse">
          <a:avLst/>
        </a:prstGeom>
        <a:gradFill rotWithShape="0">
          <a:gsLst>
            <a:gs pos="0">
              <a:schemeClr val="accent6">
                <a:shade val="50000"/>
                <a:hueOff val="-33252"/>
                <a:satOff val="-4560"/>
                <a:lumOff val="27828"/>
                <a:alphaOff val="0"/>
                <a:satMod val="103000"/>
                <a:lumMod val="102000"/>
                <a:tint val="94000"/>
              </a:schemeClr>
            </a:gs>
            <a:gs pos="50000">
              <a:schemeClr val="accent6">
                <a:shade val="50000"/>
                <a:hueOff val="-33252"/>
                <a:satOff val="-4560"/>
                <a:lumOff val="27828"/>
                <a:alphaOff val="0"/>
                <a:satMod val="110000"/>
                <a:lumMod val="100000"/>
                <a:shade val="100000"/>
              </a:schemeClr>
            </a:gs>
            <a:gs pos="100000">
              <a:schemeClr val="accent6">
                <a:shade val="50000"/>
                <a:hueOff val="-33252"/>
                <a:satOff val="-4560"/>
                <a:lumOff val="27828"/>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it-IT" sz="2000" b="1" kern="1200" dirty="0">
              <a:solidFill>
                <a:schemeClr val="tx2"/>
              </a:solidFill>
            </a:rPr>
            <a:t>Machine Learning</a:t>
          </a:r>
          <a:endParaRPr lang="en-GB" sz="2000" b="1" kern="1200" dirty="0">
            <a:solidFill>
              <a:schemeClr val="tx2"/>
            </a:solidFill>
          </a:endParaRPr>
        </a:p>
      </dsp:txBody>
      <dsp:txXfrm>
        <a:off x="2337816" y="1206499"/>
        <a:ext cx="1420368" cy="571500"/>
      </dsp:txXfrm>
    </dsp:sp>
    <dsp:sp modelId="{17643294-1F19-40B1-A645-FE6F7BC923E1}">
      <dsp:nvSpPr>
        <dsp:cNvPr id="0" name=""/>
        <dsp:cNvSpPr/>
      </dsp:nvSpPr>
      <dsp:spPr>
        <a:xfrm>
          <a:off x="2032000" y="2032000"/>
          <a:ext cx="2032000" cy="2032000"/>
        </a:xfrm>
        <a:prstGeom prst="ellipse">
          <a:avLst/>
        </a:prstGeom>
        <a:gradFill rotWithShape="0">
          <a:gsLst>
            <a:gs pos="0">
              <a:schemeClr val="accent6">
                <a:shade val="50000"/>
                <a:hueOff val="-33252"/>
                <a:satOff val="-4560"/>
                <a:lumOff val="27828"/>
                <a:alphaOff val="0"/>
                <a:satMod val="103000"/>
                <a:lumMod val="102000"/>
                <a:tint val="94000"/>
              </a:schemeClr>
            </a:gs>
            <a:gs pos="50000">
              <a:schemeClr val="accent6">
                <a:shade val="50000"/>
                <a:hueOff val="-33252"/>
                <a:satOff val="-4560"/>
                <a:lumOff val="27828"/>
                <a:alphaOff val="0"/>
                <a:satMod val="110000"/>
                <a:lumMod val="100000"/>
                <a:shade val="100000"/>
              </a:schemeClr>
            </a:gs>
            <a:gs pos="100000">
              <a:schemeClr val="accent6">
                <a:shade val="50000"/>
                <a:hueOff val="-33252"/>
                <a:satOff val="-4560"/>
                <a:lumOff val="27828"/>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it-IT" sz="2000" b="1" kern="1200" dirty="0">
              <a:solidFill>
                <a:schemeClr val="tx2"/>
              </a:solidFill>
            </a:rPr>
            <a:t>Deep Learning </a:t>
          </a:r>
          <a:endParaRPr lang="en-GB" sz="2000" b="1" kern="1200" dirty="0">
            <a:solidFill>
              <a:schemeClr val="tx2"/>
            </a:solidFill>
          </a:endParaRPr>
        </a:p>
      </dsp:txBody>
      <dsp:txXfrm>
        <a:off x="2329579" y="2540000"/>
        <a:ext cx="1436840" cy="10160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76D106-C3D1-4829-91C3-55577AA81C40}">
      <dsp:nvSpPr>
        <dsp:cNvPr id="0" name=""/>
        <dsp:cNvSpPr/>
      </dsp:nvSpPr>
      <dsp:spPr>
        <a:xfrm>
          <a:off x="0" y="0"/>
          <a:ext cx="3216195" cy="600911"/>
        </a:xfrm>
        <a:prstGeom prst="round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r>
            <a:rPr lang="it-IT" sz="4000" b="1" kern="1200" dirty="0" err="1"/>
            <a:t>Paradigm</a:t>
          </a:r>
          <a:endParaRPr lang="it-IT" sz="4000" b="1" kern="1200" dirty="0"/>
        </a:p>
      </dsp:txBody>
      <dsp:txXfrm>
        <a:off x="29334" y="29334"/>
        <a:ext cx="3157527" cy="542243"/>
      </dsp:txXfrm>
    </dsp:sp>
    <dsp:sp modelId="{2B10C237-111B-4C77-AE5A-2B42DF8AB8DA}">
      <dsp:nvSpPr>
        <dsp:cNvPr id="0" name=""/>
        <dsp:cNvSpPr/>
      </dsp:nvSpPr>
      <dsp:spPr>
        <a:xfrm>
          <a:off x="0" y="602131"/>
          <a:ext cx="3216195" cy="119280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114" tIns="50800" rIns="284480" bIns="50800" numCol="1" spcCol="1270" anchor="t" anchorCtr="0">
          <a:noAutofit/>
        </a:bodyPr>
        <a:lstStyle/>
        <a:p>
          <a:pPr marL="285750" lvl="1" indent="-285750" algn="l" defTabSz="1778000">
            <a:lnSpc>
              <a:spcPct val="90000"/>
            </a:lnSpc>
            <a:spcBef>
              <a:spcPct val="0"/>
            </a:spcBef>
            <a:spcAft>
              <a:spcPct val="20000"/>
            </a:spcAft>
            <a:buChar char="•"/>
          </a:pPr>
          <a:r>
            <a:rPr lang="it-IT" sz="4000" kern="1200" dirty="0" err="1"/>
            <a:t>Classical</a:t>
          </a:r>
          <a:endParaRPr lang="it-IT" sz="4000" kern="1200" dirty="0"/>
        </a:p>
        <a:p>
          <a:pPr marL="285750" lvl="1" indent="-285750" algn="l" defTabSz="1778000">
            <a:lnSpc>
              <a:spcPct val="90000"/>
            </a:lnSpc>
            <a:spcBef>
              <a:spcPct val="0"/>
            </a:spcBef>
            <a:spcAft>
              <a:spcPct val="20000"/>
            </a:spcAft>
            <a:buChar char="•"/>
          </a:pPr>
          <a:r>
            <a:rPr lang="it-IT" sz="4000" kern="1200" dirty="0" err="1"/>
            <a:t>Non-classical</a:t>
          </a:r>
          <a:endParaRPr lang="it-IT" sz="4000" kern="1200" dirty="0"/>
        </a:p>
      </dsp:txBody>
      <dsp:txXfrm>
        <a:off x="0" y="602131"/>
        <a:ext cx="3216195" cy="119280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E36154-4C2C-45DA-920A-6BAEBDFF728D}">
      <dsp:nvSpPr>
        <dsp:cNvPr id="0" name=""/>
        <dsp:cNvSpPr/>
      </dsp:nvSpPr>
      <dsp:spPr>
        <a:xfrm rot="10800000">
          <a:off x="1144477" y="949"/>
          <a:ext cx="4053840" cy="493588"/>
        </a:xfrm>
        <a:prstGeom prst="homePlate">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17659" tIns="34290" rIns="64008" bIns="34290" numCol="1" spcCol="1270" anchor="ctr" anchorCtr="0">
          <a:noAutofit/>
        </a:bodyPr>
        <a:lstStyle/>
        <a:p>
          <a:pPr marL="0" lvl="0" indent="0" algn="ctr" defTabSz="400050">
            <a:lnSpc>
              <a:spcPct val="90000"/>
            </a:lnSpc>
            <a:spcBef>
              <a:spcPct val="0"/>
            </a:spcBef>
            <a:spcAft>
              <a:spcPct val="35000"/>
            </a:spcAft>
            <a:buNone/>
          </a:pPr>
          <a:r>
            <a:rPr lang="tr-TR" altLang="it-IT" sz="900" kern="1200" dirty="0"/>
            <a:t>Isaac Newton (1642-1727)</a:t>
          </a:r>
          <a:r>
            <a:rPr lang="it-IT" altLang="it-IT" sz="900" kern="1200" dirty="0"/>
            <a:t> </a:t>
          </a:r>
          <a:r>
            <a:rPr lang="tr-TR" altLang="it-IT" sz="900" kern="1200" dirty="0"/>
            <a:t>(The development of differential calculus</a:t>
          </a:r>
          <a:r>
            <a:rPr lang="it-IT" altLang="it-IT" sz="900" kern="1200" dirty="0"/>
            <a:t> </a:t>
          </a:r>
          <a:r>
            <a:rPr lang="tr-TR" altLang="it-IT" sz="900" kern="1200" dirty="0"/>
            <a:t>methods of </a:t>
          </a:r>
          <a:r>
            <a:rPr lang="it-IT" altLang="it-IT" sz="900" kern="1200" dirty="0"/>
            <a:t>o</a:t>
          </a:r>
          <a:r>
            <a:rPr lang="tr-TR" altLang="it-IT" sz="900" kern="1200" dirty="0"/>
            <a:t>ptimization)</a:t>
          </a:r>
          <a:endParaRPr lang="en-GB" sz="900" kern="1200" dirty="0"/>
        </a:p>
      </dsp:txBody>
      <dsp:txXfrm rot="10800000">
        <a:off x="1267874" y="949"/>
        <a:ext cx="3930443" cy="493588"/>
      </dsp:txXfrm>
    </dsp:sp>
    <dsp:sp modelId="{C271D915-6BD3-4B3F-94FE-74E92511142F}">
      <dsp:nvSpPr>
        <dsp:cNvPr id="0" name=""/>
        <dsp:cNvSpPr/>
      </dsp:nvSpPr>
      <dsp:spPr>
        <a:xfrm>
          <a:off x="897682" y="949"/>
          <a:ext cx="493588" cy="493588"/>
        </a:xfrm>
        <a:prstGeom prst="ellipse">
          <a:avLst/>
        </a:prstGeom>
        <a:blipFill rotWithShape="1">
          <a:blip xmlns:r="http://schemas.openxmlformats.org/officeDocument/2006/relationships" r:embed="rId1">
            <a:extLst>
              <a:ext uri="{28A0092B-C50C-407E-A947-70E740481C1C}">
                <a14:useLocalDpi xmlns:a14="http://schemas.microsoft.com/office/drawing/2010/main" val="0"/>
              </a:ext>
            </a:extLst>
          </a:blip>
          <a:srcRect/>
          <a:stretch>
            <a:fillRect t="-21000" b="-21000"/>
          </a:stretch>
        </a:blipFill>
        <a:ln>
          <a:noFill/>
        </a:ln>
        <a:effectLst/>
        <a:scene3d>
          <a:camera prst="orthographicFront"/>
          <a:lightRig rig="threePt" dir="t">
            <a:rot lat="0" lon="0" rev="7500000"/>
          </a:lightRig>
        </a:scene3d>
        <a:sp3d z="152400" extrusionH="63500" prstMaterial="matte">
          <a:bevelT w="50800" h="19050" prst="relaxedInset"/>
          <a:contourClr>
            <a:schemeClr val="bg1"/>
          </a:contourClr>
        </a:sp3d>
      </dsp:spPr>
      <dsp:style>
        <a:lnRef idx="0">
          <a:scrgbClr r="0" g="0" b="0"/>
        </a:lnRef>
        <a:fillRef idx="1">
          <a:scrgbClr r="0" g="0" b="0"/>
        </a:fillRef>
        <a:effectRef idx="0">
          <a:scrgbClr r="0" g="0" b="0"/>
        </a:effectRef>
        <a:fontRef idx="minor"/>
      </dsp:style>
    </dsp:sp>
    <dsp:sp modelId="{E751B129-6B2C-48EA-8C12-BC284378B712}">
      <dsp:nvSpPr>
        <dsp:cNvPr id="0" name=""/>
        <dsp:cNvSpPr/>
      </dsp:nvSpPr>
      <dsp:spPr>
        <a:xfrm rot="10800000">
          <a:off x="1144477" y="641878"/>
          <a:ext cx="4053840" cy="493588"/>
        </a:xfrm>
        <a:prstGeom prst="homePlate">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17659" tIns="34290" rIns="64008" bIns="34290" numCol="1" spcCol="1270" anchor="ctr" anchorCtr="0">
          <a:noAutofit/>
        </a:bodyPr>
        <a:lstStyle/>
        <a:p>
          <a:pPr marL="0" lvl="0" indent="0" algn="ctr" defTabSz="400050">
            <a:lnSpc>
              <a:spcPct val="90000"/>
            </a:lnSpc>
            <a:spcBef>
              <a:spcPct val="0"/>
            </a:spcBef>
            <a:spcAft>
              <a:spcPct val="35000"/>
            </a:spcAft>
            <a:buNone/>
          </a:pPr>
          <a:r>
            <a:rPr lang="tr-TR" altLang="it-IT" sz="900" kern="1200" dirty="0"/>
            <a:t>Joseph-Louis Lagrange (1736-1813)</a:t>
          </a:r>
          <a:r>
            <a:rPr lang="it-IT" altLang="it-IT" sz="900" kern="1200" dirty="0"/>
            <a:t> </a:t>
          </a:r>
          <a:r>
            <a:rPr lang="tr-TR" altLang="it-IT" sz="900" kern="1200" dirty="0"/>
            <a:t>(Calculus of variations, minimization of functionals,</a:t>
          </a:r>
          <a:r>
            <a:rPr lang="it-IT" altLang="it-IT" sz="900" kern="1200" dirty="0"/>
            <a:t> </a:t>
          </a:r>
          <a:r>
            <a:rPr lang="tr-TR" altLang="it-IT" sz="900" kern="1200" dirty="0"/>
            <a:t>method of optimization for constrained problems)</a:t>
          </a:r>
          <a:endParaRPr lang="en-GB" sz="900" kern="1200" dirty="0"/>
        </a:p>
      </dsp:txBody>
      <dsp:txXfrm rot="10800000">
        <a:off x="1267874" y="641878"/>
        <a:ext cx="3930443" cy="493588"/>
      </dsp:txXfrm>
    </dsp:sp>
    <dsp:sp modelId="{901B8609-E5D0-4B48-91EE-F6499C2A9E59}">
      <dsp:nvSpPr>
        <dsp:cNvPr id="0" name=""/>
        <dsp:cNvSpPr/>
      </dsp:nvSpPr>
      <dsp:spPr>
        <a:xfrm>
          <a:off x="897682" y="641878"/>
          <a:ext cx="493588" cy="493588"/>
        </a:xfrm>
        <a:prstGeom prst="ellipse">
          <a:avLst/>
        </a:prstGeom>
        <a:blipFill rotWithShape="1">
          <a:blip xmlns:r="http://schemas.openxmlformats.org/officeDocument/2006/relationships" r:embed="rId2">
            <a:extLst>
              <a:ext uri="{28A0092B-C50C-407E-A947-70E740481C1C}">
                <a14:useLocalDpi xmlns:a14="http://schemas.microsoft.com/office/drawing/2010/main" val="0"/>
              </a:ext>
            </a:extLst>
          </a:blip>
          <a:srcRect/>
          <a:stretch>
            <a:fillRect t="-13000" b="-13000"/>
          </a:stretch>
        </a:blipFill>
        <a:ln>
          <a:noFill/>
        </a:ln>
        <a:effectLst/>
        <a:scene3d>
          <a:camera prst="orthographicFront"/>
          <a:lightRig rig="threePt" dir="t">
            <a:rot lat="0" lon="0" rev="7500000"/>
          </a:lightRig>
        </a:scene3d>
        <a:sp3d z="152400" extrusionH="63500" prstMaterial="matte">
          <a:bevelT w="50800" h="19050" prst="relaxedInset"/>
          <a:contourClr>
            <a:schemeClr val="bg1"/>
          </a:contourClr>
        </a:sp3d>
      </dsp:spPr>
      <dsp:style>
        <a:lnRef idx="0">
          <a:scrgbClr r="0" g="0" b="0"/>
        </a:lnRef>
        <a:fillRef idx="1">
          <a:scrgbClr r="0" g="0" b="0"/>
        </a:fillRef>
        <a:effectRef idx="0">
          <a:scrgbClr r="0" g="0" b="0"/>
        </a:effectRef>
        <a:fontRef idx="minor"/>
      </dsp:style>
    </dsp:sp>
    <dsp:sp modelId="{4B25C6BA-01C7-415D-9AFD-57E0A1B45402}">
      <dsp:nvSpPr>
        <dsp:cNvPr id="0" name=""/>
        <dsp:cNvSpPr/>
      </dsp:nvSpPr>
      <dsp:spPr>
        <a:xfrm rot="10800000">
          <a:off x="1144477" y="1282806"/>
          <a:ext cx="4053840" cy="493588"/>
        </a:xfrm>
        <a:prstGeom prst="homePlate">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17659" tIns="34290" rIns="64008" bIns="34290" numCol="1" spcCol="1270" anchor="ctr" anchorCtr="0">
          <a:noAutofit/>
        </a:bodyPr>
        <a:lstStyle/>
        <a:p>
          <a:pPr marL="0" lvl="0" indent="0" algn="ctr" defTabSz="400050">
            <a:lnSpc>
              <a:spcPct val="90000"/>
            </a:lnSpc>
            <a:spcBef>
              <a:spcPct val="0"/>
            </a:spcBef>
            <a:spcAft>
              <a:spcPct val="35000"/>
            </a:spcAft>
            <a:buNone/>
          </a:pPr>
          <a:r>
            <a:rPr lang="tr-TR" altLang="it-IT" sz="900" kern="1200" dirty="0"/>
            <a:t>Augustin-Louis Cauchy (1789-1857)</a:t>
          </a:r>
          <a:r>
            <a:rPr lang="it-IT" altLang="it-IT" sz="900" kern="1200" dirty="0"/>
            <a:t> </a:t>
          </a:r>
          <a:r>
            <a:rPr lang="tr-TR" altLang="it-IT" sz="900" kern="1200" dirty="0"/>
            <a:t>(Solution by direct substitution, steepest descent method for unconstrained optimization) </a:t>
          </a:r>
          <a:endParaRPr lang="en-GB" sz="900" kern="1200" dirty="0"/>
        </a:p>
      </dsp:txBody>
      <dsp:txXfrm rot="10800000">
        <a:off x="1267874" y="1282806"/>
        <a:ext cx="3930443" cy="493588"/>
      </dsp:txXfrm>
    </dsp:sp>
    <dsp:sp modelId="{E0E734EE-C858-4CF1-AA15-BCE61281B6FC}">
      <dsp:nvSpPr>
        <dsp:cNvPr id="0" name=""/>
        <dsp:cNvSpPr/>
      </dsp:nvSpPr>
      <dsp:spPr>
        <a:xfrm>
          <a:off x="897682" y="1282806"/>
          <a:ext cx="493588" cy="493588"/>
        </a:xfrm>
        <a:prstGeom prst="ellipse">
          <a:avLst/>
        </a:prstGeom>
        <a:blipFill rotWithShape="1">
          <a:blip xmlns:r="http://schemas.openxmlformats.org/officeDocument/2006/relationships" r:embed="rId3" cstate="print">
            <a:extLst>
              <a:ext uri="{28A0092B-C50C-407E-A947-70E740481C1C}">
                <a14:useLocalDpi xmlns:a14="http://schemas.microsoft.com/office/drawing/2010/main" val="0"/>
              </a:ext>
            </a:extLst>
          </a:blip>
          <a:srcRect/>
          <a:stretch>
            <a:fillRect t="-29000" b="-29000"/>
          </a:stretch>
        </a:blipFill>
        <a:ln>
          <a:noFill/>
        </a:ln>
        <a:effectLst/>
        <a:scene3d>
          <a:camera prst="orthographicFront"/>
          <a:lightRig rig="threePt" dir="t">
            <a:rot lat="0" lon="0" rev="7500000"/>
          </a:lightRig>
        </a:scene3d>
        <a:sp3d z="152400" extrusionH="63500" prstMaterial="matte">
          <a:bevelT w="50800" h="19050" prst="relaxedInset"/>
          <a:contourClr>
            <a:schemeClr val="bg1"/>
          </a:contourClr>
        </a:sp3d>
      </dsp:spPr>
      <dsp:style>
        <a:lnRef idx="0">
          <a:scrgbClr r="0" g="0" b="0"/>
        </a:lnRef>
        <a:fillRef idx="1">
          <a:scrgbClr r="0" g="0" b="0"/>
        </a:fillRef>
        <a:effectRef idx="0">
          <a:scrgbClr r="0" g="0" b="0"/>
        </a:effectRef>
        <a:fontRef idx="minor"/>
      </dsp:style>
    </dsp:sp>
    <dsp:sp modelId="{25317CA6-1CCE-4C32-BCB8-3E557570C6F3}">
      <dsp:nvSpPr>
        <dsp:cNvPr id="0" name=""/>
        <dsp:cNvSpPr/>
      </dsp:nvSpPr>
      <dsp:spPr>
        <a:xfrm rot="10800000">
          <a:off x="1144477" y="1923734"/>
          <a:ext cx="4053840" cy="493588"/>
        </a:xfrm>
        <a:prstGeom prst="homePlate">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17659" tIns="34290" rIns="64008" bIns="34290" numCol="1" spcCol="1270" anchor="ctr" anchorCtr="0">
          <a:noAutofit/>
        </a:bodyPr>
        <a:lstStyle/>
        <a:p>
          <a:pPr marL="0" lvl="0" indent="0" algn="ctr" defTabSz="400050">
            <a:lnSpc>
              <a:spcPct val="90000"/>
            </a:lnSpc>
            <a:spcBef>
              <a:spcPct val="0"/>
            </a:spcBef>
            <a:spcAft>
              <a:spcPct val="35000"/>
            </a:spcAft>
            <a:buNone/>
          </a:pPr>
          <a:r>
            <a:rPr lang="tr-TR" altLang="it-IT" sz="900" kern="1200" dirty="0"/>
            <a:t>Leonhard Euler (1707-1783)</a:t>
          </a:r>
          <a:r>
            <a:rPr lang="it-IT" altLang="it-IT" sz="900" kern="1200" dirty="0"/>
            <a:t> </a:t>
          </a:r>
          <a:r>
            <a:rPr lang="tr-TR" altLang="it-IT" sz="900" kern="1200" dirty="0"/>
            <a:t>(Calculus of variations, minimization of</a:t>
          </a:r>
          <a:r>
            <a:rPr lang="it-IT" altLang="it-IT" sz="900" kern="1200" dirty="0"/>
            <a:t> </a:t>
          </a:r>
          <a:r>
            <a:rPr lang="tr-TR" altLang="it-IT" sz="900" kern="1200" dirty="0"/>
            <a:t>functionals)</a:t>
          </a:r>
          <a:endParaRPr lang="en-GB" sz="900" kern="1200" dirty="0"/>
        </a:p>
      </dsp:txBody>
      <dsp:txXfrm rot="10800000">
        <a:off x="1267874" y="1923734"/>
        <a:ext cx="3930443" cy="493588"/>
      </dsp:txXfrm>
    </dsp:sp>
    <dsp:sp modelId="{A0D4548E-4F57-4BF9-9586-498BCE24E134}">
      <dsp:nvSpPr>
        <dsp:cNvPr id="0" name=""/>
        <dsp:cNvSpPr/>
      </dsp:nvSpPr>
      <dsp:spPr>
        <a:xfrm>
          <a:off x="897682" y="1923734"/>
          <a:ext cx="493588" cy="493588"/>
        </a:xfrm>
        <a:prstGeom prst="ellipse">
          <a:avLst/>
        </a:prstGeom>
        <a:blipFill rotWithShape="1">
          <a:blip xmlns:r="http://schemas.openxmlformats.org/officeDocument/2006/relationships" r:embed="rId4" cstate="print">
            <a:extLst>
              <a:ext uri="{28A0092B-C50C-407E-A947-70E740481C1C}">
                <a14:useLocalDpi xmlns:a14="http://schemas.microsoft.com/office/drawing/2010/main" val="0"/>
              </a:ext>
            </a:extLst>
          </a:blip>
          <a:srcRect/>
          <a:stretch>
            <a:fillRect t="-14000" b="-14000"/>
          </a:stretch>
        </a:blipFill>
        <a:ln>
          <a:noFill/>
        </a:ln>
        <a:effectLst/>
        <a:scene3d>
          <a:camera prst="orthographicFront"/>
          <a:lightRig rig="threePt" dir="t">
            <a:rot lat="0" lon="0" rev="7500000"/>
          </a:lightRig>
        </a:scene3d>
        <a:sp3d z="152400" extrusionH="63500" prstMaterial="matte">
          <a:bevelT w="50800" h="19050" prst="relaxedInset"/>
          <a:contourClr>
            <a:schemeClr val="bg1"/>
          </a:contourClr>
        </a:sp3d>
      </dsp:spPr>
      <dsp:style>
        <a:lnRef idx="0">
          <a:scrgbClr r="0" g="0" b="0"/>
        </a:lnRef>
        <a:fillRef idx="1">
          <a:scrgbClr r="0" g="0" b="0"/>
        </a:fillRef>
        <a:effectRef idx="0">
          <a:scrgbClr r="0" g="0" b="0"/>
        </a:effectRef>
        <a:fontRef idx="minor"/>
      </dsp:style>
    </dsp:sp>
    <dsp:sp modelId="{E56B7E53-908E-40E3-A475-D417256C845C}">
      <dsp:nvSpPr>
        <dsp:cNvPr id="0" name=""/>
        <dsp:cNvSpPr/>
      </dsp:nvSpPr>
      <dsp:spPr>
        <a:xfrm rot="10800000">
          <a:off x="1144477" y="2564663"/>
          <a:ext cx="4053840" cy="493588"/>
        </a:xfrm>
        <a:prstGeom prst="homePlate">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17659" tIns="34290" rIns="64008" bIns="34290" numCol="1" spcCol="1270" anchor="ctr" anchorCtr="0">
          <a:noAutofit/>
        </a:bodyPr>
        <a:lstStyle/>
        <a:p>
          <a:pPr marL="0" lvl="0" indent="0" algn="ctr" defTabSz="400050">
            <a:lnSpc>
              <a:spcPct val="90000"/>
            </a:lnSpc>
            <a:spcBef>
              <a:spcPct val="0"/>
            </a:spcBef>
            <a:spcAft>
              <a:spcPct val="35000"/>
            </a:spcAft>
            <a:buNone/>
          </a:pPr>
          <a:r>
            <a:rPr lang="tr-TR" altLang="it-IT" sz="900" kern="1200" dirty="0"/>
            <a:t>Gottfried Leibnitz (1646-1716)Differential calculus methods</a:t>
          </a:r>
          <a:r>
            <a:rPr lang="it-IT" altLang="it-IT" sz="900" kern="1200" dirty="0"/>
            <a:t> </a:t>
          </a:r>
          <a:r>
            <a:rPr lang="tr-TR" altLang="it-IT" sz="900" kern="1200" dirty="0"/>
            <a:t>of optimization) </a:t>
          </a:r>
          <a:endParaRPr lang="en-GB" sz="900" kern="1200" dirty="0"/>
        </a:p>
      </dsp:txBody>
      <dsp:txXfrm rot="10800000">
        <a:off x="1267874" y="2564663"/>
        <a:ext cx="3930443" cy="493588"/>
      </dsp:txXfrm>
    </dsp:sp>
    <dsp:sp modelId="{1689D312-A961-4700-BE00-DF571C943B41}">
      <dsp:nvSpPr>
        <dsp:cNvPr id="0" name=""/>
        <dsp:cNvSpPr/>
      </dsp:nvSpPr>
      <dsp:spPr>
        <a:xfrm>
          <a:off x="897682" y="2564663"/>
          <a:ext cx="493588" cy="493588"/>
        </a:xfrm>
        <a:prstGeom prst="ellipse">
          <a:avLst/>
        </a:prstGeom>
        <a:blipFill rotWithShape="1">
          <a:blip xmlns:r="http://schemas.openxmlformats.org/officeDocument/2006/relationships" r:embed="rId5" cstate="print">
            <a:extLst>
              <a:ext uri="{28A0092B-C50C-407E-A947-70E740481C1C}">
                <a14:useLocalDpi xmlns:a14="http://schemas.microsoft.com/office/drawing/2010/main" val="0"/>
              </a:ext>
            </a:extLst>
          </a:blip>
          <a:srcRect/>
          <a:stretch>
            <a:fillRect t="-19000" b="-19000"/>
          </a:stretch>
        </a:blipFill>
        <a:ln>
          <a:noFill/>
        </a:ln>
        <a:effectLst/>
        <a:scene3d>
          <a:camera prst="orthographicFront"/>
          <a:lightRig rig="threePt" dir="t">
            <a:rot lat="0" lon="0" rev="7500000"/>
          </a:lightRig>
        </a:scene3d>
        <a:sp3d z="152400" extrusionH="63500" prstMaterial="matte">
          <a:bevelT w="50800" h="19050" prst="relaxedInset"/>
          <a:contourClr>
            <a:schemeClr val="bg1"/>
          </a:contourClr>
        </a:sp3d>
      </dsp:spPr>
      <dsp:style>
        <a:lnRef idx="0">
          <a:scrgbClr r="0" g="0" b="0"/>
        </a:lnRef>
        <a:fillRef idx="1">
          <a:scrgbClr r="0" g="0" b="0"/>
        </a:fillRef>
        <a:effectRef idx="0">
          <a:scrgbClr r="0" g="0" b="0"/>
        </a:effectRef>
        <a:fontRef idx="minor"/>
      </dsp:style>
    </dsp:sp>
    <dsp:sp modelId="{DD04E87D-405D-42E0-BDC6-CD2A98EDDC06}">
      <dsp:nvSpPr>
        <dsp:cNvPr id="0" name=""/>
        <dsp:cNvSpPr/>
      </dsp:nvSpPr>
      <dsp:spPr>
        <a:xfrm rot="10800000">
          <a:off x="1144477" y="3205591"/>
          <a:ext cx="4053840" cy="493588"/>
        </a:xfrm>
        <a:prstGeom prst="homePlate">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17659" tIns="34290" rIns="64008" bIns="34290" numCol="1" spcCol="1270" anchor="ctr" anchorCtr="0">
          <a:noAutofit/>
        </a:bodyPr>
        <a:lstStyle/>
        <a:p>
          <a:pPr marL="0" lvl="0" indent="0" algn="ctr" defTabSz="400050">
            <a:lnSpc>
              <a:spcPct val="90000"/>
            </a:lnSpc>
            <a:spcBef>
              <a:spcPct val="0"/>
            </a:spcBef>
            <a:spcAft>
              <a:spcPct val="35000"/>
            </a:spcAft>
            <a:buNone/>
          </a:pPr>
          <a:r>
            <a:rPr lang="tr-TR" altLang="it-IT" sz="900" kern="1200" dirty="0"/>
            <a:t>Harold William Kuhn (1925-</a:t>
          </a:r>
          <a:r>
            <a:rPr lang="it-IT" altLang="it-IT" sz="900" kern="1200" dirty="0"/>
            <a:t>2014</a:t>
          </a:r>
          <a:r>
            <a:rPr lang="tr-TR" altLang="it-IT" sz="900" kern="1200" dirty="0"/>
            <a:t>)</a:t>
          </a:r>
          <a:r>
            <a:rPr lang="it-IT" altLang="it-IT" sz="900" kern="1200" dirty="0"/>
            <a:t> </a:t>
          </a:r>
          <a:r>
            <a:rPr lang="tr-TR" altLang="it-IT" sz="900" kern="1200" dirty="0"/>
            <a:t>Necessary and sufficient conditions for the optimal solution of programming problems, game theory</a:t>
          </a:r>
          <a:endParaRPr lang="en-GB" sz="900" kern="1200" dirty="0"/>
        </a:p>
      </dsp:txBody>
      <dsp:txXfrm rot="10800000">
        <a:off x="1267874" y="3205591"/>
        <a:ext cx="3930443" cy="493588"/>
      </dsp:txXfrm>
    </dsp:sp>
    <dsp:sp modelId="{6BA3F4B1-D38E-4239-BBB4-E15CD7829920}">
      <dsp:nvSpPr>
        <dsp:cNvPr id="0" name=""/>
        <dsp:cNvSpPr/>
      </dsp:nvSpPr>
      <dsp:spPr>
        <a:xfrm>
          <a:off x="897682" y="3205591"/>
          <a:ext cx="493588" cy="493588"/>
        </a:xfrm>
        <a:prstGeom prst="ellipse">
          <a:avLst/>
        </a:prstGeom>
        <a:blipFill>
          <a:blip xmlns:r="http://schemas.openxmlformats.org/officeDocument/2006/relationships" r:embed="rId6"/>
          <a:srcRect/>
          <a:stretch>
            <a:fillRect t="-20000" b="-20000"/>
          </a:stretch>
        </a:blipFill>
        <a:ln>
          <a:noFill/>
        </a:ln>
        <a:effectLst/>
        <a:scene3d>
          <a:camera prst="orthographicFront"/>
          <a:lightRig rig="threePt" dir="t">
            <a:rot lat="0" lon="0" rev="7500000"/>
          </a:lightRig>
        </a:scene3d>
        <a:sp3d z="152400" extrusionH="63500" prstMaterial="matte">
          <a:bevelT w="50800" h="19050" prst="relaxedInset"/>
          <a:contourClr>
            <a:schemeClr val="bg1"/>
          </a:contourClr>
        </a:sp3d>
      </dsp:spPr>
      <dsp:style>
        <a:lnRef idx="0">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E189E8-34D4-4508-8912-D09258B7D425}">
      <dsp:nvSpPr>
        <dsp:cNvPr id="0" name=""/>
        <dsp:cNvSpPr/>
      </dsp:nvSpPr>
      <dsp:spPr>
        <a:xfrm>
          <a:off x="0" y="72366"/>
          <a:ext cx="2743126" cy="1179360"/>
        </a:xfrm>
        <a:prstGeom prst="roundRect">
          <a:avLst/>
        </a:prstGeom>
        <a:solidFill>
          <a:schemeClr val="accent2">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nl-NL" altLang="en-US" sz="2100" kern="1200" dirty="0">
              <a:latin typeface="Tahoma" panose="020B0604030504040204" pitchFamily="34" charset="0"/>
            </a:rPr>
            <a:t>GA’s are based on Darwin’s theory of evolution</a:t>
          </a:r>
          <a:endParaRPr lang="en-GB" sz="2100" kern="1200" dirty="0"/>
        </a:p>
      </dsp:txBody>
      <dsp:txXfrm>
        <a:off x="57572" y="129938"/>
        <a:ext cx="2627982" cy="1064216"/>
      </dsp:txXfrm>
    </dsp:sp>
    <dsp:sp modelId="{B1BEF045-ED00-4DE3-9AB8-A236C22B308C}">
      <dsp:nvSpPr>
        <dsp:cNvPr id="0" name=""/>
        <dsp:cNvSpPr/>
      </dsp:nvSpPr>
      <dsp:spPr>
        <a:xfrm>
          <a:off x="0" y="1312206"/>
          <a:ext cx="2743126" cy="1179360"/>
        </a:xfrm>
        <a:prstGeom prst="roundRect">
          <a:avLst/>
        </a:prstGeom>
        <a:solidFill>
          <a:schemeClr val="accent2">
            <a:shade val="80000"/>
            <a:hueOff val="259796"/>
            <a:satOff val="-11129"/>
            <a:lumOff val="1534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nl-NL" altLang="en-US" sz="2100" kern="1200" dirty="0">
              <a:latin typeface="Tahoma" panose="020B0604030504040204" pitchFamily="34" charset="0"/>
            </a:rPr>
            <a:t>Evolutionary computing evolved in the 1960’s. </a:t>
          </a:r>
        </a:p>
      </dsp:txBody>
      <dsp:txXfrm>
        <a:off x="57572" y="1369778"/>
        <a:ext cx="2627982" cy="1064216"/>
      </dsp:txXfrm>
    </dsp:sp>
    <dsp:sp modelId="{4D6FC4DE-605B-4744-8B48-9C1DD0E514E5}">
      <dsp:nvSpPr>
        <dsp:cNvPr id="0" name=""/>
        <dsp:cNvSpPr/>
      </dsp:nvSpPr>
      <dsp:spPr>
        <a:xfrm>
          <a:off x="0" y="2552045"/>
          <a:ext cx="2743126" cy="1179360"/>
        </a:xfrm>
        <a:prstGeom prst="roundRect">
          <a:avLst/>
        </a:prstGeom>
        <a:solidFill>
          <a:schemeClr val="accent2">
            <a:shade val="80000"/>
            <a:hueOff val="519592"/>
            <a:satOff val="-22257"/>
            <a:lumOff val="3069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nl-NL" altLang="en-US" sz="2100" kern="1200">
              <a:latin typeface="Tahoma" panose="020B0604030504040204" pitchFamily="34" charset="0"/>
            </a:rPr>
            <a:t>GA’s were created by John Holland in the mid-70’s.</a:t>
          </a:r>
          <a:endParaRPr lang="nl-NL" altLang="en-US" sz="2100" kern="1200" dirty="0">
            <a:latin typeface="Tahoma" panose="020B0604030504040204" pitchFamily="34" charset="0"/>
          </a:endParaRPr>
        </a:p>
      </dsp:txBody>
      <dsp:txXfrm>
        <a:off x="57572" y="2609617"/>
        <a:ext cx="2627982" cy="106421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2147EF-72B7-4E22-A362-AEC58BF07028}">
      <dsp:nvSpPr>
        <dsp:cNvPr id="0" name=""/>
        <dsp:cNvSpPr/>
      </dsp:nvSpPr>
      <dsp:spPr>
        <a:xfrm>
          <a:off x="597701" y="0"/>
          <a:ext cx="3157213" cy="1217168"/>
        </a:xfrm>
        <a:prstGeom prst="ellipse">
          <a:avLst/>
        </a:prstGeom>
        <a:solidFill>
          <a:schemeClr val="lt1">
            <a:hueOff val="0"/>
            <a:satOff val="0"/>
            <a:lumOff val="0"/>
            <a:alphaOff val="0"/>
          </a:schemeClr>
        </a:solidFill>
        <a:ln>
          <a:noFill/>
        </a:ln>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it-IT" sz="2400" b="1" kern="1200">
              <a:effectLst>
                <a:outerShdw blurRad="38100" dist="38100" dir="2700000" algn="tl">
                  <a:srgbClr val="000000">
                    <a:alpha val="43137"/>
                  </a:srgbClr>
                </a:outerShdw>
              </a:effectLst>
            </a:rPr>
            <a:t>Reproduction</a:t>
          </a:r>
          <a:endParaRPr lang="en-GB" sz="2400" b="1" kern="1200" dirty="0">
            <a:effectLst>
              <a:outerShdw blurRad="38100" dist="38100" dir="2700000" algn="tl">
                <a:srgbClr val="000000">
                  <a:alpha val="43137"/>
                </a:srgbClr>
              </a:outerShdw>
            </a:effectLst>
          </a:endParaRPr>
        </a:p>
      </dsp:txBody>
      <dsp:txXfrm>
        <a:off x="1060064" y="178250"/>
        <a:ext cx="2232487" cy="860668"/>
      </dsp:txXfrm>
    </dsp:sp>
    <dsp:sp modelId="{1BAF81B3-33C9-4B60-B2E8-EA0AC80D9D5C}">
      <dsp:nvSpPr>
        <dsp:cNvPr id="0" name=""/>
        <dsp:cNvSpPr/>
      </dsp:nvSpPr>
      <dsp:spPr>
        <a:xfrm rot="2822212">
          <a:off x="2724458" y="1055625"/>
          <a:ext cx="118947" cy="410794"/>
        </a:xfrm>
        <a:prstGeom prst="rightArrow">
          <a:avLst>
            <a:gd name="adj1" fmla="val 60000"/>
            <a:gd name="adj2" fmla="val 50000"/>
          </a:avLst>
        </a:prstGeom>
        <a:solidFill>
          <a:schemeClr val="dk1">
            <a:tint val="60000"/>
            <a:hueOff val="0"/>
            <a:satOff val="0"/>
            <a:lumOff val="0"/>
            <a:alphaOff val="0"/>
          </a:schemeClr>
        </a:solidFill>
        <a:ln>
          <a:noFill/>
        </a:ln>
        <a:effectLst/>
        <a:sp3d z="-60000" extrusionH="63500" prstMaterial="matte">
          <a:bevelT w="50800" h="190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endParaRPr lang="en-GB" sz="2400" b="1" kern="1200">
            <a:solidFill>
              <a:schemeClr val="bg1"/>
            </a:solidFill>
            <a:effectLst>
              <a:outerShdw blurRad="38100" dist="38100" dir="2700000" algn="tl">
                <a:srgbClr val="000000">
                  <a:alpha val="43137"/>
                </a:srgbClr>
              </a:outerShdw>
            </a:effectLst>
          </a:endParaRPr>
        </a:p>
      </dsp:txBody>
      <dsp:txXfrm>
        <a:off x="2730140" y="1124727"/>
        <a:ext cx="83263" cy="246476"/>
      </dsp:txXfrm>
    </dsp:sp>
    <dsp:sp modelId="{CC11EF3E-AC28-439B-B0A1-36D82066BB4B}">
      <dsp:nvSpPr>
        <dsp:cNvPr id="0" name=""/>
        <dsp:cNvSpPr/>
      </dsp:nvSpPr>
      <dsp:spPr>
        <a:xfrm>
          <a:off x="2103418" y="1293301"/>
          <a:ext cx="2554715" cy="1217168"/>
        </a:xfrm>
        <a:prstGeom prst="ellipse">
          <a:avLst/>
        </a:prstGeom>
        <a:solidFill>
          <a:schemeClr val="lt1">
            <a:hueOff val="0"/>
            <a:satOff val="0"/>
            <a:lumOff val="0"/>
            <a:alphaOff val="0"/>
          </a:schemeClr>
        </a:solidFill>
        <a:ln>
          <a:noFill/>
        </a:ln>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it-IT" sz="2400" b="1" kern="1200" dirty="0" err="1">
              <a:effectLst>
                <a:outerShdw blurRad="38100" dist="38100" dir="2700000" algn="tl">
                  <a:srgbClr val="000000">
                    <a:alpha val="43137"/>
                  </a:srgbClr>
                </a:outerShdw>
              </a:effectLst>
            </a:rPr>
            <a:t>Competition</a:t>
          </a:r>
          <a:r>
            <a:rPr lang="it-IT" sz="2400" b="1" kern="1200" dirty="0">
              <a:effectLst>
                <a:outerShdw blurRad="38100" dist="38100" dir="2700000" algn="tl">
                  <a:srgbClr val="000000">
                    <a:alpha val="43137"/>
                  </a:srgbClr>
                </a:outerShdw>
              </a:effectLst>
            </a:rPr>
            <a:t> </a:t>
          </a:r>
          <a:endParaRPr lang="en-GB" sz="2400" b="1" kern="1200" dirty="0">
            <a:effectLst>
              <a:outerShdw blurRad="38100" dist="38100" dir="2700000" algn="tl">
                <a:srgbClr val="000000">
                  <a:alpha val="43137"/>
                </a:srgbClr>
              </a:outerShdw>
            </a:effectLst>
          </a:endParaRPr>
        </a:p>
      </dsp:txBody>
      <dsp:txXfrm>
        <a:off x="2477547" y="1471551"/>
        <a:ext cx="1806457" cy="860668"/>
      </dsp:txXfrm>
    </dsp:sp>
    <dsp:sp modelId="{6578A118-99CD-4A0E-87DA-698D80CA711C}">
      <dsp:nvSpPr>
        <dsp:cNvPr id="0" name=""/>
        <dsp:cNvSpPr/>
      </dsp:nvSpPr>
      <dsp:spPr>
        <a:xfrm rot="7791987">
          <a:off x="2784763" y="2341962"/>
          <a:ext cx="113909" cy="410794"/>
        </a:xfrm>
        <a:prstGeom prst="rightArrow">
          <a:avLst>
            <a:gd name="adj1" fmla="val 60000"/>
            <a:gd name="adj2" fmla="val 50000"/>
          </a:avLst>
        </a:prstGeom>
        <a:solidFill>
          <a:schemeClr val="dk1">
            <a:tint val="60000"/>
            <a:hueOff val="0"/>
            <a:satOff val="0"/>
            <a:lumOff val="0"/>
            <a:alphaOff val="0"/>
          </a:schemeClr>
        </a:solidFill>
        <a:ln>
          <a:noFill/>
        </a:ln>
        <a:effectLst/>
        <a:sp3d z="-60000" extrusionH="63500" prstMaterial="matte">
          <a:bevelT w="50800" h="190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endParaRPr lang="en-GB" sz="2400" b="1" kern="1200">
            <a:solidFill>
              <a:schemeClr val="bg1"/>
            </a:solidFill>
            <a:effectLst>
              <a:outerShdw blurRad="38100" dist="38100" dir="2700000" algn="tl">
                <a:srgbClr val="000000">
                  <a:alpha val="43137"/>
                </a:srgbClr>
              </a:outerShdw>
            </a:effectLst>
          </a:endParaRPr>
        </a:p>
      </dsp:txBody>
      <dsp:txXfrm rot="10800000">
        <a:off x="2812802" y="2411006"/>
        <a:ext cx="79736" cy="246476"/>
      </dsp:txXfrm>
    </dsp:sp>
    <dsp:sp modelId="{3F9F6574-B820-4FD6-8734-243DA0F11B6B}">
      <dsp:nvSpPr>
        <dsp:cNvPr id="0" name=""/>
        <dsp:cNvSpPr/>
      </dsp:nvSpPr>
      <dsp:spPr>
        <a:xfrm>
          <a:off x="1064434" y="2586603"/>
          <a:ext cx="2472519" cy="1217168"/>
        </a:xfrm>
        <a:prstGeom prst="ellipse">
          <a:avLst/>
        </a:prstGeom>
        <a:solidFill>
          <a:schemeClr val="lt1">
            <a:hueOff val="0"/>
            <a:satOff val="0"/>
            <a:lumOff val="0"/>
            <a:alphaOff val="0"/>
          </a:schemeClr>
        </a:solidFill>
        <a:ln>
          <a:noFill/>
        </a:ln>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it-IT" sz="2400" b="1" kern="1200">
              <a:effectLst>
                <a:outerShdw blurRad="38100" dist="38100" dir="2700000" algn="tl">
                  <a:srgbClr val="000000">
                    <a:alpha val="43137"/>
                  </a:srgbClr>
                </a:outerShdw>
              </a:effectLst>
            </a:rPr>
            <a:t>Surviving</a:t>
          </a:r>
          <a:endParaRPr lang="en-GB" sz="2400" b="1" kern="1200" dirty="0">
            <a:effectLst>
              <a:outerShdw blurRad="38100" dist="38100" dir="2700000" algn="tl">
                <a:srgbClr val="000000">
                  <a:alpha val="43137"/>
                </a:srgbClr>
              </a:outerShdw>
            </a:effectLst>
          </a:endParaRPr>
        </a:p>
      </dsp:txBody>
      <dsp:txXfrm>
        <a:off x="1426526" y="2764853"/>
        <a:ext cx="1748335" cy="860668"/>
      </dsp:txXfrm>
    </dsp:sp>
    <dsp:sp modelId="{137199E0-727E-473C-A199-EF5F5BFEE43C}">
      <dsp:nvSpPr>
        <dsp:cNvPr id="0" name=""/>
        <dsp:cNvSpPr/>
      </dsp:nvSpPr>
      <dsp:spPr>
        <a:xfrm rot="13241453">
          <a:off x="1412475" y="2324715"/>
          <a:ext cx="229496" cy="410794"/>
        </a:xfrm>
        <a:prstGeom prst="rightArrow">
          <a:avLst>
            <a:gd name="adj1" fmla="val 60000"/>
            <a:gd name="adj2" fmla="val 50000"/>
          </a:avLst>
        </a:prstGeom>
        <a:solidFill>
          <a:schemeClr val="dk1">
            <a:tint val="60000"/>
            <a:hueOff val="0"/>
            <a:satOff val="0"/>
            <a:lumOff val="0"/>
            <a:alphaOff val="0"/>
          </a:schemeClr>
        </a:solidFill>
        <a:ln>
          <a:noFill/>
        </a:ln>
        <a:effectLst/>
        <a:sp3d z="-60000" extrusionH="63500" prstMaterial="matte">
          <a:bevelT w="50800" h="190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endParaRPr lang="en-GB" sz="2400" b="1" kern="1200">
            <a:solidFill>
              <a:schemeClr val="bg1"/>
            </a:solidFill>
            <a:effectLst>
              <a:outerShdw blurRad="38100" dist="38100" dir="2700000" algn="tl">
                <a:srgbClr val="000000">
                  <a:alpha val="43137"/>
                </a:srgbClr>
              </a:outerShdw>
            </a:effectLst>
          </a:endParaRPr>
        </a:p>
      </dsp:txBody>
      <dsp:txXfrm rot="10800000">
        <a:off x="1473001" y="2429318"/>
        <a:ext cx="160647" cy="246476"/>
      </dsp:txXfrm>
    </dsp:sp>
    <dsp:sp modelId="{F99885E0-D96D-4410-B730-3CF32FC32242}">
      <dsp:nvSpPr>
        <dsp:cNvPr id="0" name=""/>
        <dsp:cNvSpPr/>
      </dsp:nvSpPr>
      <dsp:spPr>
        <a:xfrm>
          <a:off x="-125840" y="1293301"/>
          <a:ext cx="1844898" cy="1217168"/>
        </a:xfrm>
        <a:prstGeom prst="ellipse">
          <a:avLst/>
        </a:prstGeom>
        <a:solidFill>
          <a:schemeClr val="lt1">
            <a:hueOff val="0"/>
            <a:satOff val="0"/>
            <a:lumOff val="0"/>
            <a:alphaOff val="0"/>
          </a:schemeClr>
        </a:solidFill>
        <a:ln>
          <a:noFill/>
        </a:ln>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it-IT" sz="2400" b="1" kern="1200">
              <a:effectLst>
                <a:outerShdw blurRad="38100" dist="38100" dir="2700000" algn="tl">
                  <a:srgbClr val="000000">
                    <a:alpha val="43137"/>
                  </a:srgbClr>
                </a:outerShdw>
              </a:effectLst>
            </a:rPr>
            <a:t>Selection</a:t>
          </a:r>
          <a:endParaRPr lang="en-GB" sz="2400" b="1" kern="1200" dirty="0">
            <a:effectLst>
              <a:outerShdw blurRad="38100" dist="38100" dir="2700000" algn="tl">
                <a:srgbClr val="000000">
                  <a:alpha val="43137"/>
                </a:srgbClr>
              </a:outerShdw>
            </a:effectLst>
          </a:endParaRPr>
        </a:p>
      </dsp:txBody>
      <dsp:txXfrm>
        <a:off x="144339" y="1471551"/>
        <a:ext cx="1304540" cy="860668"/>
      </dsp:txXfrm>
    </dsp:sp>
    <dsp:sp modelId="{51EACC51-A668-4EBF-8595-193E2F3F0FB7}">
      <dsp:nvSpPr>
        <dsp:cNvPr id="0" name=""/>
        <dsp:cNvSpPr/>
      </dsp:nvSpPr>
      <dsp:spPr>
        <a:xfrm rot="19011077">
          <a:off x="1357773" y="1085912"/>
          <a:ext cx="180401" cy="410794"/>
        </a:xfrm>
        <a:prstGeom prst="rightArrow">
          <a:avLst>
            <a:gd name="adj1" fmla="val 60000"/>
            <a:gd name="adj2" fmla="val 50000"/>
          </a:avLst>
        </a:prstGeom>
        <a:solidFill>
          <a:schemeClr val="dk1">
            <a:tint val="60000"/>
            <a:hueOff val="0"/>
            <a:satOff val="0"/>
            <a:lumOff val="0"/>
            <a:alphaOff val="0"/>
          </a:schemeClr>
        </a:solidFill>
        <a:ln>
          <a:noFill/>
        </a:ln>
        <a:effectLst/>
        <a:sp3d z="-60000" extrusionH="63500" prstMaterial="matte">
          <a:bevelT w="50800" h="190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endParaRPr lang="en-GB" sz="2400" b="1" kern="1200">
            <a:solidFill>
              <a:schemeClr val="bg1"/>
            </a:solidFill>
            <a:effectLst>
              <a:outerShdw blurRad="38100" dist="38100" dir="2700000" algn="tl">
                <a:srgbClr val="000000">
                  <a:alpha val="43137"/>
                </a:srgbClr>
              </a:outerShdw>
            </a:effectLst>
          </a:endParaRPr>
        </a:p>
      </dsp:txBody>
      <dsp:txXfrm>
        <a:off x="1365091" y="1186577"/>
        <a:ext cx="126281" cy="24647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A2FCAB-845A-4D34-8E5F-37766505725D}">
      <dsp:nvSpPr>
        <dsp:cNvPr id="0" name=""/>
        <dsp:cNvSpPr/>
      </dsp:nvSpPr>
      <dsp:spPr>
        <a:xfrm>
          <a:off x="0" y="0"/>
          <a:ext cx="5754486" cy="791505"/>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r>
            <a:rPr lang="it-IT" sz="3300" kern="1200" dirty="0"/>
            <a:t>Exploration</a:t>
          </a:r>
          <a:endParaRPr lang="en-GB" sz="3300" kern="1200" dirty="0"/>
        </a:p>
      </dsp:txBody>
      <dsp:txXfrm>
        <a:off x="38638" y="38638"/>
        <a:ext cx="5677210" cy="714229"/>
      </dsp:txXfrm>
    </dsp:sp>
    <dsp:sp modelId="{F9A61FC1-FC4C-4DA6-9E82-EF87B9AB7313}">
      <dsp:nvSpPr>
        <dsp:cNvPr id="0" name=""/>
        <dsp:cNvSpPr/>
      </dsp:nvSpPr>
      <dsp:spPr>
        <a:xfrm>
          <a:off x="0" y="827816"/>
          <a:ext cx="5754486" cy="8197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2705" tIns="41910" rIns="234696" bIns="41910" numCol="1" spcCol="1270" anchor="t" anchorCtr="0">
          <a:noAutofit/>
        </a:bodyPr>
        <a:lstStyle/>
        <a:p>
          <a:pPr marL="228600" lvl="1" indent="-228600" algn="l" defTabSz="1155700">
            <a:lnSpc>
              <a:spcPct val="90000"/>
            </a:lnSpc>
            <a:spcBef>
              <a:spcPct val="0"/>
            </a:spcBef>
            <a:spcAft>
              <a:spcPct val="20000"/>
            </a:spcAft>
            <a:buChar char="•"/>
          </a:pPr>
          <a:r>
            <a:rPr lang="it-IT" sz="2600" kern="1200" dirty="0" err="1"/>
            <a:t>Search</a:t>
          </a:r>
          <a:r>
            <a:rPr lang="it-IT" sz="2600" kern="1200" dirty="0"/>
            <a:t> in </a:t>
          </a:r>
          <a:r>
            <a:rPr lang="it-IT" sz="2600" kern="1200" dirty="0" err="1"/>
            <a:t>regions</a:t>
          </a:r>
          <a:r>
            <a:rPr lang="it-IT" sz="2600" kern="1200" dirty="0"/>
            <a:t> with high </a:t>
          </a:r>
          <a:r>
            <a:rPr lang="it-IT" sz="2600" kern="1200" dirty="0" err="1"/>
            <a:t>uncertainty</a:t>
          </a:r>
          <a:endParaRPr lang="en-GB" sz="2600" kern="1200" dirty="0"/>
        </a:p>
      </dsp:txBody>
      <dsp:txXfrm>
        <a:off x="0" y="827816"/>
        <a:ext cx="5754486" cy="819720"/>
      </dsp:txXfrm>
    </dsp:sp>
    <dsp:sp modelId="{8483C19B-1EEE-4F13-B445-FDB6D5B6C7E8}">
      <dsp:nvSpPr>
        <dsp:cNvPr id="0" name=""/>
        <dsp:cNvSpPr/>
      </dsp:nvSpPr>
      <dsp:spPr>
        <a:xfrm>
          <a:off x="0" y="1647536"/>
          <a:ext cx="5754486" cy="791505"/>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r>
            <a:rPr lang="it-IT" sz="3300" kern="1200" dirty="0"/>
            <a:t>Exploitation</a:t>
          </a:r>
          <a:endParaRPr lang="en-GB" sz="3300" kern="1200" dirty="0"/>
        </a:p>
      </dsp:txBody>
      <dsp:txXfrm>
        <a:off x="38638" y="1686174"/>
        <a:ext cx="5677210" cy="714229"/>
      </dsp:txXfrm>
    </dsp:sp>
    <dsp:sp modelId="{720085DB-B1B2-43FC-AD8C-6988DB3B4123}">
      <dsp:nvSpPr>
        <dsp:cNvPr id="0" name=""/>
        <dsp:cNvSpPr/>
      </dsp:nvSpPr>
      <dsp:spPr>
        <a:xfrm>
          <a:off x="0" y="2439041"/>
          <a:ext cx="5754486" cy="8197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2705" tIns="41910" rIns="234696" bIns="41910" numCol="1" spcCol="1270" anchor="t" anchorCtr="0">
          <a:noAutofit/>
        </a:bodyPr>
        <a:lstStyle/>
        <a:p>
          <a:pPr marL="228600" lvl="1" indent="-228600" algn="l" defTabSz="1155700">
            <a:lnSpc>
              <a:spcPct val="90000"/>
            </a:lnSpc>
            <a:spcBef>
              <a:spcPct val="0"/>
            </a:spcBef>
            <a:spcAft>
              <a:spcPct val="20000"/>
            </a:spcAft>
            <a:buChar char="•"/>
          </a:pPr>
          <a:r>
            <a:rPr lang="it-IT" sz="2600" kern="1200" dirty="0" err="1"/>
            <a:t>Search</a:t>
          </a:r>
          <a:r>
            <a:rPr lang="it-IT" sz="2600" kern="1200" dirty="0"/>
            <a:t> in </a:t>
          </a:r>
          <a:r>
            <a:rPr lang="it-IT" sz="2600" kern="1200" dirty="0" err="1"/>
            <a:t>regions</a:t>
          </a:r>
          <a:r>
            <a:rPr lang="it-IT" sz="2600" kern="1200" dirty="0"/>
            <a:t> with high </a:t>
          </a:r>
          <a:r>
            <a:rPr lang="it-IT" sz="2600" kern="1200" dirty="0" err="1"/>
            <a:t>estimated</a:t>
          </a:r>
          <a:r>
            <a:rPr lang="it-IT" sz="2600" kern="1200" dirty="0"/>
            <a:t> </a:t>
          </a:r>
          <a:r>
            <a:rPr lang="it-IT" sz="2600" kern="1200" dirty="0" err="1"/>
            <a:t>value</a:t>
          </a:r>
          <a:endParaRPr lang="en-GB" sz="2600" kern="1200" dirty="0"/>
        </a:p>
      </dsp:txBody>
      <dsp:txXfrm>
        <a:off x="0" y="2439041"/>
        <a:ext cx="5754486" cy="81972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4D40FF-5F7B-42DC-8561-A85A324AFCD6}">
      <dsp:nvSpPr>
        <dsp:cNvPr id="0" name=""/>
        <dsp:cNvSpPr/>
      </dsp:nvSpPr>
      <dsp:spPr>
        <a:xfrm>
          <a:off x="392242" y="0"/>
          <a:ext cx="7060097" cy="334502"/>
        </a:xfrm>
        <a:prstGeom prst="roundRect">
          <a:avLst>
            <a:gd name="adj" fmla="val 1000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3340" tIns="35560" rIns="53340" bIns="35560" numCol="1" spcCol="1270" anchor="ctr" anchorCtr="0">
          <a:noAutofit/>
        </a:bodyPr>
        <a:lstStyle/>
        <a:p>
          <a:pPr marL="0" lvl="0" indent="0" algn="ctr" defTabSz="1244600" rtl="0">
            <a:lnSpc>
              <a:spcPct val="90000"/>
            </a:lnSpc>
            <a:spcBef>
              <a:spcPct val="0"/>
            </a:spcBef>
            <a:spcAft>
              <a:spcPct val="35000"/>
            </a:spcAft>
            <a:buNone/>
          </a:pPr>
          <a:r>
            <a:rPr lang="en-US" sz="2800" b="1" kern="1200" dirty="0"/>
            <a:t>Constraints Handling in </a:t>
          </a:r>
          <a:r>
            <a:rPr lang="en-US" sz="2800" b="1" kern="1200" dirty="0" err="1"/>
            <a:t>Evolutive</a:t>
          </a:r>
          <a:r>
            <a:rPr lang="en-US" sz="2800" b="1" kern="1200" dirty="0"/>
            <a:t> Intelligence</a:t>
          </a:r>
          <a:endParaRPr lang="it-IT" sz="2800" kern="1200" dirty="0"/>
        </a:p>
      </dsp:txBody>
      <dsp:txXfrm>
        <a:off x="402039" y="9797"/>
        <a:ext cx="7040503" cy="314908"/>
      </dsp:txXfrm>
    </dsp:sp>
    <dsp:sp modelId="{AEE6D68C-F494-44A9-9229-A4E9880C622C}">
      <dsp:nvSpPr>
        <dsp:cNvPr id="0" name=""/>
        <dsp:cNvSpPr/>
      </dsp:nvSpPr>
      <dsp:spPr>
        <a:xfrm>
          <a:off x="1098252" y="334502"/>
          <a:ext cx="313814" cy="643214"/>
        </a:xfrm>
        <a:custGeom>
          <a:avLst/>
          <a:gdLst/>
          <a:ahLst/>
          <a:cxnLst/>
          <a:rect l="0" t="0" r="0" b="0"/>
          <a:pathLst>
            <a:path>
              <a:moveTo>
                <a:pt x="0" y="0"/>
              </a:moveTo>
              <a:lnTo>
                <a:pt x="0" y="643214"/>
              </a:lnTo>
              <a:lnTo>
                <a:pt x="313814" y="643214"/>
              </a:lnTo>
            </a:path>
          </a:pathLst>
        </a:custGeom>
        <a:noFill/>
        <a:ln w="12700" cap="flat" cmpd="sng" algn="ctr">
          <a:noFill/>
          <a:prstDash val="solid"/>
          <a:miter lim="800000"/>
        </a:ln>
        <a:effectLst/>
      </dsp:spPr>
      <dsp:style>
        <a:lnRef idx="2">
          <a:scrgbClr r="0" g="0" b="0"/>
        </a:lnRef>
        <a:fillRef idx="0">
          <a:scrgbClr r="0" g="0" b="0"/>
        </a:fillRef>
        <a:effectRef idx="0">
          <a:scrgbClr r="0" g="0" b="0"/>
        </a:effectRef>
        <a:fontRef idx="minor"/>
      </dsp:style>
    </dsp:sp>
    <dsp:sp modelId="{77F485BF-B144-46E9-85DE-0136FD7639A8}">
      <dsp:nvSpPr>
        <dsp:cNvPr id="0" name=""/>
        <dsp:cNvSpPr/>
      </dsp:nvSpPr>
      <dsp:spPr>
        <a:xfrm>
          <a:off x="1412066" y="600747"/>
          <a:ext cx="7906436" cy="753939"/>
        </a:xfrm>
        <a:prstGeom prst="roundRect">
          <a:avLst>
            <a:gd name="adj" fmla="val 10000"/>
          </a:avLst>
        </a:prstGeom>
        <a:noFill/>
        <a:ln w="6350" cap="flat" cmpd="sng" algn="ctr">
          <a:no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43815" tIns="29210" rIns="43815" bIns="29210" numCol="1" spcCol="1270" anchor="ctr" anchorCtr="0">
          <a:noAutofit/>
        </a:bodyPr>
        <a:lstStyle/>
        <a:p>
          <a:pPr marL="0" lvl="0" indent="0" algn="ctr" defTabSz="1022350" rtl="0">
            <a:lnSpc>
              <a:spcPct val="90000"/>
            </a:lnSpc>
            <a:spcBef>
              <a:spcPct val="0"/>
            </a:spcBef>
            <a:spcAft>
              <a:spcPct val="35000"/>
            </a:spcAft>
            <a:buNone/>
          </a:pPr>
          <a:r>
            <a:rPr lang="en-GB" sz="2300" b="0" kern="1200" dirty="0"/>
            <a:t>Methods have been classified by different authors into certain categories:</a:t>
          </a:r>
          <a:endParaRPr lang="en-GB" sz="2300" b="1" kern="1200" dirty="0"/>
        </a:p>
      </dsp:txBody>
      <dsp:txXfrm>
        <a:off x="1434148" y="622829"/>
        <a:ext cx="7862272" cy="709775"/>
      </dsp:txXfrm>
    </dsp:sp>
    <dsp:sp modelId="{A7DD0E7F-898C-4999-A337-6606A20F3D51}">
      <dsp:nvSpPr>
        <dsp:cNvPr id="0" name=""/>
        <dsp:cNvSpPr/>
      </dsp:nvSpPr>
      <dsp:spPr>
        <a:xfrm>
          <a:off x="1098252" y="334502"/>
          <a:ext cx="305019" cy="1396719"/>
        </a:xfrm>
        <a:custGeom>
          <a:avLst/>
          <a:gdLst/>
          <a:ahLst/>
          <a:cxnLst/>
          <a:rect l="0" t="0" r="0" b="0"/>
          <a:pathLst>
            <a:path>
              <a:moveTo>
                <a:pt x="0" y="0"/>
              </a:moveTo>
              <a:lnTo>
                <a:pt x="0" y="1396719"/>
              </a:lnTo>
              <a:lnTo>
                <a:pt x="305019" y="1396719"/>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B4B9D8E-A240-4344-8345-F0186FABEA9E}">
      <dsp:nvSpPr>
        <dsp:cNvPr id="0" name=""/>
        <dsp:cNvSpPr/>
      </dsp:nvSpPr>
      <dsp:spPr>
        <a:xfrm>
          <a:off x="1403271" y="1498500"/>
          <a:ext cx="7896730" cy="465442"/>
        </a:xfrm>
        <a:prstGeom prst="roundRect">
          <a:avLst>
            <a:gd name="adj" fmla="val 10000"/>
          </a:avLst>
        </a:prstGeom>
        <a:solidFill>
          <a:schemeClr val="dk2">
            <a:alpha val="90000"/>
            <a:tint val="40000"/>
            <a:hueOff val="0"/>
            <a:satOff val="0"/>
            <a:lumOff val="0"/>
            <a:alphaOff val="0"/>
          </a:schemeClr>
        </a:solidFill>
        <a:ln w="6350" cap="flat" cmpd="sng" algn="ctr">
          <a:solidFill>
            <a:schemeClr val="dk2">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it-IT" sz="2400" b="1" kern="1200" dirty="0"/>
            <a:t>Penalty </a:t>
          </a:r>
          <a:r>
            <a:rPr lang="it-IT" sz="2400" b="1" kern="1200" dirty="0" err="1"/>
            <a:t>functions-based</a:t>
          </a:r>
          <a:r>
            <a:rPr lang="it-IT" sz="2400" b="1" kern="1200" dirty="0"/>
            <a:t> </a:t>
          </a:r>
          <a:r>
            <a:rPr lang="it-IT" sz="2400" b="1" kern="1200" dirty="0" err="1"/>
            <a:t>methods</a:t>
          </a:r>
          <a:endParaRPr lang="en-GB" sz="2400" b="1" kern="1200" dirty="0"/>
        </a:p>
      </dsp:txBody>
      <dsp:txXfrm>
        <a:off x="1416903" y="1512132"/>
        <a:ext cx="7869466" cy="438178"/>
      </dsp:txXfrm>
    </dsp:sp>
    <dsp:sp modelId="{EDF6A7AC-4034-454E-A293-50892AA5E987}">
      <dsp:nvSpPr>
        <dsp:cNvPr id="0" name=""/>
        <dsp:cNvSpPr/>
      </dsp:nvSpPr>
      <dsp:spPr>
        <a:xfrm>
          <a:off x="1098252" y="334502"/>
          <a:ext cx="305019" cy="2050168"/>
        </a:xfrm>
        <a:custGeom>
          <a:avLst/>
          <a:gdLst/>
          <a:ahLst/>
          <a:cxnLst/>
          <a:rect l="0" t="0" r="0" b="0"/>
          <a:pathLst>
            <a:path>
              <a:moveTo>
                <a:pt x="0" y="0"/>
              </a:moveTo>
              <a:lnTo>
                <a:pt x="0" y="2050168"/>
              </a:lnTo>
              <a:lnTo>
                <a:pt x="305019" y="2050168"/>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91DFDAA-8D57-4FD8-9C91-726C6BFEB112}">
      <dsp:nvSpPr>
        <dsp:cNvPr id="0" name=""/>
        <dsp:cNvSpPr/>
      </dsp:nvSpPr>
      <dsp:spPr>
        <a:xfrm>
          <a:off x="1403271" y="2151950"/>
          <a:ext cx="7896730" cy="465442"/>
        </a:xfrm>
        <a:prstGeom prst="roundRect">
          <a:avLst>
            <a:gd name="adj" fmla="val 10000"/>
          </a:avLst>
        </a:prstGeom>
        <a:solidFill>
          <a:schemeClr val="dk2">
            <a:alpha val="90000"/>
            <a:tint val="40000"/>
            <a:hueOff val="0"/>
            <a:satOff val="0"/>
            <a:lumOff val="0"/>
            <a:alphaOff val="0"/>
          </a:schemeClr>
        </a:solidFill>
        <a:ln w="6350" cap="flat" cmpd="sng" algn="ctr">
          <a:solidFill>
            <a:schemeClr val="dk2">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en-GB" sz="2400" b="1" kern="1200" dirty="0"/>
            <a:t>Methods based on repair algorithms</a:t>
          </a:r>
        </a:p>
      </dsp:txBody>
      <dsp:txXfrm>
        <a:off x="1416903" y="2165582"/>
        <a:ext cx="7869466" cy="438178"/>
      </dsp:txXfrm>
    </dsp:sp>
    <dsp:sp modelId="{AA4A7D69-D03B-4CD2-B200-AB42B161A2EF}">
      <dsp:nvSpPr>
        <dsp:cNvPr id="0" name=""/>
        <dsp:cNvSpPr/>
      </dsp:nvSpPr>
      <dsp:spPr>
        <a:xfrm>
          <a:off x="1098252" y="334502"/>
          <a:ext cx="305019" cy="2700448"/>
        </a:xfrm>
        <a:custGeom>
          <a:avLst/>
          <a:gdLst/>
          <a:ahLst/>
          <a:cxnLst/>
          <a:rect l="0" t="0" r="0" b="0"/>
          <a:pathLst>
            <a:path>
              <a:moveTo>
                <a:pt x="0" y="0"/>
              </a:moveTo>
              <a:lnTo>
                <a:pt x="0" y="2700448"/>
              </a:lnTo>
              <a:lnTo>
                <a:pt x="305019" y="2700448"/>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4120899-8CBC-410F-B4DF-C95432FFAF24}">
      <dsp:nvSpPr>
        <dsp:cNvPr id="0" name=""/>
        <dsp:cNvSpPr/>
      </dsp:nvSpPr>
      <dsp:spPr>
        <a:xfrm>
          <a:off x="1403271" y="2802229"/>
          <a:ext cx="7896730" cy="465442"/>
        </a:xfrm>
        <a:prstGeom prst="roundRect">
          <a:avLst>
            <a:gd name="adj" fmla="val 10000"/>
          </a:avLst>
        </a:prstGeom>
        <a:solidFill>
          <a:schemeClr val="dk2">
            <a:alpha val="90000"/>
            <a:tint val="40000"/>
            <a:hueOff val="0"/>
            <a:satOff val="0"/>
            <a:lumOff val="0"/>
            <a:alphaOff val="0"/>
          </a:schemeClr>
        </a:solidFill>
        <a:ln w="6350" cap="flat" cmpd="sng" algn="ctr">
          <a:solidFill>
            <a:schemeClr val="dk2">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en-GB" sz="2400" b="1" kern="1200" dirty="0"/>
            <a:t>Methods based on the separation between OF and constraints</a:t>
          </a:r>
        </a:p>
      </dsp:txBody>
      <dsp:txXfrm>
        <a:off x="1416903" y="2815861"/>
        <a:ext cx="7869466" cy="438178"/>
      </dsp:txXfrm>
    </dsp:sp>
    <dsp:sp modelId="{9F296E74-0858-4CE7-B536-E3E9ECCD5A32}">
      <dsp:nvSpPr>
        <dsp:cNvPr id="0" name=""/>
        <dsp:cNvSpPr/>
      </dsp:nvSpPr>
      <dsp:spPr>
        <a:xfrm>
          <a:off x="1098252" y="334502"/>
          <a:ext cx="305019" cy="3363611"/>
        </a:xfrm>
        <a:custGeom>
          <a:avLst/>
          <a:gdLst/>
          <a:ahLst/>
          <a:cxnLst/>
          <a:rect l="0" t="0" r="0" b="0"/>
          <a:pathLst>
            <a:path>
              <a:moveTo>
                <a:pt x="0" y="0"/>
              </a:moveTo>
              <a:lnTo>
                <a:pt x="0" y="3363611"/>
              </a:lnTo>
              <a:lnTo>
                <a:pt x="305019" y="3363611"/>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F1D322D-13FE-4BAD-8CE7-EB0663BADF91}">
      <dsp:nvSpPr>
        <dsp:cNvPr id="0" name=""/>
        <dsp:cNvSpPr/>
      </dsp:nvSpPr>
      <dsp:spPr>
        <a:xfrm>
          <a:off x="1403271" y="3465392"/>
          <a:ext cx="7896730" cy="465442"/>
        </a:xfrm>
        <a:prstGeom prst="roundRect">
          <a:avLst>
            <a:gd name="adj" fmla="val 10000"/>
          </a:avLst>
        </a:prstGeom>
        <a:solidFill>
          <a:schemeClr val="dk2">
            <a:alpha val="90000"/>
            <a:tint val="40000"/>
            <a:hueOff val="0"/>
            <a:satOff val="0"/>
            <a:lumOff val="0"/>
            <a:alphaOff val="0"/>
          </a:schemeClr>
        </a:solidFill>
        <a:ln w="6350" cap="flat" cmpd="sng" algn="ctr">
          <a:solidFill>
            <a:schemeClr val="dk2">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it-IT" sz="2400" b="1" kern="1200" dirty="0" err="1"/>
            <a:t>Hybrid</a:t>
          </a:r>
          <a:r>
            <a:rPr lang="it-IT" sz="2400" b="1" kern="1200" dirty="0"/>
            <a:t> </a:t>
          </a:r>
          <a:r>
            <a:rPr lang="it-IT" sz="2400" b="1" kern="1200" dirty="0" err="1"/>
            <a:t>methods</a:t>
          </a:r>
          <a:endParaRPr lang="en-GB" sz="2400" b="1" kern="1200" dirty="0"/>
        </a:p>
      </dsp:txBody>
      <dsp:txXfrm>
        <a:off x="1416903" y="3479024"/>
        <a:ext cx="7869466" cy="438178"/>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65DA99-1C34-4616-A3B7-F00E68A75F48}">
      <dsp:nvSpPr>
        <dsp:cNvPr id="0" name=""/>
        <dsp:cNvSpPr/>
      </dsp:nvSpPr>
      <dsp:spPr>
        <a:xfrm>
          <a:off x="0" y="187737"/>
          <a:ext cx="2770358" cy="62361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it-IT" sz="2600" kern="1200" dirty="0"/>
            <a:t>Design </a:t>
          </a:r>
          <a:r>
            <a:rPr lang="it-IT" sz="2600" kern="1200" dirty="0" err="1"/>
            <a:t>variables</a:t>
          </a:r>
          <a:endParaRPr lang="it-IT" sz="2600" kern="1200" dirty="0"/>
        </a:p>
      </dsp:txBody>
      <dsp:txXfrm>
        <a:off x="30442" y="218179"/>
        <a:ext cx="2709474" cy="562726"/>
      </dsp:txXfrm>
    </dsp:sp>
    <dsp:sp modelId="{B6698861-A21E-445A-B709-D794329813BB}">
      <dsp:nvSpPr>
        <dsp:cNvPr id="0" name=""/>
        <dsp:cNvSpPr/>
      </dsp:nvSpPr>
      <dsp:spPr>
        <a:xfrm>
          <a:off x="0" y="886227"/>
          <a:ext cx="2770358" cy="62361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it-IT" sz="2600" kern="1200" dirty="0" err="1"/>
            <a:t>Cost</a:t>
          </a:r>
          <a:r>
            <a:rPr lang="it-IT" sz="2600" kern="1200" dirty="0"/>
            <a:t> </a:t>
          </a:r>
          <a:r>
            <a:rPr lang="it-IT" sz="2600" kern="1200" dirty="0" err="1"/>
            <a:t>Function</a:t>
          </a:r>
          <a:r>
            <a:rPr lang="it-IT" sz="2600" kern="1200" dirty="0"/>
            <a:t> (OF)</a:t>
          </a:r>
        </a:p>
      </dsp:txBody>
      <dsp:txXfrm>
        <a:off x="30442" y="916669"/>
        <a:ext cx="2709474" cy="562726"/>
      </dsp:txXfrm>
    </dsp:sp>
    <dsp:sp modelId="{68E0A5DA-062A-4134-A631-00D852021972}">
      <dsp:nvSpPr>
        <dsp:cNvPr id="0" name=""/>
        <dsp:cNvSpPr/>
      </dsp:nvSpPr>
      <dsp:spPr>
        <a:xfrm>
          <a:off x="0" y="1584717"/>
          <a:ext cx="2770358" cy="62361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it-IT" sz="2600" kern="1200" dirty="0" err="1"/>
            <a:t>Constraints</a:t>
          </a:r>
          <a:endParaRPr lang="it-IT" sz="2600" kern="1200" dirty="0"/>
        </a:p>
      </dsp:txBody>
      <dsp:txXfrm>
        <a:off x="30442" y="1615159"/>
        <a:ext cx="2709474" cy="562726"/>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0.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9/2/quickstyle/3d8">
  <dgm:title val=""/>
  <dgm:desc val=""/>
  <dgm:catLst>
    <dgm:cat type="3D" pri="11800"/>
  </dgm:catLst>
  <dgm:scene3d>
    <a:camera prst="perspectiveHeroicExtremeRightFacing" zoom="82000">
      <a:rot lat="21300000" lon="20400000" rev="180000"/>
    </a:camera>
    <a:lightRig rig="morning" dir="t">
      <a:rot lat="0" lon="0" rev="20400000"/>
    </a:lightRig>
  </dgm:scene3d>
  <dgm:styleLbl name="node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0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60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635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152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conF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90500" prstMaterial="matte">
      <a:bevelT w="120650" h="38100"/>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solid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89A793-0C9A-4B5E-B30A-07CD541F3B7B}" type="datetimeFigureOut">
              <a:rPr lang="it-IT" smtClean="0"/>
              <a:t>27/11/2024</a:t>
            </a:fld>
            <a:endParaRPr lang="it-IT"/>
          </a:p>
        </p:txBody>
      </p:sp>
      <p:sp>
        <p:nvSpPr>
          <p:cNvPr id="4" name="Segnaposto immagine diapositiva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98A5D34-D427-4CCA-B5EF-F2881172C8F4}" type="slidenum">
              <a:rPr lang="it-IT" smtClean="0"/>
              <a:t>‹N›</a:t>
            </a:fld>
            <a:endParaRPr lang="it-IT"/>
          </a:p>
        </p:txBody>
      </p:sp>
    </p:spTree>
    <p:extLst>
      <p:ext uri="{BB962C8B-B14F-4D97-AF65-F5344CB8AC3E}">
        <p14:creationId xmlns:p14="http://schemas.microsoft.com/office/powerpoint/2010/main" val="40060238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2794BF5F-17FA-4A04-8381-067FA9BB5469}" type="slidenum">
              <a:rPr lang="it-IT" smtClean="0"/>
              <a:pPr/>
              <a:t>19</a:t>
            </a:fld>
            <a:endParaRPr lang="it-IT"/>
          </a:p>
        </p:txBody>
      </p:sp>
    </p:spTree>
    <p:extLst>
      <p:ext uri="{BB962C8B-B14F-4D97-AF65-F5344CB8AC3E}">
        <p14:creationId xmlns:p14="http://schemas.microsoft.com/office/powerpoint/2010/main" val="21931791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algn="l"/>
            <a:endParaRPr lang="it-IT" dirty="0"/>
          </a:p>
        </p:txBody>
      </p:sp>
      <p:sp>
        <p:nvSpPr>
          <p:cNvPr id="4" name="Segnaposto numero diapositiva 3"/>
          <p:cNvSpPr>
            <a:spLocks noGrp="1"/>
          </p:cNvSpPr>
          <p:nvPr>
            <p:ph type="sldNum" sz="quarter" idx="5"/>
          </p:nvPr>
        </p:nvSpPr>
        <p:spPr/>
        <p:txBody>
          <a:bodyPr/>
          <a:lstStyle/>
          <a:p>
            <a:fld id="{F5EFF2F2-D726-4765-9C2E-DC6DE2C137CB}" type="slidenum">
              <a:rPr lang="it-IT" smtClean="0"/>
              <a:t>76</a:t>
            </a:fld>
            <a:endParaRPr lang="it-IT"/>
          </a:p>
        </p:txBody>
      </p:sp>
    </p:spTree>
    <p:extLst>
      <p:ext uri="{BB962C8B-B14F-4D97-AF65-F5344CB8AC3E}">
        <p14:creationId xmlns:p14="http://schemas.microsoft.com/office/powerpoint/2010/main" val="24881538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algn="l"/>
            <a:endParaRPr lang="it-IT" dirty="0"/>
          </a:p>
        </p:txBody>
      </p:sp>
      <p:sp>
        <p:nvSpPr>
          <p:cNvPr id="4" name="Segnaposto numero diapositiva 3"/>
          <p:cNvSpPr>
            <a:spLocks noGrp="1"/>
          </p:cNvSpPr>
          <p:nvPr>
            <p:ph type="sldNum" sz="quarter" idx="5"/>
          </p:nvPr>
        </p:nvSpPr>
        <p:spPr/>
        <p:txBody>
          <a:bodyPr/>
          <a:lstStyle/>
          <a:p>
            <a:fld id="{F5EFF2F2-D726-4765-9C2E-DC6DE2C137CB}" type="slidenum">
              <a:rPr lang="it-IT" smtClean="0"/>
              <a:t>77</a:t>
            </a:fld>
            <a:endParaRPr lang="it-IT"/>
          </a:p>
        </p:txBody>
      </p:sp>
    </p:spTree>
    <p:extLst>
      <p:ext uri="{BB962C8B-B14F-4D97-AF65-F5344CB8AC3E}">
        <p14:creationId xmlns:p14="http://schemas.microsoft.com/office/powerpoint/2010/main" val="23961361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Tree>
    <p:extLst>
      <p:ext uri="{BB962C8B-B14F-4D97-AF65-F5344CB8AC3E}">
        <p14:creationId xmlns:p14="http://schemas.microsoft.com/office/powerpoint/2010/main" val="14923186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953065-2873-9FB3-349A-FEC950086B69}"/>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131A0B23-3734-0037-787B-D30D6DEB0254}"/>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B07A1BCC-11F4-ABDD-57BE-4F787C496F65}"/>
              </a:ext>
            </a:extLst>
          </p:cNvPr>
          <p:cNvSpPr>
            <a:spLocks noGrp="1"/>
          </p:cNvSpPr>
          <p:nvPr>
            <p:ph type="body" idx="1"/>
          </p:nvPr>
        </p:nvSpPr>
        <p:spPr/>
        <p:txBody>
          <a:bodyPr/>
          <a:lstStyle/>
          <a:p>
            <a:endParaRPr lang="it-IT" dirty="0"/>
          </a:p>
        </p:txBody>
      </p:sp>
    </p:spTree>
    <p:extLst>
      <p:ext uri="{BB962C8B-B14F-4D97-AF65-F5344CB8AC3E}">
        <p14:creationId xmlns:p14="http://schemas.microsoft.com/office/powerpoint/2010/main" val="21476275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C7CE13-FC3F-04B0-8E3C-7C1B298E939A}"/>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73945067-DA65-3E1E-02FE-D3B819F35DFA}"/>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61B7A27E-C295-E4E6-FDF9-6A1B863690ED}"/>
              </a:ext>
            </a:extLst>
          </p:cNvPr>
          <p:cNvSpPr>
            <a:spLocks noGrp="1"/>
          </p:cNvSpPr>
          <p:nvPr>
            <p:ph type="body" idx="1"/>
          </p:nvPr>
        </p:nvSpPr>
        <p:spPr/>
        <p:txBody>
          <a:bodyPr/>
          <a:lstStyle/>
          <a:p>
            <a:endParaRPr lang="it-IT" dirty="0"/>
          </a:p>
        </p:txBody>
      </p:sp>
    </p:spTree>
    <p:extLst>
      <p:ext uri="{BB962C8B-B14F-4D97-AF65-F5344CB8AC3E}">
        <p14:creationId xmlns:p14="http://schemas.microsoft.com/office/powerpoint/2010/main" val="14215367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B923DA-8C69-D591-801E-5EBBB44FC47C}"/>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1FB4260D-5F3C-D62F-2C0B-3A7733B9E524}"/>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C067D48A-2C2B-29FF-0311-D098A39856BB}"/>
              </a:ext>
            </a:extLst>
          </p:cNvPr>
          <p:cNvSpPr>
            <a:spLocks noGrp="1"/>
          </p:cNvSpPr>
          <p:nvPr>
            <p:ph type="body" idx="1"/>
          </p:nvPr>
        </p:nvSpPr>
        <p:spPr/>
        <p:txBody>
          <a:bodyPr/>
          <a:lstStyle/>
          <a:p>
            <a:endParaRPr lang="it-IT" dirty="0"/>
          </a:p>
        </p:txBody>
      </p:sp>
    </p:spTree>
    <p:extLst>
      <p:ext uri="{BB962C8B-B14F-4D97-AF65-F5344CB8AC3E}">
        <p14:creationId xmlns:p14="http://schemas.microsoft.com/office/powerpoint/2010/main" val="3129122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706A34-A12B-A43E-ED5F-268ED0C5FF1B}"/>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6DACEDE3-0C11-57D2-2F38-D3D30A173879}"/>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6A434676-8243-8CFF-86B6-19A99162E252}"/>
              </a:ext>
            </a:extLst>
          </p:cNvPr>
          <p:cNvSpPr>
            <a:spLocks noGrp="1"/>
          </p:cNvSpPr>
          <p:nvPr>
            <p:ph type="body" idx="1"/>
          </p:nvPr>
        </p:nvSpPr>
        <p:spPr/>
        <p:txBody>
          <a:bodyPr/>
          <a:lstStyle/>
          <a:p>
            <a:endParaRPr lang="it-IT" dirty="0"/>
          </a:p>
        </p:txBody>
      </p:sp>
    </p:spTree>
    <p:extLst>
      <p:ext uri="{BB962C8B-B14F-4D97-AF65-F5344CB8AC3E}">
        <p14:creationId xmlns:p14="http://schemas.microsoft.com/office/powerpoint/2010/main" val="21500181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74C31E-1C9E-8271-2C3B-BEB92D8CA5BD}"/>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0F440A23-6C99-8EB4-BB7C-09024AA63AE7}"/>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C596DE07-8C9A-21BD-9AF6-E52B47347A52}"/>
              </a:ext>
            </a:extLst>
          </p:cNvPr>
          <p:cNvSpPr>
            <a:spLocks noGrp="1"/>
          </p:cNvSpPr>
          <p:nvPr>
            <p:ph type="body" idx="1"/>
          </p:nvPr>
        </p:nvSpPr>
        <p:spPr/>
        <p:txBody>
          <a:bodyPr/>
          <a:lstStyle/>
          <a:p>
            <a:endParaRPr lang="it-IT" dirty="0"/>
          </a:p>
        </p:txBody>
      </p:sp>
    </p:spTree>
    <p:extLst>
      <p:ext uri="{BB962C8B-B14F-4D97-AF65-F5344CB8AC3E}">
        <p14:creationId xmlns:p14="http://schemas.microsoft.com/office/powerpoint/2010/main" val="7681820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681F6B4-633E-4BDB-8913-BEB1A031B6BA}" type="slidenum">
              <a:rPr lang="en-GB" smtClean="0"/>
              <a:t>97</a:t>
            </a:fld>
            <a:endParaRPr lang="en-GB"/>
          </a:p>
        </p:txBody>
      </p:sp>
    </p:spTree>
    <p:extLst>
      <p:ext uri="{BB962C8B-B14F-4D97-AF65-F5344CB8AC3E}">
        <p14:creationId xmlns:p14="http://schemas.microsoft.com/office/powerpoint/2010/main" val="20647755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1106488" y="812800"/>
            <a:ext cx="5345112" cy="4008438"/>
          </a:xfrm>
        </p:spPr>
      </p:sp>
      <p:sp>
        <p:nvSpPr>
          <p:cNvPr id="3" name="Segnaposto note 2"/>
          <p:cNvSpPr>
            <a:spLocks noGrp="1"/>
          </p:cNvSpPr>
          <p:nvPr>
            <p:ph type="body" idx="1"/>
          </p:nvPr>
        </p:nvSpPr>
        <p:spPr/>
        <p:txBody>
          <a:bodyPr/>
          <a:lstStyle/>
          <a:p>
            <a:pPr algn="just">
              <a:lnSpc>
                <a:spcPct val="107000"/>
              </a:lnSpc>
              <a:spcAft>
                <a:spcPts val="800"/>
              </a:spcAft>
            </a:pPr>
            <a:r>
              <a:rPr lang="it-IT" sz="1800" dirty="0">
                <a:effectLst/>
                <a:latin typeface="Arial" panose="020B0604020202020204" pitchFamily="34" charset="0"/>
                <a:ea typeface="Calibri" panose="020F0502020204030204" pitchFamily="34" charset="0"/>
                <a:cs typeface="Times New Roman" panose="02020603050405020304" pitchFamily="18" charset="0"/>
              </a:rPr>
              <a:t>Le Linee Guida propongono un approccio di gestione multilivello chiamato risk – </a:t>
            </a:r>
            <a:r>
              <a:rPr lang="it-IT" sz="1800" dirty="0" err="1">
                <a:effectLst/>
                <a:latin typeface="Arial" panose="020B0604020202020204" pitchFamily="34" charset="0"/>
                <a:ea typeface="Calibri" panose="020F0502020204030204" pitchFamily="34" charset="0"/>
                <a:cs typeface="Times New Roman" panose="02020603050405020304" pitchFamily="18" charset="0"/>
              </a:rPr>
              <a:t>based</a:t>
            </a:r>
            <a:r>
              <a:rPr lang="it-IT" sz="1800" dirty="0">
                <a:effectLst/>
                <a:latin typeface="Arial" panose="020B0604020202020204" pitchFamily="34" charset="0"/>
                <a:ea typeface="Calibri" panose="020F0502020204030204" pitchFamily="34" charset="0"/>
                <a:cs typeface="Times New Roman" panose="02020603050405020304" pitchFamily="18" charset="0"/>
              </a:rPr>
              <a:t> poiché le scelte si basano sulla classe di attenzione assegnata al ponte, da bassa ad alta in base allo stato di avanzamento del degrado. Infatti, i livelli sono 5: censimento, ispezioni visive, definizione della </a:t>
            </a:r>
            <a:r>
              <a:rPr lang="it-IT" sz="1800" dirty="0" err="1">
                <a:effectLst/>
                <a:latin typeface="Arial" panose="020B0604020202020204" pitchFamily="34" charset="0"/>
                <a:ea typeface="Calibri" panose="020F0502020204030204" pitchFamily="34" charset="0"/>
                <a:cs typeface="Times New Roman" panose="02020603050405020304" pitchFamily="18" charset="0"/>
              </a:rPr>
              <a:t>CdA</a:t>
            </a:r>
            <a:r>
              <a:rPr lang="it-IT" sz="1800" dirty="0">
                <a:effectLst/>
                <a:latin typeface="Arial" panose="020B0604020202020204" pitchFamily="34" charset="0"/>
                <a:ea typeface="Calibri" panose="020F0502020204030204" pitchFamily="34" charset="0"/>
                <a:cs typeface="Times New Roman" panose="02020603050405020304" pitchFamily="18" charset="0"/>
              </a:rPr>
              <a:t>, valutazioni preliminari e valutazioni accurate.</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it-IT" sz="1800" dirty="0">
                <a:effectLst/>
                <a:latin typeface="Arial" panose="020B0604020202020204" pitchFamily="34" charset="0"/>
                <a:ea typeface="Calibri" panose="020F0502020204030204" pitchFamily="34" charset="0"/>
                <a:cs typeface="Times New Roman" panose="02020603050405020304" pitchFamily="18" charset="0"/>
              </a:rPr>
              <a:t>Vorrei sottolineare che una delle fasi principali del metodo è proprio la definizione della </a:t>
            </a:r>
            <a:r>
              <a:rPr lang="it-IT" sz="1800" dirty="0" err="1">
                <a:effectLst/>
                <a:latin typeface="Arial" panose="020B0604020202020204" pitchFamily="34" charset="0"/>
                <a:ea typeface="Calibri" panose="020F0502020204030204" pitchFamily="34" charset="0"/>
                <a:cs typeface="Times New Roman" panose="02020603050405020304" pitchFamily="18" charset="0"/>
              </a:rPr>
              <a:t>CdA</a:t>
            </a:r>
            <a:r>
              <a:rPr lang="it-IT" sz="1800" dirty="0">
                <a:effectLst/>
                <a:latin typeface="Arial" panose="020B0604020202020204" pitchFamily="34" charset="0"/>
                <a:ea typeface="Calibri" panose="020F0502020204030204" pitchFamily="34" charset="0"/>
                <a:cs typeface="Times New Roman" panose="02020603050405020304" pitchFamily="18" charset="0"/>
              </a:rPr>
              <a:t> che avviene attraverso le ispezioni visive. Le ispezioni visive non sono altro che delle valutazioni in situ da parte di tecnici, ingegneri o geometri, al termine delle quali viene assegnato un punteggio al ponte. Il punteggio assegnato sarà frutto di una valutazione soggettiva che dipenderà pertanto dall’ispettore. </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p>
            <a:r>
              <a:rPr lang="it-IT" sz="1800" dirty="0">
                <a:effectLst/>
                <a:latin typeface="Arial" panose="020B0604020202020204" pitchFamily="34" charset="0"/>
                <a:ea typeface="Calibri" panose="020F0502020204030204" pitchFamily="34" charset="0"/>
              </a:rPr>
              <a:t>Al termine dell’ispezione, l’output che il gestore deve mirare ad ottenere è un indicatore numerico del degrado del ponte. </a:t>
            </a:r>
            <a:endParaRPr lang="it-IT" dirty="0"/>
          </a:p>
        </p:txBody>
      </p:sp>
      <p:sp>
        <p:nvSpPr>
          <p:cNvPr id="4" name="Segnaposto numero diapositiva 3"/>
          <p:cNvSpPr>
            <a:spLocks noGrp="1"/>
          </p:cNvSpPr>
          <p:nvPr>
            <p:ph type="sldNum"/>
          </p:nvPr>
        </p:nvSpPr>
        <p:spPr/>
        <p:txBody>
          <a:bodyPr/>
          <a:lstStyle/>
          <a:p>
            <a:pPr algn="r"/>
            <a:fld id="{2AEC2492-2067-4811-9BED-8C91ED986570}" type="slidenum">
              <a:rPr lang="it-IT" sz="1400" b="0" strike="noStrike" spc="-1" smtClean="0">
                <a:latin typeface="Times New Roman"/>
              </a:rPr>
              <a:pPr algn="r"/>
              <a:t>108</a:t>
            </a:fld>
            <a:endParaRPr lang="it-IT" sz="1400" b="0" strike="noStrike" spc="-1">
              <a:latin typeface="Times New Roman"/>
            </a:endParaRPr>
          </a:p>
        </p:txBody>
      </p:sp>
    </p:spTree>
    <p:extLst>
      <p:ext uri="{BB962C8B-B14F-4D97-AF65-F5344CB8AC3E}">
        <p14:creationId xmlns:p14="http://schemas.microsoft.com/office/powerpoint/2010/main" val="10255702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2794BF5F-17FA-4A04-8381-067FA9BB5469}" type="slidenum">
              <a:rPr lang="it-IT" smtClean="0"/>
              <a:pPr/>
              <a:t>49</a:t>
            </a:fld>
            <a:endParaRPr lang="it-IT"/>
          </a:p>
        </p:txBody>
      </p:sp>
    </p:spTree>
    <p:extLst>
      <p:ext uri="{BB962C8B-B14F-4D97-AF65-F5344CB8AC3E}">
        <p14:creationId xmlns:p14="http://schemas.microsoft.com/office/powerpoint/2010/main" val="22052734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1106488" y="812800"/>
            <a:ext cx="5345112" cy="4008438"/>
          </a:xfrm>
        </p:spPr>
      </p:sp>
      <p:sp>
        <p:nvSpPr>
          <p:cNvPr id="3" name="Segnaposto note 2"/>
          <p:cNvSpPr>
            <a:spLocks noGrp="1"/>
          </p:cNvSpPr>
          <p:nvPr>
            <p:ph type="body" idx="1"/>
          </p:nvPr>
        </p:nvSpPr>
        <p:spPr/>
        <p:txBody>
          <a:bodyPr/>
          <a:lstStyle/>
          <a:p>
            <a:r>
              <a:rPr lang="it-IT" sz="1800" dirty="0">
                <a:effectLst/>
                <a:latin typeface="Arial" panose="020B0604020202020204" pitchFamily="34" charset="0"/>
                <a:ea typeface="Calibri" panose="020F0502020204030204" pitchFamily="34" charset="0"/>
              </a:rPr>
              <a:t>I valori di difettosità relativa di ogni ponte della rete infrastrutturale in gestione dall’ente gestore vengono inseriti all’interno del database che insieme al modello di degrado, al modello dei costi di intervento e al modello di ottimizzazione, costituisce il BMS. </a:t>
            </a:r>
            <a:endParaRPr lang="it-IT" dirty="0"/>
          </a:p>
        </p:txBody>
      </p:sp>
      <p:sp>
        <p:nvSpPr>
          <p:cNvPr id="4" name="Segnaposto numero diapositiva 3"/>
          <p:cNvSpPr>
            <a:spLocks noGrp="1"/>
          </p:cNvSpPr>
          <p:nvPr>
            <p:ph type="sldNum"/>
          </p:nvPr>
        </p:nvSpPr>
        <p:spPr/>
        <p:txBody>
          <a:bodyPr/>
          <a:lstStyle/>
          <a:p>
            <a:pPr algn="r"/>
            <a:fld id="{2AEC2492-2067-4811-9BED-8C91ED986570}" type="slidenum">
              <a:rPr lang="it-IT" sz="1400" b="0" strike="noStrike" spc="-1" smtClean="0">
                <a:latin typeface="Times New Roman"/>
              </a:rPr>
              <a:pPr algn="r"/>
              <a:t>109</a:t>
            </a:fld>
            <a:endParaRPr lang="it-IT" sz="1400" b="0" strike="noStrike" spc="-1">
              <a:latin typeface="Times New Roman"/>
            </a:endParaRPr>
          </a:p>
        </p:txBody>
      </p:sp>
    </p:spTree>
    <p:extLst>
      <p:ext uri="{BB962C8B-B14F-4D97-AF65-F5344CB8AC3E}">
        <p14:creationId xmlns:p14="http://schemas.microsoft.com/office/powerpoint/2010/main" val="20736374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1106488" y="812800"/>
            <a:ext cx="5345112" cy="4008438"/>
          </a:xfrm>
        </p:spPr>
      </p:sp>
      <p:sp>
        <p:nvSpPr>
          <p:cNvPr id="3" name="Segnaposto note 2"/>
          <p:cNvSpPr>
            <a:spLocks noGrp="1"/>
          </p:cNvSpPr>
          <p:nvPr>
            <p:ph type="body" idx="1"/>
          </p:nvPr>
        </p:nvSpPr>
        <p:spPr/>
        <p:txBody>
          <a:bodyPr/>
          <a:lstStyle/>
          <a:p>
            <a:r>
              <a:rPr lang="it-IT" sz="1800" dirty="0">
                <a:effectLst/>
                <a:latin typeface="Arial" panose="020B0604020202020204" pitchFamily="34" charset="0"/>
                <a:ea typeface="Calibri" panose="020F0502020204030204" pitchFamily="34" charset="0"/>
              </a:rPr>
              <a:t>Il BMS, in altre parole, è un sistema che, sulla base degli esiti delle ispezioni visive riesce a definire una previsione del degrado che, confrontata con la curva dei costi, permette di prendere la decisione migliore sull’intervento da eseguire che tenga conto della condizione della struttura e dei costi degli interventi di manutenzione.</a:t>
            </a:r>
            <a:endParaRPr lang="it-IT" dirty="0"/>
          </a:p>
        </p:txBody>
      </p:sp>
      <p:sp>
        <p:nvSpPr>
          <p:cNvPr id="4" name="Segnaposto numero diapositiva 3"/>
          <p:cNvSpPr>
            <a:spLocks noGrp="1"/>
          </p:cNvSpPr>
          <p:nvPr>
            <p:ph type="sldNum"/>
          </p:nvPr>
        </p:nvSpPr>
        <p:spPr/>
        <p:txBody>
          <a:bodyPr/>
          <a:lstStyle/>
          <a:p>
            <a:pPr algn="r"/>
            <a:fld id="{2AEC2492-2067-4811-9BED-8C91ED986570}" type="slidenum">
              <a:rPr lang="it-IT" sz="1400" b="0" strike="noStrike" spc="-1" smtClean="0">
                <a:latin typeface="Times New Roman"/>
              </a:rPr>
              <a:pPr algn="r"/>
              <a:t>110</a:t>
            </a:fld>
            <a:endParaRPr lang="it-IT" sz="1400" b="0" strike="noStrike" spc="-1">
              <a:latin typeface="Times New Roman"/>
            </a:endParaRPr>
          </a:p>
        </p:txBody>
      </p:sp>
    </p:spTree>
    <p:extLst>
      <p:ext uri="{BB962C8B-B14F-4D97-AF65-F5344CB8AC3E}">
        <p14:creationId xmlns:p14="http://schemas.microsoft.com/office/powerpoint/2010/main" val="30970995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1106488" y="812800"/>
            <a:ext cx="5345112" cy="4008438"/>
          </a:xfrm>
        </p:spPr>
      </p:sp>
      <p:sp>
        <p:nvSpPr>
          <p:cNvPr id="3" name="Segnaposto note 2"/>
          <p:cNvSpPr>
            <a:spLocks noGrp="1"/>
          </p:cNvSpPr>
          <p:nvPr>
            <p:ph type="body" idx="1"/>
          </p:nvPr>
        </p:nvSpPr>
        <p:spPr/>
        <p:txBody>
          <a:bodyPr/>
          <a:lstStyle/>
          <a:p>
            <a:pPr algn="just">
              <a:lnSpc>
                <a:spcPct val="107000"/>
              </a:lnSpc>
              <a:spcAft>
                <a:spcPts val="800"/>
              </a:spcAft>
            </a:pPr>
            <a:r>
              <a:rPr lang="it-IT" sz="1800" dirty="0">
                <a:effectLst/>
                <a:latin typeface="Arial" panose="020B0604020202020204" pitchFamily="34" charset="0"/>
                <a:ea typeface="Calibri" panose="020F0502020204030204" pitchFamily="34" charset="0"/>
                <a:cs typeface="Times New Roman" panose="02020603050405020304" pitchFamily="18" charset="0"/>
              </a:rPr>
              <a:t>Il mio lavoro di tesi abbraccia due ambiti attualissimi e molto discussi negli ultimi anni: la </a:t>
            </a:r>
            <a:r>
              <a:rPr lang="it-IT" sz="1800" b="1" dirty="0">
                <a:effectLst/>
                <a:latin typeface="Arial" panose="020B0604020202020204" pitchFamily="34" charset="0"/>
                <a:ea typeface="Calibri" panose="020F0502020204030204" pitchFamily="34" charset="0"/>
                <a:cs typeface="Times New Roman" panose="02020603050405020304" pitchFamily="18" charset="0"/>
              </a:rPr>
              <a:t>gestione dei ponti in Italia </a:t>
            </a:r>
            <a:r>
              <a:rPr lang="it-IT" sz="1800" dirty="0">
                <a:effectLst/>
                <a:latin typeface="Arial" panose="020B0604020202020204" pitchFamily="34" charset="0"/>
                <a:ea typeface="Calibri" panose="020F0502020204030204" pitchFamily="34" charset="0"/>
                <a:cs typeface="Times New Roman" panose="02020603050405020304" pitchFamily="18" charset="0"/>
              </a:rPr>
              <a:t>e l’</a:t>
            </a:r>
            <a:r>
              <a:rPr lang="it-IT" sz="1800" b="1" dirty="0">
                <a:effectLst/>
                <a:latin typeface="Arial" panose="020B0604020202020204" pitchFamily="34" charset="0"/>
                <a:ea typeface="Calibri" panose="020F0502020204030204" pitchFamily="34" charset="0"/>
                <a:cs typeface="Times New Roman" panose="02020603050405020304" pitchFamily="18" charset="0"/>
              </a:rPr>
              <a:t>intelligenza artificiale</a:t>
            </a:r>
            <a:r>
              <a:rPr lang="it-IT" sz="1800" dirty="0">
                <a:effectLst/>
                <a:latin typeface="Arial" panose="020B0604020202020204" pitchFamily="34" charset="0"/>
                <a:ea typeface="Calibri" panose="020F0502020204030204" pitchFamily="34" charset="0"/>
                <a:cs typeface="Times New Roman" panose="02020603050405020304" pitchFamily="18" charset="0"/>
              </a:rPr>
              <a:t>. </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it-IT" sz="1800" dirty="0">
                <a:effectLst/>
                <a:latin typeface="Arial" panose="020B0604020202020204" pitchFamily="34" charset="0"/>
                <a:ea typeface="Calibri" panose="020F0502020204030204" pitchFamily="34" charset="0"/>
                <a:cs typeface="Times New Roman" panose="02020603050405020304" pitchFamily="18" charset="0"/>
              </a:rPr>
              <a:t>Infatti, </a:t>
            </a:r>
            <a:r>
              <a:rPr lang="it-IT" sz="1800" u="sng" dirty="0">
                <a:effectLst/>
                <a:latin typeface="Arial" panose="020B0604020202020204" pitchFamily="34" charset="0"/>
                <a:ea typeface="Calibri" panose="020F0502020204030204" pitchFamily="34" charset="0"/>
                <a:cs typeface="Times New Roman" panose="02020603050405020304" pitchFamily="18" charset="0"/>
              </a:rPr>
              <a:t>da un lato</a:t>
            </a:r>
            <a:r>
              <a:rPr lang="it-IT" sz="1800" dirty="0">
                <a:effectLst/>
                <a:latin typeface="Arial" panose="020B0604020202020204" pitchFamily="34" charset="0"/>
                <a:ea typeface="Calibri" panose="020F0502020204030204" pitchFamily="34" charset="0"/>
                <a:cs typeface="Times New Roman" panose="02020603050405020304" pitchFamily="18" charset="0"/>
              </a:rPr>
              <a:t>, la gestione dei ponti in Italia è una tematica molto delicata che ha suscitato un forte interesse pubblico e politico, in particolar modo dopo il disastro del ponte di Genova del 2018. D’altra parte il crollo di un ponte genera in primis dei danni diretti in termini di vite umane, ma anche dei danni economici indiretti dovuti alla chiusura di un’arteria fondamentale per la rete infrastrutturale.</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it-IT" sz="1800" u="sng" dirty="0">
                <a:effectLst/>
                <a:latin typeface="Arial" panose="020B0604020202020204" pitchFamily="34" charset="0"/>
                <a:ea typeface="Calibri" panose="020F0502020204030204" pitchFamily="34" charset="0"/>
                <a:cs typeface="Times New Roman" panose="02020603050405020304" pitchFamily="18" charset="0"/>
              </a:rPr>
              <a:t>Dall’altro</a:t>
            </a:r>
            <a:r>
              <a:rPr lang="it-IT" sz="1800" dirty="0">
                <a:effectLst/>
                <a:latin typeface="Arial" panose="020B0604020202020204" pitchFamily="34" charset="0"/>
                <a:ea typeface="Calibri" panose="020F0502020204030204" pitchFamily="34" charset="0"/>
                <a:cs typeface="Times New Roman" panose="02020603050405020304" pitchFamily="18" charset="0"/>
              </a:rPr>
              <a:t>, l’intelligenza artificiale ormai è utilizzata in numerosi ambiti e si è diffusa così capillarmente nella vita di tutti i giorni da essere un elemento costante nella nostra quotidianità. Dagli smartphone che tutti noi abbiamo nelle nostre tasche agli accessori di domotica, dalle automobili agli acquisti online. Tutto lavora con algoritmi che sono in grado di imparare dai dati forniti in input e restituire in output una previsione o un’informazione.</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it-IT" dirty="0"/>
          </a:p>
        </p:txBody>
      </p:sp>
      <p:sp>
        <p:nvSpPr>
          <p:cNvPr id="4" name="Segnaposto numero diapositiva 3"/>
          <p:cNvSpPr>
            <a:spLocks noGrp="1"/>
          </p:cNvSpPr>
          <p:nvPr>
            <p:ph type="sldNum"/>
          </p:nvPr>
        </p:nvSpPr>
        <p:spPr/>
        <p:txBody>
          <a:bodyPr/>
          <a:lstStyle/>
          <a:p>
            <a:pPr algn="r"/>
            <a:fld id="{2AEC2492-2067-4811-9BED-8C91ED986570}" type="slidenum">
              <a:rPr lang="it-IT" sz="1400" b="0" strike="noStrike" spc="-1" smtClean="0">
                <a:latin typeface="Times New Roman"/>
              </a:rPr>
              <a:pPr algn="r"/>
              <a:t>111</a:t>
            </a:fld>
            <a:endParaRPr lang="it-IT" sz="1400" b="0" strike="noStrike" spc="-1">
              <a:latin typeface="Times New Roman"/>
            </a:endParaRPr>
          </a:p>
        </p:txBody>
      </p:sp>
    </p:spTree>
    <p:extLst>
      <p:ext uri="{BB962C8B-B14F-4D97-AF65-F5344CB8AC3E}">
        <p14:creationId xmlns:p14="http://schemas.microsoft.com/office/powerpoint/2010/main" val="42515066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1106488" y="812800"/>
            <a:ext cx="5345112" cy="4008438"/>
          </a:xfrm>
        </p:spPr>
      </p:sp>
      <p:sp>
        <p:nvSpPr>
          <p:cNvPr id="3" name="Segnaposto note 2"/>
          <p:cNvSpPr>
            <a:spLocks noGrp="1"/>
          </p:cNvSpPr>
          <p:nvPr>
            <p:ph type="body" idx="1"/>
          </p:nvPr>
        </p:nvSpPr>
        <p:spPr/>
        <p:txBody>
          <a:bodyPr/>
          <a:lstStyle/>
          <a:p>
            <a:pPr algn="just">
              <a:lnSpc>
                <a:spcPct val="107000"/>
              </a:lnSpc>
              <a:spcAft>
                <a:spcPts val="800"/>
              </a:spcAft>
            </a:pPr>
            <a:r>
              <a:rPr lang="it-IT" sz="1800" dirty="0">
                <a:effectLst/>
                <a:latin typeface="Arial" panose="020B0604020202020204" pitchFamily="34" charset="0"/>
                <a:ea typeface="Calibri" panose="020F0502020204030204" pitchFamily="34" charset="0"/>
                <a:cs typeface="Times New Roman" panose="02020603050405020304" pitchFamily="18" charset="0"/>
              </a:rPr>
              <a:t>Pertanto, la proposta presentata nel mio elaborato di tesi è quella di utilizzare l’intelligenza artificiale per prevedere il degrado del ponte a partire da un dataset composto dai punteggi che gli ispettori danno al degrado del ponte in fase di ispezione. In particolare, il mio ambito di applicazione ricade all’interno dei modelli di machine learning </a:t>
            </a:r>
            <a:r>
              <a:rPr lang="it-IT" sz="1800" dirty="0" err="1">
                <a:effectLst/>
                <a:latin typeface="Arial" panose="020B0604020202020204" pitchFamily="34" charset="0"/>
                <a:ea typeface="Calibri" panose="020F0502020204030204" pitchFamily="34" charset="0"/>
                <a:cs typeface="Times New Roman" panose="02020603050405020304" pitchFamily="18" charset="0"/>
              </a:rPr>
              <a:t>unsupervised</a:t>
            </a:r>
            <a:r>
              <a:rPr lang="it-IT" sz="1800" dirty="0">
                <a:effectLst/>
                <a:latin typeface="Arial" panose="020B0604020202020204" pitchFamily="34" charset="0"/>
                <a:ea typeface="Calibri" panose="020F0502020204030204" pitchFamily="34" charset="0"/>
                <a:cs typeface="Times New Roman" panose="02020603050405020304" pitchFamily="18" charset="0"/>
              </a:rPr>
              <a:t> (diagramma con AI, deep learning, ML -&gt; </a:t>
            </a:r>
            <a:r>
              <a:rPr lang="it-IT" sz="1800" dirty="0" err="1">
                <a:effectLst/>
                <a:latin typeface="Arial" panose="020B0604020202020204" pitchFamily="34" charset="0"/>
                <a:ea typeface="Calibri" panose="020F0502020204030204" pitchFamily="34" charset="0"/>
                <a:cs typeface="Times New Roman" panose="02020603050405020304" pitchFamily="18" charset="0"/>
              </a:rPr>
              <a:t>unsupervised</a:t>
            </a:r>
            <a:r>
              <a:rPr lang="it-IT" sz="1800" dirty="0">
                <a:effectLst/>
                <a:latin typeface="Arial" panose="020B0604020202020204" pitchFamily="34" charset="0"/>
                <a:ea typeface="Calibri" panose="020F0502020204030204" pitchFamily="34" charset="0"/>
                <a:cs typeface="Times New Roman" panose="02020603050405020304" pitchFamily="18" charset="0"/>
              </a:rPr>
              <a:t> learning).</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it-IT" sz="1800" dirty="0">
                <a:effectLst/>
                <a:latin typeface="Arial" panose="020B0604020202020204" pitchFamily="34" charset="0"/>
                <a:ea typeface="Calibri" panose="020F0502020204030204" pitchFamily="34" charset="0"/>
                <a:cs typeface="Times New Roman" panose="02020603050405020304" pitchFamily="18" charset="0"/>
              </a:rPr>
              <a:t>Un modello che si adatta particolarmente all’analisi delle serie temporali degli esiti delle ispezioni visive è il modello spazio di stato, in inglese Space State Model. Nell’ambito del machine learning ha questo nome, ma nell’ambito della teoria dei controlli è più conosciuto come Filtro di Kalman.</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it-IT" dirty="0"/>
          </a:p>
        </p:txBody>
      </p:sp>
      <p:sp>
        <p:nvSpPr>
          <p:cNvPr id="4" name="Segnaposto numero diapositiva 3"/>
          <p:cNvSpPr>
            <a:spLocks noGrp="1"/>
          </p:cNvSpPr>
          <p:nvPr>
            <p:ph type="sldNum"/>
          </p:nvPr>
        </p:nvSpPr>
        <p:spPr/>
        <p:txBody>
          <a:bodyPr/>
          <a:lstStyle/>
          <a:p>
            <a:pPr algn="r"/>
            <a:fld id="{2AEC2492-2067-4811-9BED-8C91ED986570}" type="slidenum">
              <a:rPr lang="it-IT" sz="1400" b="0" strike="noStrike" spc="-1" smtClean="0">
                <a:latin typeface="Times New Roman"/>
              </a:rPr>
              <a:pPr algn="r"/>
              <a:t>112</a:t>
            </a:fld>
            <a:endParaRPr lang="it-IT" sz="1400" b="0" strike="noStrike" spc="-1">
              <a:latin typeface="Times New Roman"/>
            </a:endParaRPr>
          </a:p>
        </p:txBody>
      </p:sp>
    </p:spTree>
    <p:extLst>
      <p:ext uri="{BB962C8B-B14F-4D97-AF65-F5344CB8AC3E}">
        <p14:creationId xmlns:p14="http://schemas.microsoft.com/office/powerpoint/2010/main" val="27474323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algn="l"/>
            <a:endParaRPr lang="it-IT" dirty="0"/>
          </a:p>
        </p:txBody>
      </p:sp>
      <p:sp>
        <p:nvSpPr>
          <p:cNvPr id="4" name="Segnaposto numero diapositiva 3"/>
          <p:cNvSpPr>
            <a:spLocks noGrp="1"/>
          </p:cNvSpPr>
          <p:nvPr>
            <p:ph type="sldNum" sz="quarter" idx="5"/>
          </p:nvPr>
        </p:nvSpPr>
        <p:spPr/>
        <p:txBody>
          <a:bodyPr/>
          <a:lstStyle/>
          <a:p>
            <a:fld id="{F5EFF2F2-D726-4765-9C2E-DC6DE2C137CB}" type="slidenum">
              <a:rPr lang="it-IT" smtClean="0"/>
              <a:t>69</a:t>
            </a:fld>
            <a:endParaRPr lang="it-IT"/>
          </a:p>
        </p:txBody>
      </p:sp>
    </p:spTree>
    <p:extLst>
      <p:ext uri="{BB962C8B-B14F-4D97-AF65-F5344CB8AC3E}">
        <p14:creationId xmlns:p14="http://schemas.microsoft.com/office/powerpoint/2010/main" val="37802974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F5EFF2F2-D726-4765-9C2E-DC6DE2C137CB}" type="slidenum">
              <a:rPr lang="it-IT" smtClean="0"/>
              <a:t>70</a:t>
            </a:fld>
            <a:endParaRPr lang="it-IT"/>
          </a:p>
        </p:txBody>
      </p:sp>
    </p:spTree>
    <p:extLst>
      <p:ext uri="{BB962C8B-B14F-4D97-AF65-F5344CB8AC3E}">
        <p14:creationId xmlns:p14="http://schemas.microsoft.com/office/powerpoint/2010/main" val="22580468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F5EFF2F2-D726-4765-9C2E-DC6DE2C137CB}" type="slidenum">
              <a:rPr lang="it-IT" smtClean="0"/>
              <a:t>71</a:t>
            </a:fld>
            <a:endParaRPr lang="it-IT"/>
          </a:p>
        </p:txBody>
      </p:sp>
    </p:spTree>
    <p:extLst>
      <p:ext uri="{BB962C8B-B14F-4D97-AF65-F5344CB8AC3E}">
        <p14:creationId xmlns:p14="http://schemas.microsoft.com/office/powerpoint/2010/main" val="26585453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algn="l"/>
            <a:r>
              <a:rPr lang="en-US" dirty="0"/>
              <a:t>The overall methodology is shown. The first part of the method follows the steps of the optimization process: first of all, the parametric model is generated in Grasshopper via a Python script; its components, the application of loads and the definition of boundary conditions are then assembled using the Rhino plug-in, Karamba3D; thanks to this plug-in, the structural checks according to Eurocode 3 are performed. In the second part, the LCA is integrated. When the objective function is evaluated, the goal and scope phase is performed, since product system, functional unit, system boundary, and data requirement are established. </a:t>
            </a:r>
          </a:p>
          <a:p>
            <a:pPr algn="l"/>
            <a:r>
              <a:rPr lang="en-US" dirty="0"/>
              <a:t>Then, the optimization cycle performed in Octopus will determine the best solution. Material and processes information is matched and linked with </a:t>
            </a:r>
            <a:r>
              <a:rPr lang="en-US" sz="1800" b="0" i="0" u="none" strike="noStrike" baseline="0" dirty="0">
                <a:latin typeface="SFRM1200"/>
              </a:rPr>
              <a:t>the environmental data of processes entailed in the system boundary. This allows an automatically generated Life Cycle Inventory, which outputs, namely, the emissions, are afterwards converted in impact </a:t>
            </a:r>
            <a:r>
              <a:rPr lang="it-IT" sz="1800" b="0" i="0" u="none" strike="noStrike" baseline="0" dirty="0" err="1">
                <a:latin typeface="SFRM1200"/>
              </a:rPr>
              <a:t>indicators</a:t>
            </a:r>
            <a:r>
              <a:rPr lang="it-IT" sz="1800" b="0" i="0" u="none" strike="noStrike" baseline="0" dirty="0">
                <a:latin typeface="SFRM1200"/>
              </a:rPr>
              <a:t>, </a:t>
            </a:r>
            <a:r>
              <a:rPr lang="it-IT" sz="1800" b="0" i="0" u="none" strike="noStrike" baseline="0" dirty="0" err="1">
                <a:latin typeface="SFRM1200"/>
              </a:rPr>
              <a:t>as</a:t>
            </a:r>
            <a:r>
              <a:rPr lang="it-IT" sz="1800" b="0" i="0" u="none" strike="noStrike" baseline="0" dirty="0">
                <a:latin typeface="SFRM1200"/>
              </a:rPr>
              <a:t> </a:t>
            </a:r>
            <a:r>
              <a:rPr lang="it-IT" sz="1800" b="0" i="0" u="none" strike="noStrike" baseline="0" dirty="0" err="1">
                <a:latin typeface="SFRM1200"/>
              </a:rPr>
              <a:t>required</a:t>
            </a:r>
            <a:r>
              <a:rPr lang="it-IT" sz="1800" b="0" i="0" u="none" strike="noStrike" baseline="0" dirty="0">
                <a:latin typeface="SFRM1200"/>
              </a:rPr>
              <a:t> in the Lifecycle Impact </a:t>
            </a:r>
            <a:r>
              <a:rPr lang="it-IT" sz="1800" b="0" i="0" u="none" strike="noStrike" baseline="0" dirty="0" err="1">
                <a:latin typeface="SFRM1200"/>
              </a:rPr>
              <a:t>Assessment</a:t>
            </a:r>
            <a:r>
              <a:rPr lang="it-IT" sz="1800" b="0" i="0" u="none" strike="noStrike" baseline="0" dirty="0">
                <a:latin typeface="SFRM1200"/>
              </a:rPr>
              <a:t> Stage. </a:t>
            </a:r>
            <a:r>
              <a:rPr lang="it-IT" sz="1800" b="0" i="0" u="none" strike="noStrike" baseline="0" dirty="0" err="1">
                <a:latin typeface="SFRM1200"/>
              </a:rPr>
              <a:t>Results</a:t>
            </a:r>
            <a:r>
              <a:rPr lang="it-IT" sz="1800" b="0" i="0" u="none" strike="noStrike" baseline="0" dirty="0">
                <a:latin typeface="SFRM1200"/>
              </a:rPr>
              <a:t> are </a:t>
            </a:r>
            <a:r>
              <a:rPr lang="it-IT" sz="1800" b="0" i="0" u="none" strike="noStrike" baseline="0" dirty="0" err="1">
                <a:latin typeface="SFRM1200"/>
              </a:rPr>
              <a:t>finally</a:t>
            </a:r>
            <a:r>
              <a:rPr lang="it-IT" sz="1800" b="0" i="0" u="none" strike="noStrike" baseline="0" dirty="0">
                <a:latin typeface="SFRM1200"/>
              </a:rPr>
              <a:t> </a:t>
            </a:r>
            <a:r>
              <a:rPr lang="it-IT" sz="1800" b="0" i="0" u="none" strike="noStrike" baseline="0" dirty="0" err="1">
                <a:latin typeface="SFRM1200"/>
              </a:rPr>
              <a:t>evaluated</a:t>
            </a:r>
            <a:r>
              <a:rPr lang="it-IT" sz="1800" b="0" i="0" u="none" strike="noStrike" baseline="0" dirty="0">
                <a:latin typeface="SFRM1200"/>
              </a:rPr>
              <a:t>. </a:t>
            </a:r>
            <a:endParaRPr lang="it-IT" dirty="0"/>
          </a:p>
          <a:p>
            <a:pPr algn="l"/>
            <a:endParaRPr lang="it-IT" dirty="0"/>
          </a:p>
        </p:txBody>
      </p:sp>
      <p:sp>
        <p:nvSpPr>
          <p:cNvPr id="4" name="Segnaposto numero diapositiva 3"/>
          <p:cNvSpPr>
            <a:spLocks noGrp="1"/>
          </p:cNvSpPr>
          <p:nvPr>
            <p:ph type="sldNum" sz="quarter" idx="5"/>
          </p:nvPr>
        </p:nvSpPr>
        <p:spPr/>
        <p:txBody>
          <a:bodyPr/>
          <a:lstStyle/>
          <a:p>
            <a:fld id="{F5EFF2F2-D726-4765-9C2E-DC6DE2C137CB}" type="slidenum">
              <a:rPr lang="it-IT" smtClean="0"/>
              <a:t>72</a:t>
            </a:fld>
            <a:endParaRPr lang="it-IT"/>
          </a:p>
        </p:txBody>
      </p:sp>
    </p:spTree>
    <p:extLst>
      <p:ext uri="{BB962C8B-B14F-4D97-AF65-F5344CB8AC3E}">
        <p14:creationId xmlns:p14="http://schemas.microsoft.com/office/powerpoint/2010/main" val="10410445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F5EFF2F2-D726-4765-9C2E-DC6DE2C137CB}" type="slidenum">
              <a:rPr lang="it-IT" smtClean="0"/>
              <a:t>73</a:t>
            </a:fld>
            <a:endParaRPr lang="it-IT"/>
          </a:p>
        </p:txBody>
      </p:sp>
    </p:spTree>
    <p:extLst>
      <p:ext uri="{BB962C8B-B14F-4D97-AF65-F5344CB8AC3E}">
        <p14:creationId xmlns:p14="http://schemas.microsoft.com/office/powerpoint/2010/main" val="11199508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algn="l"/>
            <a:endParaRPr lang="it-IT" dirty="0"/>
          </a:p>
        </p:txBody>
      </p:sp>
      <p:sp>
        <p:nvSpPr>
          <p:cNvPr id="4" name="Segnaposto numero diapositiva 3"/>
          <p:cNvSpPr>
            <a:spLocks noGrp="1"/>
          </p:cNvSpPr>
          <p:nvPr>
            <p:ph type="sldNum" sz="quarter" idx="5"/>
          </p:nvPr>
        </p:nvSpPr>
        <p:spPr/>
        <p:txBody>
          <a:bodyPr/>
          <a:lstStyle/>
          <a:p>
            <a:fld id="{F5EFF2F2-D726-4765-9C2E-DC6DE2C137CB}" type="slidenum">
              <a:rPr lang="it-IT" smtClean="0"/>
              <a:t>74</a:t>
            </a:fld>
            <a:endParaRPr lang="it-IT"/>
          </a:p>
        </p:txBody>
      </p:sp>
    </p:spTree>
    <p:extLst>
      <p:ext uri="{BB962C8B-B14F-4D97-AF65-F5344CB8AC3E}">
        <p14:creationId xmlns:p14="http://schemas.microsoft.com/office/powerpoint/2010/main" val="3353003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algn="l"/>
            <a:endParaRPr lang="it-IT" dirty="0"/>
          </a:p>
        </p:txBody>
      </p:sp>
      <p:sp>
        <p:nvSpPr>
          <p:cNvPr id="4" name="Segnaposto numero diapositiva 3"/>
          <p:cNvSpPr>
            <a:spLocks noGrp="1"/>
          </p:cNvSpPr>
          <p:nvPr>
            <p:ph type="sldNum" sz="quarter" idx="5"/>
          </p:nvPr>
        </p:nvSpPr>
        <p:spPr/>
        <p:txBody>
          <a:bodyPr/>
          <a:lstStyle/>
          <a:p>
            <a:fld id="{F5EFF2F2-D726-4765-9C2E-DC6DE2C137CB}" type="slidenum">
              <a:rPr lang="it-IT" smtClean="0"/>
              <a:t>75</a:t>
            </a:fld>
            <a:endParaRPr lang="it-IT"/>
          </a:p>
        </p:txBody>
      </p:sp>
    </p:spTree>
    <p:extLst>
      <p:ext uri="{BB962C8B-B14F-4D97-AF65-F5344CB8AC3E}">
        <p14:creationId xmlns:p14="http://schemas.microsoft.com/office/powerpoint/2010/main" val="2275172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it-IT"/>
              <a:t>Fare clic per modificare lo stile del titolo dello schema</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5BCAD085-E8A6-8845-BD4E-CB4CCA059FC4}" type="datetimeFigureOut">
              <a:rPr lang="en-US" smtClean="0"/>
              <a:t>11/27/2024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‹N›</a:t>
            </a:fld>
            <a:endParaRPr lang="en-US"/>
          </a:p>
        </p:txBody>
      </p:sp>
    </p:spTree>
    <p:extLst>
      <p:ext uri="{BB962C8B-B14F-4D97-AF65-F5344CB8AC3E}">
        <p14:creationId xmlns:p14="http://schemas.microsoft.com/office/powerpoint/2010/main" val="18189598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5BCAD085-E8A6-8845-BD4E-CB4CCA059FC4}" type="datetimeFigureOut">
              <a:rPr lang="en-US" smtClean="0"/>
              <a:t>11/27/2024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‹N›</a:t>
            </a:fld>
            <a:endParaRPr lang="en-US"/>
          </a:p>
        </p:txBody>
      </p:sp>
    </p:spTree>
    <p:extLst>
      <p:ext uri="{BB962C8B-B14F-4D97-AF65-F5344CB8AC3E}">
        <p14:creationId xmlns:p14="http://schemas.microsoft.com/office/powerpoint/2010/main" val="27453004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5BCAD085-E8A6-8845-BD4E-CB4CCA059FC4}" type="datetimeFigureOut">
              <a:rPr lang="en-US" smtClean="0"/>
              <a:t>11/27/2024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‹N›</a:t>
            </a:fld>
            <a:endParaRPr lang="en-US"/>
          </a:p>
        </p:txBody>
      </p:sp>
    </p:spTree>
    <p:extLst>
      <p:ext uri="{BB962C8B-B14F-4D97-AF65-F5344CB8AC3E}">
        <p14:creationId xmlns:p14="http://schemas.microsoft.com/office/powerpoint/2010/main" val="32162371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Vuota">
    <p:spTree>
      <p:nvGrpSpPr>
        <p:cNvPr id="1" name=""/>
        <p:cNvGrpSpPr/>
        <p:nvPr/>
      </p:nvGrpSpPr>
      <p:grpSpPr>
        <a:xfrm>
          <a:off x="0" y="0"/>
          <a:ext cx="0" cy="0"/>
          <a:chOff x="0" y="0"/>
          <a:chExt cx="0" cy="0"/>
        </a:xfrm>
      </p:grpSpPr>
      <p:sp>
        <p:nvSpPr>
          <p:cNvPr id="4" name="Segnaposto testo 3">
            <a:extLst>
              <a:ext uri="{FF2B5EF4-FFF2-40B4-BE49-F238E27FC236}">
                <a16:creationId xmlns:a16="http://schemas.microsoft.com/office/drawing/2014/main" id="{C44B94CD-52C1-4B24-B976-E053F9905815}"/>
              </a:ext>
            </a:extLst>
          </p:cNvPr>
          <p:cNvSpPr>
            <a:spLocks noGrp="1"/>
          </p:cNvSpPr>
          <p:nvPr>
            <p:ph type="body" sz="quarter" idx="12"/>
          </p:nvPr>
        </p:nvSpPr>
        <p:spPr>
          <a:xfrm>
            <a:off x="135001" y="43038"/>
            <a:ext cx="6316400" cy="236542"/>
          </a:xfrm>
        </p:spPr>
        <p:txBody>
          <a:bodyPr/>
          <a:lstStyle>
            <a:lvl1pPr algn="l">
              <a:defRPr sz="788">
                <a:solidFill>
                  <a:schemeClr val="bg1"/>
                </a:solidFill>
                <a:latin typeface="+mj-lt"/>
              </a:defRPr>
            </a:lvl1pPr>
            <a:lvl2pPr algn="r">
              <a:defRPr sz="675">
                <a:solidFill>
                  <a:schemeClr val="accent2"/>
                </a:solidFill>
                <a:latin typeface="+mn-lt"/>
              </a:defRPr>
            </a:lvl2pPr>
            <a:lvl3pPr algn="r">
              <a:defRPr sz="675">
                <a:solidFill>
                  <a:schemeClr val="accent2"/>
                </a:solidFill>
                <a:latin typeface="+mn-lt"/>
              </a:defRPr>
            </a:lvl3pPr>
            <a:lvl4pPr algn="r">
              <a:defRPr sz="675">
                <a:solidFill>
                  <a:schemeClr val="accent2"/>
                </a:solidFill>
                <a:latin typeface="+mn-lt"/>
              </a:defRPr>
            </a:lvl4pPr>
            <a:lvl5pPr algn="r">
              <a:defRPr sz="675">
                <a:solidFill>
                  <a:schemeClr val="accent2"/>
                </a:solidFill>
                <a:latin typeface="+mn-lt"/>
              </a:defRPr>
            </a:lvl5pPr>
          </a:lstStyle>
          <a:p>
            <a:pPr lvl="0"/>
            <a:r>
              <a:rPr lang="it-IT" dirty="0"/>
              <a:t>Fare clic per modificare gli stili del testo dello schema</a:t>
            </a:r>
          </a:p>
        </p:txBody>
      </p:sp>
      <p:sp>
        <p:nvSpPr>
          <p:cNvPr id="5" name="Segnaposto testo 6">
            <a:extLst>
              <a:ext uri="{FF2B5EF4-FFF2-40B4-BE49-F238E27FC236}">
                <a16:creationId xmlns:a16="http://schemas.microsoft.com/office/drawing/2014/main" id="{EA3C2B37-937B-452E-BE59-3930E1A651D5}"/>
              </a:ext>
            </a:extLst>
          </p:cNvPr>
          <p:cNvSpPr>
            <a:spLocks noGrp="1"/>
          </p:cNvSpPr>
          <p:nvPr>
            <p:ph type="body" sz="quarter" idx="13" hasCustomPrompt="1"/>
          </p:nvPr>
        </p:nvSpPr>
        <p:spPr>
          <a:xfrm>
            <a:off x="135000" y="290381"/>
            <a:ext cx="6338299" cy="215816"/>
          </a:xfrm>
        </p:spPr>
        <p:txBody>
          <a:bodyPr/>
          <a:lstStyle>
            <a:lvl1pPr algn="l">
              <a:defRPr sz="600" spc="225">
                <a:solidFill>
                  <a:schemeClr val="bg1"/>
                </a:solidFill>
              </a:defRPr>
            </a:lvl1pPr>
          </a:lstStyle>
          <a:p>
            <a:pPr lvl="0"/>
            <a:r>
              <a:rPr lang="it-IT" dirty="0"/>
              <a:t>FARE CLIC PER MODIFICARE GLI STILI DEL TESTO DELLO SCHEMA</a:t>
            </a:r>
          </a:p>
        </p:txBody>
      </p:sp>
    </p:spTree>
    <p:extLst>
      <p:ext uri="{BB962C8B-B14F-4D97-AF65-F5344CB8AC3E}">
        <p14:creationId xmlns:p14="http://schemas.microsoft.com/office/powerpoint/2010/main" val="4172067245"/>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Vuota">
    <p:spTree>
      <p:nvGrpSpPr>
        <p:cNvPr id="1" name=""/>
        <p:cNvGrpSpPr/>
        <p:nvPr/>
      </p:nvGrpSpPr>
      <p:grpSpPr>
        <a:xfrm>
          <a:off x="0" y="0"/>
          <a:ext cx="0" cy="0"/>
          <a:chOff x="0" y="0"/>
          <a:chExt cx="0" cy="0"/>
        </a:xfrm>
      </p:grpSpPr>
      <p:sp>
        <p:nvSpPr>
          <p:cNvPr id="4" name="Segnaposto testo 3">
            <a:extLst>
              <a:ext uri="{FF2B5EF4-FFF2-40B4-BE49-F238E27FC236}">
                <a16:creationId xmlns:a16="http://schemas.microsoft.com/office/drawing/2014/main" id="{C44B94CD-52C1-4B24-B976-E053F9905815}"/>
              </a:ext>
            </a:extLst>
          </p:cNvPr>
          <p:cNvSpPr>
            <a:spLocks noGrp="1"/>
          </p:cNvSpPr>
          <p:nvPr>
            <p:ph type="body" sz="quarter" idx="12"/>
          </p:nvPr>
        </p:nvSpPr>
        <p:spPr>
          <a:xfrm>
            <a:off x="135001" y="43038"/>
            <a:ext cx="6316400" cy="236542"/>
          </a:xfrm>
        </p:spPr>
        <p:txBody>
          <a:bodyPr/>
          <a:lstStyle>
            <a:lvl1pPr algn="l">
              <a:defRPr sz="788">
                <a:solidFill>
                  <a:schemeClr val="bg1"/>
                </a:solidFill>
                <a:latin typeface="+mj-lt"/>
              </a:defRPr>
            </a:lvl1pPr>
            <a:lvl2pPr algn="r">
              <a:defRPr sz="675">
                <a:solidFill>
                  <a:schemeClr val="accent2"/>
                </a:solidFill>
                <a:latin typeface="+mn-lt"/>
              </a:defRPr>
            </a:lvl2pPr>
            <a:lvl3pPr algn="r">
              <a:defRPr sz="675">
                <a:solidFill>
                  <a:schemeClr val="accent2"/>
                </a:solidFill>
                <a:latin typeface="+mn-lt"/>
              </a:defRPr>
            </a:lvl3pPr>
            <a:lvl4pPr algn="r">
              <a:defRPr sz="675">
                <a:solidFill>
                  <a:schemeClr val="accent2"/>
                </a:solidFill>
                <a:latin typeface="+mn-lt"/>
              </a:defRPr>
            </a:lvl4pPr>
            <a:lvl5pPr algn="r">
              <a:defRPr sz="675">
                <a:solidFill>
                  <a:schemeClr val="accent2"/>
                </a:solidFill>
                <a:latin typeface="+mn-lt"/>
              </a:defRPr>
            </a:lvl5pPr>
          </a:lstStyle>
          <a:p>
            <a:pPr lvl="0"/>
            <a:r>
              <a:rPr lang="it-IT" dirty="0"/>
              <a:t>Fare clic per modificare gli stili del testo dello schema</a:t>
            </a:r>
          </a:p>
        </p:txBody>
      </p:sp>
      <p:sp>
        <p:nvSpPr>
          <p:cNvPr id="5" name="Segnaposto testo 6">
            <a:extLst>
              <a:ext uri="{FF2B5EF4-FFF2-40B4-BE49-F238E27FC236}">
                <a16:creationId xmlns:a16="http://schemas.microsoft.com/office/drawing/2014/main" id="{EA3C2B37-937B-452E-BE59-3930E1A651D5}"/>
              </a:ext>
            </a:extLst>
          </p:cNvPr>
          <p:cNvSpPr>
            <a:spLocks noGrp="1"/>
          </p:cNvSpPr>
          <p:nvPr>
            <p:ph type="body" sz="quarter" idx="13" hasCustomPrompt="1"/>
          </p:nvPr>
        </p:nvSpPr>
        <p:spPr>
          <a:xfrm>
            <a:off x="135000" y="290381"/>
            <a:ext cx="6338299" cy="215816"/>
          </a:xfrm>
        </p:spPr>
        <p:txBody>
          <a:bodyPr/>
          <a:lstStyle>
            <a:lvl1pPr algn="l">
              <a:defRPr sz="600" spc="225">
                <a:solidFill>
                  <a:schemeClr val="bg1"/>
                </a:solidFill>
              </a:defRPr>
            </a:lvl1pPr>
          </a:lstStyle>
          <a:p>
            <a:pPr lvl="0"/>
            <a:r>
              <a:rPr lang="it-IT" dirty="0"/>
              <a:t>FARE CLIC PER MODIFICARE GLI STILI DEL TESTO DELLO SCHEMA</a:t>
            </a:r>
          </a:p>
        </p:txBody>
      </p:sp>
    </p:spTree>
    <p:extLst>
      <p:ext uri="{BB962C8B-B14F-4D97-AF65-F5344CB8AC3E}">
        <p14:creationId xmlns:p14="http://schemas.microsoft.com/office/powerpoint/2010/main" val="3452465656"/>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Slides">
    <p:spTree>
      <p:nvGrpSpPr>
        <p:cNvPr id="1" name=""/>
        <p:cNvGrpSpPr/>
        <p:nvPr/>
      </p:nvGrpSpPr>
      <p:grpSpPr>
        <a:xfrm>
          <a:off x="0" y="0"/>
          <a:ext cx="0" cy="0"/>
          <a:chOff x="0" y="0"/>
          <a:chExt cx="0" cy="0"/>
        </a:xfrm>
      </p:grpSpPr>
      <p:sp>
        <p:nvSpPr>
          <p:cNvPr id="16" name="Segnaposto numero diapositiva 15">
            <a:extLst>
              <a:ext uri="{FF2B5EF4-FFF2-40B4-BE49-F238E27FC236}">
                <a16:creationId xmlns:a16="http://schemas.microsoft.com/office/drawing/2014/main" id="{F1AF751F-BD4D-4CE2-B6F1-E069E5354C5C}"/>
              </a:ext>
            </a:extLst>
          </p:cNvPr>
          <p:cNvSpPr>
            <a:spLocks noGrp="1"/>
          </p:cNvSpPr>
          <p:nvPr>
            <p:ph type="sldNum" sz="quarter" idx="15"/>
          </p:nvPr>
        </p:nvSpPr>
        <p:spPr>
          <a:xfrm>
            <a:off x="8515351" y="6348475"/>
            <a:ext cx="419099" cy="365125"/>
          </a:xfrm>
          <a:prstGeom prst="rect">
            <a:avLst/>
          </a:prstGeom>
        </p:spPr>
        <p:txBody>
          <a:bodyPr rIns="0"/>
          <a:lstStyle/>
          <a:p>
            <a:fld id="{9E8DEEB6-3209-463D-BA3E-D0F43F0ED0E4}" type="slidenum">
              <a:rPr lang="it-IT" smtClean="0"/>
              <a:pPr/>
              <a:t>‹N›</a:t>
            </a:fld>
            <a:endParaRPr lang="it-IT" dirty="0"/>
          </a:p>
        </p:txBody>
      </p:sp>
      <p:cxnSp>
        <p:nvCxnSpPr>
          <p:cNvPr id="3" name="Connettore diritto 6">
            <a:extLst>
              <a:ext uri="{FF2B5EF4-FFF2-40B4-BE49-F238E27FC236}">
                <a16:creationId xmlns:a16="http://schemas.microsoft.com/office/drawing/2014/main" id="{0F63A2FA-D2F9-2ADE-53FE-6BC631A96398}"/>
              </a:ext>
            </a:extLst>
          </p:cNvPr>
          <p:cNvCxnSpPr>
            <a:cxnSpLocks/>
          </p:cNvCxnSpPr>
          <p:nvPr userDrawn="1"/>
        </p:nvCxnSpPr>
        <p:spPr>
          <a:xfrm>
            <a:off x="251222" y="6203286"/>
            <a:ext cx="86616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Connettore diritto 8">
            <a:extLst>
              <a:ext uri="{FF2B5EF4-FFF2-40B4-BE49-F238E27FC236}">
                <a16:creationId xmlns:a16="http://schemas.microsoft.com/office/drawing/2014/main" id="{EE6FE773-C278-57B8-17F2-823643343A05}"/>
              </a:ext>
            </a:extLst>
          </p:cNvPr>
          <p:cNvCxnSpPr>
            <a:cxnSpLocks/>
          </p:cNvCxnSpPr>
          <p:nvPr userDrawn="1"/>
        </p:nvCxnSpPr>
        <p:spPr>
          <a:xfrm>
            <a:off x="274320" y="1154747"/>
            <a:ext cx="8660130"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Segnaposto testo 9">
            <a:extLst>
              <a:ext uri="{FF2B5EF4-FFF2-40B4-BE49-F238E27FC236}">
                <a16:creationId xmlns:a16="http://schemas.microsoft.com/office/drawing/2014/main" id="{E7ECCFB2-A266-E46B-E21A-346E29CB8891}"/>
              </a:ext>
            </a:extLst>
          </p:cNvPr>
          <p:cNvSpPr>
            <a:spLocks noGrp="1"/>
          </p:cNvSpPr>
          <p:nvPr>
            <p:ph type="body" sz="quarter" idx="13" hasCustomPrompt="1"/>
          </p:nvPr>
        </p:nvSpPr>
        <p:spPr>
          <a:xfrm>
            <a:off x="251222" y="1217992"/>
            <a:ext cx="8695134" cy="4644000"/>
          </a:xfrm>
        </p:spPr>
        <p:txBody>
          <a:bodyPr lIns="0" tIns="0" rIns="0" bIns="0">
            <a:noAutofit/>
          </a:bodyPr>
          <a:lstStyle>
            <a:lvl1pPr marL="0" indent="0">
              <a:buNone/>
              <a:defRPr/>
            </a:lvl1pPr>
            <a:lvl2pPr marL="203597" indent="-171450">
              <a:defRPr/>
            </a:lvl2pPr>
            <a:lvl3pPr marL="407194" indent="-171450">
              <a:defRPr/>
            </a:lvl3pPr>
            <a:lvl4pPr marL="534591" indent="-171450">
              <a:defRPr/>
            </a:lvl4pPr>
            <a:lvl5pPr marL="740569" indent="-171450">
              <a:defRPr/>
            </a:lvl5pPr>
          </a:lstStyle>
          <a:p>
            <a:pPr lvl="0"/>
            <a:r>
              <a:rPr lang="en-US" noProof="0" dirty="0"/>
              <a:t>Write your text here</a:t>
            </a:r>
          </a:p>
          <a:p>
            <a:pPr lvl="1"/>
            <a:r>
              <a:rPr lang="en-US" noProof="0" dirty="0"/>
              <a:t>Second level</a:t>
            </a:r>
          </a:p>
          <a:p>
            <a:pPr lvl="2"/>
            <a:r>
              <a:rPr lang="en-US" noProof="0" dirty="0"/>
              <a:t>Third level</a:t>
            </a:r>
          </a:p>
        </p:txBody>
      </p:sp>
      <p:sp>
        <p:nvSpPr>
          <p:cNvPr id="12" name="Segnaposto numero diapositiva 5">
            <a:extLst>
              <a:ext uri="{FF2B5EF4-FFF2-40B4-BE49-F238E27FC236}">
                <a16:creationId xmlns:a16="http://schemas.microsoft.com/office/drawing/2014/main" id="{3B3FCAE7-56E8-44A5-99A5-D8917FFB52F0}"/>
              </a:ext>
            </a:extLst>
          </p:cNvPr>
          <p:cNvSpPr txBox="1">
            <a:spLocks/>
          </p:cNvSpPr>
          <p:nvPr userDrawn="1"/>
        </p:nvSpPr>
        <p:spPr>
          <a:xfrm>
            <a:off x="8515351" y="6348475"/>
            <a:ext cx="419099" cy="365125"/>
          </a:xfrm>
          <a:prstGeom prst="rect">
            <a:avLst/>
          </a:prstGeom>
        </p:spPr>
        <p:txBody>
          <a:bodyPr vert="horz" lIns="68580" tIns="34290" rIns="0" bIns="34290" rtlCol="0" anchor="ctr"/>
          <a:lstStyle>
            <a:defPPr>
              <a:defRPr lang="it-IT"/>
            </a:defPPr>
            <a:lvl1pPr marL="0" algn="r" defTabSz="914400" rtl="0" eaLnBrk="1" latinLnBrk="0" hangingPunct="1">
              <a:defRPr sz="1800" kern="1200">
                <a:solidFill>
                  <a:schemeClr val="tx1"/>
                </a:solidFill>
                <a:latin typeface="Avenir Next LT Pro Light" panose="020B03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E8DEEB6-3209-463D-BA3E-D0F43F0ED0E4}" type="slidenum">
              <a:rPr lang="it-IT" sz="1350" smtClean="0"/>
              <a:pPr/>
              <a:t>‹N›</a:t>
            </a:fld>
            <a:endParaRPr lang="it-IT" sz="1350" dirty="0"/>
          </a:p>
        </p:txBody>
      </p:sp>
      <p:sp>
        <p:nvSpPr>
          <p:cNvPr id="14" name="CasellaDiTesto 13"/>
          <p:cNvSpPr txBox="1"/>
          <p:nvPr userDrawn="1"/>
        </p:nvSpPr>
        <p:spPr>
          <a:xfrm>
            <a:off x="207873" y="6325929"/>
            <a:ext cx="4450522" cy="323165"/>
          </a:xfrm>
          <a:prstGeom prst="rect">
            <a:avLst/>
          </a:prstGeom>
          <a:noFill/>
        </p:spPr>
        <p:txBody>
          <a:bodyPr wrap="square" rtlCol="0">
            <a:spAutoFit/>
          </a:bodyPr>
          <a:lstStyle/>
          <a:p>
            <a:r>
              <a:rPr lang="pt-PT" sz="1500" b="1" dirty="0">
                <a:solidFill>
                  <a:schemeClr val="tx1"/>
                </a:solidFill>
              </a:rPr>
              <a:t>Giuseppe Carlo Marano</a:t>
            </a:r>
            <a:endParaRPr lang="it-IT" sz="1350" b="1" dirty="0">
              <a:solidFill>
                <a:schemeClr val="tx1"/>
              </a:solidFill>
            </a:endParaRPr>
          </a:p>
        </p:txBody>
      </p:sp>
      <p:pic>
        <p:nvPicPr>
          <p:cNvPr id="15" name="Immagin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67744" y="6322078"/>
            <a:ext cx="962107" cy="407257"/>
          </a:xfrm>
          <a:prstGeom prst="rect">
            <a:avLst/>
          </a:prstGeom>
        </p:spPr>
      </p:pic>
      <p:sp>
        <p:nvSpPr>
          <p:cNvPr id="17" name="CasellaDiTesto 16"/>
          <p:cNvSpPr txBox="1"/>
          <p:nvPr userDrawn="1"/>
        </p:nvSpPr>
        <p:spPr>
          <a:xfrm>
            <a:off x="5389809" y="6322078"/>
            <a:ext cx="2557706" cy="323165"/>
          </a:xfrm>
          <a:prstGeom prst="rect">
            <a:avLst/>
          </a:prstGeom>
          <a:noFill/>
        </p:spPr>
        <p:txBody>
          <a:bodyPr wrap="square" rtlCol="0">
            <a:spAutoFit/>
          </a:bodyPr>
          <a:lstStyle/>
          <a:p>
            <a:r>
              <a:rPr lang="pt-PT" sz="1500" b="0" dirty="0">
                <a:solidFill>
                  <a:schemeClr val="tx1"/>
                </a:solidFill>
              </a:rPr>
              <a:t>CNI – 27 </a:t>
            </a:r>
            <a:r>
              <a:rPr lang="pt-PT" sz="1500" b="0" dirty="0" err="1">
                <a:solidFill>
                  <a:schemeClr val="tx1"/>
                </a:solidFill>
              </a:rPr>
              <a:t>Ottobre</a:t>
            </a:r>
            <a:r>
              <a:rPr lang="pt-PT" sz="1500" b="0" dirty="0">
                <a:solidFill>
                  <a:schemeClr val="tx1"/>
                </a:solidFill>
              </a:rPr>
              <a:t> 2024</a:t>
            </a:r>
            <a:endParaRPr lang="it-IT" sz="1350" b="0" dirty="0">
              <a:solidFill>
                <a:schemeClr val="tx1"/>
              </a:solidFill>
            </a:endParaRPr>
          </a:p>
        </p:txBody>
      </p:sp>
    </p:spTree>
    <p:extLst>
      <p:ext uri="{BB962C8B-B14F-4D97-AF65-F5344CB8AC3E}">
        <p14:creationId xmlns:p14="http://schemas.microsoft.com/office/powerpoint/2010/main" val="3006944526"/>
      </p:ext>
    </p:extLst>
  </p:cSld>
  <p:clrMapOvr>
    <a:masterClrMapping/>
  </p:clrMapOvr>
  <p:extLst>
    <p:ext uri="{DCECCB84-F9BA-43D5-87BE-67443E8EF086}">
      <p15:sldGuideLst xmlns:p15="http://schemas.microsoft.com/office/powerpoint/2012/main">
        <p15:guide id="1" orient="horz" pos="482">
          <p15:clr>
            <a:srgbClr val="FBAE40"/>
          </p15:clr>
        </p15:guide>
        <p15:guide id="2" orient="horz" pos="4020">
          <p15:clr>
            <a:srgbClr val="FBAE40"/>
          </p15:clr>
        </p15:guide>
        <p15:guide id="3" pos="211">
          <p15:clr>
            <a:srgbClr val="FBAE40"/>
          </p15:clr>
        </p15:guide>
        <p15:guide id="4" pos="751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5_Layout personalizza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4B16563-69B8-4CC8-9C1D-9145221522E4}"/>
              </a:ext>
            </a:extLst>
          </p:cNvPr>
          <p:cNvSpPr>
            <a:spLocks noGrp="1"/>
          </p:cNvSpPr>
          <p:nvPr>
            <p:ph type="title"/>
          </p:nvPr>
        </p:nvSpPr>
        <p:spPr/>
        <p:txBody>
          <a:bodyPr/>
          <a:lstStyle>
            <a:lvl1pPr algn="ctr">
              <a:defRPr>
                <a:latin typeface="+mj-lt"/>
              </a:defRPr>
            </a:lvl1pPr>
          </a:lstStyle>
          <a:p>
            <a:r>
              <a:rPr lang="it-IT"/>
              <a:t>Fare clic per modificare lo stile del titolo dello schema</a:t>
            </a:r>
          </a:p>
        </p:txBody>
      </p:sp>
      <p:sp>
        <p:nvSpPr>
          <p:cNvPr id="3" name="Segnaposto data 2">
            <a:extLst>
              <a:ext uri="{FF2B5EF4-FFF2-40B4-BE49-F238E27FC236}">
                <a16:creationId xmlns:a16="http://schemas.microsoft.com/office/drawing/2014/main" id="{B10A0B44-1E8C-4AF1-A742-05556580848C}"/>
              </a:ext>
            </a:extLst>
          </p:cNvPr>
          <p:cNvSpPr>
            <a:spLocks noGrp="1"/>
          </p:cNvSpPr>
          <p:nvPr>
            <p:ph type="dt" sz="half" idx="10"/>
          </p:nvPr>
        </p:nvSpPr>
        <p:spPr>
          <a:xfrm>
            <a:off x="126900" y="6623026"/>
            <a:ext cx="2057400" cy="216000"/>
          </a:xfrm>
          <a:prstGeom prst="rect">
            <a:avLst/>
          </a:prstGeom>
        </p:spPr>
        <p:txBody>
          <a:bodyPr/>
          <a:lstStyle/>
          <a:p>
            <a:fld id="{81D3145E-B1DA-43BC-8F82-43C4263E046D}" type="datetimeFigureOut">
              <a:rPr lang="it-IT" smtClean="0"/>
              <a:pPr/>
              <a:t>27/11/2024</a:t>
            </a:fld>
            <a:endParaRPr lang="it-IT"/>
          </a:p>
        </p:txBody>
      </p:sp>
      <p:sp>
        <p:nvSpPr>
          <p:cNvPr id="4" name="Segnaposto numero diapositiva 3">
            <a:extLst>
              <a:ext uri="{FF2B5EF4-FFF2-40B4-BE49-F238E27FC236}">
                <a16:creationId xmlns:a16="http://schemas.microsoft.com/office/drawing/2014/main" id="{AEEEAFB7-3C44-465E-80D7-9A5CC8714E1F}"/>
              </a:ext>
            </a:extLst>
          </p:cNvPr>
          <p:cNvSpPr>
            <a:spLocks noGrp="1"/>
          </p:cNvSpPr>
          <p:nvPr>
            <p:ph type="sldNum" sz="quarter" idx="11"/>
          </p:nvPr>
        </p:nvSpPr>
        <p:spPr>
          <a:xfrm>
            <a:off x="6965147" y="6623026"/>
            <a:ext cx="2057400" cy="216000"/>
          </a:xfrm>
          <a:prstGeom prst="rect">
            <a:avLst/>
          </a:prstGeom>
        </p:spPr>
        <p:txBody>
          <a:bodyPr/>
          <a:lstStyle/>
          <a:p>
            <a:fld id="{EE272CC6-F969-4BE6-92FF-DB5CFBA96BF0}" type="slidenum">
              <a:rPr lang="it-IT" smtClean="0"/>
              <a:pPr/>
              <a:t>‹N›</a:t>
            </a:fld>
            <a:endParaRPr lang="it-IT"/>
          </a:p>
        </p:txBody>
      </p:sp>
      <p:sp>
        <p:nvSpPr>
          <p:cNvPr id="5" name="Segnaposto testo 3">
            <a:extLst>
              <a:ext uri="{FF2B5EF4-FFF2-40B4-BE49-F238E27FC236}">
                <a16:creationId xmlns:a16="http://schemas.microsoft.com/office/drawing/2014/main" id="{F08A6BAA-C0E7-4B0E-B686-46B074C3CF9E}"/>
              </a:ext>
            </a:extLst>
          </p:cNvPr>
          <p:cNvSpPr>
            <a:spLocks noGrp="1"/>
          </p:cNvSpPr>
          <p:nvPr>
            <p:ph type="body" sz="quarter" idx="12"/>
          </p:nvPr>
        </p:nvSpPr>
        <p:spPr>
          <a:xfrm>
            <a:off x="135001" y="43038"/>
            <a:ext cx="6316400" cy="236542"/>
          </a:xfrm>
        </p:spPr>
        <p:txBody>
          <a:bodyPr/>
          <a:lstStyle>
            <a:lvl1pPr algn="l">
              <a:defRPr sz="788">
                <a:solidFill>
                  <a:schemeClr val="bg1"/>
                </a:solidFill>
                <a:latin typeface="+mj-lt"/>
              </a:defRPr>
            </a:lvl1pPr>
            <a:lvl2pPr algn="r">
              <a:defRPr sz="675">
                <a:solidFill>
                  <a:schemeClr val="accent2"/>
                </a:solidFill>
                <a:latin typeface="+mn-lt"/>
              </a:defRPr>
            </a:lvl2pPr>
            <a:lvl3pPr algn="r">
              <a:defRPr sz="675">
                <a:solidFill>
                  <a:schemeClr val="accent2"/>
                </a:solidFill>
                <a:latin typeface="+mn-lt"/>
              </a:defRPr>
            </a:lvl3pPr>
            <a:lvl4pPr algn="r">
              <a:defRPr sz="675">
                <a:solidFill>
                  <a:schemeClr val="accent2"/>
                </a:solidFill>
                <a:latin typeface="+mn-lt"/>
              </a:defRPr>
            </a:lvl4pPr>
            <a:lvl5pPr algn="r">
              <a:defRPr sz="675">
                <a:solidFill>
                  <a:schemeClr val="accent2"/>
                </a:solidFill>
                <a:latin typeface="+mn-lt"/>
              </a:defRPr>
            </a:lvl5pPr>
          </a:lstStyle>
          <a:p>
            <a:pPr lvl="0"/>
            <a:r>
              <a:rPr lang="it-IT" dirty="0"/>
              <a:t>Fare clic per modificare gli stili del testo dello schema</a:t>
            </a:r>
          </a:p>
        </p:txBody>
      </p:sp>
      <p:sp>
        <p:nvSpPr>
          <p:cNvPr id="6" name="Segnaposto testo 6">
            <a:extLst>
              <a:ext uri="{FF2B5EF4-FFF2-40B4-BE49-F238E27FC236}">
                <a16:creationId xmlns:a16="http://schemas.microsoft.com/office/drawing/2014/main" id="{C58FA111-84C7-421E-901E-08D710D9649C}"/>
              </a:ext>
            </a:extLst>
          </p:cNvPr>
          <p:cNvSpPr>
            <a:spLocks noGrp="1"/>
          </p:cNvSpPr>
          <p:nvPr>
            <p:ph type="body" sz="quarter" idx="13" hasCustomPrompt="1"/>
          </p:nvPr>
        </p:nvSpPr>
        <p:spPr>
          <a:xfrm>
            <a:off x="135000" y="290381"/>
            <a:ext cx="6338299" cy="215816"/>
          </a:xfrm>
        </p:spPr>
        <p:txBody>
          <a:bodyPr/>
          <a:lstStyle>
            <a:lvl1pPr algn="l">
              <a:defRPr sz="600" spc="225">
                <a:solidFill>
                  <a:schemeClr val="bg1"/>
                </a:solidFill>
              </a:defRPr>
            </a:lvl1pPr>
          </a:lstStyle>
          <a:p>
            <a:pPr lvl="0"/>
            <a:r>
              <a:rPr lang="it-IT" dirty="0"/>
              <a:t>FARE CLIC PER MODIFICARE GLI STILI DEL TESTO DELLO SCHEMA</a:t>
            </a:r>
          </a:p>
        </p:txBody>
      </p:sp>
      <p:sp>
        <p:nvSpPr>
          <p:cNvPr id="7" name="Segnaposto testo 10">
            <a:extLst>
              <a:ext uri="{FF2B5EF4-FFF2-40B4-BE49-F238E27FC236}">
                <a16:creationId xmlns:a16="http://schemas.microsoft.com/office/drawing/2014/main" id="{B8CBEDEC-81E0-45E9-B015-56754EEDD738}"/>
              </a:ext>
            </a:extLst>
          </p:cNvPr>
          <p:cNvSpPr>
            <a:spLocks noGrp="1"/>
          </p:cNvSpPr>
          <p:nvPr>
            <p:ph idx="1"/>
          </p:nvPr>
        </p:nvSpPr>
        <p:spPr>
          <a:xfrm>
            <a:off x="107882" y="2268000"/>
            <a:ext cx="8939936" cy="4176000"/>
          </a:xfrm>
          <a:prstGeom prst="rect">
            <a:avLst/>
          </a:prstGeom>
        </p:spPr>
        <p:txBody>
          <a:bodyPr vert="horz" lIns="91440" tIns="45720" rIns="91440" bIns="45720" rtlCol="0">
            <a:noAutofit/>
          </a:body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Tree>
    <p:extLst>
      <p:ext uri="{BB962C8B-B14F-4D97-AF65-F5344CB8AC3E}">
        <p14:creationId xmlns:p14="http://schemas.microsoft.com/office/powerpoint/2010/main" val="19479019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obj">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2205227"/>
            <a:ext cx="9144000" cy="4653280"/>
          </a:xfrm>
          <a:custGeom>
            <a:avLst/>
            <a:gdLst/>
            <a:ahLst/>
            <a:cxnLst/>
            <a:rect l="l" t="t" r="r" b="b"/>
            <a:pathLst>
              <a:path w="9144000" h="4653280">
                <a:moveTo>
                  <a:pt x="0" y="4652771"/>
                </a:moveTo>
                <a:lnTo>
                  <a:pt x="9144000" y="4652771"/>
                </a:lnTo>
                <a:lnTo>
                  <a:pt x="9144000" y="0"/>
                </a:lnTo>
                <a:lnTo>
                  <a:pt x="0" y="0"/>
                </a:lnTo>
                <a:lnTo>
                  <a:pt x="0" y="4652771"/>
                </a:lnTo>
                <a:close/>
              </a:path>
            </a:pathLst>
          </a:custGeom>
          <a:solidFill>
            <a:srgbClr val="EDEDED"/>
          </a:solidFill>
        </p:spPr>
        <p:txBody>
          <a:bodyPr wrap="square" lIns="0" tIns="0" rIns="0" bIns="0" rtlCol="0"/>
          <a:lstStyle/>
          <a:p>
            <a:endParaRPr sz="1350"/>
          </a:p>
        </p:txBody>
      </p:sp>
      <p:sp>
        <p:nvSpPr>
          <p:cNvPr id="17" name="bk object 17"/>
          <p:cNvSpPr/>
          <p:nvPr/>
        </p:nvSpPr>
        <p:spPr>
          <a:xfrm>
            <a:off x="0" y="1"/>
            <a:ext cx="9144000" cy="2260091"/>
          </a:xfrm>
          <a:prstGeom prst="rect">
            <a:avLst/>
          </a:prstGeom>
          <a:blipFill>
            <a:blip r:embed="rId2" cstate="print"/>
            <a:stretch>
              <a:fillRect/>
            </a:stretch>
          </a:blipFill>
        </p:spPr>
        <p:txBody>
          <a:bodyPr wrap="square" lIns="0" tIns="0" rIns="0" bIns="0" rtlCol="0"/>
          <a:lstStyle/>
          <a:p>
            <a:endParaRPr sz="1350"/>
          </a:p>
        </p:txBody>
      </p:sp>
      <p:sp>
        <p:nvSpPr>
          <p:cNvPr id="18" name="bk object 18"/>
          <p:cNvSpPr/>
          <p:nvPr/>
        </p:nvSpPr>
        <p:spPr>
          <a:xfrm>
            <a:off x="0" y="1"/>
            <a:ext cx="9144000" cy="2205355"/>
          </a:xfrm>
          <a:custGeom>
            <a:avLst/>
            <a:gdLst/>
            <a:ahLst/>
            <a:cxnLst/>
            <a:rect l="l" t="t" r="r" b="b"/>
            <a:pathLst>
              <a:path w="9144000" h="2205355">
                <a:moveTo>
                  <a:pt x="9143999" y="0"/>
                </a:moveTo>
                <a:lnTo>
                  <a:pt x="0" y="0"/>
                </a:lnTo>
                <a:lnTo>
                  <a:pt x="0" y="2205228"/>
                </a:lnTo>
                <a:lnTo>
                  <a:pt x="9143999" y="2205228"/>
                </a:lnTo>
                <a:lnTo>
                  <a:pt x="9143999" y="0"/>
                </a:lnTo>
                <a:close/>
              </a:path>
            </a:pathLst>
          </a:custGeom>
          <a:solidFill>
            <a:srgbClr val="134573"/>
          </a:solidFill>
        </p:spPr>
        <p:txBody>
          <a:bodyPr wrap="square" lIns="0" tIns="0" rIns="0" bIns="0" rtlCol="0"/>
          <a:lstStyle/>
          <a:p>
            <a:endParaRPr sz="1350"/>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11/27/2024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‹N›</a:t>
            </a:fld>
            <a:endParaRPr/>
          </a:p>
        </p:txBody>
      </p:sp>
    </p:spTree>
    <p:extLst>
      <p:ext uri="{BB962C8B-B14F-4D97-AF65-F5344CB8AC3E}">
        <p14:creationId xmlns:p14="http://schemas.microsoft.com/office/powerpoint/2010/main" val="1299119783"/>
      </p:ext>
    </p:extLst>
  </p:cSld>
  <p:clrMapOvr>
    <a:masterClrMapping/>
  </p:clrMapOvr>
  <p:transition spd="slow">
    <p:wip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Layout personalizza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4B16563-69B8-4CC8-9C1D-9145221522E4}"/>
              </a:ext>
            </a:extLst>
          </p:cNvPr>
          <p:cNvSpPr>
            <a:spLocks noGrp="1"/>
          </p:cNvSpPr>
          <p:nvPr>
            <p:ph type="title"/>
          </p:nvPr>
        </p:nvSpPr>
        <p:spPr/>
        <p:txBody>
          <a:bodyPr/>
          <a:lstStyle>
            <a:lvl1pPr algn="ctr">
              <a:defRPr b="1">
                <a:solidFill>
                  <a:srgbClr val="002060"/>
                </a:solidFill>
                <a:latin typeface="+mj-lt"/>
              </a:defRPr>
            </a:lvl1pPr>
          </a:lstStyle>
          <a:p>
            <a:r>
              <a:rPr lang="it-IT"/>
              <a:t>Fare clic per modificare lo stile del titolo dello schema</a:t>
            </a:r>
          </a:p>
        </p:txBody>
      </p:sp>
      <p:sp>
        <p:nvSpPr>
          <p:cNvPr id="3" name="Segnaposto data 2">
            <a:extLst>
              <a:ext uri="{FF2B5EF4-FFF2-40B4-BE49-F238E27FC236}">
                <a16:creationId xmlns:a16="http://schemas.microsoft.com/office/drawing/2014/main" id="{B10A0B44-1E8C-4AF1-A742-05556580848C}"/>
              </a:ext>
            </a:extLst>
          </p:cNvPr>
          <p:cNvSpPr>
            <a:spLocks noGrp="1"/>
          </p:cNvSpPr>
          <p:nvPr>
            <p:ph type="dt" sz="half" idx="10"/>
          </p:nvPr>
        </p:nvSpPr>
        <p:spPr/>
        <p:txBody>
          <a:bodyPr/>
          <a:lstStyle/>
          <a:p>
            <a:fld id="{4B3962BC-5971-4F0E-A3EB-DDD21E57AA39}" type="datetime1">
              <a:rPr lang="it-IT" smtClean="0"/>
              <a:t>27/11/2024</a:t>
            </a:fld>
            <a:endParaRPr lang="it-IT"/>
          </a:p>
        </p:txBody>
      </p:sp>
      <p:sp>
        <p:nvSpPr>
          <p:cNvPr id="4" name="Segnaposto numero diapositiva 3">
            <a:extLst>
              <a:ext uri="{FF2B5EF4-FFF2-40B4-BE49-F238E27FC236}">
                <a16:creationId xmlns:a16="http://schemas.microsoft.com/office/drawing/2014/main" id="{AEEEAFB7-3C44-465E-80D7-9A5CC8714E1F}"/>
              </a:ext>
            </a:extLst>
          </p:cNvPr>
          <p:cNvSpPr>
            <a:spLocks noGrp="1"/>
          </p:cNvSpPr>
          <p:nvPr>
            <p:ph type="sldNum" sz="quarter" idx="11"/>
          </p:nvPr>
        </p:nvSpPr>
        <p:spPr/>
        <p:txBody>
          <a:bodyPr/>
          <a:lstStyle/>
          <a:p>
            <a:fld id="{EE272CC6-F969-4BE6-92FF-DB5CFBA96BF0}" type="slidenum">
              <a:rPr lang="it-IT" smtClean="0"/>
              <a:pPr/>
              <a:t>‹N›</a:t>
            </a:fld>
            <a:endParaRPr lang="it-IT"/>
          </a:p>
        </p:txBody>
      </p:sp>
      <p:sp>
        <p:nvSpPr>
          <p:cNvPr id="5" name="Segnaposto testo 3">
            <a:extLst>
              <a:ext uri="{FF2B5EF4-FFF2-40B4-BE49-F238E27FC236}">
                <a16:creationId xmlns:a16="http://schemas.microsoft.com/office/drawing/2014/main" id="{F08A6BAA-C0E7-4B0E-B686-46B074C3CF9E}"/>
              </a:ext>
            </a:extLst>
          </p:cNvPr>
          <p:cNvSpPr>
            <a:spLocks noGrp="1"/>
          </p:cNvSpPr>
          <p:nvPr>
            <p:ph type="body" sz="quarter" idx="12"/>
          </p:nvPr>
        </p:nvSpPr>
        <p:spPr>
          <a:xfrm>
            <a:off x="135001" y="43038"/>
            <a:ext cx="6316400" cy="236542"/>
          </a:xfrm>
        </p:spPr>
        <p:txBody>
          <a:bodyPr/>
          <a:lstStyle>
            <a:lvl1pPr algn="l">
              <a:defRPr sz="788">
                <a:solidFill>
                  <a:schemeClr val="bg1"/>
                </a:solidFill>
                <a:latin typeface="+mj-lt"/>
              </a:defRPr>
            </a:lvl1pPr>
            <a:lvl2pPr algn="r">
              <a:defRPr sz="675">
                <a:solidFill>
                  <a:schemeClr val="accent2"/>
                </a:solidFill>
                <a:latin typeface="+mn-lt"/>
              </a:defRPr>
            </a:lvl2pPr>
            <a:lvl3pPr algn="r">
              <a:defRPr sz="675">
                <a:solidFill>
                  <a:schemeClr val="accent2"/>
                </a:solidFill>
                <a:latin typeface="+mn-lt"/>
              </a:defRPr>
            </a:lvl3pPr>
            <a:lvl4pPr algn="r">
              <a:defRPr sz="675">
                <a:solidFill>
                  <a:schemeClr val="accent2"/>
                </a:solidFill>
                <a:latin typeface="+mn-lt"/>
              </a:defRPr>
            </a:lvl4pPr>
            <a:lvl5pPr algn="r">
              <a:defRPr sz="675">
                <a:solidFill>
                  <a:schemeClr val="accent2"/>
                </a:solidFill>
                <a:latin typeface="+mn-lt"/>
              </a:defRPr>
            </a:lvl5pPr>
          </a:lstStyle>
          <a:p>
            <a:pPr lvl="0"/>
            <a:r>
              <a:rPr lang="it-IT" dirty="0"/>
              <a:t>Fare clic per modificare gli stili del testo dello schema</a:t>
            </a:r>
          </a:p>
        </p:txBody>
      </p:sp>
      <p:sp>
        <p:nvSpPr>
          <p:cNvPr id="7" name="Segnaposto testo 10">
            <a:extLst>
              <a:ext uri="{FF2B5EF4-FFF2-40B4-BE49-F238E27FC236}">
                <a16:creationId xmlns:a16="http://schemas.microsoft.com/office/drawing/2014/main" id="{B8CBEDEC-81E0-45E9-B015-56754EEDD738}"/>
              </a:ext>
            </a:extLst>
          </p:cNvPr>
          <p:cNvSpPr>
            <a:spLocks noGrp="1"/>
          </p:cNvSpPr>
          <p:nvPr>
            <p:ph idx="1"/>
          </p:nvPr>
        </p:nvSpPr>
        <p:spPr>
          <a:xfrm>
            <a:off x="107882" y="2268000"/>
            <a:ext cx="8939936" cy="4176000"/>
          </a:xfrm>
          <a:prstGeom prst="rect">
            <a:avLst/>
          </a:prstGeom>
        </p:spPr>
        <p:txBody>
          <a:bodyPr vert="horz" lIns="91440" tIns="45720" rIns="91440" bIns="45720" rtlCol="0">
            <a:noAutofit/>
          </a:body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Tree>
    <p:extLst>
      <p:ext uri="{BB962C8B-B14F-4D97-AF65-F5344CB8AC3E}">
        <p14:creationId xmlns:p14="http://schemas.microsoft.com/office/powerpoint/2010/main" val="7527797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Layout personalizza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4B16563-69B8-4CC8-9C1D-9145221522E4}"/>
              </a:ext>
            </a:extLst>
          </p:cNvPr>
          <p:cNvSpPr>
            <a:spLocks noGrp="1"/>
          </p:cNvSpPr>
          <p:nvPr>
            <p:ph type="title"/>
          </p:nvPr>
        </p:nvSpPr>
        <p:spPr/>
        <p:txBody>
          <a:bodyPr/>
          <a:lstStyle>
            <a:lvl1pPr algn="ctr">
              <a:defRPr b="1">
                <a:solidFill>
                  <a:srgbClr val="002060"/>
                </a:solidFill>
                <a:latin typeface="+mj-lt"/>
              </a:defRPr>
            </a:lvl1pPr>
          </a:lstStyle>
          <a:p>
            <a:r>
              <a:rPr lang="it-IT"/>
              <a:t>Fare clic per modificare lo stile del titolo dello schema</a:t>
            </a:r>
          </a:p>
        </p:txBody>
      </p:sp>
      <p:sp>
        <p:nvSpPr>
          <p:cNvPr id="3" name="Segnaposto data 2">
            <a:extLst>
              <a:ext uri="{FF2B5EF4-FFF2-40B4-BE49-F238E27FC236}">
                <a16:creationId xmlns:a16="http://schemas.microsoft.com/office/drawing/2014/main" id="{B10A0B44-1E8C-4AF1-A742-05556580848C}"/>
              </a:ext>
            </a:extLst>
          </p:cNvPr>
          <p:cNvSpPr>
            <a:spLocks noGrp="1"/>
          </p:cNvSpPr>
          <p:nvPr>
            <p:ph type="dt" sz="half" idx="10"/>
          </p:nvPr>
        </p:nvSpPr>
        <p:spPr/>
        <p:txBody>
          <a:bodyPr/>
          <a:lstStyle/>
          <a:p>
            <a:fld id="{4B3962BC-5971-4F0E-A3EB-DDD21E57AA39}" type="datetime1">
              <a:rPr lang="it-IT" smtClean="0"/>
              <a:t>27/11/2024</a:t>
            </a:fld>
            <a:endParaRPr lang="it-IT"/>
          </a:p>
        </p:txBody>
      </p:sp>
      <p:sp>
        <p:nvSpPr>
          <p:cNvPr id="4" name="Segnaposto numero diapositiva 3">
            <a:extLst>
              <a:ext uri="{FF2B5EF4-FFF2-40B4-BE49-F238E27FC236}">
                <a16:creationId xmlns:a16="http://schemas.microsoft.com/office/drawing/2014/main" id="{AEEEAFB7-3C44-465E-80D7-9A5CC8714E1F}"/>
              </a:ext>
            </a:extLst>
          </p:cNvPr>
          <p:cNvSpPr>
            <a:spLocks noGrp="1"/>
          </p:cNvSpPr>
          <p:nvPr>
            <p:ph type="sldNum" sz="quarter" idx="11"/>
          </p:nvPr>
        </p:nvSpPr>
        <p:spPr/>
        <p:txBody>
          <a:bodyPr/>
          <a:lstStyle/>
          <a:p>
            <a:fld id="{EE272CC6-F969-4BE6-92FF-DB5CFBA96BF0}" type="slidenum">
              <a:rPr lang="it-IT" smtClean="0"/>
              <a:pPr/>
              <a:t>‹N›</a:t>
            </a:fld>
            <a:endParaRPr lang="it-IT"/>
          </a:p>
        </p:txBody>
      </p:sp>
      <p:sp>
        <p:nvSpPr>
          <p:cNvPr id="5" name="Segnaposto testo 3">
            <a:extLst>
              <a:ext uri="{FF2B5EF4-FFF2-40B4-BE49-F238E27FC236}">
                <a16:creationId xmlns:a16="http://schemas.microsoft.com/office/drawing/2014/main" id="{F08A6BAA-C0E7-4B0E-B686-46B074C3CF9E}"/>
              </a:ext>
            </a:extLst>
          </p:cNvPr>
          <p:cNvSpPr>
            <a:spLocks noGrp="1"/>
          </p:cNvSpPr>
          <p:nvPr>
            <p:ph type="body" sz="quarter" idx="12"/>
          </p:nvPr>
        </p:nvSpPr>
        <p:spPr>
          <a:xfrm>
            <a:off x="135001" y="43038"/>
            <a:ext cx="6316400" cy="236542"/>
          </a:xfrm>
        </p:spPr>
        <p:txBody>
          <a:bodyPr/>
          <a:lstStyle>
            <a:lvl1pPr algn="l">
              <a:defRPr sz="788">
                <a:solidFill>
                  <a:schemeClr val="bg1"/>
                </a:solidFill>
                <a:latin typeface="+mj-lt"/>
              </a:defRPr>
            </a:lvl1pPr>
            <a:lvl2pPr algn="r">
              <a:defRPr sz="675">
                <a:solidFill>
                  <a:schemeClr val="accent2"/>
                </a:solidFill>
                <a:latin typeface="+mn-lt"/>
              </a:defRPr>
            </a:lvl2pPr>
            <a:lvl3pPr algn="r">
              <a:defRPr sz="675">
                <a:solidFill>
                  <a:schemeClr val="accent2"/>
                </a:solidFill>
                <a:latin typeface="+mn-lt"/>
              </a:defRPr>
            </a:lvl3pPr>
            <a:lvl4pPr algn="r">
              <a:defRPr sz="675">
                <a:solidFill>
                  <a:schemeClr val="accent2"/>
                </a:solidFill>
                <a:latin typeface="+mn-lt"/>
              </a:defRPr>
            </a:lvl4pPr>
            <a:lvl5pPr algn="r">
              <a:defRPr sz="675">
                <a:solidFill>
                  <a:schemeClr val="accent2"/>
                </a:solidFill>
                <a:latin typeface="+mn-lt"/>
              </a:defRPr>
            </a:lvl5pPr>
          </a:lstStyle>
          <a:p>
            <a:pPr lvl="0"/>
            <a:r>
              <a:rPr lang="it-IT" dirty="0"/>
              <a:t>Fare clic per modificare gli stili del testo dello schema</a:t>
            </a:r>
          </a:p>
        </p:txBody>
      </p:sp>
      <p:sp>
        <p:nvSpPr>
          <p:cNvPr id="7" name="Segnaposto testo 10">
            <a:extLst>
              <a:ext uri="{FF2B5EF4-FFF2-40B4-BE49-F238E27FC236}">
                <a16:creationId xmlns:a16="http://schemas.microsoft.com/office/drawing/2014/main" id="{B8CBEDEC-81E0-45E9-B015-56754EEDD738}"/>
              </a:ext>
            </a:extLst>
          </p:cNvPr>
          <p:cNvSpPr>
            <a:spLocks noGrp="1"/>
          </p:cNvSpPr>
          <p:nvPr>
            <p:ph idx="1"/>
          </p:nvPr>
        </p:nvSpPr>
        <p:spPr>
          <a:xfrm>
            <a:off x="107882" y="2268000"/>
            <a:ext cx="8939936" cy="4176000"/>
          </a:xfrm>
          <a:prstGeom prst="rect">
            <a:avLst/>
          </a:prstGeom>
        </p:spPr>
        <p:txBody>
          <a:bodyPr vert="horz" lIns="91440" tIns="45720" rIns="91440" bIns="45720" rtlCol="0">
            <a:noAutofit/>
          </a:body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Tree>
    <p:extLst>
      <p:ext uri="{BB962C8B-B14F-4D97-AF65-F5344CB8AC3E}">
        <p14:creationId xmlns:p14="http://schemas.microsoft.com/office/powerpoint/2010/main" val="34118014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Layout personalizza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4B16563-69B8-4CC8-9C1D-9145221522E4}"/>
              </a:ext>
            </a:extLst>
          </p:cNvPr>
          <p:cNvSpPr>
            <a:spLocks noGrp="1"/>
          </p:cNvSpPr>
          <p:nvPr>
            <p:ph type="title"/>
          </p:nvPr>
        </p:nvSpPr>
        <p:spPr/>
        <p:txBody>
          <a:bodyPr/>
          <a:lstStyle>
            <a:lvl1pPr algn="ctr">
              <a:defRPr b="1">
                <a:solidFill>
                  <a:srgbClr val="002060"/>
                </a:solidFill>
                <a:latin typeface="+mj-lt"/>
              </a:defRPr>
            </a:lvl1pPr>
          </a:lstStyle>
          <a:p>
            <a:r>
              <a:rPr lang="it-IT"/>
              <a:t>Fare clic per modificare lo stile del titolo dello schema</a:t>
            </a:r>
          </a:p>
        </p:txBody>
      </p:sp>
      <p:sp>
        <p:nvSpPr>
          <p:cNvPr id="3" name="Segnaposto data 2">
            <a:extLst>
              <a:ext uri="{FF2B5EF4-FFF2-40B4-BE49-F238E27FC236}">
                <a16:creationId xmlns:a16="http://schemas.microsoft.com/office/drawing/2014/main" id="{B10A0B44-1E8C-4AF1-A742-05556580848C}"/>
              </a:ext>
            </a:extLst>
          </p:cNvPr>
          <p:cNvSpPr>
            <a:spLocks noGrp="1"/>
          </p:cNvSpPr>
          <p:nvPr>
            <p:ph type="dt" sz="half" idx="10"/>
          </p:nvPr>
        </p:nvSpPr>
        <p:spPr/>
        <p:txBody>
          <a:bodyPr/>
          <a:lstStyle/>
          <a:p>
            <a:fld id="{4B3962BC-5971-4F0E-A3EB-DDD21E57AA39}" type="datetime1">
              <a:rPr lang="it-IT" smtClean="0"/>
              <a:t>27/11/2024</a:t>
            </a:fld>
            <a:endParaRPr lang="it-IT"/>
          </a:p>
        </p:txBody>
      </p:sp>
      <p:sp>
        <p:nvSpPr>
          <p:cNvPr id="4" name="Segnaposto numero diapositiva 3">
            <a:extLst>
              <a:ext uri="{FF2B5EF4-FFF2-40B4-BE49-F238E27FC236}">
                <a16:creationId xmlns:a16="http://schemas.microsoft.com/office/drawing/2014/main" id="{AEEEAFB7-3C44-465E-80D7-9A5CC8714E1F}"/>
              </a:ext>
            </a:extLst>
          </p:cNvPr>
          <p:cNvSpPr>
            <a:spLocks noGrp="1"/>
          </p:cNvSpPr>
          <p:nvPr>
            <p:ph type="sldNum" sz="quarter" idx="11"/>
          </p:nvPr>
        </p:nvSpPr>
        <p:spPr/>
        <p:txBody>
          <a:bodyPr/>
          <a:lstStyle/>
          <a:p>
            <a:fld id="{EE272CC6-F969-4BE6-92FF-DB5CFBA96BF0}" type="slidenum">
              <a:rPr lang="it-IT" smtClean="0"/>
              <a:pPr/>
              <a:t>‹N›</a:t>
            </a:fld>
            <a:endParaRPr lang="it-IT"/>
          </a:p>
        </p:txBody>
      </p:sp>
      <p:sp>
        <p:nvSpPr>
          <p:cNvPr id="5" name="Segnaposto testo 3">
            <a:extLst>
              <a:ext uri="{FF2B5EF4-FFF2-40B4-BE49-F238E27FC236}">
                <a16:creationId xmlns:a16="http://schemas.microsoft.com/office/drawing/2014/main" id="{F08A6BAA-C0E7-4B0E-B686-46B074C3CF9E}"/>
              </a:ext>
            </a:extLst>
          </p:cNvPr>
          <p:cNvSpPr>
            <a:spLocks noGrp="1"/>
          </p:cNvSpPr>
          <p:nvPr>
            <p:ph type="body" sz="quarter" idx="12"/>
          </p:nvPr>
        </p:nvSpPr>
        <p:spPr>
          <a:xfrm>
            <a:off x="135001" y="43038"/>
            <a:ext cx="6316400" cy="236542"/>
          </a:xfrm>
        </p:spPr>
        <p:txBody>
          <a:bodyPr/>
          <a:lstStyle>
            <a:lvl1pPr algn="l">
              <a:defRPr sz="788">
                <a:solidFill>
                  <a:schemeClr val="bg1"/>
                </a:solidFill>
                <a:latin typeface="+mj-lt"/>
              </a:defRPr>
            </a:lvl1pPr>
            <a:lvl2pPr algn="r">
              <a:defRPr sz="675">
                <a:solidFill>
                  <a:schemeClr val="accent2"/>
                </a:solidFill>
                <a:latin typeface="+mn-lt"/>
              </a:defRPr>
            </a:lvl2pPr>
            <a:lvl3pPr algn="r">
              <a:defRPr sz="675">
                <a:solidFill>
                  <a:schemeClr val="accent2"/>
                </a:solidFill>
                <a:latin typeface="+mn-lt"/>
              </a:defRPr>
            </a:lvl3pPr>
            <a:lvl4pPr algn="r">
              <a:defRPr sz="675">
                <a:solidFill>
                  <a:schemeClr val="accent2"/>
                </a:solidFill>
                <a:latin typeface="+mn-lt"/>
              </a:defRPr>
            </a:lvl4pPr>
            <a:lvl5pPr algn="r">
              <a:defRPr sz="675">
                <a:solidFill>
                  <a:schemeClr val="accent2"/>
                </a:solidFill>
                <a:latin typeface="+mn-lt"/>
              </a:defRPr>
            </a:lvl5pPr>
          </a:lstStyle>
          <a:p>
            <a:pPr lvl="0"/>
            <a:r>
              <a:rPr lang="it-IT" dirty="0"/>
              <a:t>Fare clic per modificare gli stili del testo dello schema</a:t>
            </a:r>
          </a:p>
        </p:txBody>
      </p:sp>
      <p:sp>
        <p:nvSpPr>
          <p:cNvPr id="7" name="Segnaposto testo 10">
            <a:extLst>
              <a:ext uri="{FF2B5EF4-FFF2-40B4-BE49-F238E27FC236}">
                <a16:creationId xmlns:a16="http://schemas.microsoft.com/office/drawing/2014/main" id="{B8CBEDEC-81E0-45E9-B015-56754EEDD738}"/>
              </a:ext>
            </a:extLst>
          </p:cNvPr>
          <p:cNvSpPr>
            <a:spLocks noGrp="1"/>
          </p:cNvSpPr>
          <p:nvPr>
            <p:ph idx="1"/>
          </p:nvPr>
        </p:nvSpPr>
        <p:spPr>
          <a:xfrm>
            <a:off x="107882" y="2268000"/>
            <a:ext cx="8939936" cy="4176000"/>
          </a:xfrm>
          <a:prstGeom prst="rect">
            <a:avLst/>
          </a:prstGeom>
        </p:spPr>
        <p:txBody>
          <a:bodyPr vert="horz" lIns="91440" tIns="45720" rIns="91440" bIns="45720" rtlCol="0">
            <a:noAutofit/>
          </a:body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Tree>
    <p:extLst>
      <p:ext uri="{BB962C8B-B14F-4D97-AF65-F5344CB8AC3E}">
        <p14:creationId xmlns:p14="http://schemas.microsoft.com/office/powerpoint/2010/main" val="16275861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5BCAD085-E8A6-8845-BD4E-CB4CCA059FC4}" type="datetimeFigureOut">
              <a:rPr lang="en-US" smtClean="0"/>
              <a:t>11/27/2024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‹N›</a:t>
            </a:fld>
            <a:endParaRPr lang="en-US"/>
          </a:p>
        </p:txBody>
      </p:sp>
    </p:spTree>
    <p:extLst>
      <p:ext uri="{BB962C8B-B14F-4D97-AF65-F5344CB8AC3E}">
        <p14:creationId xmlns:p14="http://schemas.microsoft.com/office/powerpoint/2010/main" val="169924534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9_Layout personalizza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4B16563-69B8-4CC8-9C1D-9145221522E4}"/>
              </a:ext>
            </a:extLst>
          </p:cNvPr>
          <p:cNvSpPr>
            <a:spLocks noGrp="1"/>
          </p:cNvSpPr>
          <p:nvPr>
            <p:ph type="title"/>
          </p:nvPr>
        </p:nvSpPr>
        <p:spPr/>
        <p:txBody>
          <a:bodyPr/>
          <a:lstStyle>
            <a:lvl1pPr algn="ctr">
              <a:defRPr b="1">
                <a:solidFill>
                  <a:srgbClr val="002060"/>
                </a:solidFill>
                <a:latin typeface="+mj-lt"/>
              </a:defRPr>
            </a:lvl1pPr>
          </a:lstStyle>
          <a:p>
            <a:r>
              <a:rPr lang="it-IT"/>
              <a:t>Fare clic per modificare lo stile del titolo dello schema</a:t>
            </a:r>
          </a:p>
        </p:txBody>
      </p:sp>
      <p:sp>
        <p:nvSpPr>
          <p:cNvPr id="3" name="Segnaposto data 2">
            <a:extLst>
              <a:ext uri="{FF2B5EF4-FFF2-40B4-BE49-F238E27FC236}">
                <a16:creationId xmlns:a16="http://schemas.microsoft.com/office/drawing/2014/main" id="{B10A0B44-1E8C-4AF1-A742-05556580848C}"/>
              </a:ext>
            </a:extLst>
          </p:cNvPr>
          <p:cNvSpPr>
            <a:spLocks noGrp="1"/>
          </p:cNvSpPr>
          <p:nvPr>
            <p:ph type="dt" sz="half" idx="10"/>
          </p:nvPr>
        </p:nvSpPr>
        <p:spPr/>
        <p:txBody>
          <a:bodyPr/>
          <a:lstStyle/>
          <a:p>
            <a:fld id="{4B3962BC-5971-4F0E-A3EB-DDD21E57AA39}" type="datetime1">
              <a:rPr lang="it-IT" smtClean="0"/>
              <a:t>27/11/2024</a:t>
            </a:fld>
            <a:endParaRPr lang="it-IT"/>
          </a:p>
        </p:txBody>
      </p:sp>
      <p:sp>
        <p:nvSpPr>
          <p:cNvPr id="4" name="Segnaposto numero diapositiva 3">
            <a:extLst>
              <a:ext uri="{FF2B5EF4-FFF2-40B4-BE49-F238E27FC236}">
                <a16:creationId xmlns:a16="http://schemas.microsoft.com/office/drawing/2014/main" id="{AEEEAFB7-3C44-465E-80D7-9A5CC8714E1F}"/>
              </a:ext>
            </a:extLst>
          </p:cNvPr>
          <p:cNvSpPr>
            <a:spLocks noGrp="1"/>
          </p:cNvSpPr>
          <p:nvPr>
            <p:ph type="sldNum" sz="quarter" idx="11"/>
          </p:nvPr>
        </p:nvSpPr>
        <p:spPr/>
        <p:txBody>
          <a:bodyPr/>
          <a:lstStyle/>
          <a:p>
            <a:fld id="{EE272CC6-F969-4BE6-92FF-DB5CFBA96BF0}" type="slidenum">
              <a:rPr lang="it-IT" smtClean="0"/>
              <a:pPr/>
              <a:t>‹N›</a:t>
            </a:fld>
            <a:endParaRPr lang="it-IT"/>
          </a:p>
        </p:txBody>
      </p:sp>
      <p:sp>
        <p:nvSpPr>
          <p:cNvPr id="5" name="Segnaposto testo 3">
            <a:extLst>
              <a:ext uri="{FF2B5EF4-FFF2-40B4-BE49-F238E27FC236}">
                <a16:creationId xmlns:a16="http://schemas.microsoft.com/office/drawing/2014/main" id="{F08A6BAA-C0E7-4B0E-B686-46B074C3CF9E}"/>
              </a:ext>
            </a:extLst>
          </p:cNvPr>
          <p:cNvSpPr>
            <a:spLocks noGrp="1"/>
          </p:cNvSpPr>
          <p:nvPr>
            <p:ph type="body" sz="quarter" idx="12"/>
          </p:nvPr>
        </p:nvSpPr>
        <p:spPr>
          <a:xfrm>
            <a:off x="135001" y="43038"/>
            <a:ext cx="6316400" cy="236542"/>
          </a:xfrm>
        </p:spPr>
        <p:txBody>
          <a:bodyPr/>
          <a:lstStyle>
            <a:lvl1pPr algn="l">
              <a:defRPr sz="788">
                <a:solidFill>
                  <a:schemeClr val="bg1"/>
                </a:solidFill>
                <a:latin typeface="+mj-lt"/>
              </a:defRPr>
            </a:lvl1pPr>
            <a:lvl2pPr algn="r">
              <a:defRPr sz="675">
                <a:solidFill>
                  <a:schemeClr val="accent2"/>
                </a:solidFill>
                <a:latin typeface="+mn-lt"/>
              </a:defRPr>
            </a:lvl2pPr>
            <a:lvl3pPr algn="r">
              <a:defRPr sz="675">
                <a:solidFill>
                  <a:schemeClr val="accent2"/>
                </a:solidFill>
                <a:latin typeface="+mn-lt"/>
              </a:defRPr>
            </a:lvl3pPr>
            <a:lvl4pPr algn="r">
              <a:defRPr sz="675">
                <a:solidFill>
                  <a:schemeClr val="accent2"/>
                </a:solidFill>
                <a:latin typeface="+mn-lt"/>
              </a:defRPr>
            </a:lvl4pPr>
            <a:lvl5pPr algn="r">
              <a:defRPr sz="675">
                <a:solidFill>
                  <a:schemeClr val="accent2"/>
                </a:solidFill>
                <a:latin typeface="+mn-lt"/>
              </a:defRPr>
            </a:lvl5pPr>
          </a:lstStyle>
          <a:p>
            <a:pPr lvl="0"/>
            <a:r>
              <a:rPr lang="it-IT" dirty="0"/>
              <a:t>Fare clic per modificare gli stili del testo dello schema</a:t>
            </a:r>
          </a:p>
        </p:txBody>
      </p:sp>
      <p:sp>
        <p:nvSpPr>
          <p:cNvPr id="7" name="Segnaposto testo 10">
            <a:extLst>
              <a:ext uri="{FF2B5EF4-FFF2-40B4-BE49-F238E27FC236}">
                <a16:creationId xmlns:a16="http://schemas.microsoft.com/office/drawing/2014/main" id="{B8CBEDEC-81E0-45E9-B015-56754EEDD738}"/>
              </a:ext>
            </a:extLst>
          </p:cNvPr>
          <p:cNvSpPr>
            <a:spLocks noGrp="1"/>
          </p:cNvSpPr>
          <p:nvPr>
            <p:ph idx="1"/>
          </p:nvPr>
        </p:nvSpPr>
        <p:spPr>
          <a:xfrm>
            <a:off x="107882" y="2268000"/>
            <a:ext cx="8939936" cy="4176000"/>
          </a:xfrm>
          <a:prstGeom prst="rect">
            <a:avLst/>
          </a:prstGeom>
        </p:spPr>
        <p:txBody>
          <a:bodyPr vert="horz" lIns="91440" tIns="45720" rIns="91440" bIns="45720" rtlCol="0">
            <a:noAutofit/>
          </a:body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Tree>
    <p:extLst>
      <p:ext uri="{BB962C8B-B14F-4D97-AF65-F5344CB8AC3E}">
        <p14:creationId xmlns:p14="http://schemas.microsoft.com/office/powerpoint/2010/main" val="374763291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3_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BA4227E-9BFF-4CC9-9CD5-7DFA7AE66655}"/>
              </a:ext>
            </a:extLst>
          </p:cNvPr>
          <p:cNvSpPr>
            <a:spLocks noGrp="1"/>
          </p:cNvSpPr>
          <p:nvPr>
            <p:ph type="ctrTitle"/>
          </p:nvPr>
        </p:nvSpPr>
        <p:spPr>
          <a:xfrm>
            <a:off x="0" y="684104"/>
            <a:ext cx="9143999" cy="461665"/>
          </a:xfrm>
          <a:noFill/>
        </p:spPr>
        <p:txBody>
          <a:bodyPr vert="horz" wrap="square" lIns="91440" tIns="45720" rIns="91440" bIns="45720" rtlCol="0" anchor="ctr" anchorCtr="0">
            <a:spAutoFit/>
          </a:bodyPr>
          <a:lstStyle>
            <a:lvl1pPr>
              <a:defRPr lang="it-IT" sz="2400" b="1" dirty="0">
                <a:solidFill>
                  <a:srgbClr val="0070C0"/>
                </a:solidFill>
                <a:latin typeface="Helvetica" panose="020B0604020202020204" pitchFamily="34" charset="0"/>
                <a:ea typeface="+mn-ea"/>
                <a:cs typeface="Helvetica" panose="020B0604020202020204" pitchFamily="34" charset="0"/>
              </a:defRPr>
            </a:lvl1pPr>
          </a:lstStyle>
          <a:p>
            <a:pPr marL="0" lvl="0" indent="0" algn="ctr">
              <a:lnSpc>
                <a:spcPct val="100000"/>
              </a:lnSpc>
              <a:buFont typeface="Arial" panose="020B0604020202020204" pitchFamily="34" charset="0"/>
            </a:pPr>
            <a:r>
              <a:rPr lang="it-IT" dirty="0"/>
              <a:t>Fare clic per modificare lo stile del titolo dello schema</a:t>
            </a:r>
          </a:p>
        </p:txBody>
      </p:sp>
      <p:sp>
        <p:nvSpPr>
          <p:cNvPr id="4" name="Segnaposto data 3">
            <a:extLst>
              <a:ext uri="{FF2B5EF4-FFF2-40B4-BE49-F238E27FC236}">
                <a16:creationId xmlns:a16="http://schemas.microsoft.com/office/drawing/2014/main" id="{7F0337E0-ECF3-4F31-B778-E580E85AA49D}"/>
              </a:ext>
            </a:extLst>
          </p:cNvPr>
          <p:cNvSpPr>
            <a:spLocks noGrp="1"/>
          </p:cNvSpPr>
          <p:nvPr>
            <p:ph type="dt" sz="half" idx="10"/>
          </p:nvPr>
        </p:nvSpPr>
        <p:spPr/>
        <p:txBody>
          <a:bodyPr/>
          <a:lstStyle/>
          <a:p>
            <a:fld id="{4CB047BB-3330-48F7-9073-E29B318F72DB}" type="datetime1">
              <a:rPr lang="it-IT" smtClean="0"/>
              <a:t>27/11/2024</a:t>
            </a:fld>
            <a:endParaRPr lang="it-IT"/>
          </a:p>
        </p:txBody>
      </p:sp>
      <p:sp>
        <p:nvSpPr>
          <p:cNvPr id="5" name="Segnaposto piè di pagina 4">
            <a:extLst>
              <a:ext uri="{FF2B5EF4-FFF2-40B4-BE49-F238E27FC236}">
                <a16:creationId xmlns:a16="http://schemas.microsoft.com/office/drawing/2014/main" id="{3095C916-017B-4381-B4A8-D047646B40EB}"/>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EB58AE53-413E-4E66-824A-26F6A64221E5}"/>
              </a:ext>
            </a:extLst>
          </p:cNvPr>
          <p:cNvSpPr>
            <a:spLocks noGrp="1"/>
          </p:cNvSpPr>
          <p:nvPr>
            <p:ph type="sldNum" sz="quarter" idx="12"/>
          </p:nvPr>
        </p:nvSpPr>
        <p:spPr>
          <a:xfrm>
            <a:off x="6457950" y="6356351"/>
            <a:ext cx="2057400" cy="365125"/>
          </a:xfrm>
          <a:prstGeom prst="rect">
            <a:avLst/>
          </a:prstGeom>
        </p:spPr>
        <p:txBody>
          <a:bodyPr/>
          <a:lstStyle/>
          <a:p>
            <a:fld id="{9E42D70D-0576-4960-87A1-17226790C1A9}" type="slidenum">
              <a:rPr lang="it-IT" smtClean="0"/>
              <a:t>‹N›</a:t>
            </a:fld>
            <a:endParaRPr lang="it-IT"/>
          </a:p>
        </p:txBody>
      </p:sp>
      <p:sp>
        <p:nvSpPr>
          <p:cNvPr id="7" name="Segnaposto numero diapositiva 12">
            <a:extLst>
              <a:ext uri="{FF2B5EF4-FFF2-40B4-BE49-F238E27FC236}">
                <a16:creationId xmlns:a16="http://schemas.microsoft.com/office/drawing/2014/main" id="{BCC061B6-2539-6EDC-76E3-37C2C1DCA81A}"/>
              </a:ext>
            </a:extLst>
          </p:cNvPr>
          <p:cNvSpPr txBox="1">
            <a:spLocks/>
          </p:cNvSpPr>
          <p:nvPr userDrawn="1"/>
        </p:nvSpPr>
        <p:spPr>
          <a:xfrm>
            <a:off x="6965147" y="6623026"/>
            <a:ext cx="2057400" cy="216000"/>
          </a:xfrm>
          <a:prstGeom prst="rect">
            <a:avLst/>
          </a:prstGeom>
        </p:spPr>
        <p:txBody>
          <a:bodyPr vert="horz" lIns="68580" tIns="34290" rIns="68580" bIns="34290" rtlCol="0" anchor="ctr"/>
          <a:lstStyle>
            <a:defPPr>
              <a:defRPr lang="it-IT"/>
            </a:defPPr>
            <a:lvl1pPr marL="0" algn="r" defTabSz="914400" rtl="0" eaLnBrk="1" latinLnBrk="0" hangingPunct="1">
              <a:defRPr sz="8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E272CC6-F969-4BE6-92FF-DB5CFBA96BF0}" type="slidenum">
              <a:rPr lang="it-IT" sz="600" smtClean="0"/>
              <a:pPr/>
              <a:t>‹N›</a:t>
            </a:fld>
            <a:endParaRPr lang="it-IT" sz="600"/>
          </a:p>
        </p:txBody>
      </p:sp>
    </p:spTree>
    <p:extLst>
      <p:ext uri="{BB962C8B-B14F-4D97-AF65-F5344CB8AC3E}">
        <p14:creationId xmlns:p14="http://schemas.microsoft.com/office/powerpoint/2010/main" val="24466083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4_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BA4227E-9BFF-4CC9-9CD5-7DFA7AE66655}"/>
              </a:ext>
            </a:extLst>
          </p:cNvPr>
          <p:cNvSpPr>
            <a:spLocks noGrp="1"/>
          </p:cNvSpPr>
          <p:nvPr>
            <p:ph type="ctrTitle"/>
          </p:nvPr>
        </p:nvSpPr>
        <p:spPr>
          <a:xfrm>
            <a:off x="0" y="684104"/>
            <a:ext cx="9143999" cy="461665"/>
          </a:xfrm>
          <a:noFill/>
        </p:spPr>
        <p:txBody>
          <a:bodyPr vert="horz" wrap="square" lIns="91440" tIns="45720" rIns="91440" bIns="45720" rtlCol="0" anchor="ctr" anchorCtr="0">
            <a:spAutoFit/>
          </a:bodyPr>
          <a:lstStyle>
            <a:lvl1pPr>
              <a:defRPr lang="it-IT" sz="2400" b="1" dirty="0">
                <a:solidFill>
                  <a:srgbClr val="0070C0"/>
                </a:solidFill>
                <a:latin typeface="Helvetica" panose="020B0604020202020204" pitchFamily="34" charset="0"/>
                <a:ea typeface="+mn-ea"/>
                <a:cs typeface="Helvetica" panose="020B0604020202020204" pitchFamily="34" charset="0"/>
              </a:defRPr>
            </a:lvl1pPr>
          </a:lstStyle>
          <a:p>
            <a:pPr marL="0" lvl="0" indent="0" algn="ctr">
              <a:lnSpc>
                <a:spcPct val="100000"/>
              </a:lnSpc>
              <a:buFont typeface="Arial" panose="020B0604020202020204" pitchFamily="34" charset="0"/>
            </a:pPr>
            <a:r>
              <a:rPr lang="it-IT" dirty="0"/>
              <a:t>Fare clic per modificare lo stile del titolo dello schema</a:t>
            </a:r>
          </a:p>
        </p:txBody>
      </p:sp>
      <p:sp>
        <p:nvSpPr>
          <p:cNvPr id="4" name="Segnaposto data 3">
            <a:extLst>
              <a:ext uri="{FF2B5EF4-FFF2-40B4-BE49-F238E27FC236}">
                <a16:creationId xmlns:a16="http://schemas.microsoft.com/office/drawing/2014/main" id="{7F0337E0-ECF3-4F31-B778-E580E85AA49D}"/>
              </a:ext>
            </a:extLst>
          </p:cNvPr>
          <p:cNvSpPr>
            <a:spLocks noGrp="1"/>
          </p:cNvSpPr>
          <p:nvPr>
            <p:ph type="dt" sz="half" idx="10"/>
          </p:nvPr>
        </p:nvSpPr>
        <p:spPr/>
        <p:txBody>
          <a:bodyPr/>
          <a:lstStyle/>
          <a:p>
            <a:fld id="{4CB047BB-3330-48F7-9073-E29B318F72DB}" type="datetime1">
              <a:rPr lang="it-IT" smtClean="0"/>
              <a:t>27/11/2024</a:t>
            </a:fld>
            <a:endParaRPr lang="it-IT"/>
          </a:p>
        </p:txBody>
      </p:sp>
      <p:sp>
        <p:nvSpPr>
          <p:cNvPr id="5" name="Segnaposto piè di pagina 4">
            <a:extLst>
              <a:ext uri="{FF2B5EF4-FFF2-40B4-BE49-F238E27FC236}">
                <a16:creationId xmlns:a16="http://schemas.microsoft.com/office/drawing/2014/main" id="{3095C916-017B-4381-B4A8-D047646B40EB}"/>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EB58AE53-413E-4E66-824A-26F6A64221E5}"/>
              </a:ext>
            </a:extLst>
          </p:cNvPr>
          <p:cNvSpPr>
            <a:spLocks noGrp="1"/>
          </p:cNvSpPr>
          <p:nvPr>
            <p:ph type="sldNum" sz="quarter" idx="12"/>
          </p:nvPr>
        </p:nvSpPr>
        <p:spPr>
          <a:xfrm>
            <a:off x="6457950" y="6356351"/>
            <a:ext cx="2057400" cy="365125"/>
          </a:xfrm>
          <a:prstGeom prst="rect">
            <a:avLst/>
          </a:prstGeom>
        </p:spPr>
        <p:txBody>
          <a:bodyPr/>
          <a:lstStyle/>
          <a:p>
            <a:fld id="{9E42D70D-0576-4960-87A1-17226790C1A9}" type="slidenum">
              <a:rPr lang="it-IT" smtClean="0"/>
              <a:t>‹N›</a:t>
            </a:fld>
            <a:endParaRPr lang="it-IT"/>
          </a:p>
        </p:txBody>
      </p:sp>
      <p:sp>
        <p:nvSpPr>
          <p:cNvPr id="7" name="Segnaposto numero diapositiva 12">
            <a:extLst>
              <a:ext uri="{FF2B5EF4-FFF2-40B4-BE49-F238E27FC236}">
                <a16:creationId xmlns:a16="http://schemas.microsoft.com/office/drawing/2014/main" id="{BCC061B6-2539-6EDC-76E3-37C2C1DCA81A}"/>
              </a:ext>
            </a:extLst>
          </p:cNvPr>
          <p:cNvSpPr txBox="1">
            <a:spLocks/>
          </p:cNvSpPr>
          <p:nvPr userDrawn="1"/>
        </p:nvSpPr>
        <p:spPr>
          <a:xfrm>
            <a:off x="6965147" y="6623026"/>
            <a:ext cx="2057400" cy="216000"/>
          </a:xfrm>
          <a:prstGeom prst="rect">
            <a:avLst/>
          </a:prstGeom>
        </p:spPr>
        <p:txBody>
          <a:bodyPr vert="horz" lIns="68580" tIns="34290" rIns="68580" bIns="34290" rtlCol="0" anchor="ctr"/>
          <a:lstStyle>
            <a:defPPr>
              <a:defRPr lang="it-IT"/>
            </a:defPPr>
            <a:lvl1pPr marL="0" algn="r" defTabSz="914400" rtl="0" eaLnBrk="1" latinLnBrk="0" hangingPunct="1">
              <a:defRPr sz="8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E272CC6-F969-4BE6-92FF-DB5CFBA96BF0}" type="slidenum">
              <a:rPr lang="it-IT" sz="600" smtClean="0"/>
              <a:pPr/>
              <a:t>‹N›</a:t>
            </a:fld>
            <a:endParaRPr lang="it-IT" sz="600"/>
          </a:p>
        </p:txBody>
      </p:sp>
    </p:spTree>
    <p:extLst>
      <p:ext uri="{BB962C8B-B14F-4D97-AF65-F5344CB8AC3E}">
        <p14:creationId xmlns:p14="http://schemas.microsoft.com/office/powerpoint/2010/main" val="332714408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5_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BA4227E-9BFF-4CC9-9CD5-7DFA7AE66655}"/>
              </a:ext>
            </a:extLst>
          </p:cNvPr>
          <p:cNvSpPr>
            <a:spLocks noGrp="1"/>
          </p:cNvSpPr>
          <p:nvPr>
            <p:ph type="ctrTitle"/>
          </p:nvPr>
        </p:nvSpPr>
        <p:spPr>
          <a:xfrm>
            <a:off x="0" y="684104"/>
            <a:ext cx="9143999" cy="461665"/>
          </a:xfrm>
          <a:noFill/>
        </p:spPr>
        <p:txBody>
          <a:bodyPr vert="horz" wrap="square" lIns="91440" tIns="45720" rIns="91440" bIns="45720" rtlCol="0" anchor="ctr" anchorCtr="0">
            <a:spAutoFit/>
          </a:bodyPr>
          <a:lstStyle>
            <a:lvl1pPr>
              <a:defRPr lang="it-IT" sz="2400" b="1" dirty="0">
                <a:solidFill>
                  <a:srgbClr val="0070C0"/>
                </a:solidFill>
                <a:latin typeface="Helvetica" panose="020B0604020202020204" pitchFamily="34" charset="0"/>
                <a:ea typeface="+mn-ea"/>
                <a:cs typeface="Helvetica" panose="020B0604020202020204" pitchFamily="34" charset="0"/>
              </a:defRPr>
            </a:lvl1pPr>
          </a:lstStyle>
          <a:p>
            <a:pPr marL="0" lvl="0" indent="0" algn="ctr">
              <a:lnSpc>
                <a:spcPct val="100000"/>
              </a:lnSpc>
              <a:buFont typeface="Arial" panose="020B0604020202020204" pitchFamily="34" charset="0"/>
            </a:pPr>
            <a:r>
              <a:rPr lang="it-IT" dirty="0"/>
              <a:t>Fare clic per modificare lo stile del titolo dello schema</a:t>
            </a:r>
          </a:p>
        </p:txBody>
      </p:sp>
      <p:sp>
        <p:nvSpPr>
          <p:cNvPr id="4" name="Segnaposto data 3">
            <a:extLst>
              <a:ext uri="{FF2B5EF4-FFF2-40B4-BE49-F238E27FC236}">
                <a16:creationId xmlns:a16="http://schemas.microsoft.com/office/drawing/2014/main" id="{7F0337E0-ECF3-4F31-B778-E580E85AA49D}"/>
              </a:ext>
            </a:extLst>
          </p:cNvPr>
          <p:cNvSpPr>
            <a:spLocks noGrp="1"/>
          </p:cNvSpPr>
          <p:nvPr>
            <p:ph type="dt" sz="half" idx="10"/>
          </p:nvPr>
        </p:nvSpPr>
        <p:spPr/>
        <p:txBody>
          <a:bodyPr/>
          <a:lstStyle/>
          <a:p>
            <a:fld id="{4CB047BB-3330-48F7-9073-E29B318F72DB}" type="datetime1">
              <a:rPr lang="it-IT" smtClean="0"/>
              <a:t>27/11/2024</a:t>
            </a:fld>
            <a:endParaRPr lang="it-IT"/>
          </a:p>
        </p:txBody>
      </p:sp>
      <p:sp>
        <p:nvSpPr>
          <p:cNvPr id="5" name="Segnaposto piè di pagina 4">
            <a:extLst>
              <a:ext uri="{FF2B5EF4-FFF2-40B4-BE49-F238E27FC236}">
                <a16:creationId xmlns:a16="http://schemas.microsoft.com/office/drawing/2014/main" id="{3095C916-017B-4381-B4A8-D047646B40EB}"/>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EB58AE53-413E-4E66-824A-26F6A64221E5}"/>
              </a:ext>
            </a:extLst>
          </p:cNvPr>
          <p:cNvSpPr>
            <a:spLocks noGrp="1"/>
          </p:cNvSpPr>
          <p:nvPr>
            <p:ph type="sldNum" sz="quarter" idx="12"/>
          </p:nvPr>
        </p:nvSpPr>
        <p:spPr>
          <a:xfrm>
            <a:off x="6457950" y="6356351"/>
            <a:ext cx="2057400" cy="365125"/>
          </a:xfrm>
          <a:prstGeom prst="rect">
            <a:avLst/>
          </a:prstGeom>
        </p:spPr>
        <p:txBody>
          <a:bodyPr/>
          <a:lstStyle/>
          <a:p>
            <a:fld id="{9E42D70D-0576-4960-87A1-17226790C1A9}" type="slidenum">
              <a:rPr lang="it-IT" smtClean="0"/>
              <a:t>‹N›</a:t>
            </a:fld>
            <a:endParaRPr lang="it-IT"/>
          </a:p>
        </p:txBody>
      </p:sp>
      <p:sp>
        <p:nvSpPr>
          <p:cNvPr id="7" name="Segnaposto numero diapositiva 12">
            <a:extLst>
              <a:ext uri="{FF2B5EF4-FFF2-40B4-BE49-F238E27FC236}">
                <a16:creationId xmlns:a16="http://schemas.microsoft.com/office/drawing/2014/main" id="{BCC061B6-2539-6EDC-76E3-37C2C1DCA81A}"/>
              </a:ext>
            </a:extLst>
          </p:cNvPr>
          <p:cNvSpPr txBox="1">
            <a:spLocks/>
          </p:cNvSpPr>
          <p:nvPr userDrawn="1"/>
        </p:nvSpPr>
        <p:spPr>
          <a:xfrm>
            <a:off x="6965147" y="6623026"/>
            <a:ext cx="2057400" cy="216000"/>
          </a:xfrm>
          <a:prstGeom prst="rect">
            <a:avLst/>
          </a:prstGeom>
        </p:spPr>
        <p:txBody>
          <a:bodyPr vert="horz" lIns="68580" tIns="34290" rIns="68580" bIns="34290" rtlCol="0" anchor="ctr"/>
          <a:lstStyle>
            <a:defPPr>
              <a:defRPr lang="it-IT"/>
            </a:defPPr>
            <a:lvl1pPr marL="0" algn="r" defTabSz="914400" rtl="0" eaLnBrk="1" latinLnBrk="0" hangingPunct="1">
              <a:defRPr sz="8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E272CC6-F969-4BE6-92FF-DB5CFBA96BF0}" type="slidenum">
              <a:rPr lang="it-IT" sz="600" smtClean="0"/>
              <a:pPr/>
              <a:t>‹N›</a:t>
            </a:fld>
            <a:endParaRPr lang="it-IT" sz="600"/>
          </a:p>
        </p:txBody>
      </p:sp>
    </p:spTree>
    <p:extLst>
      <p:ext uri="{BB962C8B-B14F-4D97-AF65-F5344CB8AC3E}">
        <p14:creationId xmlns:p14="http://schemas.microsoft.com/office/powerpoint/2010/main" val="249347496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3_Vuota">
    <p:spTree>
      <p:nvGrpSpPr>
        <p:cNvPr id="1" name=""/>
        <p:cNvGrpSpPr/>
        <p:nvPr/>
      </p:nvGrpSpPr>
      <p:grpSpPr>
        <a:xfrm>
          <a:off x="0" y="0"/>
          <a:ext cx="0" cy="0"/>
          <a:chOff x="0" y="0"/>
          <a:chExt cx="0" cy="0"/>
        </a:xfrm>
      </p:grpSpPr>
      <p:sp>
        <p:nvSpPr>
          <p:cNvPr id="4" name="Segnaposto testo 3">
            <a:extLst>
              <a:ext uri="{FF2B5EF4-FFF2-40B4-BE49-F238E27FC236}">
                <a16:creationId xmlns:a16="http://schemas.microsoft.com/office/drawing/2014/main" id="{C44B94CD-52C1-4B24-B976-E053F9905815}"/>
              </a:ext>
            </a:extLst>
          </p:cNvPr>
          <p:cNvSpPr>
            <a:spLocks noGrp="1"/>
          </p:cNvSpPr>
          <p:nvPr>
            <p:ph type="body" sz="quarter" idx="12"/>
          </p:nvPr>
        </p:nvSpPr>
        <p:spPr>
          <a:xfrm>
            <a:off x="135001" y="43038"/>
            <a:ext cx="6316400" cy="236542"/>
          </a:xfrm>
        </p:spPr>
        <p:txBody>
          <a:bodyPr/>
          <a:lstStyle>
            <a:lvl1pPr algn="l">
              <a:defRPr sz="788">
                <a:solidFill>
                  <a:schemeClr val="bg1"/>
                </a:solidFill>
                <a:latin typeface="+mj-lt"/>
              </a:defRPr>
            </a:lvl1pPr>
            <a:lvl2pPr algn="r">
              <a:defRPr sz="675">
                <a:solidFill>
                  <a:schemeClr val="accent2"/>
                </a:solidFill>
                <a:latin typeface="+mn-lt"/>
              </a:defRPr>
            </a:lvl2pPr>
            <a:lvl3pPr algn="r">
              <a:defRPr sz="675">
                <a:solidFill>
                  <a:schemeClr val="accent2"/>
                </a:solidFill>
                <a:latin typeface="+mn-lt"/>
              </a:defRPr>
            </a:lvl3pPr>
            <a:lvl4pPr algn="r">
              <a:defRPr sz="675">
                <a:solidFill>
                  <a:schemeClr val="accent2"/>
                </a:solidFill>
                <a:latin typeface="+mn-lt"/>
              </a:defRPr>
            </a:lvl4pPr>
            <a:lvl5pPr algn="r">
              <a:defRPr sz="675">
                <a:solidFill>
                  <a:schemeClr val="accent2"/>
                </a:solidFill>
                <a:latin typeface="+mn-lt"/>
              </a:defRPr>
            </a:lvl5pPr>
          </a:lstStyle>
          <a:p>
            <a:pPr lvl="0"/>
            <a:r>
              <a:rPr lang="it-IT" dirty="0"/>
              <a:t>Fare clic per modificare gli stili del testo dello schema</a:t>
            </a:r>
          </a:p>
        </p:txBody>
      </p:sp>
      <p:sp>
        <p:nvSpPr>
          <p:cNvPr id="5" name="Segnaposto testo 6">
            <a:extLst>
              <a:ext uri="{FF2B5EF4-FFF2-40B4-BE49-F238E27FC236}">
                <a16:creationId xmlns:a16="http://schemas.microsoft.com/office/drawing/2014/main" id="{EA3C2B37-937B-452E-BE59-3930E1A651D5}"/>
              </a:ext>
            </a:extLst>
          </p:cNvPr>
          <p:cNvSpPr>
            <a:spLocks noGrp="1"/>
          </p:cNvSpPr>
          <p:nvPr>
            <p:ph type="body" sz="quarter" idx="13" hasCustomPrompt="1"/>
          </p:nvPr>
        </p:nvSpPr>
        <p:spPr>
          <a:xfrm>
            <a:off x="135000" y="290381"/>
            <a:ext cx="6338299" cy="215816"/>
          </a:xfrm>
        </p:spPr>
        <p:txBody>
          <a:bodyPr/>
          <a:lstStyle>
            <a:lvl1pPr algn="l">
              <a:defRPr sz="600" spc="225">
                <a:solidFill>
                  <a:schemeClr val="bg1"/>
                </a:solidFill>
              </a:defRPr>
            </a:lvl1pPr>
          </a:lstStyle>
          <a:p>
            <a:pPr lvl="0"/>
            <a:r>
              <a:rPr lang="it-IT" dirty="0"/>
              <a:t>FARE CLIC PER MODIFICARE GLI STILI DEL TESTO DELLO SCHEMA</a:t>
            </a:r>
          </a:p>
        </p:txBody>
      </p:sp>
      <p:sp>
        <p:nvSpPr>
          <p:cNvPr id="3" name="Segnaposto numero diapositiva 12">
            <a:extLst>
              <a:ext uri="{FF2B5EF4-FFF2-40B4-BE49-F238E27FC236}">
                <a16:creationId xmlns:a16="http://schemas.microsoft.com/office/drawing/2014/main" id="{2E8C0D41-CF53-14E5-0ECC-43030B95231A}"/>
              </a:ext>
            </a:extLst>
          </p:cNvPr>
          <p:cNvSpPr>
            <a:spLocks noGrp="1"/>
          </p:cNvSpPr>
          <p:nvPr>
            <p:ph type="sldNum" sz="quarter" idx="4"/>
          </p:nvPr>
        </p:nvSpPr>
        <p:spPr>
          <a:xfrm>
            <a:off x="6965147" y="6623026"/>
            <a:ext cx="2057400" cy="216000"/>
          </a:xfrm>
          <a:prstGeom prst="rect">
            <a:avLst/>
          </a:prstGeom>
        </p:spPr>
        <p:txBody>
          <a:bodyPr vert="horz" lIns="91440" tIns="45720" rIns="91440" bIns="45720" rtlCol="0" anchor="ctr"/>
          <a:lstStyle>
            <a:lvl1pPr algn="r">
              <a:defRPr sz="600">
                <a:solidFill>
                  <a:schemeClr val="bg1"/>
                </a:solidFill>
              </a:defRPr>
            </a:lvl1pPr>
          </a:lstStyle>
          <a:p>
            <a:fld id="{EE272CC6-F969-4BE6-92FF-DB5CFBA96BF0}" type="slidenum">
              <a:rPr lang="it-IT" smtClean="0"/>
              <a:pPr/>
              <a:t>‹N›</a:t>
            </a:fld>
            <a:endParaRPr lang="it-IT"/>
          </a:p>
        </p:txBody>
      </p:sp>
    </p:spTree>
    <p:extLst>
      <p:ext uri="{BB962C8B-B14F-4D97-AF65-F5344CB8AC3E}">
        <p14:creationId xmlns:p14="http://schemas.microsoft.com/office/powerpoint/2010/main" val="329385864"/>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4_Vuota">
    <p:spTree>
      <p:nvGrpSpPr>
        <p:cNvPr id="1" name=""/>
        <p:cNvGrpSpPr/>
        <p:nvPr/>
      </p:nvGrpSpPr>
      <p:grpSpPr>
        <a:xfrm>
          <a:off x="0" y="0"/>
          <a:ext cx="0" cy="0"/>
          <a:chOff x="0" y="0"/>
          <a:chExt cx="0" cy="0"/>
        </a:xfrm>
      </p:grpSpPr>
      <p:sp>
        <p:nvSpPr>
          <p:cNvPr id="4" name="Segnaposto testo 3">
            <a:extLst>
              <a:ext uri="{FF2B5EF4-FFF2-40B4-BE49-F238E27FC236}">
                <a16:creationId xmlns:a16="http://schemas.microsoft.com/office/drawing/2014/main" id="{C44B94CD-52C1-4B24-B976-E053F9905815}"/>
              </a:ext>
            </a:extLst>
          </p:cNvPr>
          <p:cNvSpPr>
            <a:spLocks noGrp="1"/>
          </p:cNvSpPr>
          <p:nvPr>
            <p:ph type="body" sz="quarter" idx="12"/>
          </p:nvPr>
        </p:nvSpPr>
        <p:spPr>
          <a:xfrm>
            <a:off x="135001" y="43038"/>
            <a:ext cx="6316400" cy="236542"/>
          </a:xfrm>
        </p:spPr>
        <p:txBody>
          <a:bodyPr/>
          <a:lstStyle>
            <a:lvl1pPr algn="l">
              <a:defRPr sz="788">
                <a:solidFill>
                  <a:schemeClr val="bg1"/>
                </a:solidFill>
                <a:latin typeface="+mj-lt"/>
              </a:defRPr>
            </a:lvl1pPr>
            <a:lvl2pPr algn="r">
              <a:defRPr sz="675">
                <a:solidFill>
                  <a:schemeClr val="accent2"/>
                </a:solidFill>
                <a:latin typeface="+mn-lt"/>
              </a:defRPr>
            </a:lvl2pPr>
            <a:lvl3pPr algn="r">
              <a:defRPr sz="675">
                <a:solidFill>
                  <a:schemeClr val="accent2"/>
                </a:solidFill>
                <a:latin typeface="+mn-lt"/>
              </a:defRPr>
            </a:lvl3pPr>
            <a:lvl4pPr algn="r">
              <a:defRPr sz="675">
                <a:solidFill>
                  <a:schemeClr val="accent2"/>
                </a:solidFill>
                <a:latin typeface="+mn-lt"/>
              </a:defRPr>
            </a:lvl4pPr>
            <a:lvl5pPr algn="r">
              <a:defRPr sz="675">
                <a:solidFill>
                  <a:schemeClr val="accent2"/>
                </a:solidFill>
                <a:latin typeface="+mn-lt"/>
              </a:defRPr>
            </a:lvl5pPr>
          </a:lstStyle>
          <a:p>
            <a:pPr lvl="0"/>
            <a:r>
              <a:rPr lang="it-IT" dirty="0"/>
              <a:t>Fare clic per modificare gli stili del testo dello schema</a:t>
            </a:r>
          </a:p>
        </p:txBody>
      </p:sp>
      <p:sp>
        <p:nvSpPr>
          <p:cNvPr id="5" name="Segnaposto testo 6">
            <a:extLst>
              <a:ext uri="{FF2B5EF4-FFF2-40B4-BE49-F238E27FC236}">
                <a16:creationId xmlns:a16="http://schemas.microsoft.com/office/drawing/2014/main" id="{EA3C2B37-937B-452E-BE59-3930E1A651D5}"/>
              </a:ext>
            </a:extLst>
          </p:cNvPr>
          <p:cNvSpPr>
            <a:spLocks noGrp="1"/>
          </p:cNvSpPr>
          <p:nvPr>
            <p:ph type="body" sz="quarter" idx="13" hasCustomPrompt="1"/>
          </p:nvPr>
        </p:nvSpPr>
        <p:spPr>
          <a:xfrm>
            <a:off x="135000" y="290381"/>
            <a:ext cx="6338299" cy="215816"/>
          </a:xfrm>
        </p:spPr>
        <p:txBody>
          <a:bodyPr/>
          <a:lstStyle>
            <a:lvl1pPr algn="l">
              <a:defRPr sz="600" spc="225">
                <a:solidFill>
                  <a:schemeClr val="bg1"/>
                </a:solidFill>
              </a:defRPr>
            </a:lvl1pPr>
          </a:lstStyle>
          <a:p>
            <a:pPr lvl="0"/>
            <a:r>
              <a:rPr lang="it-IT" dirty="0"/>
              <a:t>FARE CLIC PER MODIFICARE GLI STILI DEL TESTO DELLO SCHEMA</a:t>
            </a:r>
          </a:p>
        </p:txBody>
      </p:sp>
      <p:sp>
        <p:nvSpPr>
          <p:cNvPr id="3" name="Segnaposto numero diapositiva 12">
            <a:extLst>
              <a:ext uri="{FF2B5EF4-FFF2-40B4-BE49-F238E27FC236}">
                <a16:creationId xmlns:a16="http://schemas.microsoft.com/office/drawing/2014/main" id="{2E8C0D41-CF53-14E5-0ECC-43030B95231A}"/>
              </a:ext>
            </a:extLst>
          </p:cNvPr>
          <p:cNvSpPr>
            <a:spLocks noGrp="1"/>
          </p:cNvSpPr>
          <p:nvPr>
            <p:ph type="sldNum" sz="quarter" idx="4"/>
          </p:nvPr>
        </p:nvSpPr>
        <p:spPr>
          <a:xfrm>
            <a:off x="6965147" y="6623026"/>
            <a:ext cx="2057400" cy="216000"/>
          </a:xfrm>
          <a:prstGeom prst="rect">
            <a:avLst/>
          </a:prstGeom>
        </p:spPr>
        <p:txBody>
          <a:bodyPr vert="horz" lIns="91440" tIns="45720" rIns="91440" bIns="45720" rtlCol="0" anchor="ctr"/>
          <a:lstStyle>
            <a:lvl1pPr algn="r">
              <a:defRPr sz="600">
                <a:solidFill>
                  <a:schemeClr val="bg1"/>
                </a:solidFill>
              </a:defRPr>
            </a:lvl1pPr>
          </a:lstStyle>
          <a:p>
            <a:fld id="{EE272CC6-F969-4BE6-92FF-DB5CFBA96BF0}" type="slidenum">
              <a:rPr lang="it-IT" smtClean="0"/>
              <a:pPr/>
              <a:t>‹N›</a:t>
            </a:fld>
            <a:endParaRPr lang="it-IT"/>
          </a:p>
        </p:txBody>
      </p:sp>
    </p:spTree>
    <p:extLst>
      <p:ext uri="{BB962C8B-B14F-4D97-AF65-F5344CB8AC3E}">
        <p14:creationId xmlns:p14="http://schemas.microsoft.com/office/powerpoint/2010/main" val="2167764179"/>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5_Vuota">
    <p:spTree>
      <p:nvGrpSpPr>
        <p:cNvPr id="1" name=""/>
        <p:cNvGrpSpPr/>
        <p:nvPr/>
      </p:nvGrpSpPr>
      <p:grpSpPr>
        <a:xfrm>
          <a:off x="0" y="0"/>
          <a:ext cx="0" cy="0"/>
          <a:chOff x="0" y="0"/>
          <a:chExt cx="0" cy="0"/>
        </a:xfrm>
      </p:grpSpPr>
      <p:sp>
        <p:nvSpPr>
          <p:cNvPr id="4" name="Segnaposto testo 3">
            <a:extLst>
              <a:ext uri="{FF2B5EF4-FFF2-40B4-BE49-F238E27FC236}">
                <a16:creationId xmlns:a16="http://schemas.microsoft.com/office/drawing/2014/main" id="{C44B94CD-52C1-4B24-B976-E053F9905815}"/>
              </a:ext>
            </a:extLst>
          </p:cNvPr>
          <p:cNvSpPr>
            <a:spLocks noGrp="1"/>
          </p:cNvSpPr>
          <p:nvPr>
            <p:ph type="body" sz="quarter" idx="12"/>
          </p:nvPr>
        </p:nvSpPr>
        <p:spPr>
          <a:xfrm>
            <a:off x="135001" y="43038"/>
            <a:ext cx="6316400" cy="236542"/>
          </a:xfrm>
        </p:spPr>
        <p:txBody>
          <a:bodyPr/>
          <a:lstStyle>
            <a:lvl1pPr algn="l">
              <a:defRPr sz="788">
                <a:solidFill>
                  <a:schemeClr val="bg1"/>
                </a:solidFill>
                <a:latin typeface="+mj-lt"/>
              </a:defRPr>
            </a:lvl1pPr>
            <a:lvl2pPr algn="r">
              <a:defRPr sz="675">
                <a:solidFill>
                  <a:schemeClr val="accent2"/>
                </a:solidFill>
                <a:latin typeface="+mn-lt"/>
              </a:defRPr>
            </a:lvl2pPr>
            <a:lvl3pPr algn="r">
              <a:defRPr sz="675">
                <a:solidFill>
                  <a:schemeClr val="accent2"/>
                </a:solidFill>
                <a:latin typeface="+mn-lt"/>
              </a:defRPr>
            </a:lvl3pPr>
            <a:lvl4pPr algn="r">
              <a:defRPr sz="675">
                <a:solidFill>
                  <a:schemeClr val="accent2"/>
                </a:solidFill>
                <a:latin typeface="+mn-lt"/>
              </a:defRPr>
            </a:lvl4pPr>
            <a:lvl5pPr algn="r">
              <a:defRPr sz="675">
                <a:solidFill>
                  <a:schemeClr val="accent2"/>
                </a:solidFill>
                <a:latin typeface="+mn-lt"/>
              </a:defRPr>
            </a:lvl5pPr>
          </a:lstStyle>
          <a:p>
            <a:pPr lvl="0"/>
            <a:r>
              <a:rPr lang="it-IT" dirty="0"/>
              <a:t>Fare clic per modificare gli stili del testo dello schema</a:t>
            </a:r>
          </a:p>
        </p:txBody>
      </p:sp>
      <p:sp>
        <p:nvSpPr>
          <p:cNvPr id="5" name="Segnaposto testo 6">
            <a:extLst>
              <a:ext uri="{FF2B5EF4-FFF2-40B4-BE49-F238E27FC236}">
                <a16:creationId xmlns:a16="http://schemas.microsoft.com/office/drawing/2014/main" id="{EA3C2B37-937B-452E-BE59-3930E1A651D5}"/>
              </a:ext>
            </a:extLst>
          </p:cNvPr>
          <p:cNvSpPr>
            <a:spLocks noGrp="1"/>
          </p:cNvSpPr>
          <p:nvPr>
            <p:ph type="body" sz="quarter" idx="13" hasCustomPrompt="1"/>
          </p:nvPr>
        </p:nvSpPr>
        <p:spPr>
          <a:xfrm>
            <a:off x="135000" y="290381"/>
            <a:ext cx="6338299" cy="215816"/>
          </a:xfrm>
        </p:spPr>
        <p:txBody>
          <a:bodyPr/>
          <a:lstStyle>
            <a:lvl1pPr algn="l">
              <a:defRPr sz="600" spc="225">
                <a:solidFill>
                  <a:schemeClr val="bg1"/>
                </a:solidFill>
              </a:defRPr>
            </a:lvl1pPr>
          </a:lstStyle>
          <a:p>
            <a:pPr lvl="0"/>
            <a:r>
              <a:rPr lang="it-IT" dirty="0"/>
              <a:t>FARE CLIC PER MODIFICARE GLI STILI DEL TESTO DELLO SCHEMA</a:t>
            </a:r>
          </a:p>
        </p:txBody>
      </p:sp>
      <p:sp>
        <p:nvSpPr>
          <p:cNvPr id="3" name="Segnaposto numero diapositiva 12">
            <a:extLst>
              <a:ext uri="{FF2B5EF4-FFF2-40B4-BE49-F238E27FC236}">
                <a16:creationId xmlns:a16="http://schemas.microsoft.com/office/drawing/2014/main" id="{2E8C0D41-CF53-14E5-0ECC-43030B95231A}"/>
              </a:ext>
            </a:extLst>
          </p:cNvPr>
          <p:cNvSpPr>
            <a:spLocks noGrp="1"/>
          </p:cNvSpPr>
          <p:nvPr>
            <p:ph type="sldNum" sz="quarter" idx="4"/>
          </p:nvPr>
        </p:nvSpPr>
        <p:spPr>
          <a:xfrm>
            <a:off x="6965147" y="6623026"/>
            <a:ext cx="2057400" cy="216000"/>
          </a:xfrm>
          <a:prstGeom prst="rect">
            <a:avLst/>
          </a:prstGeom>
        </p:spPr>
        <p:txBody>
          <a:bodyPr vert="horz" lIns="91440" tIns="45720" rIns="91440" bIns="45720" rtlCol="0" anchor="ctr"/>
          <a:lstStyle>
            <a:lvl1pPr algn="r">
              <a:defRPr sz="600">
                <a:solidFill>
                  <a:schemeClr val="bg1"/>
                </a:solidFill>
              </a:defRPr>
            </a:lvl1pPr>
          </a:lstStyle>
          <a:p>
            <a:fld id="{EE272CC6-F969-4BE6-92FF-DB5CFBA96BF0}" type="slidenum">
              <a:rPr lang="it-IT" smtClean="0"/>
              <a:pPr/>
              <a:t>‹N›</a:t>
            </a:fld>
            <a:endParaRPr lang="it-IT"/>
          </a:p>
        </p:txBody>
      </p:sp>
    </p:spTree>
    <p:extLst>
      <p:ext uri="{BB962C8B-B14F-4D97-AF65-F5344CB8AC3E}">
        <p14:creationId xmlns:p14="http://schemas.microsoft.com/office/powerpoint/2010/main" val="1210527727"/>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6_Vuota">
    <p:spTree>
      <p:nvGrpSpPr>
        <p:cNvPr id="1" name=""/>
        <p:cNvGrpSpPr/>
        <p:nvPr/>
      </p:nvGrpSpPr>
      <p:grpSpPr>
        <a:xfrm>
          <a:off x="0" y="0"/>
          <a:ext cx="0" cy="0"/>
          <a:chOff x="0" y="0"/>
          <a:chExt cx="0" cy="0"/>
        </a:xfrm>
      </p:grpSpPr>
      <p:sp>
        <p:nvSpPr>
          <p:cNvPr id="4" name="Segnaposto testo 3">
            <a:extLst>
              <a:ext uri="{FF2B5EF4-FFF2-40B4-BE49-F238E27FC236}">
                <a16:creationId xmlns:a16="http://schemas.microsoft.com/office/drawing/2014/main" id="{C44B94CD-52C1-4B24-B976-E053F9905815}"/>
              </a:ext>
            </a:extLst>
          </p:cNvPr>
          <p:cNvSpPr>
            <a:spLocks noGrp="1"/>
          </p:cNvSpPr>
          <p:nvPr>
            <p:ph type="body" sz="quarter" idx="12"/>
          </p:nvPr>
        </p:nvSpPr>
        <p:spPr>
          <a:xfrm>
            <a:off x="135001" y="43038"/>
            <a:ext cx="6316400" cy="236542"/>
          </a:xfrm>
        </p:spPr>
        <p:txBody>
          <a:bodyPr/>
          <a:lstStyle>
            <a:lvl1pPr algn="l">
              <a:defRPr sz="788">
                <a:solidFill>
                  <a:schemeClr val="bg1"/>
                </a:solidFill>
                <a:latin typeface="+mj-lt"/>
              </a:defRPr>
            </a:lvl1pPr>
            <a:lvl2pPr algn="r">
              <a:defRPr sz="675">
                <a:solidFill>
                  <a:schemeClr val="accent2"/>
                </a:solidFill>
                <a:latin typeface="+mn-lt"/>
              </a:defRPr>
            </a:lvl2pPr>
            <a:lvl3pPr algn="r">
              <a:defRPr sz="675">
                <a:solidFill>
                  <a:schemeClr val="accent2"/>
                </a:solidFill>
                <a:latin typeface="+mn-lt"/>
              </a:defRPr>
            </a:lvl3pPr>
            <a:lvl4pPr algn="r">
              <a:defRPr sz="675">
                <a:solidFill>
                  <a:schemeClr val="accent2"/>
                </a:solidFill>
                <a:latin typeface="+mn-lt"/>
              </a:defRPr>
            </a:lvl4pPr>
            <a:lvl5pPr algn="r">
              <a:defRPr sz="675">
                <a:solidFill>
                  <a:schemeClr val="accent2"/>
                </a:solidFill>
                <a:latin typeface="+mn-lt"/>
              </a:defRPr>
            </a:lvl5pPr>
          </a:lstStyle>
          <a:p>
            <a:pPr lvl="0"/>
            <a:r>
              <a:rPr lang="it-IT" dirty="0"/>
              <a:t>Fare clic per modificare gli stili del testo dello schema</a:t>
            </a:r>
          </a:p>
        </p:txBody>
      </p:sp>
      <p:sp>
        <p:nvSpPr>
          <p:cNvPr id="5" name="Segnaposto testo 6">
            <a:extLst>
              <a:ext uri="{FF2B5EF4-FFF2-40B4-BE49-F238E27FC236}">
                <a16:creationId xmlns:a16="http://schemas.microsoft.com/office/drawing/2014/main" id="{EA3C2B37-937B-452E-BE59-3930E1A651D5}"/>
              </a:ext>
            </a:extLst>
          </p:cNvPr>
          <p:cNvSpPr>
            <a:spLocks noGrp="1"/>
          </p:cNvSpPr>
          <p:nvPr>
            <p:ph type="body" sz="quarter" idx="13" hasCustomPrompt="1"/>
          </p:nvPr>
        </p:nvSpPr>
        <p:spPr>
          <a:xfrm>
            <a:off x="135000" y="290381"/>
            <a:ext cx="6338299" cy="215816"/>
          </a:xfrm>
        </p:spPr>
        <p:txBody>
          <a:bodyPr/>
          <a:lstStyle>
            <a:lvl1pPr algn="l">
              <a:defRPr sz="600" spc="225">
                <a:solidFill>
                  <a:schemeClr val="bg1"/>
                </a:solidFill>
              </a:defRPr>
            </a:lvl1pPr>
          </a:lstStyle>
          <a:p>
            <a:pPr lvl="0"/>
            <a:r>
              <a:rPr lang="it-IT" dirty="0"/>
              <a:t>FARE CLIC PER MODIFICARE GLI STILI DEL TESTO DELLO SCHEMA</a:t>
            </a:r>
          </a:p>
        </p:txBody>
      </p:sp>
      <p:sp>
        <p:nvSpPr>
          <p:cNvPr id="3" name="Segnaposto numero diapositiva 12">
            <a:extLst>
              <a:ext uri="{FF2B5EF4-FFF2-40B4-BE49-F238E27FC236}">
                <a16:creationId xmlns:a16="http://schemas.microsoft.com/office/drawing/2014/main" id="{2E8C0D41-CF53-14E5-0ECC-43030B95231A}"/>
              </a:ext>
            </a:extLst>
          </p:cNvPr>
          <p:cNvSpPr>
            <a:spLocks noGrp="1"/>
          </p:cNvSpPr>
          <p:nvPr>
            <p:ph type="sldNum" sz="quarter" idx="4"/>
          </p:nvPr>
        </p:nvSpPr>
        <p:spPr>
          <a:xfrm>
            <a:off x="6965147" y="6623026"/>
            <a:ext cx="2057400" cy="216000"/>
          </a:xfrm>
          <a:prstGeom prst="rect">
            <a:avLst/>
          </a:prstGeom>
        </p:spPr>
        <p:txBody>
          <a:bodyPr vert="horz" lIns="91440" tIns="45720" rIns="91440" bIns="45720" rtlCol="0" anchor="ctr"/>
          <a:lstStyle>
            <a:lvl1pPr algn="r">
              <a:defRPr sz="600">
                <a:solidFill>
                  <a:schemeClr val="bg1"/>
                </a:solidFill>
              </a:defRPr>
            </a:lvl1pPr>
          </a:lstStyle>
          <a:p>
            <a:fld id="{EE272CC6-F969-4BE6-92FF-DB5CFBA96BF0}" type="slidenum">
              <a:rPr lang="it-IT" smtClean="0"/>
              <a:pPr/>
              <a:t>‹N›</a:t>
            </a:fld>
            <a:endParaRPr lang="it-IT"/>
          </a:p>
        </p:txBody>
      </p:sp>
    </p:spTree>
    <p:extLst>
      <p:ext uri="{BB962C8B-B14F-4D97-AF65-F5344CB8AC3E}">
        <p14:creationId xmlns:p14="http://schemas.microsoft.com/office/powerpoint/2010/main" val="1131432310"/>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8_Vuota">
    <p:spTree>
      <p:nvGrpSpPr>
        <p:cNvPr id="1" name=""/>
        <p:cNvGrpSpPr/>
        <p:nvPr/>
      </p:nvGrpSpPr>
      <p:grpSpPr>
        <a:xfrm>
          <a:off x="0" y="0"/>
          <a:ext cx="0" cy="0"/>
          <a:chOff x="0" y="0"/>
          <a:chExt cx="0" cy="0"/>
        </a:xfrm>
      </p:grpSpPr>
      <p:sp>
        <p:nvSpPr>
          <p:cNvPr id="4" name="Segnaposto testo 3">
            <a:extLst>
              <a:ext uri="{FF2B5EF4-FFF2-40B4-BE49-F238E27FC236}">
                <a16:creationId xmlns:a16="http://schemas.microsoft.com/office/drawing/2014/main" id="{C44B94CD-52C1-4B24-B976-E053F9905815}"/>
              </a:ext>
            </a:extLst>
          </p:cNvPr>
          <p:cNvSpPr>
            <a:spLocks noGrp="1"/>
          </p:cNvSpPr>
          <p:nvPr>
            <p:ph type="body" sz="quarter" idx="12"/>
          </p:nvPr>
        </p:nvSpPr>
        <p:spPr>
          <a:xfrm>
            <a:off x="135001" y="43038"/>
            <a:ext cx="6316400" cy="236542"/>
          </a:xfrm>
        </p:spPr>
        <p:txBody>
          <a:bodyPr/>
          <a:lstStyle>
            <a:lvl1pPr algn="l">
              <a:defRPr sz="788">
                <a:solidFill>
                  <a:schemeClr val="bg1"/>
                </a:solidFill>
                <a:latin typeface="+mj-lt"/>
              </a:defRPr>
            </a:lvl1pPr>
            <a:lvl2pPr algn="r">
              <a:defRPr sz="675">
                <a:solidFill>
                  <a:schemeClr val="accent2"/>
                </a:solidFill>
                <a:latin typeface="+mn-lt"/>
              </a:defRPr>
            </a:lvl2pPr>
            <a:lvl3pPr algn="r">
              <a:defRPr sz="675">
                <a:solidFill>
                  <a:schemeClr val="accent2"/>
                </a:solidFill>
                <a:latin typeface="+mn-lt"/>
              </a:defRPr>
            </a:lvl3pPr>
            <a:lvl4pPr algn="r">
              <a:defRPr sz="675">
                <a:solidFill>
                  <a:schemeClr val="accent2"/>
                </a:solidFill>
                <a:latin typeface="+mn-lt"/>
              </a:defRPr>
            </a:lvl4pPr>
            <a:lvl5pPr algn="r">
              <a:defRPr sz="675">
                <a:solidFill>
                  <a:schemeClr val="accent2"/>
                </a:solidFill>
                <a:latin typeface="+mn-lt"/>
              </a:defRPr>
            </a:lvl5pPr>
          </a:lstStyle>
          <a:p>
            <a:pPr lvl="0"/>
            <a:r>
              <a:rPr lang="it-IT" dirty="0"/>
              <a:t>Fare clic per modificare gli stili del testo dello schema</a:t>
            </a:r>
          </a:p>
        </p:txBody>
      </p:sp>
      <p:sp>
        <p:nvSpPr>
          <p:cNvPr id="5" name="Segnaposto testo 6">
            <a:extLst>
              <a:ext uri="{FF2B5EF4-FFF2-40B4-BE49-F238E27FC236}">
                <a16:creationId xmlns:a16="http://schemas.microsoft.com/office/drawing/2014/main" id="{EA3C2B37-937B-452E-BE59-3930E1A651D5}"/>
              </a:ext>
            </a:extLst>
          </p:cNvPr>
          <p:cNvSpPr>
            <a:spLocks noGrp="1"/>
          </p:cNvSpPr>
          <p:nvPr>
            <p:ph type="body" sz="quarter" idx="13" hasCustomPrompt="1"/>
          </p:nvPr>
        </p:nvSpPr>
        <p:spPr>
          <a:xfrm>
            <a:off x="135000" y="290381"/>
            <a:ext cx="6338299" cy="215816"/>
          </a:xfrm>
        </p:spPr>
        <p:txBody>
          <a:bodyPr/>
          <a:lstStyle>
            <a:lvl1pPr algn="l">
              <a:defRPr sz="600" spc="225">
                <a:solidFill>
                  <a:schemeClr val="bg1"/>
                </a:solidFill>
              </a:defRPr>
            </a:lvl1pPr>
          </a:lstStyle>
          <a:p>
            <a:pPr lvl="0"/>
            <a:r>
              <a:rPr lang="it-IT" dirty="0"/>
              <a:t>FARE CLIC PER MODIFICARE GLI STILI DEL TESTO DELLO SCHEMA</a:t>
            </a:r>
          </a:p>
        </p:txBody>
      </p:sp>
      <p:sp>
        <p:nvSpPr>
          <p:cNvPr id="3" name="Segnaposto numero diapositiva 12">
            <a:extLst>
              <a:ext uri="{FF2B5EF4-FFF2-40B4-BE49-F238E27FC236}">
                <a16:creationId xmlns:a16="http://schemas.microsoft.com/office/drawing/2014/main" id="{2E8C0D41-CF53-14E5-0ECC-43030B95231A}"/>
              </a:ext>
            </a:extLst>
          </p:cNvPr>
          <p:cNvSpPr>
            <a:spLocks noGrp="1"/>
          </p:cNvSpPr>
          <p:nvPr>
            <p:ph type="sldNum" sz="quarter" idx="4"/>
          </p:nvPr>
        </p:nvSpPr>
        <p:spPr>
          <a:xfrm>
            <a:off x="6965147" y="6623026"/>
            <a:ext cx="2057400" cy="216000"/>
          </a:xfrm>
          <a:prstGeom prst="rect">
            <a:avLst/>
          </a:prstGeom>
        </p:spPr>
        <p:txBody>
          <a:bodyPr vert="horz" lIns="91440" tIns="45720" rIns="91440" bIns="45720" rtlCol="0" anchor="ctr"/>
          <a:lstStyle>
            <a:lvl1pPr algn="r">
              <a:defRPr sz="600">
                <a:solidFill>
                  <a:schemeClr val="bg1"/>
                </a:solidFill>
              </a:defRPr>
            </a:lvl1pPr>
          </a:lstStyle>
          <a:p>
            <a:fld id="{EE272CC6-F969-4BE6-92FF-DB5CFBA96BF0}" type="slidenum">
              <a:rPr lang="it-IT" smtClean="0"/>
              <a:pPr/>
              <a:t>‹N›</a:t>
            </a:fld>
            <a:endParaRPr lang="it-IT"/>
          </a:p>
        </p:txBody>
      </p:sp>
    </p:spTree>
    <p:extLst>
      <p:ext uri="{BB962C8B-B14F-4D97-AF65-F5344CB8AC3E}">
        <p14:creationId xmlns:p14="http://schemas.microsoft.com/office/powerpoint/2010/main" val="2185178123"/>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9_Vuota">
    <p:spTree>
      <p:nvGrpSpPr>
        <p:cNvPr id="1" name=""/>
        <p:cNvGrpSpPr/>
        <p:nvPr/>
      </p:nvGrpSpPr>
      <p:grpSpPr>
        <a:xfrm>
          <a:off x="0" y="0"/>
          <a:ext cx="0" cy="0"/>
          <a:chOff x="0" y="0"/>
          <a:chExt cx="0" cy="0"/>
        </a:xfrm>
      </p:grpSpPr>
      <p:sp>
        <p:nvSpPr>
          <p:cNvPr id="4" name="Segnaposto testo 3">
            <a:extLst>
              <a:ext uri="{FF2B5EF4-FFF2-40B4-BE49-F238E27FC236}">
                <a16:creationId xmlns:a16="http://schemas.microsoft.com/office/drawing/2014/main" id="{C44B94CD-52C1-4B24-B976-E053F9905815}"/>
              </a:ext>
            </a:extLst>
          </p:cNvPr>
          <p:cNvSpPr>
            <a:spLocks noGrp="1"/>
          </p:cNvSpPr>
          <p:nvPr>
            <p:ph type="body" sz="quarter" idx="12"/>
          </p:nvPr>
        </p:nvSpPr>
        <p:spPr>
          <a:xfrm>
            <a:off x="135001" y="43038"/>
            <a:ext cx="6316400" cy="236542"/>
          </a:xfrm>
        </p:spPr>
        <p:txBody>
          <a:bodyPr/>
          <a:lstStyle>
            <a:lvl1pPr algn="l">
              <a:defRPr sz="788">
                <a:solidFill>
                  <a:schemeClr val="bg1"/>
                </a:solidFill>
                <a:latin typeface="+mj-lt"/>
              </a:defRPr>
            </a:lvl1pPr>
            <a:lvl2pPr algn="r">
              <a:defRPr sz="675">
                <a:solidFill>
                  <a:schemeClr val="accent2"/>
                </a:solidFill>
                <a:latin typeface="+mn-lt"/>
              </a:defRPr>
            </a:lvl2pPr>
            <a:lvl3pPr algn="r">
              <a:defRPr sz="675">
                <a:solidFill>
                  <a:schemeClr val="accent2"/>
                </a:solidFill>
                <a:latin typeface="+mn-lt"/>
              </a:defRPr>
            </a:lvl3pPr>
            <a:lvl4pPr algn="r">
              <a:defRPr sz="675">
                <a:solidFill>
                  <a:schemeClr val="accent2"/>
                </a:solidFill>
                <a:latin typeface="+mn-lt"/>
              </a:defRPr>
            </a:lvl4pPr>
            <a:lvl5pPr algn="r">
              <a:defRPr sz="675">
                <a:solidFill>
                  <a:schemeClr val="accent2"/>
                </a:solidFill>
                <a:latin typeface="+mn-lt"/>
              </a:defRPr>
            </a:lvl5pPr>
          </a:lstStyle>
          <a:p>
            <a:pPr lvl="0"/>
            <a:r>
              <a:rPr lang="it-IT" dirty="0"/>
              <a:t>Fare clic per modificare gli stili del testo dello schema</a:t>
            </a:r>
          </a:p>
        </p:txBody>
      </p:sp>
      <p:sp>
        <p:nvSpPr>
          <p:cNvPr id="5" name="Segnaposto testo 6">
            <a:extLst>
              <a:ext uri="{FF2B5EF4-FFF2-40B4-BE49-F238E27FC236}">
                <a16:creationId xmlns:a16="http://schemas.microsoft.com/office/drawing/2014/main" id="{EA3C2B37-937B-452E-BE59-3930E1A651D5}"/>
              </a:ext>
            </a:extLst>
          </p:cNvPr>
          <p:cNvSpPr>
            <a:spLocks noGrp="1"/>
          </p:cNvSpPr>
          <p:nvPr>
            <p:ph type="body" sz="quarter" idx="13" hasCustomPrompt="1"/>
          </p:nvPr>
        </p:nvSpPr>
        <p:spPr>
          <a:xfrm>
            <a:off x="135000" y="290381"/>
            <a:ext cx="6338299" cy="215816"/>
          </a:xfrm>
        </p:spPr>
        <p:txBody>
          <a:bodyPr/>
          <a:lstStyle>
            <a:lvl1pPr algn="l">
              <a:defRPr sz="600" spc="225">
                <a:solidFill>
                  <a:schemeClr val="bg1"/>
                </a:solidFill>
              </a:defRPr>
            </a:lvl1pPr>
          </a:lstStyle>
          <a:p>
            <a:pPr lvl="0"/>
            <a:r>
              <a:rPr lang="it-IT" dirty="0"/>
              <a:t>FARE CLIC PER MODIFICARE GLI STILI DEL TESTO DELLO SCHEMA</a:t>
            </a:r>
          </a:p>
        </p:txBody>
      </p:sp>
      <p:sp>
        <p:nvSpPr>
          <p:cNvPr id="3" name="Segnaposto numero diapositiva 12">
            <a:extLst>
              <a:ext uri="{FF2B5EF4-FFF2-40B4-BE49-F238E27FC236}">
                <a16:creationId xmlns:a16="http://schemas.microsoft.com/office/drawing/2014/main" id="{2E8C0D41-CF53-14E5-0ECC-43030B95231A}"/>
              </a:ext>
            </a:extLst>
          </p:cNvPr>
          <p:cNvSpPr>
            <a:spLocks noGrp="1"/>
          </p:cNvSpPr>
          <p:nvPr>
            <p:ph type="sldNum" sz="quarter" idx="4"/>
          </p:nvPr>
        </p:nvSpPr>
        <p:spPr>
          <a:xfrm>
            <a:off x="6965147" y="6623026"/>
            <a:ext cx="2057400" cy="216000"/>
          </a:xfrm>
          <a:prstGeom prst="rect">
            <a:avLst/>
          </a:prstGeom>
        </p:spPr>
        <p:txBody>
          <a:bodyPr vert="horz" lIns="91440" tIns="45720" rIns="91440" bIns="45720" rtlCol="0" anchor="ctr"/>
          <a:lstStyle>
            <a:lvl1pPr algn="r">
              <a:defRPr sz="600">
                <a:solidFill>
                  <a:schemeClr val="bg1"/>
                </a:solidFill>
              </a:defRPr>
            </a:lvl1pPr>
          </a:lstStyle>
          <a:p>
            <a:fld id="{EE272CC6-F969-4BE6-92FF-DB5CFBA96BF0}" type="slidenum">
              <a:rPr lang="it-IT" smtClean="0"/>
              <a:pPr/>
              <a:t>‹N›</a:t>
            </a:fld>
            <a:endParaRPr lang="it-IT"/>
          </a:p>
        </p:txBody>
      </p:sp>
    </p:spTree>
    <p:extLst>
      <p:ext uri="{BB962C8B-B14F-4D97-AF65-F5344CB8AC3E}">
        <p14:creationId xmlns:p14="http://schemas.microsoft.com/office/powerpoint/2010/main" val="1083074303"/>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Date Placeholder 3"/>
          <p:cNvSpPr>
            <a:spLocks noGrp="1"/>
          </p:cNvSpPr>
          <p:nvPr>
            <p:ph type="dt" sz="half" idx="10"/>
          </p:nvPr>
        </p:nvSpPr>
        <p:spPr/>
        <p:txBody>
          <a:bodyPr/>
          <a:lstStyle/>
          <a:p>
            <a:fld id="{5BCAD085-E8A6-8845-BD4E-CB4CCA059FC4}" type="datetimeFigureOut">
              <a:rPr lang="en-US" smtClean="0"/>
              <a:t>11/27/2024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‹N›</a:t>
            </a:fld>
            <a:endParaRPr lang="en-US"/>
          </a:p>
        </p:txBody>
      </p:sp>
    </p:spTree>
    <p:extLst>
      <p:ext uri="{BB962C8B-B14F-4D97-AF65-F5344CB8AC3E}">
        <p14:creationId xmlns:p14="http://schemas.microsoft.com/office/powerpoint/2010/main" val="302886451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0_Vuota">
    <p:spTree>
      <p:nvGrpSpPr>
        <p:cNvPr id="1" name=""/>
        <p:cNvGrpSpPr/>
        <p:nvPr/>
      </p:nvGrpSpPr>
      <p:grpSpPr>
        <a:xfrm>
          <a:off x="0" y="0"/>
          <a:ext cx="0" cy="0"/>
          <a:chOff x="0" y="0"/>
          <a:chExt cx="0" cy="0"/>
        </a:xfrm>
      </p:grpSpPr>
      <p:sp>
        <p:nvSpPr>
          <p:cNvPr id="4" name="Segnaposto testo 3">
            <a:extLst>
              <a:ext uri="{FF2B5EF4-FFF2-40B4-BE49-F238E27FC236}">
                <a16:creationId xmlns:a16="http://schemas.microsoft.com/office/drawing/2014/main" id="{C44B94CD-52C1-4B24-B976-E053F9905815}"/>
              </a:ext>
            </a:extLst>
          </p:cNvPr>
          <p:cNvSpPr>
            <a:spLocks noGrp="1"/>
          </p:cNvSpPr>
          <p:nvPr>
            <p:ph type="body" sz="quarter" idx="12"/>
          </p:nvPr>
        </p:nvSpPr>
        <p:spPr>
          <a:xfrm>
            <a:off x="135001" y="43038"/>
            <a:ext cx="6316400" cy="236542"/>
          </a:xfrm>
        </p:spPr>
        <p:txBody>
          <a:bodyPr/>
          <a:lstStyle>
            <a:lvl1pPr algn="l">
              <a:defRPr sz="788">
                <a:solidFill>
                  <a:schemeClr val="bg1"/>
                </a:solidFill>
                <a:latin typeface="+mj-lt"/>
              </a:defRPr>
            </a:lvl1pPr>
            <a:lvl2pPr algn="r">
              <a:defRPr sz="675">
                <a:solidFill>
                  <a:schemeClr val="accent2"/>
                </a:solidFill>
                <a:latin typeface="+mn-lt"/>
              </a:defRPr>
            </a:lvl2pPr>
            <a:lvl3pPr algn="r">
              <a:defRPr sz="675">
                <a:solidFill>
                  <a:schemeClr val="accent2"/>
                </a:solidFill>
                <a:latin typeface="+mn-lt"/>
              </a:defRPr>
            </a:lvl3pPr>
            <a:lvl4pPr algn="r">
              <a:defRPr sz="675">
                <a:solidFill>
                  <a:schemeClr val="accent2"/>
                </a:solidFill>
                <a:latin typeface="+mn-lt"/>
              </a:defRPr>
            </a:lvl4pPr>
            <a:lvl5pPr algn="r">
              <a:defRPr sz="675">
                <a:solidFill>
                  <a:schemeClr val="accent2"/>
                </a:solidFill>
                <a:latin typeface="+mn-lt"/>
              </a:defRPr>
            </a:lvl5pPr>
          </a:lstStyle>
          <a:p>
            <a:pPr lvl="0"/>
            <a:r>
              <a:rPr lang="it-IT" dirty="0"/>
              <a:t>Fare clic per modificare gli stili del testo dello schema</a:t>
            </a:r>
          </a:p>
        </p:txBody>
      </p:sp>
      <p:sp>
        <p:nvSpPr>
          <p:cNvPr id="5" name="Segnaposto testo 6">
            <a:extLst>
              <a:ext uri="{FF2B5EF4-FFF2-40B4-BE49-F238E27FC236}">
                <a16:creationId xmlns:a16="http://schemas.microsoft.com/office/drawing/2014/main" id="{EA3C2B37-937B-452E-BE59-3930E1A651D5}"/>
              </a:ext>
            </a:extLst>
          </p:cNvPr>
          <p:cNvSpPr>
            <a:spLocks noGrp="1"/>
          </p:cNvSpPr>
          <p:nvPr>
            <p:ph type="body" sz="quarter" idx="13" hasCustomPrompt="1"/>
          </p:nvPr>
        </p:nvSpPr>
        <p:spPr>
          <a:xfrm>
            <a:off x="135000" y="290381"/>
            <a:ext cx="6338299" cy="215816"/>
          </a:xfrm>
        </p:spPr>
        <p:txBody>
          <a:bodyPr/>
          <a:lstStyle>
            <a:lvl1pPr algn="l">
              <a:defRPr sz="600" spc="225">
                <a:solidFill>
                  <a:schemeClr val="bg1"/>
                </a:solidFill>
              </a:defRPr>
            </a:lvl1pPr>
          </a:lstStyle>
          <a:p>
            <a:pPr lvl="0"/>
            <a:r>
              <a:rPr lang="it-IT" dirty="0"/>
              <a:t>FARE CLIC PER MODIFICARE GLI STILI DEL TESTO DELLO SCHEMA</a:t>
            </a:r>
          </a:p>
        </p:txBody>
      </p:sp>
      <p:sp>
        <p:nvSpPr>
          <p:cNvPr id="3" name="Segnaposto numero diapositiva 12">
            <a:extLst>
              <a:ext uri="{FF2B5EF4-FFF2-40B4-BE49-F238E27FC236}">
                <a16:creationId xmlns:a16="http://schemas.microsoft.com/office/drawing/2014/main" id="{2E8C0D41-CF53-14E5-0ECC-43030B95231A}"/>
              </a:ext>
            </a:extLst>
          </p:cNvPr>
          <p:cNvSpPr>
            <a:spLocks noGrp="1"/>
          </p:cNvSpPr>
          <p:nvPr>
            <p:ph type="sldNum" sz="quarter" idx="4"/>
          </p:nvPr>
        </p:nvSpPr>
        <p:spPr>
          <a:xfrm>
            <a:off x="6965147" y="6623026"/>
            <a:ext cx="2057400" cy="216000"/>
          </a:xfrm>
          <a:prstGeom prst="rect">
            <a:avLst/>
          </a:prstGeom>
        </p:spPr>
        <p:txBody>
          <a:bodyPr vert="horz" lIns="91440" tIns="45720" rIns="91440" bIns="45720" rtlCol="0" anchor="ctr"/>
          <a:lstStyle>
            <a:lvl1pPr algn="r">
              <a:defRPr sz="600">
                <a:solidFill>
                  <a:schemeClr val="bg1"/>
                </a:solidFill>
              </a:defRPr>
            </a:lvl1pPr>
          </a:lstStyle>
          <a:p>
            <a:fld id="{EE272CC6-F969-4BE6-92FF-DB5CFBA96BF0}" type="slidenum">
              <a:rPr lang="it-IT" smtClean="0"/>
              <a:pPr/>
              <a:t>‹N›</a:t>
            </a:fld>
            <a:endParaRPr lang="it-IT"/>
          </a:p>
        </p:txBody>
      </p:sp>
    </p:spTree>
    <p:extLst>
      <p:ext uri="{BB962C8B-B14F-4D97-AF65-F5344CB8AC3E}">
        <p14:creationId xmlns:p14="http://schemas.microsoft.com/office/powerpoint/2010/main" val="3432295221"/>
      </p:ext>
    </p:extLst>
  </p:cSld>
  <p:clrMapOvr>
    <a:masterClrMapping/>
  </p:clrMapOvr>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1_Vuota">
    <p:spTree>
      <p:nvGrpSpPr>
        <p:cNvPr id="1" name=""/>
        <p:cNvGrpSpPr/>
        <p:nvPr/>
      </p:nvGrpSpPr>
      <p:grpSpPr>
        <a:xfrm>
          <a:off x="0" y="0"/>
          <a:ext cx="0" cy="0"/>
          <a:chOff x="0" y="0"/>
          <a:chExt cx="0" cy="0"/>
        </a:xfrm>
      </p:grpSpPr>
      <p:sp>
        <p:nvSpPr>
          <p:cNvPr id="4" name="Segnaposto testo 3">
            <a:extLst>
              <a:ext uri="{FF2B5EF4-FFF2-40B4-BE49-F238E27FC236}">
                <a16:creationId xmlns:a16="http://schemas.microsoft.com/office/drawing/2014/main" id="{C44B94CD-52C1-4B24-B976-E053F9905815}"/>
              </a:ext>
            </a:extLst>
          </p:cNvPr>
          <p:cNvSpPr>
            <a:spLocks noGrp="1"/>
          </p:cNvSpPr>
          <p:nvPr>
            <p:ph type="body" sz="quarter" idx="12"/>
          </p:nvPr>
        </p:nvSpPr>
        <p:spPr>
          <a:xfrm>
            <a:off x="135001" y="43038"/>
            <a:ext cx="6316400" cy="236542"/>
          </a:xfrm>
        </p:spPr>
        <p:txBody>
          <a:bodyPr/>
          <a:lstStyle>
            <a:lvl1pPr algn="l">
              <a:defRPr sz="788">
                <a:solidFill>
                  <a:schemeClr val="bg1"/>
                </a:solidFill>
                <a:latin typeface="+mj-lt"/>
              </a:defRPr>
            </a:lvl1pPr>
            <a:lvl2pPr algn="r">
              <a:defRPr sz="675">
                <a:solidFill>
                  <a:schemeClr val="accent2"/>
                </a:solidFill>
                <a:latin typeface="+mn-lt"/>
              </a:defRPr>
            </a:lvl2pPr>
            <a:lvl3pPr algn="r">
              <a:defRPr sz="675">
                <a:solidFill>
                  <a:schemeClr val="accent2"/>
                </a:solidFill>
                <a:latin typeface="+mn-lt"/>
              </a:defRPr>
            </a:lvl3pPr>
            <a:lvl4pPr algn="r">
              <a:defRPr sz="675">
                <a:solidFill>
                  <a:schemeClr val="accent2"/>
                </a:solidFill>
                <a:latin typeface="+mn-lt"/>
              </a:defRPr>
            </a:lvl4pPr>
            <a:lvl5pPr algn="r">
              <a:defRPr sz="675">
                <a:solidFill>
                  <a:schemeClr val="accent2"/>
                </a:solidFill>
                <a:latin typeface="+mn-lt"/>
              </a:defRPr>
            </a:lvl5pPr>
          </a:lstStyle>
          <a:p>
            <a:pPr lvl="0"/>
            <a:r>
              <a:rPr lang="it-IT" dirty="0"/>
              <a:t>Fare clic per modificare gli stili del testo dello schema</a:t>
            </a:r>
          </a:p>
        </p:txBody>
      </p:sp>
      <p:sp>
        <p:nvSpPr>
          <p:cNvPr id="5" name="Segnaposto testo 6">
            <a:extLst>
              <a:ext uri="{FF2B5EF4-FFF2-40B4-BE49-F238E27FC236}">
                <a16:creationId xmlns:a16="http://schemas.microsoft.com/office/drawing/2014/main" id="{EA3C2B37-937B-452E-BE59-3930E1A651D5}"/>
              </a:ext>
            </a:extLst>
          </p:cNvPr>
          <p:cNvSpPr>
            <a:spLocks noGrp="1"/>
          </p:cNvSpPr>
          <p:nvPr>
            <p:ph type="body" sz="quarter" idx="13" hasCustomPrompt="1"/>
          </p:nvPr>
        </p:nvSpPr>
        <p:spPr>
          <a:xfrm>
            <a:off x="135000" y="290381"/>
            <a:ext cx="6338299" cy="215816"/>
          </a:xfrm>
        </p:spPr>
        <p:txBody>
          <a:bodyPr/>
          <a:lstStyle>
            <a:lvl1pPr algn="l">
              <a:defRPr sz="600" spc="225">
                <a:solidFill>
                  <a:schemeClr val="bg1"/>
                </a:solidFill>
              </a:defRPr>
            </a:lvl1pPr>
          </a:lstStyle>
          <a:p>
            <a:pPr lvl="0"/>
            <a:r>
              <a:rPr lang="it-IT" dirty="0"/>
              <a:t>FARE CLIC PER MODIFICARE GLI STILI DEL TESTO DELLO SCHEMA</a:t>
            </a:r>
          </a:p>
        </p:txBody>
      </p:sp>
      <p:sp>
        <p:nvSpPr>
          <p:cNvPr id="3" name="Segnaposto numero diapositiva 12">
            <a:extLst>
              <a:ext uri="{FF2B5EF4-FFF2-40B4-BE49-F238E27FC236}">
                <a16:creationId xmlns:a16="http://schemas.microsoft.com/office/drawing/2014/main" id="{2E8C0D41-CF53-14E5-0ECC-43030B95231A}"/>
              </a:ext>
            </a:extLst>
          </p:cNvPr>
          <p:cNvSpPr>
            <a:spLocks noGrp="1"/>
          </p:cNvSpPr>
          <p:nvPr>
            <p:ph type="sldNum" sz="quarter" idx="4"/>
          </p:nvPr>
        </p:nvSpPr>
        <p:spPr>
          <a:xfrm>
            <a:off x="6965147" y="6623026"/>
            <a:ext cx="2057400" cy="216000"/>
          </a:xfrm>
          <a:prstGeom prst="rect">
            <a:avLst/>
          </a:prstGeom>
        </p:spPr>
        <p:txBody>
          <a:bodyPr vert="horz" lIns="91440" tIns="45720" rIns="91440" bIns="45720" rtlCol="0" anchor="ctr"/>
          <a:lstStyle>
            <a:lvl1pPr algn="r">
              <a:defRPr sz="600">
                <a:solidFill>
                  <a:schemeClr val="bg1"/>
                </a:solidFill>
              </a:defRPr>
            </a:lvl1pPr>
          </a:lstStyle>
          <a:p>
            <a:fld id="{EE272CC6-F969-4BE6-92FF-DB5CFBA96BF0}" type="slidenum">
              <a:rPr lang="it-IT" smtClean="0"/>
              <a:pPr/>
              <a:t>‹N›</a:t>
            </a:fld>
            <a:endParaRPr lang="it-IT"/>
          </a:p>
        </p:txBody>
      </p:sp>
    </p:spTree>
    <p:extLst>
      <p:ext uri="{BB962C8B-B14F-4D97-AF65-F5344CB8AC3E}">
        <p14:creationId xmlns:p14="http://schemas.microsoft.com/office/powerpoint/2010/main" val="731184112"/>
      </p:ext>
    </p:extLst>
  </p:cSld>
  <p:clrMapOvr>
    <a:masterClrMapping/>
  </p:clrMapOvr>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2_Vuota">
    <p:spTree>
      <p:nvGrpSpPr>
        <p:cNvPr id="1" name=""/>
        <p:cNvGrpSpPr/>
        <p:nvPr/>
      </p:nvGrpSpPr>
      <p:grpSpPr>
        <a:xfrm>
          <a:off x="0" y="0"/>
          <a:ext cx="0" cy="0"/>
          <a:chOff x="0" y="0"/>
          <a:chExt cx="0" cy="0"/>
        </a:xfrm>
      </p:grpSpPr>
      <p:sp>
        <p:nvSpPr>
          <p:cNvPr id="4" name="Segnaposto testo 3">
            <a:extLst>
              <a:ext uri="{FF2B5EF4-FFF2-40B4-BE49-F238E27FC236}">
                <a16:creationId xmlns:a16="http://schemas.microsoft.com/office/drawing/2014/main" id="{C44B94CD-52C1-4B24-B976-E053F9905815}"/>
              </a:ext>
            </a:extLst>
          </p:cNvPr>
          <p:cNvSpPr>
            <a:spLocks noGrp="1"/>
          </p:cNvSpPr>
          <p:nvPr>
            <p:ph type="body" sz="quarter" idx="12"/>
          </p:nvPr>
        </p:nvSpPr>
        <p:spPr>
          <a:xfrm>
            <a:off x="135001" y="43038"/>
            <a:ext cx="6316400" cy="236542"/>
          </a:xfrm>
        </p:spPr>
        <p:txBody>
          <a:bodyPr/>
          <a:lstStyle>
            <a:lvl1pPr algn="l">
              <a:defRPr sz="788">
                <a:solidFill>
                  <a:schemeClr val="bg1"/>
                </a:solidFill>
                <a:latin typeface="+mj-lt"/>
              </a:defRPr>
            </a:lvl1pPr>
            <a:lvl2pPr algn="r">
              <a:defRPr sz="675">
                <a:solidFill>
                  <a:schemeClr val="accent2"/>
                </a:solidFill>
                <a:latin typeface="+mn-lt"/>
              </a:defRPr>
            </a:lvl2pPr>
            <a:lvl3pPr algn="r">
              <a:defRPr sz="675">
                <a:solidFill>
                  <a:schemeClr val="accent2"/>
                </a:solidFill>
                <a:latin typeface="+mn-lt"/>
              </a:defRPr>
            </a:lvl3pPr>
            <a:lvl4pPr algn="r">
              <a:defRPr sz="675">
                <a:solidFill>
                  <a:schemeClr val="accent2"/>
                </a:solidFill>
                <a:latin typeface="+mn-lt"/>
              </a:defRPr>
            </a:lvl4pPr>
            <a:lvl5pPr algn="r">
              <a:defRPr sz="675">
                <a:solidFill>
                  <a:schemeClr val="accent2"/>
                </a:solidFill>
                <a:latin typeface="+mn-lt"/>
              </a:defRPr>
            </a:lvl5pPr>
          </a:lstStyle>
          <a:p>
            <a:pPr lvl="0"/>
            <a:r>
              <a:rPr lang="it-IT" dirty="0"/>
              <a:t>Fare clic per modificare gli stili del testo dello schema</a:t>
            </a:r>
          </a:p>
        </p:txBody>
      </p:sp>
      <p:sp>
        <p:nvSpPr>
          <p:cNvPr id="5" name="Segnaposto testo 6">
            <a:extLst>
              <a:ext uri="{FF2B5EF4-FFF2-40B4-BE49-F238E27FC236}">
                <a16:creationId xmlns:a16="http://schemas.microsoft.com/office/drawing/2014/main" id="{EA3C2B37-937B-452E-BE59-3930E1A651D5}"/>
              </a:ext>
            </a:extLst>
          </p:cNvPr>
          <p:cNvSpPr>
            <a:spLocks noGrp="1"/>
          </p:cNvSpPr>
          <p:nvPr>
            <p:ph type="body" sz="quarter" idx="13" hasCustomPrompt="1"/>
          </p:nvPr>
        </p:nvSpPr>
        <p:spPr>
          <a:xfrm>
            <a:off x="135000" y="290381"/>
            <a:ext cx="6338299" cy="215816"/>
          </a:xfrm>
        </p:spPr>
        <p:txBody>
          <a:bodyPr/>
          <a:lstStyle>
            <a:lvl1pPr algn="l">
              <a:defRPr sz="600" spc="225">
                <a:solidFill>
                  <a:schemeClr val="bg1"/>
                </a:solidFill>
              </a:defRPr>
            </a:lvl1pPr>
          </a:lstStyle>
          <a:p>
            <a:pPr lvl="0"/>
            <a:r>
              <a:rPr lang="it-IT" dirty="0"/>
              <a:t>FARE CLIC PER MODIFICARE GLI STILI DEL TESTO DELLO SCHEMA</a:t>
            </a:r>
          </a:p>
        </p:txBody>
      </p:sp>
      <p:sp>
        <p:nvSpPr>
          <p:cNvPr id="3" name="Segnaposto numero diapositiva 12">
            <a:extLst>
              <a:ext uri="{FF2B5EF4-FFF2-40B4-BE49-F238E27FC236}">
                <a16:creationId xmlns:a16="http://schemas.microsoft.com/office/drawing/2014/main" id="{2E8C0D41-CF53-14E5-0ECC-43030B95231A}"/>
              </a:ext>
            </a:extLst>
          </p:cNvPr>
          <p:cNvSpPr>
            <a:spLocks noGrp="1"/>
          </p:cNvSpPr>
          <p:nvPr>
            <p:ph type="sldNum" sz="quarter" idx="4"/>
          </p:nvPr>
        </p:nvSpPr>
        <p:spPr>
          <a:xfrm>
            <a:off x="6965147" y="6623026"/>
            <a:ext cx="2057400" cy="216000"/>
          </a:xfrm>
          <a:prstGeom prst="rect">
            <a:avLst/>
          </a:prstGeom>
        </p:spPr>
        <p:txBody>
          <a:bodyPr vert="horz" lIns="91440" tIns="45720" rIns="91440" bIns="45720" rtlCol="0" anchor="ctr"/>
          <a:lstStyle>
            <a:lvl1pPr algn="r">
              <a:defRPr sz="600">
                <a:solidFill>
                  <a:schemeClr val="bg1"/>
                </a:solidFill>
              </a:defRPr>
            </a:lvl1pPr>
          </a:lstStyle>
          <a:p>
            <a:fld id="{EE272CC6-F969-4BE6-92FF-DB5CFBA96BF0}" type="slidenum">
              <a:rPr lang="it-IT" smtClean="0"/>
              <a:pPr/>
              <a:t>‹N›</a:t>
            </a:fld>
            <a:endParaRPr lang="it-IT"/>
          </a:p>
        </p:txBody>
      </p:sp>
    </p:spTree>
    <p:extLst>
      <p:ext uri="{BB962C8B-B14F-4D97-AF65-F5344CB8AC3E}">
        <p14:creationId xmlns:p14="http://schemas.microsoft.com/office/powerpoint/2010/main" val="883315058"/>
      </p:ext>
    </p:extLst>
  </p:cSld>
  <p:clrMapOvr>
    <a:masterClrMapping/>
  </p:clrMapOvr>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cSld name="3_Titolo">
    <p:spTree>
      <p:nvGrpSpPr>
        <p:cNvPr id="1" name=""/>
        <p:cNvGrpSpPr/>
        <p:nvPr/>
      </p:nvGrpSpPr>
      <p:grpSpPr>
        <a:xfrm>
          <a:off x="0" y="0"/>
          <a:ext cx="0" cy="0"/>
          <a:chOff x="0" y="0"/>
          <a:chExt cx="0" cy="0"/>
        </a:xfrm>
      </p:grpSpPr>
      <p:sp>
        <p:nvSpPr>
          <p:cNvPr id="11" name="Autore e data"/>
          <p:cNvSpPr txBox="1">
            <a:spLocks noGrp="1"/>
          </p:cNvSpPr>
          <p:nvPr>
            <p:ph type="body" sz="quarter" idx="21" hasCustomPrompt="1"/>
          </p:nvPr>
        </p:nvSpPr>
        <p:spPr>
          <a:xfrm>
            <a:off x="450503" y="5929931"/>
            <a:ext cx="8239127" cy="318490"/>
          </a:xfrm>
          <a:prstGeom prst="rect">
            <a:avLst/>
          </a:prstGeom>
        </p:spPr>
        <p:txBody>
          <a:bodyPr lIns="45719" tIns="45719" rIns="45719" bIns="45719"/>
          <a:lstStyle>
            <a:lvl1pPr marL="0" indent="0" defTabSz="309567">
              <a:lnSpc>
                <a:spcPct val="100000"/>
              </a:lnSpc>
              <a:spcBef>
                <a:spcPts val="0"/>
              </a:spcBef>
              <a:buSzTx/>
              <a:buNone/>
              <a:defRPr sz="1350" b="1">
                <a:latin typeface="Arial" panose="020B0604020202020204" pitchFamily="34" charset="0"/>
                <a:cs typeface="Arial" panose="020B0604020202020204" pitchFamily="34" charset="0"/>
              </a:defRPr>
            </a:lvl1pPr>
          </a:lstStyle>
          <a:p>
            <a:r>
              <a:t>Autore e data</a:t>
            </a:r>
          </a:p>
        </p:txBody>
      </p:sp>
      <p:sp>
        <p:nvSpPr>
          <p:cNvPr id="12" name="Titolo presentazione"/>
          <p:cNvSpPr txBox="1">
            <a:spLocks noGrp="1"/>
          </p:cNvSpPr>
          <p:nvPr>
            <p:ph type="title" hasCustomPrompt="1"/>
          </p:nvPr>
        </p:nvSpPr>
        <p:spPr>
          <a:xfrm>
            <a:off x="452437" y="1287496"/>
            <a:ext cx="8239127" cy="2324100"/>
          </a:xfrm>
          <a:prstGeom prst="rect">
            <a:avLst/>
          </a:prstGeom>
        </p:spPr>
        <p:txBody>
          <a:bodyPr anchor="b"/>
          <a:lstStyle>
            <a:lvl1pPr>
              <a:defRPr sz="4350" spc="-87">
                <a:latin typeface="Arial" panose="020B0604020202020204" pitchFamily="34" charset="0"/>
                <a:cs typeface="Arial" panose="020B0604020202020204" pitchFamily="34" charset="0"/>
              </a:defRPr>
            </a:lvl1pPr>
          </a:lstStyle>
          <a:p>
            <a:r>
              <a:t>Titolo presentazione</a:t>
            </a:r>
          </a:p>
        </p:txBody>
      </p:sp>
      <p:sp>
        <p:nvSpPr>
          <p:cNvPr id="13" name="Corpo livello uno…"/>
          <p:cNvSpPr txBox="1">
            <a:spLocks noGrp="1"/>
          </p:cNvSpPr>
          <p:nvPr>
            <p:ph type="body" sz="quarter" idx="1" hasCustomPrompt="1"/>
          </p:nvPr>
        </p:nvSpPr>
        <p:spPr>
          <a:xfrm>
            <a:off x="450505" y="3611596"/>
            <a:ext cx="8239125" cy="952500"/>
          </a:xfrm>
          <a:prstGeom prst="rect">
            <a:avLst/>
          </a:prstGeom>
        </p:spPr>
        <p:txBody>
          <a:bodyPr/>
          <a:lstStyle>
            <a:lvl1pPr marL="0" indent="0" defTabSz="309567">
              <a:lnSpc>
                <a:spcPct val="100000"/>
              </a:lnSpc>
              <a:spcBef>
                <a:spcPts val="0"/>
              </a:spcBef>
              <a:buSzTx/>
              <a:buNone/>
              <a:defRPr sz="2063" b="1">
                <a:latin typeface="Arial" panose="020B0604020202020204" pitchFamily="34" charset="0"/>
                <a:cs typeface="Arial" panose="020B0604020202020204" pitchFamily="34" charset="0"/>
              </a:defRPr>
            </a:lvl1pPr>
            <a:lvl2pPr marL="0" indent="171452" defTabSz="309567">
              <a:lnSpc>
                <a:spcPct val="100000"/>
              </a:lnSpc>
              <a:spcBef>
                <a:spcPts val="0"/>
              </a:spcBef>
              <a:buSzTx/>
              <a:buNone/>
              <a:defRPr sz="2063" b="1">
                <a:latin typeface="Arial" panose="020B0604020202020204" pitchFamily="34" charset="0"/>
                <a:cs typeface="Arial" panose="020B0604020202020204" pitchFamily="34" charset="0"/>
              </a:defRPr>
            </a:lvl2pPr>
            <a:lvl3pPr marL="0" indent="342905" defTabSz="309567">
              <a:lnSpc>
                <a:spcPct val="100000"/>
              </a:lnSpc>
              <a:spcBef>
                <a:spcPts val="0"/>
              </a:spcBef>
              <a:buSzTx/>
              <a:buNone/>
              <a:defRPr sz="2063" b="1">
                <a:latin typeface="Arial" panose="020B0604020202020204" pitchFamily="34" charset="0"/>
                <a:cs typeface="Arial" panose="020B0604020202020204" pitchFamily="34" charset="0"/>
              </a:defRPr>
            </a:lvl3pPr>
            <a:lvl4pPr marL="0" indent="514357" defTabSz="309567">
              <a:lnSpc>
                <a:spcPct val="100000"/>
              </a:lnSpc>
              <a:spcBef>
                <a:spcPts val="0"/>
              </a:spcBef>
              <a:buSzTx/>
              <a:buNone/>
              <a:defRPr sz="2063" b="1">
                <a:latin typeface="Arial" panose="020B0604020202020204" pitchFamily="34" charset="0"/>
                <a:cs typeface="Arial" panose="020B0604020202020204" pitchFamily="34" charset="0"/>
              </a:defRPr>
            </a:lvl4pPr>
            <a:lvl5pPr marL="0" indent="685809" defTabSz="309567">
              <a:lnSpc>
                <a:spcPct val="100000"/>
              </a:lnSpc>
              <a:spcBef>
                <a:spcPts val="0"/>
              </a:spcBef>
              <a:buSzTx/>
              <a:buNone/>
              <a:defRPr sz="2063" b="1">
                <a:latin typeface="Arial" panose="020B0604020202020204" pitchFamily="34" charset="0"/>
                <a:cs typeface="Arial" panose="020B0604020202020204" pitchFamily="34" charset="0"/>
              </a:defRPr>
            </a:lvl5pPr>
          </a:lstStyle>
          <a:p>
            <a:r>
              <a:t>Sottotitolo presentazione</a:t>
            </a:r>
          </a:p>
          <a:p>
            <a:pPr lvl="1"/>
            <a:endParaRPr/>
          </a:p>
          <a:p>
            <a:pPr lvl="2"/>
            <a:endParaRPr/>
          </a:p>
          <a:p>
            <a:pPr lvl="3"/>
            <a:endParaRPr/>
          </a:p>
          <a:p>
            <a:pPr lvl="4"/>
            <a:endParaRPr/>
          </a:p>
        </p:txBody>
      </p:sp>
      <p:sp>
        <p:nvSpPr>
          <p:cNvPr id="7" name="Rettangolo">
            <a:extLst>
              <a:ext uri="{FF2B5EF4-FFF2-40B4-BE49-F238E27FC236}">
                <a16:creationId xmlns:a16="http://schemas.microsoft.com/office/drawing/2014/main" id="{751B2420-C125-D041-9747-E5AAFD33E83F}"/>
              </a:ext>
            </a:extLst>
          </p:cNvPr>
          <p:cNvSpPr/>
          <p:nvPr userDrawn="1"/>
        </p:nvSpPr>
        <p:spPr>
          <a:xfrm>
            <a:off x="0" y="517225"/>
            <a:ext cx="9144000" cy="5823554"/>
          </a:xfrm>
          <a:prstGeom prst="rect">
            <a:avLst/>
          </a:prstGeom>
          <a:solidFill>
            <a:srgbClr val="FFFFFF"/>
          </a:solidFill>
          <a:ln w="12700">
            <a:miter lim="400000"/>
          </a:ln>
        </p:spPr>
        <p:txBody>
          <a:bodyPr lIns="19050" tIns="19050" rIns="19050" bIns="19050" anchor="ctr"/>
          <a:lstStyle/>
          <a:p>
            <a:pPr defTabSz="309567">
              <a:defRPr sz="3100">
                <a:solidFill>
                  <a:srgbClr val="FFFFFF"/>
                </a:solidFill>
                <a:latin typeface="Helvetica Neue Medium"/>
                <a:ea typeface="Helvetica Neue Medium"/>
                <a:cs typeface="Helvetica Neue Medium"/>
                <a:sym typeface="Helvetica Neue Medium"/>
              </a:defRPr>
            </a:pPr>
            <a:endParaRPr sz="1163">
              <a:latin typeface="Arial" panose="020B0604020202020204" pitchFamily="34" charset="0"/>
              <a:cs typeface="Arial" panose="020B0604020202020204" pitchFamily="34" charset="0"/>
            </a:endParaRPr>
          </a:p>
        </p:txBody>
      </p:sp>
      <p:sp>
        <p:nvSpPr>
          <p:cNvPr id="8" name="Rettangolo">
            <a:extLst>
              <a:ext uri="{FF2B5EF4-FFF2-40B4-BE49-F238E27FC236}">
                <a16:creationId xmlns:a16="http://schemas.microsoft.com/office/drawing/2014/main" id="{2D1995A7-F0DA-0443-8977-CEE26CCB727C}"/>
              </a:ext>
            </a:extLst>
          </p:cNvPr>
          <p:cNvSpPr/>
          <p:nvPr userDrawn="1"/>
        </p:nvSpPr>
        <p:spPr>
          <a:xfrm>
            <a:off x="356181" y="528878"/>
            <a:ext cx="8282273" cy="5760713"/>
          </a:xfrm>
          <a:prstGeom prst="rect">
            <a:avLst/>
          </a:prstGeom>
          <a:gradFill>
            <a:gsLst>
              <a:gs pos="0">
                <a:srgbClr val="014995"/>
              </a:gs>
              <a:gs pos="100000">
                <a:srgbClr val="41AA34"/>
              </a:gs>
            </a:gsLst>
          </a:gradFill>
          <a:ln w="12700">
            <a:miter lim="400000"/>
          </a:ln>
        </p:spPr>
        <p:txBody>
          <a:bodyPr lIns="19050" tIns="19050" rIns="19050" bIns="19050" anchor="ctr"/>
          <a:lstStyle/>
          <a:p>
            <a:pPr defTabSz="309567">
              <a:defRPr sz="3200">
                <a:solidFill>
                  <a:srgbClr val="FFFFFF"/>
                </a:solidFill>
                <a:latin typeface="Helvetica Neue Medium"/>
                <a:ea typeface="Helvetica Neue Medium"/>
                <a:cs typeface="Helvetica Neue Medium"/>
                <a:sym typeface="Helvetica Neue Medium"/>
              </a:defRPr>
            </a:pPr>
            <a:endParaRPr sz="1200">
              <a:latin typeface="Arial" panose="020B0604020202020204" pitchFamily="34" charset="0"/>
              <a:cs typeface="Arial" panose="020B0604020202020204" pitchFamily="34" charset="0"/>
            </a:endParaRPr>
          </a:p>
        </p:txBody>
      </p:sp>
      <p:sp>
        <p:nvSpPr>
          <p:cNvPr id="9" name="Rettangolo">
            <a:extLst>
              <a:ext uri="{FF2B5EF4-FFF2-40B4-BE49-F238E27FC236}">
                <a16:creationId xmlns:a16="http://schemas.microsoft.com/office/drawing/2014/main" id="{E0EEB98C-6AC6-D74C-B80D-0707662B8CB1}"/>
              </a:ext>
            </a:extLst>
          </p:cNvPr>
          <p:cNvSpPr/>
          <p:nvPr userDrawn="1"/>
        </p:nvSpPr>
        <p:spPr>
          <a:xfrm>
            <a:off x="333000" y="623456"/>
            <a:ext cx="8478000" cy="5580345"/>
          </a:xfrm>
          <a:prstGeom prst="rect">
            <a:avLst/>
          </a:prstGeom>
          <a:solidFill>
            <a:srgbClr val="FFFFFF"/>
          </a:solidFill>
          <a:ln w="12700">
            <a:miter lim="400000"/>
          </a:ln>
        </p:spPr>
        <p:txBody>
          <a:bodyPr lIns="19050" tIns="19050" rIns="19050" bIns="19050" anchor="ctr"/>
          <a:lstStyle/>
          <a:p>
            <a:pPr defTabSz="309567">
              <a:defRPr sz="3100">
                <a:solidFill>
                  <a:srgbClr val="FFFFFF"/>
                </a:solidFill>
                <a:latin typeface="Helvetica Neue Medium"/>
                <a:ea typeface="Helvetica Neue Medium"/>
                <a:cs typeface="Helvetica Neue Medium"/>
                <a:sym typeface="Helvetica Neue Medium"/>
              </a:defRPr>
            </a:pPr>
            <a:endParaRPr sz="1163">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08811791"/>
      </p:ext>
    </p:extLst>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3_Vuota">
    <p:spTree>
      <p:nvGrpSpPr>
        <p:cNvPr id="1" name=""/>
        <p:cNvGrpSpPr/>
        <p:nvPr/>
      </p:nvGrpSpPr>
      <p:grpSpPr>
        <a:xfrm>
          <a:off x="0" y="0"/>
          <a:ext cx="0" cy="0"/>
          <a:chOff x="0" y="0"/>
          <a:chExt cx="0" cy="0"/>
        </a:xfrm>
      </p:grpSpPr>
      <p:sp>
        <p:nvSpPr>
          <p:cNvPr id="4" name="Segnaposto testo 3">
            <a:extLst>
              <a:ext uri="{FF2B5EF4-FFF2-40B4-BE49-F238E27FC236}">
                <a16:creationId xmlns:a16="http://schemas.microsoft.com/office/drawing/2014/main" id="{C44B94CD-52C1-4B24-B976-E053F9905815}"/>
              </a:ext>
            </a:extLst>
          </p:cNvPr>
          <p:cNvSpPr>
            <a:spLocks noGrp="1"/>
          </p:cNvSpPr>
          <p:nvPr>
            <p:ph type="body" sz="quarter" idx="12"/>
          </p:nvPr>
        </p:nvSpPr>
        <p:spPr>
          <a:xfrm>
            <a:off x="135001" y="43038"/>
            <a:ext cx="6316400" cy="236542"/>
          </a:xfrm>
        </p:spPr>
        <p:txBody>
          <a:bodyPr/>
          <a:lstStyle>
            <a:lvl1pPr algn="l">
              <a:defRPr sz="788">
                <a:solidFill>
                  <a:schemeClr val="bg1"/>
                </a:solidFill>
                <a:latin typeface="+mj-lt"/>
              </a:defRPr>
            </a:lvl1pPr>
            <a:lvl2pPr algn="r">
              <a:defRPr sz="675">
                <a:solidFill>
                  <a:schemeClr val="accent2"/>
                </a:solidFill>
                <a:latin typeface="+mn-lt"/>
              </a:defRPr>
            </a:lvl2pPr>
            <a:lvl3pPr algn="r">
              <a:defRPr sz="675">
                <a:solidFill>
                  <a:schemeClr val="accent2"/>
                </a:solidFill>
                <a:latin typeface="+mn-lt"/>
              </a:defRPr>
            </a:lvl3pPr>
            <a:lvl4pPr algn="r">
              <a:defRPr sz="675">
                <a:solidFill>
                  <a:schemeClr val="accent2"/>
                </a:solidFill>
                <a:latin typeface="+mn-lt"/>
              </a:defRPr>
            </a:lvl4pPr>
            <a:lvl5pPr algn="r">
              <a:defRPr sz="675">
                <a:solidFill>
                  <a:schemeClr val="accent2"/>
                </a:solidFill>
                <a:latin typeface="+mn-lt"/>
              </a:defRPr>
            </a:lvl5pPr>
          </a:lstStyle>
          <a:p>
            <a:pPr lvl="0"/>
            <a:r>
              <a:rPr lang="it-IT" dirty="0"/>
              <a:t>Fare clic per modificare gli stili del testo dello schema</a:t>
            </a:r>
          </a:p>
        </p:txBody>
      </p:sp>
      <p:sp>
        <p:nvSpPr>
          <p:cNvPr id="5" name="Segnaposto testo 6">
            <a:extLst>
              <a:ext uri="{FF2B5EF4-FFF2-40B4-BE49-F238E27FC236}">
                <a16:creationId xmlns:a16="http://schemas.microsoft.com/office/drawing/2014/main" id="{EA3C2B37-937B-452E-BE59-3930E1A651D5}"/>
              </a:ext>
            </a:extLst>
          </p:cNvPr>
          <p:cNvSpPr>
            <a:spLocks noGrp="1"/>
          </p:cNvSpPr>
          <p:nvPr>
            <p:ph type="body" sz="quarter" idx="13" hasCustomPrompt="1"/>
          </p:nvPr>
        </p:nvSpPr>
        <p:spPr>
          <a:xfrm>
            <a:off x="135000" y="290381"/>
            <a:ext cx="6338299" cy="215816"/>
          </a:xfrm>
        </p:spPr>
        <p:txBody>
          <a:bodyPr/>
          <a:lstStyle>
            <a:lvl1pPr algn="l">
              <a:defRPr sz="600" spc="225">
                <a:solidFill>
                  <a:schemeClr val="bg1"/>
                </a:solidFill>
              </a:defRPr>
            </a:lvl1pPr>
          </a:lstStyle>
          <a:p>
            <a:pPr lvl="0"/>
            <a:r>
              <a:rPr lang="it-IT" dirty="0"/>
              <a:t>FARE CLIC PER MODIFICARE GLI STILI DEL TESTO DELLO SCHEMA</a:t>
            </a:r>
          </a:p>
        </p:txBody>
      </p:sp>
      <p:sp>
        <p:nvSpPr>
          <p:cNvPr id="3" name="Segnaposto numero diapositiva 12">
            <a:extLst>
              <a:ext uri="{FF2B5EF4-FFF2-40B4-BE49-F238E27FC236}">
                <a16:creationId xmlns:a16="http://schemas.microsoft.com/office/drawing/2014/main" id="{2E8C0D41-CF53-14E5-0ECC-43030B95231A}"/>
              </a:ext>
            </a:extLst>
          </p:cNvPr>
          <p:cNvSpPr>
            <a:spLocks noGrp="1"/>
          </p:cNvSpPr>
          <p:nvPr>
            <p:ph type="sldNum" sz="quarter" idx="4"/>
          </p:nvPr>
        </p:nvSpPr>
        <p:spPr>
          <a:xfrm>
            <a:off x="6965147" y="6623026"/>
            <a:ext cx="2057400" cy="216000"/>
          </a:xfrm>
          <a:prstGeom prst="rect">
            <a:avLst/>
          </a:prstGeom>
        </p:spPr>
        <p:txBody>
          <a:bodyPr vert="horz" lIns="91440" tIns="45720" rIns="91440" bIns="45720" rtlCol="0" anchor="ctr"/>
          <a:lstStyle>
            <a:lvl1pPr algn="r">
              <a:defRPr sz="600">
                <a:solidFill>
                  <a:schemeClr val="bg1"/>
                </a:solidFill>
              </a:defRPr>
            </a:lvl1pPr>
          </a:lstStyle>
          <a:p>
            <a:fld id="{EE272CC6-F969-4BE6-92FF-DB5CFBA96BF0}" type="slidenum">
              <a:rPr lang="it-IT" smtClean="0"/>
              <a:pPr/>
              <a:t>‹N›</a:t>
            </a:fld>
            <a:endParaRPr lang="it-IT"/>
          </a:p>
        </p:txBody>
      </p:sp>
    </p:spTree>
    <p:extLst>
      <p:ext uri="{BB962C8B-B14F-4D97-AF65-F5344CB8AC3E}">
        <p14:creationId xmlns:p14="http://schemas.microsoft.com/office/powerpoint/2010/main" val="4130928326"/>
      </p:ext>
    </p:extLst>
  </p:cSld>
  <p:clrMapOvr>
    <a:masterClrMapping/>
  </p:clrMapOvr>
  <p:extLst>
    <p:ext uri="{DCECCB84-F9BA-43D5-87BE-67443E8EF086}">
      <p15:sldGuideLst xmlns:p15="http://schemas.microsoft.com/office/powerpoint/2012/main"/>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4_Vuota">
    <p:spTree>
      <p:nvGrpSpPr>
        <p:cNvPr id="1" name=""/>
        <p:cNvGrpSpPr/>
        <p:nvPr/>
      </p:nvGrpSpPr>
      <p:grpSpPr>
        <a:xfrm>
          <a:off x="0" y="0"/>
          <a:ext cx="0" cy="0"/>
          <a:chOff x="0" y="0"/>
          <a:chExt cx="0" cy="0"/>
        </a:xfrm>
      </p:grpSpPr>
      <p:sp>
        <p:nvSpPr>
          <p:cNvPr id="4" name="Segnaposto testo 3">
            <a:extLst>
              <a:ext uri="{FF2B5EF4-FFF2-40B4-BE49-F238E27FC236}">
                <a16:creationId xmlns:a16="http://schemas.microsoft.com/office/drawing/2014/main" id="{C44B94CD-52C1-4B24-B976-E053F9905815}"/>
              </a:ext>
            </a:extLst>
          </p:cNvPr>
          <p:cNvSpPr>
            <a:spLocks noGrp="1"/>
          </p:cNvSpPr>
          <p:nvPr>
            <p:ph type="body" sz="quarter" idx="12"/>
          </p:nvPr>
        </p:nvSpPr>
        <p:spPr>
          <a:xfrm>
            <a:off x="135001" y="43038"/>
            <a:ext cx="6316400" cy="236542"/>
          </a:xfrm>
        </p:spPr>
        <p:txBody>
          <a:bodyPr/>
          <a:lstStyle>
            <a:lvl1pPr algn="l">
              <a:defRPr sz="788">
                <a:solidFill>
                  <a:schemeClr val="bg1"/>
                </a:solidFill>
                <a:latin typeface="+mj-lt"/>
              </a:defRPr>
            </a:lvl1pPr>
            <a:lvl2pPr algn="r">
              <a:defRPr sz="675">
                <a:solidFill>
                  <a:schemeClr val="accent2"/>
                </a:solidFill>
                <a:latin typeface="+mn-lt"/>
              </a:defRPr>
            </a:lvl2pPr>
            <a:lvl3pPr algn="r">
              <a:defRPr sz="675">
                <a:solidFill>
                  <a:schemeClr val="accent2"/>
                </a:solidFill>
                <a:latin typeface="+mn-lt"/>
              </a:defRPr>
            </a:lvl3pPr>
            <a:lvl4pPr algn="r">
              <a:defRPr sz="675">
                <a:solidFill>
                  <a:schemeClr val="accent2"/>
                </a:solidFill>
                <a:latin typeface="+mn-lt"/>
              </a:defRPr>
            </a:lvl4pPr>
            <a:lvl5pPr algn="r">
              <a:defRPr sz="675">
                <a:solidFill>
                  <a:schemeClr val="accent2"/>
                </a:solidFill>
                <a:latin typeface="+mn-lt"/>
              </a:defRPr>
            </a:lvl5pPr>
          </a:lstStyle>
          <a:p>
            <a:pPr lvl="0"/>
            <a:r>
              <a:rPr lang="it-IT" dirty="0"/>
              <a:t>Fare clic per modificare gli stili del testo dello schema</a:t>
            </a:r>
          </a:p>
        </p:txBody>
      </p:sp>
      <p:sp>
        <p:nvSpPr>
          <p:cNvPr id="5" name="Segnaposto testo 6">
            <a:extLst>
              <a:ext uri="{FF2B5EF4-FFF2-40B4-BE49-F238E27FC236}">
                <a16:creationId xmlns:a16="http://schemas.microsoft.com/office/drawing/2014/main" id="{EA3C2B37-937B-452E-BE59-3930E1A651D5}"/>
              </a:ext>
            </a:extLst>
          </p:cNvPr>
          <p:cNvSpPr>
            <a:spLocks noGrp="1"/>
          </p:cNvSpPr>
          <p:nvPr>
            <p:ph type="body" sz="quarter" idx="13" hasCustomPrompt="1"/>
          </p:nvPr>
        </p:nvSpPr>
        <p:spPr>
          <a:xfrm>
            <a:off x="135000" y="290381"/>
            <a:ext cx="6338299" cy="215816"/>
          </a:xfrm>
        </p:spPr>
        <p:txBody>
          <a:bodyPr/>
          <a:lstStyle>
            <a:lvl1pPr algn="l">
              <a:defRPr sz="600" spc="225">
                <a:solidFill>
                  <a:schemeClr val="bg1"/>
                </a:solidFill>
              </a:defRPr>
            </a:lvl1pPr>
          </a:lstStyle>
          <a:p>
            <a:pPr lvl="0"/>
            <a:r>
              <a:rPr lang="it-IT" dirty="0"/>
              <a:t>FARE CLIC PER MODIFICARE GLI STILI DEL TESTO DELLO SCHEMA</a:t>
            </a:r>
          </a:p>
        </p:txBody>
      </p:sp>
      <p:sp>
        <p:nvSpPr>
          <p:cNvPr id="3" name="Segnaposto numero diapositiva 12">
            <a:extLst>
              <a:ext uri="{FF2B5EF4-FFF2-40B4-BE49-F238E27FC236}">
                <a16:creationId xmlns:a16="http://schemas.microsoft.com/office/drawing/2014/main" id="{2E8C0D41-CF53-14E5-0ECC-43030B95231A}"/>
              </a:ext>
            </a:extLst>
          </p:cNvPr>
          <p:cNvSpPr>
            <a:spLocks noGrp="1"/>
          </p:cNvSpPr>
          <p:nvPr>
            <p:ph type="sldNum" sz="quarter" idx="4"/>
          </p:nvPr>
        </p:nvSpPr>
        <p:spPr>
          <a:xfrm>
            <a:off x="6965147" y="6623026"/>
            <a:ext cx="2057400" cy="216000"/>
          </a:xfrm>
          <a:prstGeom prst="rect">
            <a:avLst/>
          </a:prstGeom>
        </p:spPr>
        <p:txBody>
          <a:bodyPr vert="horz" lIns="91440" tIns="45720" rIns="91440" bIns="45720" rtlCol="0" anchor="ctr"/>
          <a:lstStyle>
            <a:lvl1pPr algn="r">
              <a:defRPr sz="600">
                <a:solidFill>
                  <a:schemeClr val="bg1"/>
                </a:solidFill>
              </a:defRPr>
            </a:lvl1pPr>
          </a:lstStyle>
          <a:p>
            <a:fld id="{EE272CC6-F969-4BE6-92FF-DB5CFBA96BF0}" type="slidenum">
              <a:rPr lang="it-IT" smtClean="0"/>
              <a:pPr/>
              <a:t>‹N›</a:t>
            </a:fld>
            <a:endParaRPr lang="it-IT"/>
          </a:p>
        </p:txBody>
      </p:sp>
    </p:spTree>
    <p:extLst>
      <p:ext uri="{BB962C8B-B14F-4D97-AF65-F5344CB8AC3E}">
        <p14:creationId xmlns:p14="http://schemas.microsoft.com/office/powerpoint/2010/main" val="145782787"/>
      </p:ext>
    </p:extLst>
  </p:cSld>
  <p:clrMapOvr>
    <a:masterClrMapping/>
  </p:clrMapOvr>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5_Vuota">
    <p:spTree>
      <p:nvGrpSpPr>
        <p:cNvPr id="1" name=""/>
        <p:cNvGrpSpPr/>
        <p:nvPr/>
      </p:nvGrpSpPr>
      <p:grpSpPr>
        <a:xfrm>
          <a:off x="0" y="0"/>
          <a:ext cx="0" cy="0"/>
          <a:chOff x="0" y="0"/>
          <a:chExt cx="0" cy="0"/>
        </a:xfrm>
      </p:grpSpPr>
      <p:sp>
        <p:nvSpPr>
          <p:cNvPr id="4" name="Segnaposto testo 3">
            <a:extLst>
              <a:ext uri="{FF2B5EF4-FFF2-40B4-BE49-F238E27FC236}">
                <a16:creationId xmlns:a16="http://schemas.microsoft.com/office/drawing/2014/main" id="{C44B94CD-52C1-4B24-B976-E053F9905815}"/>
              </a:ext>
            </a:extLst>
          </p:cNvPr>
          <p:cNvSpPr>
            <a:spLocks noGrp="1"/>
          </p:cNvSpPr>
          <p:nvPr>
            <p:ph type="body" sz="quarter" idx="12"/>
          </p:nvPr>
        </p:nvSpPr>
        <p:spPr>
          <a:xfrm>
            <a:off x="135001" y="43038"/>
            <a:ext cx="6316400" cy="236542"/>
          </a:xfrm>
        </p:spPr>
        <p:txBody>
          <a:bodyPr/>
          <a:lstStyle>
            <a:lvl1pPr algn="l">
              <a:defRPr sz="788">
                <a:solidFill>
                  <a:schemeClr val="bg1"/>
                </a:solidFill>
                <a:latin typeface="+mj-lt"/>
              </a:defRPr>
            </a:lvl1pPr>
            <a:lvl2pPr algn="r">
              <a:defRPr sz="675">
                <a:solidFill>
                  <a:schemeClr val="accent2"/>
                </a:solidFill>
                <a:latin typeface="+mn-lt"/>
              </a:defRPr>
            </a:lvl2pPr>
            <a:lvl3pPr algn="r">
              <a:defRPr sz="675">
                <a:solidFill>
                  <a:schemeClr val="accent2"/>
                </a:solidFill>
                <a:latin typeface="+mn-lt"/>
              </a:defRPr>
            </a:lvl3pPr>
            <a:lvl4pPr algn="r">
              <a:defRPr sz="675">
                <a:solidFill>
                  <a:schemeClr val="accent2"/>
                </a:solidFill>
                <a:latin typeface="+mn-lt"/>
              </a:defRPr>
            </a:lvl4pPr>
            <a:lvl5pPr algn="r">
              <a:defRPr sz="675">
                <a:solidFill>
                  <a:schemeClr val="accent2"/>
                </a:solidFill>
                <a:latin typeface="+mn-lt"/>
              </a:defRPr>
            </a:lvl5pPr>
          </a:lstStyle>
          <a:p>
            <a:pPr lvl="0"/>
            <a:r>
              <a:rPr lang="it-IT" dirty="0"/>
              <a:t>Fare clic per modificare gli stili del testo dello schema</a:t>
            </a:r>
          </a:p>
        </p:txBody>
      </p:sp>
      <p:sp>
        <p:nvSpPr>
          <p:cNvPr id="5" name="Segnaposto testo 6">
            <a:extLst>
              <a:ext uri="{FF2B5EF4-FFF2-40B4-BE49-F238E27FC236}">
                <a16:creationId xmlns:a16="http://schemas.microsoft.com/office/drawing/2014/main" id="{EA3C2B37-937B-452E-BE59-3930E1A651D5}"/>
              </a:ext>
            </a:extLst>
          </p:cNvPr>
          <p:cNvSpPr>
            <a:spLocks noGrp="1"/>
          </p:cNvSpPr>
          <p:nvPr>
            <p:ph type="body" sz="quarter" idx="13" hasCustomPrompt="1"/>
          </p:nvPr>
        </p:nvSpPr>
        <p:spPr>
          <a:xfrm>
            <a:off x="135000" y="290381"/>
            <a:ext cx="6338299" cy="215816"/>
          </a:xfrm>
        </p:spPr>
        <p:txBody>
          <a:bodyPr/>
          <a:lstStyle>
            <a:lvl1pPr algn="l">
              <a:defRPr sz="600" spc="225">
                <a:solidFill>
                  <a:schemeClr val="bg1"/>
                </a:solidFill>
              </a:defRPr>
            </a:lvl1pPr>
          </a:lstStyle>
          <a:p>
            <a:pPr lvl="0"/>
            <a:r>
              <a:rPr lang="it-IT" dirty="0"/>
              <a:t>FARE CLIC PER MODIFICARE GLI STILI DEL TESTO DELLO SCHEMA</a:t>
            </a:r>
          </a:p>
        </p:txBody>
      </p:sp>
      <p:sp>
        <p:nvSpPr>
          <p:cNvPr id="3" name="Segnaposto numero diapositiva 12">
            <a:extLst>
              <a:ext uri="{FF2B5EF4-FFF2-40B4-BE49-F238E27FC236}">
                <a16:creationId xmlns:a16="http://schemas.microsoft.com/office/drawing/2014/main" id="{2E8C0D41-CF53-14E5-0ECC-43030B95231A}"/>
              </a:ext>
            </a:extLst>
          </p:cNvPr>
          <p:cNvSpPr>
            <a:spLocks noGrp="1"/>
          </p:cNvSpPr>
          <p:nvPr>
            <p:ph type="sldNum" sz="quarter" idx="4"/>
          </p:nvPr>
        </p:nvSpPr>
        <p:spPr>
          <a:xfrm>
            <a:off x="6965147" y="6623026"/>
            <a:ext cx="2057400" cy="216000"/>
          </a:xfrm>
          <a:prstGeom prst="rect">
            <a:avLst/>
          </a:prstGeom>
        </p:spPr>
        <p:txBody>
          <a:bodyPr vert="horz" lIns="91440" tIns="45720" rIns="91440" bIns="45720" rtlCol="0" anchor="ctr"/>
          <a:lstStyle>
            <a:lvl1pPr algn="r">
              <a:defRPr sz="600">
                <a:solidFill>
                  <a:schemeClr val="bg1"/>
                </a:solidFill>
              </a:defRPr>
            </a:lvl1pPr>
          </a:lstStyle>
          <a:p>
            <a:fld id="{EE272CC6-F969-4BE6-92FF-DB5CFBA96BF0}" type="slidenum">
              <a:rPr lang="it-IT" smtClean="0"/>
              <a:pPr/>
              <a:t>‹N›</a:t>
            </a:fld>
            <a:endParaRPr lang="it-IT"/>
          </a:p>
        </p:txBody>
      </p:sp>
    </p:spTree>
    <p:extLst>
      <p:ext uri="{BB962C8B-B14F-4D97-AF65-F5344CB8AC3E}">
        <p14:creationId xmlns:p14="http://schemas.microsoft.com/office/powerpoint/2010/main" val="649946383"/>
      </p:ext>
    </p:extLst>
  </p:cSld>
  <p:clrMapOvr>
    <a:masterClrMapping/>
  </p:clrMapOvr>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6_Vuota">
    <p:spTree>
      <p:nvGrpSpPr>
        <p:cNvPr id="1" name=""/>
        <p:cNvGrpSpPr/>
        <p:nvPr/>
      </p:nvGrpSpPr>
      <p:grpSpPr>
        <a:xfrm>
          <a:off x="0" y="0"/>
          <a:ext cx="0" cy="0"/>
          <a:chOff x="0" y="0"/>
          <a:chExt cx="0" cy="0"/>
        </a:xfrm>
      </p:grpSpPr>
      <p:sp>
        <p:nvSpPr>
          <p:cNvPr id="4" name="Segnaposto testo 3">
            <a:extLst>
              <a:ext uri="{FF2B5EF4-FFF2-40B4-BE49-F238E27FC236}">
                <a16:creationId xmlns:a16="http://schemas.microsoft.com/office/drawing/2014/main" id="{C44B94CD-52C1-4B24-B976-E053F9905815}"/>
              </a:ext>
            </a:extLst>
          </p:cNvPr>
          <p:cNvSpPr>
            <a:spLocks noGrp="1"/>
          </p:cNvSpPr>
          <p:nvPr>
            <p:ph type="body" sz="quarter" idx="12"/>
          </p:nvPr>
        </p:nvSpPr>
        <p:spPr>
          <a:xfrm>
            <a:off x="135001" y="43038"/>
            <a:ext cx="6316400" cy="236542"/>
          </a:xfrm>
        </p:spPr>
        <p:txBody>
          <a:bodyPr/>
          <a:lstStyle>
            <a:lvl1pPr algn="l">
              <a:defRPr sz="788">
                <a:solidFill>
                  <a:schemeClr val="bg1"/>
                </a:solidFill>
                <a:latin typeface="+mj-lt"/>
              </a:defRPr>
            </a:lvl1pPr>
            <a:lvl2pPr algn="r">
              <a:defRPr sz="675">
                <a:solidFill>
                  <a:schemeClr val="accent2"/>
                </a:solidFill>
                <a:latin typeface="+mn-lt"/>
              </a:defRPr>
            </a:lvl2pPr>
            <a:lvl3pPr algn="r">
              <a:defRPr sz="675">
                <a:solidFill>
                  <a:schemeClr val="accent2"/>
                </a:solidFill>
                <a:latin typeface="+mn-lt"/>
              </a:defRPr>
            </a:lvl3pPr>
            <a:lvl4pPr algn="r">
              <a:defRPr sz="675">
                <a:solidFill>
                  <a:schemeClr val="accent2"/>
                </a:solidFill>
                <a:latin typeface="+mn-lt"/>
              </a:defRPr>
            </a:lvl4pPr>
            <a:lvl5pPr algn="r">
              <a:defRPr sz="675">
                <a:solidFill>
                  <a:schemeClr val="accent2"/>
                </a:solidFill>
                <a:latin typeface="+mn-lt"/>
              </a:defRPr>
            </a:lvl5pPr>
          </a:lstStyle>
          <a:p>
            <a:pPr lvl="0"/>
            <a:r>
              <a:rPr lang="it-IT" dirty="0"/>
              <a:t>Fare clic per modificare gli stili del testo dello schema</a:t>
            </a:r>
          </a:p>
        </p:txBody>
      </p:sp>
      <p:sp>
        <p:nvSpPr>
          <p:cNvPr id="5" name="Segnaposto testo 6">
            <a:extLst>
              <a:ext uri="{FF2B5EF4-FFF2-40B4-BE49-F238E27FC236}">
                <a16:creationId xmlns:a16="http://schemas.microsoft.com/office/drawing/2014/main" id="{EA3C2B37-937B-452E-BE59-3930E1A651D5}"/>
              </a:ext>
            </a:extLst>
          </p:cNvPr>
          <p:cNvSpPr>
            <a:spLocks noGrp="1"/>
          </p:cNvSpPr>
          <p:nvPr>
            <p:ph type="body" sz="quarter" idx="13" hasCustomPrompt="1"/>
          </p:nvPr>
        </p:nvSpPr>
        <p:spPr>
          <a:xfrm>
            <a:off x="135000" y="290381"/>
            <a:ext cx="6338299" cy="215816"/>
          </a:xfrm>
        </p:spPr>
        <p:txBody>
          <a:bodyPr/>
          <a:lstStyle>
            <a:lvl1pPr algn="l">
              <a:defRPr sz="600" spc="225">
                <a:solidFill>
                  <a:schemeClr val="bg1"/>
                </a:solidFill>
              </a:defRPr>
            </a:lvl1pPr>
          </a:lstStyle>
          <a:p>
            <a:pPr lvl="0"/>
            <a:r>
              <a:rPr lang="it-IT" dirty="0"/>
              <a:t>FARE CLIC PER MODIFICARE GLI STILI DEL TESTO DELLO SCHEMA</a:t>
            </a:r>
          </a:p>
        </p:txBody>
      </p:sp>
      <p:sp>
        <p:nvSpPr>
          <p:cNvPr id="3" name="Segnaposto numero diapositiva 12">
            <a:extLst>
              <a:ext uri="{FF2B5EF4-FFF2-40B4-BE49-F238E27FC236}">
                <a16:creationId xmlns:a16="http://schemas.microsoft.com/office/drawing/2014/main" id="{2E8C0D41-CF53-14E5-0ECC-43030B95231A}"/>
              </a:ext>
            </a:extLst>
          </p:cNvPr>
          <p:cNvSpPr>
            <a:spLocks noGrp="1"/>
          </p:cNvSpPr>
          <p:nvPr>
            <p:ph type="sldNum" sz="quarter" idx="4"/>
          </p:nvPr>
        </p:nvSpPr>
        <p:spPr>
          <a:xfrm>
            <a:off x="6965147" y="6623026"/>
            <a:ext cx="2057400" cy="216000"/>
          </a:xfrm>
          <a:prstGeom prst="rect">
            <a:avLst/>
          </a:prstGeom>
        </p:spPr>
        <p:txBody>
          <a:bodyPr vert="horz" lIns="91440" tIns="45720" rIns="91440" bIns="45720" rtlCol="0" anchor="ctr"/>
          <a:lstStyle>
            <a:lvl1pPr algn="r">
              <a:defRPr sz="600">
                <a:solidFill>
                  <a:schemeClr val="bg1"/>
                </a:solidFill>
              </a:defRPr>
            </a:lvl1pPr>
          </a:lstStyle>
          <a:p>
            <a:fld id="{EE272CC6-F969-4BE6-92FF-DB5CFBA96BF0}" type="slidenum">
              <a:rPr lang="it-IT" smtClean="0"/>
              <a:pPr/>
              <a:t>‹N›</a:t>
            </a:fld>
            <a:endParaRPr lang="it-IT"/>
          </a:p>
        </p:txBody>
      </p:sp>
    </p:spTree>
    <p:extLst>
      <p:ext uri="{BB962C8B-B14F-4D97-AF65-F5344CB8AC3E}">
        <p14:creationId xmlns:p14="http://schemas.microsoft.com/office/powerpoint/2010/main" val="4141814700"/>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_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BA4227E-9BFF-4CC9-9CD5-7DFA7AE66655}"/>
              </a:ext>
            </a:extLst>
          </p:cNvPr>
          <p:cNvSpPr>
            <a:spLocks noGrp="1"/>
          </p:cNvSpPr>
          <p:nvPr>
            <p:ph type="ctrTitle"/>
          </p:nvPr>
        </p:nvSpPr>
        <p:spPr>
          <a:xfrm>
            <a:off x="0" y="684104"/>
            <a:ext cx="9143999" cy="461665"/>
          </a:xfrm>
          <a:noFill/>
        </p:spPr>
        <p:txBody>
          <a:bodyPr vert="horz" wrap="square" lIns="91440" tIns="45720" rIns="91440" bIns="45720" rtlCol="0" anchor="ctr" anchorCtr="0">
            <a:spAutoFit/>
          </a:bodyPr>
          <a:lstStyle>
            <a:lvl1pPr>
              <a:defRPr lang="it-IT" sz="2400" b="1" dirty="0">
                <a:solidFill>
                  <a:srgbClr val="0070C0"/>
                </a:solidFill>
                <a:latin typeface="Helvetica" panose="020B0604020202020204" pitchFamily="34" charset="0"/>
                <a:ea typeface="+mn-ea"/>
                <a:cs typeface="Helvetica" panose="020B0604020202020204" pitchFamily="34" charset="0"/>
              </a:defRPr>
            </a:lvl1pPr>
          </a:lstStyle>
          <a:p>
            <a:pPr marL="0" lvl="0" indent="0" algn="ctr">
              <a:lnSpc>
                <a:spcPct val="100000"/>
              </a:lnSpc>
              <a:buFont typeface="Arial" panose="020B0604020202020204" pitchFamily="34" charset="0"/>
            </a:pPr>
            <a:r>
              <a:rPr lang="it-IT" dirty="0"/>
              <a:t>Fare clic per modificare lo stile del titolo dello schema</a:t>
            </a:r>
          </a:p>
        </p:txBody>
      </p:sp>
      <p:sp>
        <p:nvSpPr>
          <p:cNvPr id="4" name="Segnaposto data 3">
            <a:extLst>
              <a:ext uri="{FF2B5EF4-FFF2-40B4-BE49-F238E27FC236}">
                <a16:creationId xmlns:a16="http://schemas.microsoft.com/office/drawing/2014/main" id="{7F0337E0-ECF3-4F31-B778-E580E85AA49D}"/>
              </a:ext>
            </a:extLst>
          </p:cNvPr>
          <p:cNvSpPr>
            <a:spLocks noGrp="1"/>
          </p:cNvSpPr>
          <p:nvPr>
            <p:ph type="dt" sz="half" idx="10"/>
          </p:nvPr>
        </p:nvSpPr>
        <p:spPr/>
        <p:txBody>
          <a:bodyPr/>
          <a:lstStyle/>
          <a:p>
            <a:fld id="{4CB047BB-3330-48F7-9073-E29B318F72DB}" type="datetime1">
              <a:rPr lang="it-IT" smtClean="0"/>
              <a:t>27/11/2024</a:t>
            </a:fld>
            <a:endParaRPr lang="it-IT"/>
          </a:p>
        </p:txBody>
      </p:sp>
      <p:sp>
        <p:nvSpPr>
          <p:cNvPr id="5" name="Segnaposto piè di pagina 4">
            <a:extLst>
              <a:ext uri="{FF2B5EF4-FFF2-40B4-BE49-F238E27FC236}">
                <a16:creationId xmlns:a16="http://schemas.microsoft.com/office/drawing/2014/main" id="{3095C916-017B-4381-B4A8-D047646B40EB}"/>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EB58AE53-413E-4E66-824A-26F6A64221E5}"/>
              </a:ext>
            </a:extLst>
          </p:cNvPr>
          <p:cNvSpPr>
            <a:spLocks noGrp="1"/>
          </p:cNvSpPr>
          <p:nvPr>
            <p:ph type="sldNum" sz="quarter" idx="12"/>
          </p:nvPr>
        </p:nvSpPr>
        <p:spPr>
          <a:xfrm>
            <a:off x="6457950" y="6356351"/>
            <a:ext cx="2057400" cy="365125"/>
          </a:xfrm>
          <a:prstGeom prst="rect">
            <a:avLst/>
          </a:prstGeom>
        </p:spPr>
        <p:txBody>
          <a:bodyPr/>
          <a:lstStyle/>
          <a:p>
            <a:fld id="{9E42D70D-0576-4960-87A1-17226790C1A9}" type="slidenum">
              <a:rPr lang="it-IT" smtClean="0"/>
              <a:t>‹N›</a:t>
            </a:fld>
            <a:endParaRPr lang="it-IT"/>
          </a:p>
        </p:txBody>
      </p:sp>
      <p:sp>
        <p:nvSpPr>
          <p:cNvPr id="7" name="Segnaposto numero diapositiva 12">
            <a:extLst>
              <a:ext uri="{FF2B5EF4-FFF2-40B4-BE49-F238E27FC236}">
                <a16:creationId xmlns:a16="http://schemas.microsoft.com/office/drawing/2014/main" id="{BCC061B6-2539-6EDC-76E3-37C2C1DCA81A}"/>
              </a:ext>
            </a:extLst>
          </p:cNvPr>
          <p:cNvSpPr txBox="1">
            <a:spLocks/>
          </p:cNvSpPr>
          <p:nvPr userDrawn="1"/>
        </p:nvSpPr>
        <p:spPr>
          <a:xfrm>
            <a:off x="6965147" y="6623026"/>
            <a:ext cx="2057400" cy="216000"/>
          </a:xfrm>
          <a:prstGeom prst="rect">
            <a:avLst/>
          </a:prstGeom>
        </p:spPr>
        <p:txBody>
          <a:bodyPr vert="horz" lIns="68580" tIns="34290" rIns="68580" bIns="34290" rtlCol="0" anchor="ctr"/>
          <a:lstStyle>
            <a:defPPr>
              <a:defRPr lang="it-IT"/>
            </a:defPPr>
            <a:lvl1pPr marL="0" algn="r" defTabSz="914400" rtl="0" eaLnBrk="1" latinLnBrk="0" hangingPunct="1">
              <a:defRPr sz="8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E272CC6-F969-4BE6-92FF-DB5CFBA96BF0}" type="slidenum">
              <a:rPr lang="it-IT" sz="600" smtClean="0"/>
              <a:pPr/>
              <a:t>‹N›</a:t>
            </a:fld>
            <a:endParaRPr lang="it-IT" sz="600"/>
          </a:p>
        </p:txBody>
      </p:sp>
    </p:spTree>
    <p:extLst>
      <p:ext uri="{BB962C8B-B14F-4D97-AF65-F5344CB8AC3E}">
        <p14:creationId xmlns:p14="http://schemas.microsoft.com/office/powerpoint/2010/main" val="425074180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2_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BA4227E-9BFF-4CC9-9CD5-7DFA7AE66655}"/>
              </a:ext>
            </a:extLst>
          </p:cNvPr>
          <p:cNvSpPr>
            <a:spLocks noGrp="1"/>
          </p:cNvSpPr>
          <p:nvPr>
            <p:ph type="ctrTitle"/>
          </p:nvPr>
        </p:nvSpPr>
        <p:spPr>
          <a:xfrm>
            <a:off x="0" y="684104"/>
            <a:ext cx="9143999" cy="461665"/>
          </a:xfrm>
          <a:noFill/>
        </p:spPr>
        <p:txBody>
          <a:bodyPr vert="horz" wrap="square" lIns="91440" tIns="45720" rIns="91440" bIns="45720" rtlCol="0" anchor="ctr" anchorCtr="0">
            <a:spAutoFit/>
          </a:bodyPr>
          <a:lstStyle>
            <a:lvl1pPr>
              <a:defRPr lang="it-IT" sz="2400" b="1" dirty="0">
                <a:solidFill>
                  <a:srgbClr val="0070C0"/>
                </a:solidFill>
                <a:latin typeface="Helvetica" panose="020B0604020202020204" pitchFamily="34" charset="0"/>
                <a:ea typeface="+mn-ea"/>
                <a:cs typeface="Helvetica" panose="020B0604020202020204" pitchFamily="34" charset="0"/>
              </a:defRPr>
            </a:lvl1pPr>
          </a:lstStyle>
          <a:p>
            <a:pPr marL="0" lvl="0" indent="0" algn="ctr">
              <a:lnSpc>
                <a:spcPct val="100000"/>
              </a:lnSpc>
              <a:buFont typeface="Arial" panose="020B0604020202020204" pitchFamily="34" charset="0"/>
            </a:pPr>
            <a:r>
              <a:rPr lang="it-IT" dirty="0"/>
              <a:t>Fare clic per modificare lo stile del titolo dello schema</a:t>
            </a:r>
          </a:p>
        </p:txBody>
      </p:sp>
      <p:sp>
        <p:nvSpPr>
          <p:cNvPr id="4" name="Segnaposto data 3">
            <a:extLst>
              <a:ext uri="{FF2B5EF4-FFF2-40B4-BE49-F238E27FC236}">
                <a16:creationId xmlns:a16="http://schemas.microsoft.com/office/drawing/2014/main" id="{7F0337E0-ECF3-4F31-B778-E580E85AA49D}"/>
              </a:ext>
            </a:extLst>
          </p:cNvPr>
          <p:cNvSpPr>
            <a:spLocks noGrp="1"/>
          </p:cNvSpPr>
          <p:nvPr>
            <p:ph type="dt" sz="half" idx="10"/>
          </p:nvPr>
        </p:nvSpPr>
        <p:spPr/>
        <p:txBody>
          <a:bodyPr/>
          <a:lstStyle/>
          <a:p>
            <a:fld id="{4CB047BB-3330-48F7-9073-E29B318F72DB}" type="datetime1">
              <a:rPr lang="it-IT" smtClean="0"/>
              <a:t>27/11/2024</a:t>
            </a:fld>
            <a:endParaRPr lang="it-IT"/>
          </a:p>
        </p:txBody>
      </p:sp>
      <p:sp>
        <p:nvSpPr>
          <p:cNvPr id="5" name="Segnaposto piè di pagina 4">
            <a:extLst>
              <a:ext uri="{FF2B5EF4-FFF2-40B4-BE49-F238E27FC236}">
                <a16:creationId xmlns:a16="http://schemas.microsoft.com/office/drawing/2014/main" id="{3095C916-017B-4381-B4A8-D047646B40EB}"/>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EB58AE53-413E-4E66-824A-26F6A64221E5}"/>
              </a:ext>
            </a:extLst>
          </p:cNvPr>
          <p:cNvSpPr>
            <a:spLocks noGrp="1"/>
          </p:cNvSpPr>
          <p:nvPr>
            <p:ph type="sldNum" sz="quarter" idx="12"/>
          </p:nvPr>
        </p:nvSpPr>
        <p:spPr>
          <a:xfrm>
            <a:off x="6457950" y="6356351"/>
            <a:ext cx="2057400" cy="365125"/>
          </a:xfrm>
          <a:prstGeom prst="rect">
            <a:avLst/>
          </a:prstGeom>
        </p:spPr>
        <p:txBody>
          <a:bodyPr/>
          <a:lstStyle/>
          <a:p>
            <a:fld id="{9E42D70D-0576-4960-87A1-17226790C1A9}" type="slidenum">
              <a:rPr lang="it-IT" smtClean="0"/>
              <a:t>‹N›</a:t>
            </a:fld>
            <a:endParaRPr lang="it-IT"/>
          </a:p>
        </p:txBody>
      </p:sp>
      <p:sp>
        <p:nvSpPr>
          <p:cNvPr id="7" name="Segnaposto numero diapositiva 12">
            <a:extLst>
              <a:ext uri="{FF2B5EF4-FFF2-40B4-BE49-F238E27FC236}">
                <a16:creationId xmlns:a16="http://schemas.microsoft.com/office/drawing/2014/main" id="{BCC061B6-2539-6EDC-76E3-37C2C1DCA81A}"/>
              </a:ext>
            </a:extLst>
          </p:cNvPr>
          <p:cNvSpPr txBox="1">
            <a:spLocks/>
          </p:cNvSpPr>
          <p:nvPr userDrawn="1"/>
        </p:nvSpPr>
        <p:spPr>
          <a:xfrm>
            <a:off x="6965147" y="6623026"/>
            <a:ext cx="2057400" cy="216000"/>
          </a:xfrm>
          <a:prstGeom prst="rect">
            <a:avLst/>
          </a:prstGeom>
        </p:spPr>
        <p:txBody>
          <a:bodyPr vert="horz" lIns="68580" tIns="34290" rIns="68580" bIns="34290" rtlCol="0" anchor="ctr"/>
          <a:lstStyle>
            <a:defPPr>
              <a:defRPr lang="it-IT"/>
            </a:defPPr>
            <a:lvl1pPr marL="0" algn="r" defTabSz="914400" rtl="0" eaLnBrk="1" latinLnBrk="0" hangingPunct="1">
              <a:defRPr sz="8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E272CC6-F969-4BE6-92FF-DB5CFBA96BF0}" type="slidenum">
              <a:rPr lang="it-IT" sz="600" smtClean="0"/>
              <a:pPr/>
              <a:t>‹N›</a:t>
            </a:fld>
            <a:endParaRPr lang="it-IT" sz="600"/>
          </a:p>
        </p:txBody>
      </p:sp>
    </p:spTree>
    <p:extLst>
      <p:ext uri="{BB962C8B-B14F-4D97-AF65-F5344CB8AC3E}">
        <p14:creationId xmlns:p14="http://schemas.microsoft.com/office/powerpoint/2010/main" val="22982191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p:cNvSpPr>
            <a:spLocks noGrp="1"/>
          </p:cNvSpPr>
          <p:nvPr>
            <p:ph type="dt" sz="half" idx="10"/>
          </p:nvPr>
        </p:nvSpPr>
        <p:spPr/>
        <p:txBody>
          <a:bodyPr/>
          <a:lstStyle/>
          <a:p>
            <a:fld id="{5BCAD085-E8A6-8845-BD4E-CB4CCA059FC4}" type="datetimeFigureOut">
              <a:rPr lang="en-US" smtClean="0"/>
              <a:t>11/27/2024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‹N›</a:t>
            </a:fld>
            <a:endParaRPr lang="en-US"/>
          </a:p>
        </p:txBody>
      </p:sp>
    </p:spTree>
    <p:extLst>
      <p:ext uri="{BB962C8B-B14F-4D97-AF65-F5344CB8AC3E}">
        <p14:creationId xmlns:p14="http://schemas.microsoft.com/office/powerpoint/2010/main" val="283017192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6_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BA4227E-9BFF-4CC9-9CD5-7DFA7AE66655}"/>
              </a:ext>
            </a:extLst>
          </p:cNvPr>
          <p:cNvSpPr>
            <a:spLocks noGrp="1"/>
          </p:cNvSpPr>
          <p:nvPr>
            <p:ph type="ctrTitle"/>
          </p:nvPr>
        </p:nvSpPr>
        <p:spPr>
          <a:xfrm>
            <a:off x="0" y="684104"/>
            <a:ext cx="9143999" cy="461665"/>
          </a:xfrm>
          <a:noFill/>
        </p:spPr>
        <p:txBody>
          <a:bodyPr vert="horz" wrap="square" lIns="91440" tIns="45720" rIns="91440" bIns="45720" rtlCol="0" anchor="ctr" anchorCtr="0">
            <a:spAutoFit/>
          </a:bodyPr>
          <a:lstStyle>
            <a:lvl1pPr>
              <a:defRPr lang="it-IT" sz="2400" b="1" dirty="0">
                <a:solidFill>
                  <a:srgbClr val="0070C0"/>
                </a:solidFill>
                <a:latin typeface="Helvetica" panose="020B0604020202020204" pitchFamily="34" charset="0"/>
                <a:ea typeface="+mn-ea"/>
                <a:cs typeface="Helvetica" panose="020B0604020202020204" pitchFamily="34" charset="0"/>
              </a:defRPr>
            </a:lvl1pPr>
          </a:lstStyle>
          <a:p>
            <a:pPr marL="0" lvl="0" indent="0" algn="ctr">
              <a:lnSpc>
                <a:spcPct val="100000"/>
              </a:lnSpc>
              <a:buFont typeface="Arial" panose="020B0604020202020204" pitchFamily="34" charset="0"/>
            </a:pPr>
            <a:r>
              <a:rPr lang="it-IT" dirty="0"/>
              <a:t>Fare clic per modificare lo stile del titolo dello schema</a:t>
            </a:r>
          </a:p>
        </p:txBody>
      </p:sp>
      <p:sp>
        <p:nvSpPr>
          <p:cNvPr id="4" name="Segnaposto data 3">
            <a:extLst>
              <a:ext uri="{FF2B5EF4-FFF2-40B4-BE49-F238E27FC236}">
                <a16:creationId xmlns:a16="http://schemas.microsoft.com/office/drawing/2014/main" id="{7F0337E0-ECF3-4F31-B778-E580E85AA49D}"/>
              </a:ext>
            </a:extLst>
          </p:cNvPr>
          <p:cNvSpPr>
            <a:spLocks noGrp="1"/>
          </p:cNvSpPr>
          <p:nvPr>
            <p:ph type="dt" sz="half" idx="10"/>
          </p:nvPr>
        </p:nvSpPr>
        <p:spPr/>
        <p:txBody>
          <a:bodyPr/>
          <a:lstStyle/>
          <a:p>
            <a:fld id="{4CB047BB-3330-48F7-9073-E29B318F72DB}" type="datetime1">
              <a:rPr lang="it-IT" smtClean="0"/>
              <a:t>27/11/2024</a:t>
            </a:fld>
            <a:endParaRPr lang="it-IT"/>
          </a:p>
        </p:txBody>
      </p:sp>
      <p:sp>
        <p:nvSpPr>
          <p:cNvPr id="5" name="Segnaposto piè di pagina 4">
            <a:extLst>
              <a:ext uri="{FF2B5EF4-FFF2-40B4-BE49-F238E27FC236}">
                <a16:creationId xmlns:a16="http://schemas.microsoft.com/office/drawing/2014/main" id="{3095C916-017B-4381-B4A8-D047646B40EB}"/>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EB58AE53-413E-4E66-824A-26F6A64221E5}"/>
              </a:ext>
            </a:extLst>
          </p:cNvPr>
          <p:cNvSpPr>
            <a:spLocks noGrp="1"/>
          </p:cNvSpPr>
          <p:nvPr>
            <p:ph type="sldNum" sz="quarter" idx="12"/>
          </p:nvPr>
        </p:nvSpPr>
        <p:spPr>
          <a:xfrm>
            <a:off x="6457950" y="6356351"/>
            <a:ext cx="2057400" cy="365125"/>
          </a:xfrm>
          <a:prstGeom prst="rect">
            <a:avLst/>
          </a:prstGeom>
        </p:spPr>
        <p:txBody>
          <a:bodyPr/>
          <a:lstStyle/>
          <a:p>
            <a:fld id="{9E42D70D-0576-4960-87A1-17226790C1A9}" type="slidenum">
              <a:rPr lang="it-IT" smtClean="0"/>
              <a:t>‹N›</a:t>
            </a:fld>
            <a:endParaRPr lang="it-IT"/>
          </a:p>
        </p:txBody>
      </p:sp>
      <p:sp>
        <p:nvSpPr>
          <p:cNvPr id="7" name="Segnaposto numero diapositiva 12">
            <a:extLst>
              <a:ext uri="{FF2B5EF4-FFF2-40B4-BE49-F238E27FC236}">
                <a16:creationId xmlns:a16="http://schemas.microsoft.com/office/drawing/2014/main" id="{BCC061B6-2539-6EDC-76E3-37C2C1DCA81A}"/>
              </a:ext>
            </a:extLst>
          </p:cNvPr>
          <p:cNvSpPr txBox="1">
            <a:spLocks/>
          </p:cNvSpPr>
          <p:nvPr userDrawn="1"/>
        </p:nvSpPr>
        <p:spPr>
          <a:xfrm>
            <a:off x="6965147" y="6623026"/>
            <a:ext cx="2057400" cy="216000"/>
          </a:xfrm>
          <a:prstGeom prst="rect">
            <a:avLst/>
          </a:prstGeom>
        </p:spPr>
        <p:txBody>
          <a:bodyPr vert="horz" lIns="68580" tIns="34290" rIns="68580" bIns="34290" rtlCol="0" anchor="ctr"/>
          <a:lstStyle>
            <a:defPPr>
              <a:defRPr lang="it-IT"/>
            </a:defPPr>
            <a:lvl1pPr marL="0" algn="r" defTabSz="914400" rtl="0" eaLnBrk="1" latinLnBrk="0" hangingPunct="1">
              <a:defRPr sz="8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E272CC6-F969-4BE6-92FF-DB5CFBA96BF0}" type="slidenum">
              <a:rPr lang="it-IT" sz="600" smtClean="0"/>
              <a:pPr/>
              <a:t>‹N›</a:t>
            </a:fld>
            <a:endParaRPr lang="it-IT" sz="600"/>
          </a:p>
        </p:txBody>
      </p:sp>
    </p:spTree>
    <p:extLst>
      <p:ext uri="{BB962C8B-B14F-4D97-AF65-F5344CB8AC3E}">
        <p14:creationId xmlns:p14="http://schemas.microsoft.com/office/powerpoint/2010/main" val="98450229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Layout personalizza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4B16563-69B8-4CC8-9C1D-9145221522E4}"/>
              </a:ext>
            </a:extLst>
          </p:cNvPr>
          <p:cNvSpPr>
            <a:spLocks noGrp="1"/>
          </p:cNvSpPr>
          <p:nvPr>
            <p:ph type="title"/>
          </p:nvPr>
        </p:nvSpPr>
        <p:spPr/>
        <p:txBody>
          <a:bodyPr/>
          <a:lstStyle>
            <a:lvl1pPr algn="ctr">
              <a:defRPr>
                <a:latin typeface="+mj-lt"/>
              </a:defRPr>
            </a:lvl1pPr>
          </a:lstStyle>
          <a:p>
            <a:r>
              <a:rPr lang="it-IT"/>
              <a:t>Fare clic per modificare lo stile del titolo dello schema</a:t>
            </a:r>
          </a:p>
        </p:txBody>
      </p:sp>
      <p:sp>
        <p:nvSpPr>
          <p:cNvPr id="3" name="Segnaposto data 2">
            <a:extLst>
              <a:ext uri="{FF2B5EF4-FFF2-40B4-BE49-F238E27FC236}">
                <a16:creationId xmlns:a16="http://schemas.microsoft.com/office/drawing/2014/main" id="{B10A0B44-1E8C-4AF1-A742-05556580848C}"/>
              </a:ext>
            </a:extLst>
          </p:cNvPr>
          <p:cNvSpPr>
            <a:spLocks noGrp="1"/>
          </p:cNvSpPr>
          <p:nvPr>
            <p:ph type="dt" sz="half" idx="10"/>
          </p:nvPr>
        </p:nvSpPr>
        <p:spPr/>
        <p:txBody>
          <a:bodyPr/>
          <a:lstStyle/>
          <a:p>
            <a:fld id="{81D3145E-B1DA-43BC-8F82-43C4263E046D}" type="datetimeFigureOut">
              <a:rPr lang="it-IT" smtClean="0"/>
              <a:pPr/>
              <a:t>27/11/2024</a:t>
            </a:fld>
            <a:endParaRPr lang="it-IT"/>
          </a:p>
        </p:txBody>
      </p:sp>
      <p:sp>
        <p:nvSpPr>
          <p:cNvPr id="4" name="Segnaposto numero diapositiva 3">
            <a:extLst>
              <a:ext uri="{FF2B5EF4-FFF2-40B4-BE49-F238E27FC236}">
                <a16:creationId xmlns:a16="http://schemas.microsoft.com/office/drawing/2014/main" id="{AEEEAFB7-3C44-465E-80D7-9A5CC8714E1F}"/>
              </a:ext>
            </a:extLst>
          </p:cNvPr>
          <p:cNvSpPr>
            <a:spLocks noGrp="1"/>
          </p:cNvSpPr>
          <p:nvPr>
            <p:ph type="sldNum" sz="quarter" idx="11"/>
          </p:nvPr>
        </p:nvSpPr>
        <p:spPr/>
        <p:txBody>
          <a:bodyPr/>
          <a:lstStyle/>
          <a:p>
            <a:fld id="{EE272CC6-F969-4BE6-92FF-DB5CFBA96BF0}" type="slidenum">
              <a:rPr lang="it-IT" smtClean="0"/>
              <a:pPr/>
              <a:t>‹N›</a:t>
            </a:fld>
            <a:endParaRPr lang="it-IT"/>
          </a:p>
        </p:txBody>
      </p:sp>
      <p:sp>
        <p:nvSpPr>
          <p:cNvPr id="5" name="Segnaposto testo 3">
            <a:extLst>
              <a:ext uri="{FF2B5EF4-FFF2-40B4-BE49-F238E27FC236}">
                <a16:creationId xmlns:a16="http://schemas.microsoft.com/office/drawing/2014/main" id="{F08A6BAA-C0E7-4B0E-B686-46B074C3CF9E}"/>
              </a:ext>
            </a:extLst>
          </p:cNvPr>
          <p:cNvSpPr>
            <a:spLocks noGrp="1"/>
          </p:cNvSpPr>
          <p:nvPr>
            <p:ph type="body" sz="quarter" idx="12"/>
          </p:nvPr>
        </p:nvSpPr>
        <p:spPr>
          <a:xfrm>
            <a:off x="135001" y="43038"/>
            <a:ext cx="6316400" cy="236542"/>
          </a:xfrm>
        </p:spPr>
        <p:txBody>
          <a:bodyPr/>
          <a:lstStyle>
            <a:lvl1pPr algn="l">
              <a:defRPr sz="788">
                <a:solidFill>
                  <a:schemeClr val="bg1"/>
                </a:solidFill>
                <a:latin typeface="+mj-lt"/>
              </a:defRPr>
            </a:lvl1pPr>
            <a:lvl2pPr algn="r">
              <a:defRPr sz="675">
                <a:solidFill>
                  <a:schemeClr val="accent2"/>
                </a:solidFill>
                <a:latin typeface="+mn-lt"/>
              </a:defRPr>
            </a:lvl2pPr>
            <a:lvl3pPr algn="r">
              <a:defRPr sz="675">
                <a:solidFill>
                  <a:schemeClr val="accent2"/>
                </a:solidFill>
                <a:latin typeface="+mn-lt"/>
              </a:defRPr>
            </a:lvl3pPr>
            <a:lvl4pPr algn="r">
              <a:defRPr sz="675">
                <a:solidFill>
                  <a:schemeClr val="accent2"/>
                </a:solidFill>
                <a:latin typeface="+mn-lt"/>
              </a:defRPr>
            </a:lvl4pPr>
            <a:lvl5pPr algn="r">
              <a:defRPr sz="675">
                <a:solidFill>
                  <a:schemeClr val="accent2"/>
                </a:solidFill>
                <a:latin typeface="+mn-lt"/>
              </a:defRPr>
            </a:lvl5pPr>
          </a:lstStyle>
          <a:p>
            <a:pPr lvl="0"/>
            <a:r>
              <a:rPr lang="it-IT" dirty="0"/>
              <a:t>Fare clic per modificare gli stili del testo dello schema</a:t>
            </a:r>
          </a:p>
        </p:txBody>
      </p:sp>
      <p:sp>
        <p:nvSpPr>
          <p:cNvPr id="6" name="Segnaposto testo 6">
            <a:extLst>
              <a:ext uri="{FF2B5EF4-FFF2-40B4-BE49-F238E27FC236}">
                <a16:creationId xmlns:a16="http://schemas.microsoft.com/office/drawing/2014/main" id="{C58FA111-84C7-421E-901E-08D710D9649C}"/>
              </a:ext>
            </a:extLst>
          </p:cNvPr>
          <p:cNvSpPr>
            <a:spLocks noGrp="1"/>
          </p:cNvSpPr>
          <p:nvPr>
            <p:ph type="body" sz="quarter" idx="13" hasCustomPrompt="1"/>
          </p:nvPr>
        </p:nvSpPr>
        <p:spPr>
          <a:xfrm>
            <a:off x="135000" y="290381"/>
            <a:ext cx="6338299" cy="215816"/>
          </a:xfrm>
        </p:spPr>
        <p:txBody>
          <a:bodyPr/>
          <a:lstStyle>
            <a:lvl1pPr algn="l">
              <a:defRPr sz="600" spc="225">
                <a:solidFill>
                  <a:schemeClr val="bg1"/>
                </a:solidFill>
              </a:defRPr>
            </a:lvl1pPr>
          </a:lstStyle>
          <a:p>
            <a:pPr lvl="0"/>
            <a:r>
              <a:rPr lang="it-IT" dirty="0"/>
              <a:t>FARE CLIC PER MODIFICARE GLI STILI DEL TESTO DELLO SCHEMA</a:t>
            </a:r>
          </a:p>
        </p:txBody>
      </p:sp>
      <p:sp>
        <p:nvSpPr>
          <p:cNvPr id="7" name="Segnaposto testo 10">
            <a:extLst>
              <a:ext uri="{FF2B5EF4-FFF2-40B4-BE49-F238E27FC236}">
                <a16:creationId xmlns:a16="http://schemas.microsoft.com/office/drawing/2014/main" id="{B8CBEDEC-81E0-45E9-B015-56754EEDD738}"/>
              </a:ext>
            </a:extLst>
          </p:cNvPr>
          <p:cNvSpPr>
            <a:spLocks noGrp="1"/>
          </p:cNvSpPr>
          <p:nvPr>
            <p:ph idx="1"/>
          </p:nvPr>
        </p:nvSpPr>
        <p:spPr>
          <a:xfrm>
            <a:off x="107882" y="2268000"/>
            <a:ext cx="8939936" cy="4176000"/>
          </a:xfrm>
          <a:prstGeom prst="rect">
            <a:avLst/>
          </a:prstGeom>
        </p:spPr>
        <p:txBody>
          <a:bodyPr vert="horz" lIns="91440" tIns="45720" rIns="91440" bIns="45720" rtlCol="0">
            <a:noAutofit/>
          </a:body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Tree>
    <p:extLst>
      <p:ext uri="{BB962C8B-B14F-4D97-AF65-F5344CB8AC3E}">
        <p14:creationId xmlns:p14="http://schemas.microsoft.com/office/powerpoint/2010/main" val="9807952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Content Placeholder 3"/>
          <p:cNvSpPr>
            <a:spLocks noGrp="1"/>
          </p:cNvSpPr>
          <p:nvPr>
            <p:ph sz="half" idx="2"/>
          </p:nvPr>
        </p:nvSpPr>
        <p:spPr>
          <a:xfrm>
            <a:off x="629842" y="2505075"/>
            <a:ext cx="3868340"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Content Placeholder 5"/>
          <p:cNvSpPr>
            <a:spLocks noGrp="1"/>
          </p:cNvSpPr>
          <p:nvPr>
            <p:ph sz="quarter" idx="4"/>
          </p:nvPr>
        </p:nvSpPr>
        <p:spPr>
          <a:xfrm>
            <a:off x="4629150" y="2505075"/>
            <a:ext cx="3887391"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p:txBody>
          <a:bodyPr/>
          <a:lstStyle/>
          <a:p>
            <a:fld id="{5BCAD085-E8A6-8845-BD4E-CB4CCA059FC4}" type="datetimeFigureOut">
              <a:rPr lang="en-US" smtClean="0"/>
              <a:t>11/27/2024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‹N›</a:t>
            </a:fld>
            <a:endParaRPr lang="en-US"/>
          </a:p>
        </p:txBody>
      </p:sp>
    </p:spTree>
    <p:extLst>
      <p:ext uri="{BB962C8B-B14F-4D97-AF65-F5344CB8AC3E}">
        <p14:creationId xmlns:p14="http://schemas.microsoft.com/office/powerpoint/2010/main" val="33743025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Date Placeholder 2"/>
          <p:cNvSpPr>
            <a:spLocks noGrp="1"/>
          </p:cNvSpPr>
          <p:nvPr>
            <p:ph type="dt" sz="half" idx="10"/>
          </p:nvPr>
        </p:nvSpPr>
        <p:spPr/>
        <p:txBody>
          <a:bodyPr/>
          <a:lstStyle/>
          <a:p>
            <a:fld id="{5BCAD085-E8A6-8845-BD4E-CB4CCA059FC4}" type="datetimeFigureOut">
              <a:rPr lang="en-US" smtClean="0"/>
              <a:t>11/27/2024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‹N›</a:t>
            </a:fld>
            <a:endParaRPr lang="en-US"/>
          </a:p>
        </p:txBody>
      </p:sp>
    </p:spTree>
    <p:extLst>
      <p:ext uri="{BB962C8B-B14F-4D97-AF65-F5344CB8AC3E}">
        <p14:creationId xmlns:p14="http://schemas.microsoft.com/office/powerpoint/2010/main" val="10136727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11/27/2024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‹N›</a:t>
            </a:fld>
            <a:endParaRPr lang="en-US"/>
          </a:p>
        </p:txBody>
      </p:sp>
    </p:spTree>
    <p:extLst>
      <p:ext uri="{BB962C8B-B14F-4D97-AF65-F5344CB8AC3E}">
        <p14:creationId xmlns:p14="http://schemas.microsoft.com/office/powerpoint/2010/main" val="23995778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it-IT"/>
              <a:t>Fare clic per modificare lo stile del titolo dello schema</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5BCAD085-E8A6-8845-BD4E-CB4CCA059FC4}" type="datetimeFigureOut">
              <a:rPr lang="en-US" smtClean="0"/>
              <a:t>11/27/2024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‹N›</a:t>
            </a:fld>
            <a:endParaRPr lang="en-US"/>
          </a:p>
        </p:txBody>
      </p:sp>
    </p:spTree>
    <p:extLst>
      <p:ext uri="{BB962C8B-B14F-4D97-AF65-F5344CB8AC3E}">
        <p14:creationId xmlns:p14="http://schemas.microsoft.com/office/powerpoint/2010/main" val="14826891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5BCAD085-E8A6-8845-BD4E-CB4CCA059FC4}" type="datetimeFigureOut">
              <a:rPr lang="en-US" smtClean="0"/>
              <a:t>11/27/2024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‹N›</a:t>
            </a:fld>
            <a:endParaRPr lang="en-US"/>
          </a:p>
        </p:txBody>
      </p:sp>
    </p:spTree>
    <p:extLst>
      <p:ext uri="{BB962C8B-B14F-4D97-AF65-F5344CB8AC3E}">
        <p14:creationId xmlns:p14="http://schemas.microsoft.com/office/powerpoint/2010/main" val="316236293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11/27/2024</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‹N›</a:t>
            </a:fld>
            <a:endParaRPr lang="en-US"/>
          </a:p>
        </p:txBody>
      </p:sp>
    </p:spTree>
    <p:extLst>
      <p:ext uri="{BB962C8B-B14F-4D97-AF65-F5344CB8AC3E}">
        <p14:creationId xmlns:p14="http://schemas.microsoft.com/office/powerpoint/2010/main" val="1427138304"/>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2" r:id="rId12"/>
    <p:sldLayoutId id="2147483663" r:id="rId13"/>
    <p:sldLayoutId id="2147483694" r:id="rId14"/>
    <p:sldLayoutId id="2147483695" r:id="rId15"/>
    <p:sldLayoutId id="2147483696" r:id="rId16"/>
    <p:sldLayoutId id="2147483697" r:id="rId17"/>
    <p:sldLayoutId id="2147483698" r:id="rId18"/>
    <p:sldLayoutId id="2147483699" r:id="rId19"/>
    <p:sldLayoutId id="2147483700" r:id="rId20"/>
    <p:sldLayoutId id="2147483703" r:id="rId21"/>
    <p:sldLayoutId id="2147483704" r:id="rId22"/>
    <p:sldLayoutId id="2147483705" r:id="rId23"/>
    <p:sldLayoutId id="2147483707" r:id="rId24"/>
    <p:sldLayoutId id="2147483708" r:id="rId25"/>
    <p:sldLayoutId id="2147483709" r:id="rId26"/>
    <p:sldLayoutId id="2147483710"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0.xml.rels><?xml version="1.0" encoding="UTF-8" standalone="yes"?>
<Relationships xmlns="http://schemas.openxmlformats.org/package/2006/relationships"><Relationship Id="rId8" Type="http://schemas.openxmlformats.org/officeDocument/2006/relationships/oleObject" Target="../embeddings/oleObject24.bin"/><Relationship Id="rId3" Type="http://schemas.openxmlformats.org/officeDocument/2006/relationships/image" Target="../media/image255.wmf"/><Relationship Id="rId7" Type="http://schemas.openxmlformats.org/officeDocument/2006/relationships/image" Target="../media/image257.wmf"/><Relationship Id="rId2" Type="http://schemas.openxmlformats.org/officeDocument/2006/relationships/oleObject" Target="../embeddings/oleObject21.bin"/><Relationship Id="rId1" Type="http://schemas.openxmlformats.org/officeDocument/2006/relationships/slideLayout" Target="../slideLayouts/slideLayout2.xml"/><Relationship Id="rId6" Type="http://schemas.openxmlformats.org/officeDocument/2006/relationships/oleObject" Target="../embeddings/oleObject23.bin"/><Relationship Id="rId11" Type="http://schemas.openxmlformats.org/officeDocument/2006/relationships/image" Target="../media/image259.wmf"/><Relationship Id="rId5" Type="http://schemas.openxmlformats.org/officeDocument/2006/relationships/image" Target="../media/image256.wmf"/><Relationship Id="rId10" Type="http://schemas.openxmlformats.org/officeDocument/2006/relationships/oleObject" Target="../embeddings/oleObject25.bin"/><Relationship Id="rId4" Type="http://schemas.openxmlformats.org/officeDocument/2006/relationships/oleObject" Target="../embeddings/oleObject22.bin"/><Relationship Id="rId9" Type="http://schemas.openxmlformats.org/officeDocument/2006/relationships/image" Target="../media/image258.wmf"/></Relationships>
</file>

<file path=ppt/slides/_rels/slide101.xml.rels><?xml version="1.0" encoding="UTF-8" standalone="yes"?>
<Relationships xmlns="http://schemas.openxmlformats.org/package/2006/relationships"><Relationship Id="rId3" Type="http://schemas.openxmlformats.org/officeDocument/2006/relationships/image" Target="../media/image261.png"/><Relationship Id="rId2" Type="http://schemas.openxmlformats.org/officeDocument/2006/relationships/image" Target="../media/image260.png"/><Relationship Id="rId1" Type="http://schemas.openxmlformats.org/officeDocument/2006/relationships/slideLayout" Target="../slideLayouts/slideLayout2.xml"/><Relationship Id="rId4" Type="http://schemas.openxmlformats.org/officeDocument/2006/relationships/image" Target="../media/image262.png"/></Relationships>
</file>

<file path=ppt/slides/_rels/slide102.xml.rels><?xml version="1.0" encoding="UTF-8" standalone="yes"?>
<Relationships xmlns="http://schemas.openxmlformats.org/package/2006/relationships"><Relationship Id="rId8" Type="http://schemas.openxmlformats.org/officeDocument/2006/relationships/oleObject" Target="../embeddings/oleObject28.bin"/><Relationship Id="rId3" Type="http://schemas.openxmlformats.org/officeDocument/2006/relationships/image" Target="../media/image264.png"/><Relationship Id="rId7" Type="http://schemas.openxmlformats.org/officeDocument/2006/relationships/image" Target="../media/image266.wmf"/><Relationship Id="rId12" Type="http://schemas.openxmlformats.org/officeDocument/2006/relationships/image" Target="../media/image269.wmf"/><Relationship Id="rId2" Type="http://schemas.openxmlformats.org/officeDocument/2006/relationships/image" Target="../media/image263.png"/><Relationship Id="rId1" Type="http://schemas.openxmlformats.org/officeDocument/2006/relationships/slideLayout" Target="../slideLayouts/slideLayout2.xml"/><Relationship Id="rId6" Type="http://schemas.openxmlformats.org/officeDocument/2006/relationships/oleObject" Target="../embeddings/oleObject27.bin"/><Relationship Id="rId11" Type="http://schemas.openxmlformats.org/officeDocument/2006/relationships/oleObject" Target="../embeddings/oleObject29.bin"/><Relationship Id="rId5" Type="http://schemas.openxmlformats.org/officeDocument/2006/relationships/image" Target="../media/image265.wmf"/><Relationship Id="rId10" Type="http://schemas.openxmlformats.org/officeDocument/2006/relationships/image" Target="../media/image268.png"/><Relationship Id="rId4" Type="http://schemas.openxmlformats.org/officeDocument/2006/relationships/oleObject" Target="../embeddings/oleObject26.bin"/><Relationship Id="rId9" Type="http://schemas.openxmlformats.org/officeDocument/2006/relationships/image" Target="../media/image267.wmf"/></Relationships>
</file>

<file path=ppt/slides/_rels/slide103.xml.rels><?xml version="1.0" encoding="UTF-8" standalone="yes"?>
<Relationships xmlns="http://schemas.openxmlformats.org/package/2006/relationships"><Relationship Id="rId2" Type="http://schemas.openxmlformats.org/officeDocument/2006/relationships/image" Target="../media/image270.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272.jpeg"/><Relationship Id="rId2" Type="http://schemas.openxmlformats.org/officeDocument/2006/relationships/image" Target="../media/image271.jpg"/><Relationship Id="rId1" Type="http://schemas.openxmlformats.org/officeDocument/2006/relationships/slideLayout" Target="../slideLayouts/slideLayout14.xml"/><Relationship Id="rId5" Type="http://schemas.openxmlformats.org/officeDocument/2006/relationships/image" Target="../media/image274.jpg"/><Relationship Id="rId4" Type="http://schemas.openxmlformats.org/officeDocument/2006/relationships/image" Target="../media/image273.jpg"/></Relationships>
</file>

<file path=ppt/slides/_rels/slide105.xml.rels><?xml version="1.0" encoding="UTF-8" standalone="yes"?>
<Relationships xmlns="http://schemas.openxmlformats.org/package/2006/relationships"><Relationship Id="rId3" Type="http://schemas.openxmlformats.org/officeDocument/2006/relationships/image" Target="../media/image276.png"/><Relationship Id="rId2" Type="http://schemas.openxmlformats.org/officeDocument/2006/relationships/image" Target="../media/image275.emf"/><Relationship Id="rId1" Type="http://schemas.openxmlformats.org/officeDocument/2006/relationships/slideLayout" Target="../slideLayouts/slideLayout14.xml"/></Relationships>
</file>

<file path=ppt/slides/_rels/slide106.xml.rels><?xml version="1.0" encoding="UTF-8" standalone="yes"?>
<Relationships xmlns="http://schemas.openxmlformats.org/package/2006/relationships"><Relationship Id="rId3" Type="http://schemas.openxmlformats.org/officeDocument/2006/relationships/image" Target="../media/image278.png"/><Relationship Id="rId2" Type="http://schemas.openxmlformats.org/officeDocument/2006/relationships/image" Target="../media/image277.png"/><Relationship Id="rId1" Type="http://schemas.openxmlformats.org/officeDocument/2006/relationships/slideLayout" Target="../slideLayouts/slideLayout14.xml"/><Relationship Id="rId5" Type="http://schemas.openxmlformats.org/officeDocument/2006/relationships/image" Target="../media/image280.png"/><Relationship Id="rId4" Type="http://schemas.openxmlformats.org/officeDocument/2006/relationships/image" Target="../media/image279.png"/></Relationships>
</file>

<file path=ppt/slides/_rels/slide107.xml.rels><?xml version="1.0" encoding="UTF-8" standalone="yes"?>
<Relationships xmlns="http://schemas.openxmlformats.org/package/2006/relationships"><Relationship Id="rId3" Type="http://schemas.openxmlformats.org/officeDocument/2006/relationships/diagramLayout" Target="../diagrams/layout12.xml"/><Relationship Id="rId7" Type="http://schemas.openxmlformats.org/officeDocument/2006/relationships/image" Target="../media/image281.jpeg"/><Relationship Id="rId2" Type="http://schemas.openxmlformats.org/officeDocument/2006/relationships/diagramData" Target="../diagrams/data12.xml"/><Relationship Id="rId1" Type="http://schemas.openxmlformats.org/officeDocument/2006/relationships/slideLayout" Target="../slideLayouts/slideLayout14.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108.xml.rels><?xml version="1.0" encoding="UTF-8" standalone="yes"?>
<Relationships xmlns="http://schemas.openxmlformats.org/package/2006/relationships"><Relationship Id="rId3" Type="http://schemas.openxmlformats.org/officeDocument/2006/relationships/image" Target="../media/image282.png"/><Relationship Id="rId2" Type="http://schemas.openxmlformats.org/officeDocument/2006/relationships/notesSlide" Target="../notesSlides/notesSlide19.xml"/><Relationship Id="rId1" Type="http://schemas.openxmlformats.org/officeDocument/2006/relationships/slideLayout" Target="../slideLayouts/slideLayout14.xml"/><Relationship Id="rId6" Type="http://schemas.openxmlformats.org/officeDocument/2006/relationships/image" Target="../media/image285.png"/><Relationship Id="rId5" Type="http://schemas.openxmlformats.org/officeDocument/2006/relationships/image" Target="../media/image284.png"/><Relationship Id="rId4" Type="http://schemas.openxmlformats.org/officeDocument/2006/relationships/image" Target="../media/image283.png"/></Relationships>
</file>

<file path=ppt/slides/_rels/slide109.xml.rels><?xml version="1.0" encoding="UTF-8" standalone="yes"?>
<Relationships xmlns="http://schemas.openxmlformats.org/package/2006/relationships"><Relationship Id="rId8" Type="http://schemas.openxmlformats.org/officeDocument/2006/relationships/image" Target="../media/image291.png"/><Relationship Id="rId3" Type="http://schemas.openxmlformats.org/officeDocument/2006/relationships/image" Target="../media/image286.jpeg"/><Relationship Id="rId7" Type="http://schemas.openxmlformats.org/officeDocument/2006/relationships/image" Target="../media/image290.png"/><Relationship Id="rId2" Type="http://schemas.openxmlformats.org/officeDocument/2006/relationships/notesSlide" Target="../notesSlides/notesSlide20.xml"/><Relationship Id="rId1" Type="http://schemas.openxmlformats.org/officeDocument/2006/relationships/slideLayout" Target="../slideLayouts/slideLayout14.xml"/><Relationship Id="rId6" Type="http://schemas.openxmlformats.org/officeDocument/2006/relationships/image" Target="../media/image289.png"/><Relationship Id="rId5" Type="http://schemas.openxmlformats.org/officeDocument/2006/relationships/image" Target="../media/image288.png"/><Relationship Id="rId4" Type="http://schemas.openxmlformats.org/officeDocument/2006/relationships/image" Target="../media/image287.png"/></Relationships>
</file>

<file path=ppt/slides/_rels/slide11.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25.PNG"/><Relationship Id="rId1" Type="http://schemas.openxmlformats.org/officeDocument/2006/relationships/slideLayout" Target="../slideLayouts/slideLayout1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9" Type="http://schemas.openxmlformats.org/officeDocument/2006/relationships/image" Target="../media/image27.svg"/></Relationships>
</file>

<file path=ppt/slides/_rels/slide110.xml.rels><?xml version="1.0" encoding="UTF-8" standalone="yes"?>
<Relationships xmlns="http://schemas.openxmlformats.org/package/2006/relationships"><Relationship Id="rId3" Type="http://schemas.openxmlformats.org/officeDocument/2006/relationships/image" Target="../media/image291.png"/><Relationship Id="rId2" Type="http://schemas.openxmlformats.org/officeDocument/2006/relationships/notesSlide" Target="../notesSlides/notesSlide21.xml"/><Relationship Id="rId1" Type="http://schemas.openxmlformats.org/officeDocument/2006/relationships/slideLayout" Target="../slideLayouts/slideLayout14.xml"/><Relationship Id="rId6" Type="http://schemas.openxmlformats.org/officeDocument/2006/relationships/image" Target="../media/image294.png"/><Relationship Id="rId5" Type="http://schemas.openxmlformats.org/officeDocument/2006/relationships/image" Target="../media/image293.png"/><Relationship Id="rId4" Type="http://schemas.openxmlformats.org/officeDocument/2006/relationships/image" Target="../media/image292.png"/></Relationships>
</file>

<file path=ppt/slides/_rels/slide111.xml.rels><?xml version="1.0" encoding="UTF-8" standalone="yes"?>
<Relationships xmlns="http://schemas.openxmlformats.org/package/2006/relationships"><Relationship Id="rId3" Type="http://schemas.openxmlformats.org/officeDocument/2006/relationships/image" Target="../media/image295.png"/><Relationship Id="rId2" Type="http://schemas.openxmlformats.org/officeDocument/2006/relationships/notesSlide" Target="../notesSlides/notesSlide22.xml"/><Relationship Id="rId1" Type="http://schemas.openxmlformats.org/officeDocument/2006/relationships/slideLayout" Target="../slideLayouts/slideLayout14.xml"/><Relationship Id="rId4" Type="http://schemas.openxmlformats.org/officeDocument/2006/relationships/image" Target="../media/image296.png"/></Relationships>
</file>

<file path=ppt/slides/_rels/slide112.xml.rels><?xml version="1.0" encoding="UTF-8" standalone="yes"?>
<Relationships xmlns="http://schemas.openxmlformats.org/package/2006/relationships"><Relationship Id="rId3" Type="http://schemas.openxmlformats.org/officeDocument/2006/relationships/image" Target="../media/image297.png"/><Relationship Id="rId2" Type="http://schemas.openxmlformats.org/officeDocument/2006/relationships/notesSlide" Target="../notesSlides/notesSlide23.xml"/><Relationship Id="rId1" Type="http://schemas.openxmlformats.org/officeDocument/2006/relationships/slideLayout" Target="../slideLayouts/slideLayout14.xml"/><Relationship Id="rId6" Type="http://schemas.openxmlformats.org/officeDocument/2006/relationships/image" Target="../media/image300.png"/><Relationship Id="rId5" Type="http://schemas.openxmlformats.org/officeDocument/2006/relationships/image" Target="../media/image299.png"/><Relationship Id="rId4" Type="http://schemas.openxmlformats.org/officeDocument/2006/relationships/image" Target="../media/image298.png"/></Relationships>
</file>

<file path=ppt/slides/_rels/slide113.xml.rels><?xml version="1.0" encoding="UTF-8" standalone="yes"?>
<Relationships xmlns="http://schemas.openxmlformats.org/package/2006/relationships"><Relationship Id="rId3" Type="http://schemas.openxmlformats.org/officeDocument/2006/relationships/image" Target="../media/image302.jpg"/><Relationship Id="rId2" Type="http://schemas.openxmlformats.org/officeDocument/2006/relationships/image" Target="../media/image301.png"/><Relationship Id="rId1" Type="http://schemas.openxmlformats.org/officeDocument/2006/relationships/slideLayout" Target="../slideLayouts/slideLayout14.xml"/><Relationship Id="rId4" Type="http://schemas.openxmlformats.org/officeDocument/2006/relationships/image" Target="../media/image303.jpeg"/></Relationships>
</file>

<file path=ppt/slides/_rels/slide114.xml.rels><?xml version="1.0" encoding="UTF-8" standalone="yes"?>
<Relationships xmlns="http://schemas.openxmlformats.org/package/2006/relationships"><Relationship Id="rId2" Type="http://schemas.openxmlformats.org/officeDocument/2006/relationships/image" Target="../media/image304.png"/><Relationship Id="rId1" Type="http://schemas.openxmlformats.org/officeDocument/2006/relationships/slideLayout" Target="../slideLayouts/slideLayout14.xml"/></Relationships>
</file>

<file path=ppt/slides/_rels/slide115.xml.rels><?xml version="1.0" encoding="UTF-8" standalone="yes"?>
<Relationships xmlns="http://schemas.openxmlformats.org/package/2006/relationships"><Relationship Id="rId3" Type="http://schemas.microsoft.com/office/2007/relationships/hdphoto" Target="../media/hdphoto14.wdp"/><Relationship Id="rId2" Type="http://schemas.openxmlformats.org/officeDocument/2006/relationships/image" Target="../media/image305.png"/><Relationship Id="rId1" Type="http://schemas.openxmlformats.org/officeDocument/2006/relationships/slideLayout" Target="../slideLayouts/slideLayout14.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7.xml.rels><?xml version="1.0" encoding="UTF-8" standalone="yes"?>
<Relationships xmlns="http://schemas.openxmlformats.org/package/2006/relationships"><Relationship Id="rId3" Type="http://schemas.openxmlformats.org/officeDocument/2006/relationships/image" Target="../media/image307.png"/><Relationship Id="rId2" Type="http://schemas.openxmlformats.org/officeDocument/2006/relationships/image" Target="../media/image306.png"/><Relationship Id="rId1" Type="http://schemas.openxmlformats.org/officeDocument/2006/relationships/slideLayout" Target="../slideLayouts/slideLayout14.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9.xml.rels><?xml version="1.0" encoding="UTF-8" standalone="yes"?>
<Relationships xmlns="http://schemas.openxmlformats.org/package/2006/relationships"><Relationship Id="rId2" Type="http://schemas.openxmlformats.org/officeDocument/2006/relationships/image" Target="../media/image308.pn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8.png"/><Relationship Id="rId1" Type="http://schemas.openxmlformats.org/officeDocument/2006/relationships/slideLayout" Target="../slideLayouts/slideLayout14.xml"/><Relationship Id="rId5" Type="http://schemas.openxmlformats.org/officeDocument/2006/relationships/image" Target="../media/image30.png"/><Relationship Id="rId4" Type="http://schemas.openxmlformats.org/officeDocument/2006/relationships/image" Target="../media/image29.svg"/></Relationships>
</file>

<file path=ppt/slides/_rels/slide120.xml.rels><?xml version="1.0" encoding="UTF-8" standalone="yes"?>
<Relationships xmlns="http://schemas.openxmlformats.org/package/2006/relationships"><Relationship Id="rId3" Type="http://schemas.openxmlformats.org/officeDocument/2006/relationships/image" Target="../media/image310.png"/><Relationship Id="rId2" Type="http://schemas.openxmlformats.org/officeDocument/2006/relationships/image" Target="../media/image309.png"/><Relationship Id="rId1" Type="http://schemas.openxmlformats.org/officeDocument/2006/relationships/slideLayout" Target="../slideLayouts/slideLayout14.xml"/><Relationship Id="rId5" Type="http://schemas.openxmlformats.org/officeDocument/2006/relationships/image" Target="../media/image312.png"/><Relationship Id="rId4" Type="http://schemas.openxmlformats.org/officeDocument/2006/relationships/image" Target="../media/image311.png"/></Relationships>
</file>

<file path=ppt/slides/_rels/slide121.xml.rels><?xml version="1.0" encoding="UTF-8" standalone="yes"?>
<Relationships xmlns="http://schemas.openxmlformats.org/package/2006/relationships"><Relationship Id="rId2" Type="http://schemas.openxmlformats.org/officeDocument/2006/relationships/image" Target="../media/image313.png"/><Relationship Id="rId1" Type="http://schemas.openxmlformats.org/officeDocument/2006/relationships/slideLayout" Target="../slideLayouts/slideLayout14.xml"/></Relationships>
</file>

<file path=ppt/slides/_rels/slide122.xml.rels><?xml version="1.0" encoding="UTF-8" standalone="yes"?>
<Relationships xmlns="http://schemas.openxmlformats.org/package/2006/relationships"><Relationship Id="rId3" Type="http://schemas.openxmlformats.org/officeDocument/2006/relationships/image" Target="../media/image315.png"/><Relationship Id="rId7" Type="http://schemas.openxmlformats.org/officeDocument/2006/relationships/image" Target="../media/image319.png"/><Relationship Id="rId2" Type="http://schemas.openxmlformats.org/officeDocument/2006/relationships/image" Target="../media/image314.png"/><Relationship Id="rId1" Type="http://schemas.openxmlformats.org/officeDocument/2006/relationships/slideLayout" Target="../slideLayouts/slideLayout14.xml"/><Relationship Id="rId6" Type="http://schemas.openxmlformats.org/officeDocument/2006/relationships/image" Target="../media/image318.png"/><Relationship Id="rId5" Type="http://schemas.openxmlformats.org/officeDocument/2006/relationships/image" Target="../media/image317.png"/><Relationship Id="rId4" Type="http://schemas.openxmlformats.org/officeDocument/2006/relationships/image" Target="../media/image316.png"/></Relationships>
</file>

<file path=ppt/slides/_rels/slide123.xml.rels><?xml version="1.0" encoding="UTF-8" standalone="yes"?>
<Relationships xmlns="http://schemas.openxmlformats.org/package/2006/relationships"><Relationship Id="rId2" Type="http://schemas.openxmlformats.org/officeDocument/2006/relationships/image" Target="../media/image320.png"/><Relationship Id="rId1" Type="http://schemas.openxmlformats.org/officeDocument/2006/relationships/slideLayout" Target="../slideLayouts/slideLayout14.xml"/></Relationships>
</file>

<file path=ppt/slides/_rels/slide124.xml.rels><?xml version="1.0" encoding="UTF-8" standalone="yes"?>
<Relationships xmlns="http://schemas.openxmlformats.org/package/2006/relationships"><Relationship Id="rId3" Type="http://schemas.openxmlformats.org/officeDocument/2006/relationships/image" Target="../media/image322.png"/><Relationship Id="rId2" Type="http://schemas.openxmlformats.org/officeDocument/2006/relationships/image" Target="../media/image321.png"/><Relationship Id="rId1" Type="http://schemas.openxmlformats.org/officeDocument/2006/relationships/slideLayout" Target="../slideLayouts/slideLayout14.xml"/></Relationships>
</file>

<file path=ppt/slides/_rels/slide125.xml.rels><?xml version="1.0" encoding="UTF-8" standalone="yes"?>
<Relationships xmlns="http://schemas.openxmlformats.org/package/2006/relationships"><Relationship Id="rId2" Type="http://schemas.openxmlformats.org/officeDocument/2006/relationships/image" Target="../media/image323.png"/><Relationship Id="rId1" Type="http://schemas.openxmlformats.org/officeDocument/2006/relationships/slideLayout" Target="../slideLayouts/slideLayout14.xml"/></Relationships>
</file>

<file path=ppt/slides/_rels/slide126.xml.rels><?xml version="1.0" encoding="UTF-8" standalone="yes"?>
<Relationships xmlns="http://schemas.openxmlformats.org/package/2006/relationships"><Relationship Id="rId2" Type="http://schemas.openxmlformats.org/officeDocument/2006/relationships/image" Target="../media/image324.pn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4.xml"/><Relationship Id="rId4" Type="http://schemas.openxmlformats.org/officeDocument/2006/relationships/image" Target="../media/image36.png"/></Relationships>
</file>

<file path=ppt/slides/_rels/slide1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40.jpeg"/></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gif"/><Relationship Id="rId1" Type="http://schemas.openxmlformats.org/officeDocument/2006/relationships/slideLayout" Target="../slideLayouts/slideLayout14.xml"/><Relationship Id="rId5" Type="http://schemas.openxmlformats.org/officeDocument/2006/relationships/image" Target="../media/image44.jpg"/><Relationship Id="rId4" Type="http://schemas.openxmlformats.org/officeDocument/2006/relationships/image" Target="../media/image43.jpeg"/></Relationships>
</file>

<file path=ppt/slides/_rels/slide2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4.xml"/><Relationship Id="rId4" Type="http://schemas.openxmlformats.org/officeDocument/2006/relationships/image" Target="../media/image36.png"/></Relationships>
</file>

<file path=ppt/slides/_rels/slide2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4.xml"/><Relationship Id="rId4" Type="http://schemas.openxmlformats.org/officeDocument/2006/relationships/image" Target="../media/image50.png"/></Relationships>
</file>

<file path=ppt/slides/_rels/slide2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49.png"/><Relationship Id="rId1" Type="http://schemas.openxmlformats.org/officeDocument/2006/relationships/slideLayout" Target="../slideLayouts/slideLayout14.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31.xml.rels><?xml version="1.0" encoding="UTF-8" standalone="yes"?>
<Relationships xmlns="http://schemas.openxmlformats.org/package/2006/relationships"><Relationship Id="rId2" Type="http://schemas.openxmlformats.org/officeDocument/2006/relationships/image" Target="../media/image57.gif"/><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58.png"/></Relationships>
</file>

<file path=ppt/slides/_rels/slide3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9.png"/><Relationship Id="rId1" Type="http://schemas.openxmlformats.org/officeDocument/2006/relationships/slideLayout" Target="../slideLayouts/slideLayout14.xml"/><Relationship Id="rId4" Type="http://schemas.openxmlformats.org/officeDocument/2006/relationships/image" Target="../media/image60.png"/></Relationships>
</file>

<file path=ppt/slides/_rels/slide34.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14.xml"/><Relationship Id="rId4" Type="http://schemas.openxmlformats.org/officeDocument/2006/relationships/image" Target="../media/image18.jpeg"/></Relationships>
</file>

<file path=ppt/slides/_rels/slide4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jpeg"/><Relationship Id="rId1" Type="http://schemas.openxmlformats.org/officeDocument/2006/relationships/slideLayout" Target="../slideLayouts/slideLayout14.xml"/><Relationship Id="rId4" Type="http://schemas.openxmlformats.org/officeDocument/2006/relationships/image" Target="../media/image69.gif"/></Relationships>
</file>

<file path=ppt/slides/_rels/slide41.xml.rels><?xml version="1.0" encoding="UTF-8" standalone="yes"?>
<Relationships xmlns="http://schemas.openxmlformats.org/package/2006/relationships"><Relationship Id="rId2" Type="http://schemas.openxmlformats.org/officeDocument/2006/relationships/image" Target="../media/image70.gif"/><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2" Type="http://schemas.openxmlformats.org/officeDocument/2006/relationships/image" Target="../media/image71.gif"/><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14.xml"/><Relationship Id="rId4" Type="http://schemas.openxmlformats.org/officeDocument/2006/relationships/image" Target="../media/image74.png"/></Relationships>
</file>

<file path=ppt/slides/_rels/slide44.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9.png"/><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14.xml"/><Relationship Id="rId4" Type="http://schemas.openxmlformats.org/officeDocument/2006/relationships/image" Target="../media/image82.png"/></Relationships>
</file>

<file path=ppt/slides/_rels/slide49.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oleObject" Target="../embeddings/oleObject1.bin"/><Relationship Id="rId7" Type="http://schemas.openxmlformats.org/officeDocument/2006/relationships/diagramQuickStyle" Target="../diagrams/quickStyle3.xml"/><Relationship Id="rId2" Type="http://schemas.openxmlformats.org/officeDocument/2006/relationships/notesSlide" Target="../notesSlides/notesSlide2.xml"/><Relationship Id="rId1" Type="http://schemas.openxmlformats.org/officeDocument/2006/relationships/slideLayout" Target="../slideLayouts/slideLayout14.xml"/><Relationship Id="rId6" Type="http://schemas.openxmlformats.org/officeDocument/2006/relationships/diagramLayout" Target="../diagrams/layout3.xml"/><Relationship Id="rId11" Type="http://schemas.openxmlformats.org/officeDocument/2006/relationships/image" Target="../media/image85.svg"/><Relationship Id="rId5" Type="http://schemas.openxmlformats.org/officeDocument/2006/relationships/diagramData" Target="../diagrams/data3.xml"/><Relationship Id="rId10" Type="http://schemas.openxmlformats.org/officeDocument/2006/relationships/image" Target="../media/image84.png"/><Relationship Id="rId4" Type="http://schemas.openxmlformats.org/officeDocument/2006/relationships/image" Target="../media/image83.wmf"/><Relationship Id="rId9" Type="http://schemas.microsoft.com/office/2007/relationships/diagramDrawing" Target="../diagrams/drawing3.xml"/></Relationships>
</file>

<file path=ppt/slides/_rels/slide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14.xml"/><Relationship Id="rId4" Type="http://schemas.openxmlformats.org/officeDocument/2006/relationships/image" Target="../media/image21.jpeg"/></Relationships>
</file>

<file path=ppt/slides/_rels/slide50.xml.rels><?xml version="1.0" encoding="UTF-8" standalone="yes"?>
<Relationships xmlns="http://schemas.openxmlformats.org/package/2006/relationships"><Relationship Id="rId8" Type="http://schemas.openxmlformats.org/officeDocument/2006/relationships/image" Target="../media/image85.svg"/><Relationship Id="rId3" Type="http://schemas.openxmlformats.org/officeDocument/2006/relationships/diagramLayout" Target="../diagrams/layout4.xml"/><Relationship Id="rId7" Type="http://schemas.openxmlformats.org/officeDocument/2006/relationships/image" Target="../media/image84.png"/><Relationship Id="rId2" Type="http://schemas.openxmlformats.org/officeDocument/2006/relationships/diagramData" Target="../diagrams/data4.xml"/><Relationship Id="rId1" Type="http://schemas.openxmlformats.org/officeDocument/2006/relationships/slideLayout" Target="../slideLayouts/slideLayout14.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51.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jpeg"/><Relationship Id="rId1" Type="http://schemas.openxmlformats.org/officeDocument/2006/relationships/slideLayout" Target="../slideLayouts/slideLayout14.xml"/><Relationship Id="rId5" Type="http://schemas.openxmlformats.org/officeDocument/2006/relationships/image" Target="../media/image95.svg"/><Relationship Id="rId4" Type="http://schemas.openxmlformats.org/officeDocument/2006/relationships/image" Target="../media/image94.svg"/></Relationships>
</file>

<file path=ppt/slides/_rels/slide52.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8" Type="http://schemas.openxmlformats.org/officeDocument/2006/relationships/diagramData" Target="../diagrams/data6.xml"/><Relationship Id="rId3" Type="http://schemas.openxmlformats.org/officeDocument/2006/relationships/diagramData" Target="../diagrams/data5.xml"/><Relationship Id="rId7" Type="http://schemas.microsoft.com/office/2007/relationships/diagramDrawing" Target="../diagrams/drawing5.xml"/><Relationship Id="rId12" Type="http://schemas.microsoft.com/office/2007/relationships/diagramDrawing" Target="../diagrams/drawing6.xml"/><Relationship Id="rId2" Type="http://schemas.openxmlformats.org/officeDocument/2006/relationships/image" Target="../media/image97.jpeg"/><Relationship Id="rId1" Type="http://schemas.openxmlformats.org/officeDocument/2006/relationships/slideLayout" Target="../slideLayouts/slideLayout14.xml"/><Relationship Id="rId6" Type="http://schemas.openxmlformats.org/officeDocument/2006/relationships/diagramColors" Target="../diagrams/colors5.xml"/><Relationship Id="rId11" Type="http://schemas.openxmlformats.org/officeDocument/2006/relationships/diagramColors" Target="../diagrams/colors6.xml"/><Relationship Id="rId5" Type="http://schemas.openxmlformats.org/officeDocument/2006/relationships/diagramQuickStyle" Target="../diagrams/quickStyle5.xml"/><Relationship Id="rId10" Type="http://schemas.openxmlformats.org/officeDocument/2006/relationships/diagramQuickStyle" Target="../diagrams/quickStyle6.xml"/><Relationship Id="rId4" Type="http://schemas.openxmlformats.org/officeDocument/2006/relationships/diagramLayout" Target="../diagrams/layout5.xml"/><Relationship Id="rId9" Type="http://schemas.openxmlformats.org/officeDocument/2006/relationships/diagramLayout" Target="../diagrams/layout6.xml"/></Relationships>
</file>

<file path=ppt/slides/_rels/slide54.xml.rels><?xml version="1.0" encoding="UTF-8" standalone="yes"?>
<Relationships xmlns="http://schemas.openxmlformats.org/package/2006/relationships"><Relationship Id="rId8" Type="http://schemas.openxmlformats.org/officeDocument/2006/relationships/image" Target="../media/image99.svg"/><Relationship Id="rId3" Type="http://schemas.openxmlformats.org/officeDocument/2006/relationships/diagramLayout" Target="../diagrams/layout7.xml"/><Relationship Id="rId7" Type="http://schemas.openxmlformats.org/officeDocument/2006/relationships/image" Target="../media/image98.png"/><Relationship Id="rId2" Type="http://schemas.openxmlformats.org/officeDocument/2006/relationships/diagramData" Target="../diagrams/data7.xml"/><Relationship Id="rId1" Type="http://schemas.openxmlformats.org/officeDocument/2006/relationships/slideLayout" Target="../slideLayouts/slideLayout14.xml"/><Relationship Id="rId6" Type="http://schemas.microsoft.com/office/2007/relationships/diagramDrawing" Target="../diagrams/drawing7.xml"/><Relationship Id="rId5" Type="http://schemas.openxmlformats.org/officeDocument/2006/relationships/diagramColors" Target="../diagrams/colors7.xml"/><Relationship Id="rId10" Type="http://schemas.openxmlformats.org/officeDocument/2006/relationships/image" Target="../media/image101.svg"/><Relationship Id="rId4" Type="http://schemas.openxmlformats.org/officeDocument/2006/relationships/diagramQuickStyle" Target="../diagrams/quickStyle7.xml"/><Relationship Id="rId9" Type="http://schemas.openxmlformats.org/officeDocument/2006/relationships/image" Target="../media/image100.png"/></Relationships>
</file>

<file path=ppt/slides/_rels/slide55.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17.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6.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image" Target="../media/image107.png"/><Relationship Id="rId1" Type="http://schemas.openxmlformats.org/officeDocument/2006/relationships/slideLayout" Target="../slideLayouts/slideLayout18.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61.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19.xml"/></Relationships>
</file>

<file path=ppt/slides/_rels/slide62.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20.xml"/></Relationships>
</file>

<file path=ppt/slides/_rels/slide63.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image" Target="../media/image110.jpeg"/><Relationship Id="rId1" Type="http://schemas.openxmlformats.org/officeDocument/2006/relationships/slideLayout" Target="../slideLayouts/slideLayout21.xml"/><Relationship Id="rId4" Type="http://schemas.openxmlformats.org/officeDocument/2006/relationships/image" Target="../media/image112.jpeg"/></Relationships>
</file>

<file path=ppt/slides/_rels/slide64.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image" Target="../media/image110.jpeg"/><Relationship Id="rId1" Type="http://schemas.openxmlformats.org/officeDocument/2006/relationships/slideLayout" Target="../slideLayouts/slideLayout22.xml"/><Relationship Id="rId4" Type="http://schemas.openxmlformats.org/officeDocument/2006/relationships/image" Target="../media/image112.jpeg"/></Relationships>
</file>

<file path=ppt/slides/_rels/slide65.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23.xml"/></Relationships>
</file>

<file path=ppt/slides/_rels/slide66.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14.xml"/></Relationships>
</file>

<file path=ppt/slides/_rels/slide67.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14.xml"/></Relationships>
</file>

<file path=ppt/slides/_rels/slide68.xml.rels><?xml version="1.0" encoding="UTF-8" standalone="yes"?>
<Relationships xmlns="http://schemas.openxmlformats.org/package/2006/relationships"><Relationship Id="rId2" Type="http://schemas.openxmlformats.org/officeDocument/2006/relationships/image" Target="../media/image116.jpeg"/><Relationship Id="rId1" Type="http://schemas.openxmlformats.org/officeDocument/2006/relationships/slideLayout" Target="../slideLayouts/slideLayout14.xml"/></Relationships>
</file>

<file path=ppt/slides/_rels/slide69.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4.xml"/></Relationships>
</file>

<file path=ppt/slides/_rels/slide70.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4.xml"/><Relationship Id="rId1" Type="http://schemas.openxmlformats.org/officeDocument/2006/relationships/slideLayout" Target="../slideLayouts/slideLayout25.xml"/><Relationship Id="rId5" Type="http://schemas.openxmlformats.org/officeDocument/2006/relationships/image" Target="../media/image120.jfif"/><Relationship Id="rId4" Type="http://schemas.openxmlformats.org/officeDocument/2006/relationships/image" Target="../media/image119.jpg"/></Relationships>
</file>

<file path=ppt/slides/_rels/slide71.xml.rels><?xml version="1.0" encoding="UTF-8" standalone="yes"?>
<Relationships xmlns="http://schemas.openxmlformats.org/package/2006/relationships"><Relationship Id="rId8" Type="http://schemas.openxmlformats.org/officeDocument/2006/relationships/image" Target="../media/image121.png"/><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5.xml"/><Relationship Id="rId1" Type="http://schemas.openxmlformats.org/officeDocument/2006/relationships/slideLayout" Target="../slideLayouts/slideLayout26.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 Id="rId9" Type="http://schemas.openxmlformats.org/officeDocument/2006/relationships/image" Target="../media/image122.svg"/></Relationships>
</file>

<file path=ppt/slides/_rels/slide72.xml.rels><?xml version="1.0" encoding="UTF-8" standalone="yes"?>
<Relationships xmlns="http://schemas.openxmlformats.org/package/2006/relationships"><Relationship Id="rId8" Type="http://schemas.microsoft.com/office/2007/relationships/diagramDrawing" Target="../diagrams/drawing11.xml"/><Relationship Id="rId3" Type="http://schemas.openxmlformats.org/officeDocument/2006/relationships/image" Target="../media/image123.emf"/><Relationship Id="rId7" Type="http://schemas.openxmlformats.org/officeDocument/2006/relationships/diagramColors" Target="../diagrams/colors11.xml"/><Relationship Id="rId12" Type="http://schemas.openxmlformats.org/officeDocument/2006/relationships/image" Target="../media/image126.gif"/><Relationship Id="rId2" Type="http://schemas.openxmlformats.org/officeDocument/2006/relationships/notesSlide" Target="../notesSlides/notesSlide6.xml"/><Relationship Id="rId1" Type="http://schemas.openxmlformats.org/officeDocument/2006/relationships/slideLayout" Target="../slideLayouts/slideLayout27.xml"/><Relationship Id="rId6" Type="http://schemas.openxmlformats.org/officeDocument/2006/relationships/diagramQuickStyle" Target="../diagrams/quickStyle11.xml"/><Relationship Id="rId11" Type="http://schemas.openxmlformats.org/officeDocument/2006/relationships/image" Target="../media/image125.png"/><Relationship Id="rId5" Type="http://schemas.openxmlformats.org/officeDocument/2006/relationships/diagramLayout" Target="../diagrams/layout11.xml"/><Relationship Id="rId10" Type="http://schemas.openxmlformats.org/officeDocument/2006/relationships/slide" Target="slide76.xml"/><Relationship Id="rId4" Type="http://schemas.openxmlformats.org/officeDocument/2006/relationships/diagramData" Target="../diagrams/data11.xml"/><Relationship Id="rId9" Type="http://schemas.openxmlformats.org/officeDocument/2006/relationships/image" Target="../media/image124.png"/></Relationships>
</file>

<file path=ppt/slides/_rels/slide73.xml.rels><?xml version="1.0" encoding="UTF-8" standalone="yes"?>
<Relationships xmlns="http://schemas.openxmlformats.org/package/2006/relationships"><Relationship Id="rId8" Type="http://schemas.openxmlformats.org/officeDocument/2006/relationships/image" Target="../media/image132.jpeg"/><Relationship Id="rId3" Type="http://schemas.openxmlformats.org/officeDocument/2006/relationships/image" Target="../media/image127.jpg"/><Relationship Id="rId7" Type="http://schemas.openxmlformats.org/officeDocument/2006/relationships/image" Target="../media/image131.jpeg"/><Relationship Id="rId2" Type="http://schemas.openxmlformats.org/officeDocument/2006/relationships/notesSlide" Target="../notesSlides/notesSlide7.xml"/><Relationship Id="rId1" Type="http://schemas.openxmlformats.org/officeDocument/2006/relationships/slideLayout" Target="../slideLayouts/slideLayout28.xml"/><Relationship Id="rId6" Type="http://schemas.openxmlformats.org/officeDocument/2006/relationships/image" Target="../media/image130.png"/><Relationship Id="rId5" Type="http://schemas.openxmlformats.org/officeDocument/2006/relationships/image" Target="../media/image129.png"/><Relationship Id="rId4" Type="http://schemas.openxmlformats.org/officeDocument/2006/relationships/image" Target="../media/image128.png"/></Relationships>
</file>

<file path=ppt/slides/_rels/slide74.xml.rels><?xml version="1.0" encoding="UTF-8" standalone="yes"?>
<Relationships xmlns="http://schemas.openxmlformats.org/package/2006/relationships"><Relationship Id="rId3" Type="http://schemas.openxmlformats.org/officeDocument/2006/relationships/image" Target="../media/image133.jpeg"/><Relationship Id="rId2" Type="http://schemas.openxmlformats.org/officeDocument/2006/relationships/notesSlide" Target="../notesSlides/notesSlide8.xml"/><Relationship Id="rId1" Type="http://schemas.openxmlformats.org/officeDocument/2006/relationships/slideLayout" Target="../slideLayouts/slideLayout29.xml"/><Relationship Id="rId5" Type="http://schemas.openxmlformats.org/officeDocument/2006/relationships/image" Target="../media/image135.jpeg"/><Relationship Id="rId4" Type="http://schemas.openxmlformats.org/officeDocument/2006/relationships/image" Target="../media/image134.jpeg"/></Relationships>
</file>

<file path=ppt/slides/_rels/slide75.xml.rels><?xml version="1.0" encoding="UTF-8" standalone="yes"?>
<Relationships xmlns="http://schemas.openxmlformats.org/package/2006/relationships"><Relationship Id="rId3" Type="http://schemas.openxmlformats.org/officeDocument/2006/relationships/image" Target="../media/image136.jpg"/><Relationship Id="rId2" Type="http://schemas.openxmlformats.org/officeDocument/2006/relationships/notesSlide" Target="../notesSlides/notesSlide9.xml"/><Relationship Id="rId1" Type="http://schemas.openxmlformats.org/officeDocument/2006/relationships/slideLayout" Target="../slideLayouts/slideLayout30.xml"/><Relationship Id="rId6" Type="http://schemas.openxmlformats.org/officeDocument/2006/relationships/image" Target="../media/image139.jpg"/><Relationship Id="rId5" Type="http://schemas.openxmlformats.org/officeDocument/2006/relationships/image" Target="../media/image138.jpg"/><Relationship Id="rId4" Type="http://schemas.openxmlformats.org/officeDocument/2006/relationships/image" Target="../media/image137.jpg"/></Relationships>
</file>

<file path=ppt/slides/_rels/slide76.xml.rels><?xml version="1.0" encoding="UTF-8" standalone="yes"?>
<Relationships xmlns="http://schemas.openxmlformats.org/package/2006/relationships"><Relationship Id="rId3" Type="http://schemas.openxmlformats.org/officeDocument/2006/relationships/image" Target="../media/image140.jpg"/><Relationship Id="rId2" Type="http://schemas.openxmlformats.org/officeDocument/2006/relationships/notesSlide" Target="../notesSlides/notesSlide10.xml"/><Relationship Id="rId1" Type="http://schemas.openxmlformats.org/officeDocument/2006/relationships/slideLayout" Target="../slideLayouts/slideLayout31.xml"/><Relationship Id="rId6" Type="http://schemas.openxmlformats.org/officeDocument/2006/relationships/image" Target="../media/image143.jpg"/><Relationship Id="rId5" Type="http://schemas.openxmlformats.org/officeDocument/2006/relationships/image" Target="../media/image142.jpeg"/><Relationship Id="rId4" Type="http://schemas.openxmlformats.org/officeDocument/2006/relationships/image" Target="../media/image141.png"/></Relationships>
</file>

<file path=ppt/slides/_rels/slide77.xml.rels><?xml version="1.0" encoding="UTF-8" standalone="yes"?>
<Relationships xmlns="http://schemas.openxmlformats.org/package/2006/relationships"><Relationship Id="rId3" Type="http://schemas.openxmlformats.org/officeDocument/2006/relationships/image" Target="../media/image144.jpg"/><Relationship Id="rId2" Type="http://schemas.openxmlformats.org/officeDocument/2006/relationships/notesSlide" Target="../notesSlides/notesSlide11.xml"/><Relationship Id="rId1" Type="http://schemas.openxmlformats.org/officeDocument/2006/relationships/slideLayout" Target="../slideLayouts/slideLayout32.xml"/><Relationship Id="rId5" Type="http://schemas.openxmlformats.org/officeDocument/2006/relationships/image" Target="../media/image143.jpg"/><Relationship Id="rId4" Type="http://schemas.openxmlformats.org/officeDocument/2006/relationships/image" Target="../media/image145.jpg"/></Relationships>
</file>

<file path=ppt/slides/_rels/slide78.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image" Target="../media/image146.png"/><Relationship Id="rId1" Type="http://schemas.openxmlformats.org/officeDocument/2006/relationships/slideLayout" Target="../slideLayouts/slideLayout1.xml"/><Relationship Id="rId4" Type="http://schemas.openxmlformats.org/officeDocument/2006/relationships/image" Target="../media/image148.jpeg"/></Relationships>
</file>

<file path=ppt/slides/_rels/slide7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50.png"/><Relationship Id="rId5" Type="http://schemas.openxmlformats.org/officeDocument/2006/relationships/image" Target="../media/image148.jpeg"/><Relationship Id="rId4" Type="http://schemas.openxmlformats.org/officeDocument/2006/relationships/image" Target="../media/image14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0.xml.rels><?xml version="1.0" encoding="UTF-8" standalone="yes"?>
<Relationships xmlns="http://schemas.openxmlformats.org/package/2006/relationships"><Relationship Id="rId3" Type="http://schemas.openxmlformats.org/officeDocument/2006/relationships/image" Target="../media/image148.jpeg"/><Relationship Id="rId2" Type="http://schemas.openxmlformats.org/officeDocument/2006/relationships/image" Target="../media/image151.png"/><Relationship Id="rId1" Type="http://schemas.openxmlformats.org/officeDocument/2006/relationships/slideLayout" Target="../slideLayouts/slideLayout2.xml"/><Relationship Id="rId5" Type="http://schemas.openxmlformats.org/officeDocument/2006/relationships/image" Target="../media/image153.png"/><Relationship Id="rId4" Type="http://schemas.openxmlformats.org/officeDocument/2006/relationships/image" Target="../media/image152.png"/></Relationships>
</file>

<file path=ppt/slides/_rels/slide81.xml.rels><?xml version="1.0" encoding="UTF-8" standalone="yes"?>
<Relationships xmlns="http://schemas.openxmlformats.org/package/2006/relationships"><Relationship Id="rId8" Type="http://schemas.openxmlformats.org/officeDocument/2006/relationships/image" Target="../media/image160.png"/><Relationship Id="rId13" Type="http://schemas.openxmlformats.org/officeDocument/2006/relationships/image" Target="../media/image165.png"/><Relationship Id="rId18" Type="http://schemas.openxmlformats.org/officeDocument/2006/relationships/image" Target="../media/image170.png"/><Relationship Id="rId3" Type="http://schemas.openxmlformats.org/officeDocument/2006/relationships/image" Target="../media/image155.png"/><Relationship Id="rId21" Type="http://schemas.openxmlformats.org/officeDocument/2006/relationships/image" Target="../media/image173.png"/><Relationship Id="rId7" Type="http://schemas.openxmlformats.org/officeDocument/2006/relationships/image" Target="../media/image159.png"/><Relationship Id="rId12" Type="http://schemas.openxmlformats.org/officeDocument/2006/relationships/image" Target="../media/image164.png"/><Relationship Id="rId17" Type="http://schemas.openxmlformats.org/officeDocument/2006/relationships/image" Target="../media/image169.png"/><Relationship Id="rId2" Type="http://schemas.openxmlformats.org/officeDocument/2006/relationships/image" Target="../media/image154.png"/><Relationship Id="rId16" Type="http://schemas.openxmlformats.org/officeDocument/2006/relationships/image" Target="../media/image168.png"/><Relationship Id="rId20" Type="http://schemas.openxmlformats.org/officeDocument/2006/relationships/image" Target="../media/image172.png"/><Relationship Id="rId1" Type="http://schemas.openxmlformats.org/officeDocument/2006/relationships/slideLayout" Target="../slideLayouts/slideLayout2.xml"/><Relationship Id="rId6" Type="http://schemas.openxmlformats.org/officeDocument/2006/relationships/image" Target="../media/image158.png"/><Relationship Id="rId11" Type="http://schemas.openxmlformats.org/officeDocument/2006/relationships/image" Target="../media/image163.png"/><Relationship Id="rId5" Type="http://schemas.openxmlformats.org/officeDocument/2006/relationships/image" Target="../media/image157.png"/><Relationship Id="rId15" Type="http://schemas.openxmlformats.org/officeDocument/2006/relationships/image" Target="../media/image167.png"/><Relationship Id="rId10" Type="http://schemas.openxmlformats.org/officeDocument/2006/relationships/image" Target="../media/image162.png"/><Relationship Id="rId19" Type="http://schemas.openxmlformats.org/officeDocument/2006/relationships/image" Target="../media/image171.png"/><Relationship Id="rId4" Type="http://schemas.openxmlformats.org/officeDocument/2006/relationships/image" Target="../media/image156.png"/><Relationship Id="rId9" Type="http://schemas.openxmlformats.org/officeDocument/2006/relationships/image" Target="../media/image161.png"/><Relationship Id="rId14" Type="http://schemas.openxmlformats.org/officeDocument/2006/relationships/image" Target="../media/image166.png"/></Relationships>
</file>

<file path=ppt/slides/_rels/slide82.xml.rels><?xml version="1.0" encoding="UTF-8" standalone="yes"?>
<Relationships xmlns="http://schemas.openxmlformats.org/package/2006/relationships"><Relationship Id="rId8" Type="http://schemas.openxmlformats.org/officeDocument/2006/relationships/image" Target="../media/image177.png"/><Relationship Id="rId13" Type="http://schemas.microsoft.com/office/2007/relationships/hdphoto" Target="../media/hdphoto7.wdp"/><Relationship Id="rId3" Type="http://schemas.openxmlformats.org/officeDocument/2006/relationships/image" Target="../media/image174.png"/><Relationship Id="rId7" Type="http://schemas.microsoft.com/office/2007/relationships/hdphoto" Target="../media/hdphoto4.wdp"/><Relationship Id="rId12" Type="http://schemas.openxmlformats.org/officeDocument/2006/relationships/image" Target="../media/image179.png"/><Relationship Id="rId2" Type="http://schemas.openxmlformats.org/officeDocument/2006/relationships/image" Target="../media/image148.jpeg"/><Relationship Id="rId1" Type="http://schemas.openxmlformats.org/officeDocument/2006/relationships/slideLayout" Target="../slideLayouts/slideLayout2.xml"/><Relationship Id="rId6" Type="http://schemas.openxmlformats.org/officeDocument/2006/relationships/image" Target="../media/image176.png"/><Relationship Id="rId11" Type="http://schemas.microsoft.com/office/2007/relationships/hdphoto" Target="../media/hdphoto6.wdp"/><Relationship Id="rId5" Type="http://schemas.microsoft.com/office/2007/relationships/hdphoto" Target="../media/hdphoto3.wdp"/><Relationship Id="rId15" Type="http://schemas.microsoft.com/office/2007/relationships/hdphoto" Target="../media/hdphoto8.wdp"/><Relationship Id="rId10" Type="http://schemas.openxmlformats.org/officeDocument/2006/relationships/image" Target="../media/image178.png"/><Relationship Id="rId4" Type="http://schemas.openxmlformats.org/officeDocument/2006/relationships/image" Target="../media/image175.png"/><Relationship Id="rId9" Type="http://schemas.microsoft.com/office/2007/relationships/hdphoto" Target="../media/hdphoto5.wdp"/><Relationship Id="rId14" Type="http://schemas.openxmlformats.org/officeDocument/2006/relationships/image" Target="../media/image180.png"/></Relationships>
</file>

<file path=ppt/slides/_rels/slide83.xml.rels><?xml version="1.0" encoding="UTF-8" standalone="yes"?>
<Relationships xmlns="http://schemas.openxmlformats.org/package/2006/relationships"><Relationship Id="rId8" Type="http://schemas.microsoft.com/office/2007/relationships/hdphoto" Target="../media/hdphoto9.wdp"/><Relationship Id="rId13" Type="http://schemas.openxmlformats.org/officeDocument/2006/relationships/image" Target="../media/image188.png"/><Relationship Id="rId3" Type="http://schemas.openxmlformats.org/officeDocument/2006/relationships/notesSlide" Target="../notesSlides/notesSlide12.xml"/><Relationship Id="rId7" Type="http://schemas.openxmlformats.org/officeDocument/2006/relationships/image" Target="../media/image183.png"/><Relationship Id="rId12" Type="http://schemas.openxmlformats.org/officeDocument/2006/relationships/image" Target="../media/image187.png"/><Relationship Id="rId2" Type="http://schemas.openxmlformats.org/officeDocument/2006/relationships/slideLayout" Target="../slideLayouts/slideLayout33.xml"/><Relationship Id="rId1" Type="http://schemas.openxmlformats.org/officeDocument/2006/relationships/tags" Target="../tags/tag1.xml"/><Relationship Id="rId6" Type="http://schemas.openxmlformats.org/officeDocument/2006/relationships/image" Target="../media/image182.jpeg"/><Relationship Id="rId11" Type="http://schemas.openxmlformats.org/officeDocument/2006/relationships/image" Target="../media/image186.png"/><Relationship Id="rId5" Type="http://schemas.openxmlformats.org/officeDocument/2006/relationships/image" Target="../media/image181.emf"/><Relationship Id="rId10" Type="http://schemas.openxmlformats.org/officeDocument/2006/relationships/image" Target="../media/image185.jpeg"/><Relationship Id="rId4" Type="http://schemas.openxmlformats.org/officeDocument/2006/relationships/oleObject" Target="../embeddings/oleObject2.bin"/><Relationship Id="rId9" Type="http://schemas.openxmlformats.org/officeDocument/2006/relationships/image" Target="../media/image184.png"/><Relationship Id="rId14" Type="http://schemas.openxmlformats.org/officeDocument/2006/relationships/image" Target="../media/image189.png"/></Relationships>
</file>

<file path=ppt/slides/_rels/slide84.xml.rels><?xml version="1.0" encoding="UTF-8" standalone="yes"?>
<Relationships xmlns="http://schemas.openxmlformats.org/package/2006/relationships"><Relationship Id="rId8" Type="http://schemas.openxmlformats.org/officeDocument/2006/relationships/image" Target="../media/image196.jpeg"/><Relationship Id="rId3" Type="http://schemas.openxmlformats.org/officeDocument/2006/relationships/image" Target="../media/image191.png"/><Relationship Id="rId7" Type="http://schemas.openxmlformats.org/officeDocument/2006/relationships/image" Target="../media/image195.png"/><Relationship Id="rId2" Type="http://schemas.openxmlformats.org/officeDocument/2006/relationships/image" Target="../media/image190.png"/><Relationship Id="rId1" Type="http://schemas.openxmlformats.org/officeDocument/2006/relationships/slideLayout" Target="../slideLayouts/slideLayout33.xml"/><Relationship Id="rId6" Type="http://schemas.openxmlformats.org/officeDocument/2006/relationships/image" Target="../media/image194.jpeg"/><Relationship Id="rId5" Type="http://schemas.openxmlformats.org/officeDocument/2006/relationships/image" Target="../media/image193.jpeg"/><Relationship Id="rId4" Type="http://schemas.openxmlformats.org/officeDocument/2006/relationships/image" Target="../media/image192.jpeg"/></Relationships>
</file>

<file path=ppt/slides/_rels/slide85.xml.rels><?xml version="1.0" encoding="UTF-8" standalone="yes"?>
<Relationships xmlns="http://schemas.openxmlformats.org/package/2006/relationships"><Relationship Id="rId8" Type="http://schemas.openxmlformats.org/officeDocument/2006/relationships/image" Target="../media/image192.jpeg"/><Relationship Id="rId3" Type="http://schemas.openxmlformats.org/officeDocument/2006/relationships/notesSlide" Target="../notesSlides/notesSlide13.xml"/><Relationship Id="rId7" Type="http://schemas.openxmlformats.org/officeDocument/2006/relationships/image" Target="../media/image191.png"/><Relationship Id="rId2" Type="http://schemas.openxmlformats.org/officeDocument/2006/relationships/slideLayout" Target="../slideLayouts/slideLayout33.xml"/><Relationship Id="rId1" Type="http://schemas.openxmlformats.org/officeDocument/2006/relationships/tags" Target="../tags/tag2.xml"/><Relationship Id="rId6" Type="http://schemas.openxmlformats.org/officeDocument/2006/relationships/image" Target="../media/image190.png"/><Relationship Id="rId11" Type="http://schemas.openxmlformats.org/officeDocument/2006/relationships/image" Target="../media/image199.png"/><Relationship Id="rId5" Type="http://schemas.openxmlformats.org/officeDocument/2006/relationships/image" Target="../media/image197.emf"/><Relationship Id="rId10" Type="http://schemas.openxmlformats.org/officeDocument/2006/relationships/image" Target="../media/image198.jpeg"/><Relationship Id="rId4" Type="http://schemas.openxmlformats.org/officeDocument/2006/relationships/oleObject" Target="../embeddings/oleObject3.bin"/><Relationship Id="rId9" Type="http://schemas.openxmlformats.org/officeDocument/2006/relationships/image" Target="../media/image193.jpeg"/></Relationships>
</file>

<file path=ppt/slides/_rels/slide86.xml.rels><?xml version="1.0" encoding="UTF-8" standalone="yes"?>
<Relationships xmlns="http://schemas.openxmlformats.org/package/2006/relationships"><Relationship Id="rId3" Type="http://schemas.openxmlformats.org/officeDocument/2006/relationships/image" Target="../media/image191.png"/><Relationship Id="rId2" Type="http://schemas.openxmlformats.org/officeDocument/2006/relationships/image" Target="../media/image190.png"/><Relationship Id="rId1" Type="http://schemas.openxmlformats.org/officeDocument/2006/relationships/slideLayout" Target="../slideLayouts/slideLayout33.xml"/><Relationship Id="rId6" Type="http://schemas.openxmlformats.org/officeDocument/2006/relationships/image" Target="../media/image200.jpeg"/><Relationship Id="rId5" Type="http://schemas.openxmlformats.org/officeDocument/2006/relationships/image" Target="../media/image193.jpeg"/><Relationship Id="rId4" Type="http://schemas.openxmlformats.org/officeDocument/2006/relationships/image" Target="../media/image192.jpeg"/></Relationships>
</file>

<file path=ppt/slides/_rels/slide87.xml.rels><?xml version="1.0" encoding="UTF-8" standalone="yes"?>
<Relationships xmlns="http://schemas.openxmlformats.org/package/2006/relationships"><Relationship Id="rId3" Type="http://schemas.openxmlformats.org/officeDocument/2006/relationships/image" Target="../media/image191.png"/><Relationship Id="rId2" Type="http://schemas.openxmlformats.org/officeDocument/2006/relationships/image" Target="../media/image190.png"/><Relationship Id="rId1" Type="http://schemas.openxmlformats.org/officeDocument/2006/relationships/slideLayout" Target="../slideLayouts/slideLayout33.xml"/><Relationship Id="rId6" Type="http://schemas.openxmlformats.org/officeDocument/2006/relationships/image" Target="../media/image201.jpeg"/><Relationship Id="rId5" Type="http://schemas.openxmlformats.org/officeDocument/2006/relationships/image" Target="../media/image193.jpeg"/><Relationship Id="rId4" Type="http://schemas.openxmlformats.org/officeDocument/2006/relationships/image" Target="../media/image192.jpeg"/></Relationships>
</file>

<file path=ppt/slides/_rels/slide88.xml.rels><?xml version="1.0" encoding="UTF-8" standalone="yes"?>
<Relationships xmlns="http://schemas.openxmlformats.org/package/2006/relationships"><Relationship Id="rId8" Type="http://schemas.openxmlformats.org/officeDocument/2006/relationships/image" Target="../media/image192.jpeg"/><Relationship Id="rId3" Type="http://schemas.openxmlformats.org/officeDocument/2006/relationships/notesSlide" Target="../notesSlides/notesSlide14.xml"/><Relationship Id="rId7" Type="http://schemas.openxmlformats.org/officeDocument/2006/relationships/image" Target="../media/image191.png"/><Relationship Id="rId12" Type="http://schemas.openxmlformats.org/officeDocument/2006/relationships/image" Target="../media/image204.png"/><Relationship Id="rId2" Type="http://schemas.openxmlformats.org/officeDocument/2006/relationships/slideLayout" Target="../slideLayouts/slideLayout34.xml"/><Relationship Id="rId1" Type="http://schemas.openxmlformats.org/officeDocument/2006/relationships/tags" Target="../tags/tag3.xml"/><Relationship Id="rId6" Type="http://schemas.openxmlformats.org/officeDocument/2006/relationships/image" Target="../media/image190.png"/><Relationship Id="rId11" Type="http://schemas.openxmlformats.org/officeDocument/2006/relationships/image" Target="../media/image203.png"/><Relationship Id="rId5" Type="http://schemas.openxmlformats.org/officeDocument/2006/relationships/image" Target="../media/image197.emf"/><Relationship Id="rId10" Type="http://schemas.openxmlformats.org/officeDocument/2006/relationships/image" Target="../media/image202.jpeg"/><Relationship Id="rId4" Type="http://schemas.openxmlformats.org/officeDocument/2006/relationships/oleObject" Target="../embeddings/oleObject4.bin"/><Relationship Id="rId9" Type="http://schemas.openxmlformats.org/officeDocument/2006/relationships/image" Target="../media/image193.jpeg"/></Relationships>
</file>

<file path=ppt/slides/_rels/slide89.xml.rels><?xml version="1.0" encoding="UTF-8" standalone="yes"?>
<Relationships xmlns="http://schemas.openxmlformats.org/package/2006/relationships"><Relationship Id="rId8" Type="http://schemas.openxmlformats.org/officeDocument/2006/relationships/image" Target="../media/image191.png"/><Relationship Id="rId13" Type="http://schemas.openxmlformats.org/officeDocument/2006/relationships/image" Target="../media/image208.jpeg"/><Relationship Id="rId3" Type="http://schemas.openxmlformats.org/officeDocument/2006/relationships/notesSlide" Target="../notesSlides/notesSlide15.xml"/><Relationship Id="rId7" Type="http://schemas.openxmlformats.org/officeDocument/2006/relationships/image" Target="../media/image190.png"/><Relationship Id="rId12" Type="http://schemas.openxmlformats.org/officeDocument/2006/relationships/image" Target="../media/image207.png"/><Relationship Id="rId17" Type="http://schemas.openxmlformats.org/officeDocument/2006/relationships/image" Target="../media/image126.gif"/><Relationship Id="rId2" Type="http://schemas.openxmlformats.org/officeDocument/2006/relationships/slideLayout" Target="../slideLayouts/slideLayout35.xml"/><Relationship Id="rId16" Type="http://schemas.openxmlformats.org/officeDocument/2006/relationships/image" Target="../media/image210.png"/><Relationship Id="rId1" Type="http://schemas.openxmlformats.org/officeDocument/2006/relationships/tags" Target="../tags/tag4.xml"/><Relationship Id="rId6" Type="http://schemas.openxmlformats.org/officeDocument/2006/relationships/image" Target="../media/image197.emf"/><Relationship Id="rId11" Type="http://schemas.openxmlformats.org/officeDocument/2006/relationships/image" Target="../media/image206.png"/><Relationship Id="rId5" Type="http://schemas.openxmlformats.org/officeDocument/2006/relationships/oleObject" Target="../embeddings/oleObject4.bin"/><Relationship Id="rId15" Type="http://schemas.microsoft.com/office/2007/relationships/hdphoto" Target="../media/hdphoto10.wdp"/><Relationship Id="rId10" Type="http://schemas.openxmlformats.org/officeDocument/2006/relationships/image" Target="../media/image193.jpeg"/><Relationship Id="rId4" Type="http://schemas.openxmlformats.org/officeDocument/2006/relationships/image" Target="../media/image205.png"/><Relationship Id="rId9" Type="http://schemas.openxmlformats.org/officeDocument/2006/relationships/image" Target="../media/image192.jpeg"/><Relationship Id="rId14" Type="http://schemas.openxmlformats.org/officeDocument/2006/relationships/image" Target="../media/image209.png"/></Relationships>
</file>

<file path=ppt/slides/_rels/slide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4.xml"/></Relationships>
</file>

<file path=ppt/slides/_rels/slide90.xml.rels><?xml version="1.0" encoding="UTF-8" standalone="yes"?>
<Relationships xmlns="http://schemas.openxmlformats.org/package/2006/relationships"><Relationship Id="rId8" Type="http://schemas.openxmlformats.org/officeDocument/2006/relationships/image" Target="../media/image192.jpeg"/><Relationship Id="rId13" Type="http://schemas.openxmlformats.org/officeDocument/2006/relationships/image" Target="../media/image214.png"/><Relationship Id="rId18" Type="http://schemas.openxmlformats.org/officeDocument/2006/relationships/image" Target="../media/image217.png"/><Relationship Id="rId3" Type="http://schemas.openxmlformats.org/officeDocument/2006/relationships/notesSlide" Target="../notesSlides/notesSlide16.xml"/><Relationship Id="rId7" Type="http://schemas.openxmlformats.org/officeDocument/2006/relationships/image" Target="../media/image191.png"/><Relationship Id="rId12" Type="http://schemas.openxmlformats.org/officeDocument/2006/relationships/image" Target="../media/image213.png"/><Relationship Id="rId17" Type="http://schemas.microsoft.com/office/2007/relationships/hdphoto" Target="../media/hdphoto12.wdp"/><Relationship Id="rId2" Type="http://schemas.openxmlformats.org/officeDocument/2006/relationships/slideLayout" Target="../slideLayouts/slideLayout36.xml"/><Relationship Id="rId16" Type="http://schemas.openxmlformats.org/officeDocument/2006/relationships/image" Target="../media/image216.png"/><Relationship Id="rId20" Type="http://schemas.openxmlformats.org/officeDocument/2006/relationships/image" Target="../media/image218.png"/><Relationship Id="rId1" Type="http://schemas.openxmlformats.org/officeDocument/2006/relationships/tags" Target="../tags/tag5.xml"/><Relationship Id="rId6" Type="http://schemas.openxmlformats.org/officeDocument/2006/relationships/image" Target="../media/image190.png"/><Relationship Id="rId11" Type="http://schemas.openxmlformats.org/officeDocument/2006/relationships/image" Target="../media/image212.png"/><Relationship Id="rId5" Type="http://schemas.openxmlformats.org/officeDocument/2006/relationships/image" Target="../media/image197.emf"/><Relationship Id="rId15" Type="http://schemas.microsoft.com/office/2007/relationships/hdphoto" Target="../media/hdphoto11.wdp"/><Relationship Id="rId10" Type="http://schemas.openxmlformats.org/officeDocument/2006/relationships/image" Target="../media/image211.jpeg"/><Relationship Id="rId19" Type="http://schemas.microsoft.com/office/2007/relationships/hdphoto" Target="../media/hdphoto13.wdp"/><Relationship Id="rId4" Type="http://schemas.openxmlformats.org/officeDocument/2006/relationships/oleObject" Target="../embeddings/oleObject4.bin"/><Relationship Id="rId9" Type="http://schemas.openxmlformats.org/officeDocument/2006/relationships/image" Target="../media/image193.jpeg"/><Relationship Id="rId14" Type="http://schemas.openxmlformats.org/officeDocument/2006/relationships/image" Target="../media/image215.png"/></Relationships>
</file>

<file path=ppt/slides/_rels/slide91.xml.rels><?xml version="1.0" encoding="UTF-8" standalone="yes"?>
<Relationships xmlns="http://schemas.openxmlformats.org/package/2006/relationships"><Relationship Id="rId8" Type="http://schemas.openxmlformats.org/officeDocument/2006/relationships/image" Target="../media/image191.png"/><Relationship Id="rId13" Type="http://schemas.openxmlformats.org/officeDocument/2006/relationships/image" Target="../media/image221.png"/><Relationship Id="rId3" Type="http://schemas.openxmlformats.org/officeDocument/2006/relationships/notesSlide" Target="../notesSlides/notesSlide17.xml"/><Relationship Id="rId7" Type="http://schemas.openxmlformats.org/officeDocument/2006/relationships/image" Target="../media/image190.png"/><Relationship Id="rId12" Type="http://schemas.openxmlformats.org/officeDocument/2006/relationships/image" Target="../media/image220.png"/><Relationship Id="rId2" Type="http://schemas.openxmlformats.org/officeDocument/2006/relationships/slideLayout" Target="../slideLayouts/slideLayout37.xml"/><Relationship Id="rId1" Type="http://schemas.openxmlformats.org/officeDocument/2006/relationships/tags" Target="../tags/tag6.xml"/><Relationship Id="rId6" Type="http://schemas.openxmlformats.org/officeDocument/2006/relationships/image" Target="../media/image197.emf"/><Relationship Id="rId11" Type="http://schemas.openxmlformats.org/officeDocument/2006/relationships/image" Target="../media/image210.png"/><Relationship Id="rId5" Type="http://schemas.openxmlformats.org/officeDocument/2006/relationships/oleObject" Target="../embeddings/oleObject4.bin"/><Relationship Id="rId10" Type="http://schemas.openxmlformats.org/officeDocument/2006/relationships/image" Target="../media/image193.jpeg"/><Relationship Id="rId4" Type="http://schemas.openxmlformats.org/officeDocument/2006/relationships/image" Target="../media/image219.png"/><Relationship Id="rId9" Type="http://schemas.openxmlformats.org/officeDocument/2006/relationships/image" Target="../media/image192.jpeg"/></Relationships>
</file>

<file path=ppt/slides/_rels/slide92.xml.rels><?xml version="1.0" encoding="UTF-8" standalone="yes"?>
<Relationships xmlns="http://schemas.openxmlformats.org/package/2006/relationships"><Relationship Id="rId3" Type="http://schemas.openxmlformats.org/officeDocument/2006/relationships/image" Target="../media/image223.jpeg"/><Relationship Id="rId2" Type="http://schemas.openxmlformats.org/officeDocument/2006/relationships/image" Target="../media/image222.png"/><Relationship Id="rId1" Type="http://schemas.openxmlformats.org/officeDocument/2006/relationships/slideLayout" Target="../slideLayouts/slideLayout38.xml"/><Relationship Id="rId5" Type="http://schemas.openxmlformats.org/officeDocument/2006/relationships/image" Target="../media/image224.png"/><Relationship Id="rId4" Type="http://schemas.openxmlformats.org/officeDocument/2006/relationships/image" Target="https://image.freepik.com/premium-vector/engineer-man-cartoon-icon_24908-6939.jpg" TargetMode="External"/></Relationships>
</file>

<file path=ppt/slides/_rels/slide93.xml.rels><?xml version="1.0" encoding="UTF-8" standalone="yes"?>
<Relationships xmlns="http://schemas.openxmlformats.org/package/2006/relationships"><Relationship Id="rId2" Type="http://schemas.openxmlformats.org/officeDocument/2006/relationships/image" Target="../media/image225.png"/><Relationship Id="rId1" Type="http://schemas.openxmlformats.org/officeDocument/2006/relationships/slideLayout" Target="../slideLayouts/slideLayout39.xml"/></Relationships>
</file>

<file path=ppt/slides/_rels/slide94.xml.rels><?xml version="1.0" encoding="UTF-8" standalone="yes"?>
<Relationships xmlns="http://schemas.openxmlformats.org/package/2006/relationships"><Relationship Id="rId3" Type="http://schemas.openxmlformats.org/officeDocument/2006/relationships/image" Target="../media/image226.jpg"/><Relationship Id="rId7" Type="http://schemas.openxmlformats.org/officeDocument/2006/relationships/image" Target="../media/image230.png"/><Relationship Id="rId2" Type="http://schemas.openxmlformats.org/officeDocument/2006/relationships/image" Target="../media/image222.png"/><Relationship Id="rId1" Type="http://schemas.openxmlformats.org/officeDocument/2006/relationships/slideLayout" Target="../slideLayouts/slideLayout2.xml"/><Relationship Id="rId6" Type="http://schemas.openxmlformats.org/officeDocument/2006/relationships/image" Target="../media/image229.png"/><Relationship Id="rId5" Type="http://schemas.openxmlformats.org/officeDocument/2006/relationships/image" Target="../media/image228.jpeg"/><Relationship Id="rId4" Type="http://schemas.openxmlformats.org/officeDocument/2006/relationships/image" Target="../media/image227.png"/></Relationships>
</file>

<file path=ppt/slides/_rels/slide95.xml.rels><?xml version="1.0" encoding="UTF-8" standalone="yes"?>
<Relationships xmlns="http://schemas.openxmlformats.org/package/2006/relationships"><Relationship Id="rId2" Type="http://schemas.openxmlformats.org/officeDocument/2006/relationships/image" Target="../media/image231.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226.jpg"/><Relationship Id="rId2" Type="http://schemas.openxmlformats.org/officeDocument/2006/relationships/image" Target="../media/image232.png"/><Relationship Id="rId1" Type="http://schemas.openxmlformats.org/officeDocument/2006/relationships/slideLayout" Target="../slideLayouts/slideLayout2.xml"/><Relationship Id="rId5" Type="http://schemas.openxmlformats.org/officeDocument/2006/relationships/image" Target="../media/image234.png"/><Relationship Id="rId4" Type="http://schemas.openxmlformats.org/officeDocument/2006/relationships/image" Target="../media/image233.jpg"/></Relationships>
</file>

<file path=ppt/slides/_rels/slide97.xml.rels><?xml version="1.0" encoding="UTF-8" standalone="yes"?>
<Relationships xmlns="http://schemas.openxmlformats.org/package/2006/relationships"><Relationship Id="rId3" Type="http://schemas.openxmlformats.org/officeDocument/2006/relationships/image" Target="../media/image235.png"/><Relationship Id="rId7" Type="http://schemas.openxmlformats.org/officeDocument/2006/relationships/image" Target="../media/image238.png"/><Relationship Id="rId2" Type="http://schemas.openxmlformats.org/officeDocument/2006/relationships/notesSlide" Target="../notesSlides/notesSlide18.xml"/><Relationship Id="rId1" Type="http://schemas.openxmlformats.org/officeDocument/2006/relationships/slideLayout" Target="../slideLayouts/slideLayout40.xml"/><Relationship Id="rId6" Type="http://schemas.openxmlformats.org/officeDocument/2006/relationships/image" Target="../media/image237.png"/><Relationship Id="rId5" Type="http://schemas.openxmlformats.org/officeDocument/2006/relationships/image" Target="../media/image236.wmf"/><Relationship Id="rId4" Type="http://schemas.openxmlformats.org/officeDocument/2006/relationships/oleObject" Target="../embeddings/oleObject5.bin"/></Relationships>
</file>

<file path=ppt/slides/_rels/slide98.xml.rels><?xml version="1.0" encoding="UTF-8" standalone="yes"?>
<Relationships xmlns="http://schemas.openxmlformats.org/package/2006/relationships"><Relationship Id="rId8" Type="http://schemas.openxmlformats.org/officeDocument/2006/relationships/image" Target="../media/image241.wmf"/><Relationship Id="rId3" Type="http://schemas.openxmlformats.org/officeDocument/2006/relationships/oleObject" Target="../embeddings/oleObject6.bin"/><Relationship Id="rId7" Type="http://schemas.openxmlformats.org/officeDocument/2006/relationships/oleObject" Target="../embeddings/oleObject8.bin"/><Relationship Id="rId2" Type="http://schemas.openxmlformats.org/officeDocument/2006/relationships/image" Target="../media/image239.png"/><Relationship Id="rId1" Type="http://schemas.openxmlformats.org/officeDocument/2006/relationships/slideLayout" Target="../slideLayouts/slideLayout2.xml"/><Relationship Id="rId6" Type="http://schemas.openxmlformats.org/officeDocument/2006/relationships/image" Target="../media/image240.wmf"/><Relationship Id="rId5" Type="http://schemas.openxmlformats.org/officeDocument/2006/relationships/oleObject" Target="../embeddings/oleObject7.bin"/><Relationship Id="rId4" Type="http://schemas.openxmlformats.org/officeDocument/2006/relationships/image" Target="../media/image236.wmf"/></Relationships>
</file>

<file path=ppt/slides/_rels/slide99.xml.rels><?xml version="1.0" encoding="UTF-8" standalone="yes"?>
<Relationships xmlns="http://schemas.openxmlformats.org/package/2006/relationships"><Relationship Id="rId8" Type="http://schemas.openxmlformats.org/officeDocument/2006/relationships/image" Target="../media/image244.wmf"/><Relationship Id="rId13" Type="http://schemas.openxmlformats.org/officeDocument/2006/relationships/oleObject" Target="../embeddings/oleObject14.bin"/><Relationship Id="rId18" Type="http://schemas.openxmlformats.org/officeDocument/2006/relationships/image" Target="../media/image249.wmf"/><Relationship Id="rId26" Type="http://schemas.openxmlformats.org/officeDocument/2006/relationships/oleObject" Target="../embeddings/oleObject20.bin"/><Relationship Id="rId3" Type="http://schemas.openxmlformats.org/officeDocument/2006/relationships/oleObject" Target="../embeddings/oleObject9.bin"/><Relationship Id="rId21" Type="http://schemas.openxmlformats.org/officeDocument/2006/relationships/oleObject" Target="../embeddings/oleObject18.bin"/><Relationship Id="rId7" Type="http://schemas.openxmlformats.org/officeDocument/2006/relationships/oleObject" Target="../embeddings/oleObject11.bin"/><Relationship Id="rId12" Type="http://schemas.openxmlformats.org/officeDocument/2006/relationships/image" Target="../media/image246.wmf"/><Relationship Id="rId17" Type="http://schemas.openxmlformats.org/officeDocument/2006/relationships/oleObject" Target="../embeddings/oleObject16.bin"/><Relationship Id="rId25" Type="http://schemas.openxmlformats.org/officeDocument/2006/relationships/image" Target="../media/image253.png"/><Relationship Id="rId2" Type="http://schemas.openxmlformats.org/officeDocument/2006/relationships/image" Target="../media/image239.png"/><Relationship Id="rId16" Type="http://schemas.openxmlformats.org/officeDocument/2006/relationships/image" Target="../media/image248.wmf"/><Relationship Id="rId20" Type="http://schemas.openxmlformats.org/officeDocument/2006/relationships/image" Target="../media/image250.wmf"/><Relationship Id="rId1" Type="http://schemas.openxmlformats.org/officeDocument/2006/relationships/slideLayout" Target="../slideLayouts/slideLayout2.xml"/><Relationship Id="rId6" Type="http://schemas.openxmlformats.org/officeDocument/2006/relationships/image" Target="../media/image243.wmf"/><Relationship Id="rId11" Type="http://schemas.openxmlformats.org/officeDocument/2006/relationships/oleObject" Target="../embeddings/oleObject13.bin"/><Relationship Id="rId24" Type="http://schemas.openxmlformats.org/officeDocument/2006/relationships/image" Target="../media/image252.wmf"/><Relationship Id="rId5" Type="http://schemas.openxmlformats.org/officeDocument/2006/relationships/oleObject" Target="../embeddings/oleObject10.bin"/><Relationship Id="rId15" Type="http://schemas.openxmlformats.org/officeDocument/2006/relationships/oleObject" Target="../embeddings/oleObject15.bin"/><Relationship Id="rId23" Type="http://schemas.openxmlformats.org/officeDocument/2006/relationships/oleObject" Target="../embeddings/oleObject19.bin"/><Relationship Id="rId10" Type="http://schemas.openxmlformats.org/officeDocument/2006/relationships/image" Target="../media/image245.wmf"/><Relationship Id="rId19" Type="http://schemas.openxmlformats.org/officeDocument/2006/relationships/oleObject" Target="../embeddings/oleObject17.bin"/><Relationship Id="rId4" Type="http://schemas.openxmlformats.org/officeDocument/2006/relationships/image" Target="../media/image242.wmf"/><Relationship Id="rId9" Type="http://schemas.openxmlformats.org/officeDocument/2006/relationships/oleObject" Target="../embeddings/oleObject12.bin"/><Relationship Id="rId14" Type="http://schemas.openxmlformats.org/officeDocument/2006/relationships/image" Target="../media/image247.wmf"/><Relationship Id="rId22" Type="http://schemas.openxmlformats.org/officeDocument/2006/relationships/image" Target="../media/image251.wmf"/><Relationship Id="rId27" Type="http://schemas.openxmlformats.org/officeDocument/2006/relationships/image" Target="../media/image254.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BC07C02B-C6F2-5084-138D-2843ADD4010F}"/>
              </a:ext>
            </a:extLst>
          </p:cNvPr>
          <p:cNvPicPr>
            <a:picLocks noChangeAspect="1"/>
          </p:cNvPicPr>
          <p:nvPr/>
        </p:nvPicPr>
        <p:blipFill>
          <a:blip r:embed="rId2"/>
          <a:stretch>
            <a:fillRect/>
          </a:stretch>
        </p:blipFill>
        <p:spPr>
          <a:xfrm>
            <a:off x="123350" y="68079"/>
            <a:ext cx="9020650" cy="3360921"/>
          </a:xfrm>
          <a:prstGeom prst="rect">
            <a:avLst/>
          </a:prstGeom>
        </p:spPr>
      </p:pic>
      <p:sp>
        <p:nvSpPr>
          <p:cNvPr id="9" name="Segnaposto testo 2">
            <a:extLst>
              <a:ext uri="{FF2B5EF4-FFF2-40B4-BE49-F238E27FC236}">
                <a16:creationId xmlns:a16="http://schemas.microsoft.com/office/drawing/2014/main" id="{525AF706-372B-C936-8BA8-C92AA68160C9}"/>
              </a:ext>
            </a:extLst>
          </p:cNvPr>
          <p:cNvSpPr txBox="1">
            <a:spLocks/>
          </p:cNvSpPr>
          <p:nvPr/>
        </p:nvSpPr>
        <p:spPr>
          <a:xfrm>
            <a:off x="-321241" y="3707755"/>
            <a:ext cx="5405633" cy="661841"/>
          </a:xfrm>
          <a:solidFill>
            <a:schemeClr val="bg2">
              <a:lumMod val="10000"/>
            </a:schemeClr>
          </a:solidFill>
          <a:ln>
            <a:solidFill>
              <a:schemeClr val="bg2">
                <a:lumMod val="25000"/>
              </a:schemeClr>
            </a:solidFill>
          </a:ln>
        </p:spPr>
        <p:txBody>
          <a:bodyPr anchor="b" anchorCtr="0"/>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dirty="0">
                <a:ln w="0"/>
                <a:effectLst>
                  <a:outerShdw blurRad="38100" dist="19050" dir="2700000" algn="tl" rotWithShape="0">
                    <a:schemeClr val="dk1">
                      <a:alpha val="40000"/>
                    </a:schemeClr>
                  </a:outerShdw>
                </a:effectLst>
                <a:latin typeface="+mj-lt"/>
              </a:rPr>
              <a:t>Prof. Giuseppe Carlo Marano</a:t>
            </a:r>
          </a:p>
        </p:txBody>
      </p:sp>
      <p:sp>
        <p:nvSpPr>
          <p:cNvPr id="10" name="Segnaposto testo 2">
            <a:extLst>
              <a:ext uri="{FF2B5EF4-FFF2-40B4-BE49-F238E27FC236}">
                <a16:creationId xmlns:a16="http://schemas.microsoft.com/office/drawing/2014/main" id="{FCDF9C87-CA70-1097-A478-41E0E935BE77}"/>
              </a:ext>
            </a:extLst>
          </p:cNvPr>
          <p:cNvSpPr txBox="1">
            <a:spLocks/>
          </p:cNvSpPr>
          <p:nvPr/>
        </p:nvSpPr>
        <p:spPr>
          <a:xfrm>
            <a:off x="310935" y="4568280"/>
            <a:ext cx="4721933" cy="661841"/>
          </a:xfrm>
          <a:prstGeom prst="rect">
            <a:avLst/>
          </a:prstGeom>
          <a:noFill/>
          <a:ln>
            <a:solidFill>
              <a:schemeClr val="bg2">
                <a:lumMod val="25000"/>
              </a:schemeClr>
            </a:solidFill>
          </a:ln>
        </p:spPr>
        <p:txBody>
          <a:bodyPr anchor="b" anchorCtr="0"/>
          <a:lstStyle>
            <a:lvl1pPr marL="0" indent="0" algn="l" defTabSz="914400" rtl="0" eaLnBrk="1" latinLnBrk="0" hangingPunct="1">
              <a:lnSpc>
                <a:spcPct val="90000"/>
              </a:lnSpc>
              <a:spcBef>
                <a:spcPts val="1000"/>
              </a:spcBef>
              <a:buFontTx/>
              <a:buNone/>
              <a:defRPr sz="2200" b="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err="1">
                <a:ln w="0"/>
                <a:solidFill>
                  <a:schemeClr val="tx1"/>
                </a:solidFill>
                <a:effectLst>
                  <a:outerShdw blurRad="38100" dist="19050" dir="2700000" algn="tl" rotWithShape="0">
                    <a:schemeClr val="dk1">
                      <a:alpha val="40000"/>
                    </a:schemeClr>
                  </a:outerShdw>
                </a:effectLst>
                <a:latin typeface="+mj-lt"/>
              </a:rPr>
              <a:t>Politecnico</a:t>
            </a:r>
            <a:r>
              <a:rPr lang="en-US" sz="2000" dirty="0">
                <a:ln w="0"/>
                <a:solidFill>
                  <a:schemeClr val="tx1"/>
                </a:solidFill>
                <a:effectLst>
                  <a:outerShdw blurRad="38100" dist="19050" dir="2700000" algn="tl" rotWithShape="0">
                    <a:schemeClr val="dk1">
                      <a:alpha val="40000"/>
                    </a:schemeClr>
                  </a:outerShdw>
                </a:effectLst>
                <a:latin typeface="+mj-lt"/>
              </a:rPr>
              <a:t> di Torino, DISEG, </a:t>
            </a:r>
            <a:r>
              <a:rPr lang="en-US" sz="2000" dirty="0" err="1">
                <a:ln w="0"/>
                <a:solidFill>
                  <a:schemeClr val="tx1"/>
                </a:solidFill>
                <a:effectLst>
                  <a:outerShdw blurRad="38100" dist="19050" dir="2700000" algn="tl" rotWithShape="0">
                    <a:schemeClr val="dk1">
                      <a:alpha val="40000"/>
                    </a:schemeClr>
                  </a:outerShdw>
                </a:effectLst>
                <a:latin typeface="+mj-lt"/>
              </a:rPr>
              <a:t>ArtIStE</a:t>
            </a:r>
            <a:endParaRPr lang="en-US" sz="2000" dirty="0">
              <a:ln w="0"/>
              <a:solidFill>
                <a:schemeClr val="tx1"/>
              </a:solidFill>
              <a:effectLst>
                <a:outerShdw blurRad="38100" dist="19050" dir="2700000" algn="tl" rotWithShape="0">
                  <a:schemeClr val="dk1">
                    <a:alpha val="40000"/>
                  </a:schemeClr>
                </a:outerShdw>
              </a:effectLst>
              <a:latin typeface="+mj-lt"/>
            </a:endParaRPr>
          </a:p>
        </p:txBody>
      </p:sp>
      <p:pic>
        <p:nvPicPr>
          <p:cNvPr id="8" name="Immagine 7">
            <a:extLst>
              <a:ext uri="{FF2B5EF4-FFF2-40B4-BE49-F238E27FC236}">
                <a16:creationId xmlns:a16="http://schemas.microsoft.com/office/drawing/2014/main" id="{2945456B-312E-497B-4AD2-07C9E075E818}"/>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colorTemperature colorTemp="1500"/>
                    </a14:imgEffect>
                    <a14:imgEffect>
                      <a14:saturation sat="0"/>
                    </a14:imgEffect>
                  </a14:imgLayer>
                </a14:imgProps>
              </a:ext>
            </a:extLst>
          </a:blip>
          <a:stretch>
            <a:fillRect/>
          </a:stretch>
        </p:blipFill>
        <p:spPr>
          <a:xfrm>
            <a:off x="2671901" y="5685898"/>
            <a:ext cx="1351603" cy="868886"/>
          </a:xfrm>
          <a:prstGeom prst="rect">
            <a:avLst/>
          </a:prstGeom>
          <a:solidFill>
            <a:schemeClr val="tx2">
              <a:lumMod val="75000"/>
            </a:schemeClr>
          </a:solidFill>
        </p:spPr>
      </p:pic>
      <p:pic>
        <p:nvPicPr>
          <p:cNvPr id="11" name="Immagine 10">
            <a:extLst>
              <a:ext uri="{FF2B5EF4-FFF2-40B4-BE49-F238E27FC236}">
                <a16:creationId xmlns:a16="http://schemas.microsoft.com/office/drawing/2014/main" id="{EF972521-8CD0-862B-AB7E-478B5EF7324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0935" y="5685898"/>
            <a:ext cx="1975879" cy="868886"/>
          </a:xfrm>
          <a:prstGeom prst="rect">
            <a:avLst/>
          </a:prstGeom>
          <a:solidFill>
            <a:schemeClr val="tx2">
              <a:lumMod val="75000"/>
            </a:schemeClr>
          </a:solidFill>
        </p:spPr>
      </p:pic>
      <p:pic>
        <p:nvPicPr>
          <p:cNvPr id="12" name="Immagine 11">
            <a:extLst>
              <a:ext uri="{FF2B5EF4-FFF2-40B4-BE49-F238E27FC236}">
                <a16:creationId xmlns:a16="http://schemas.microsoft.com/office/drawing/2014/main" id="{FC11AA58-C7A8-2EB9-A582-BB6669372DE1}"/>
              </a:ext>
            </a:extLst>
          </p:cNvPr>
          <p:cNvPicPr>
            <a:picLocks noChangeAspect="1"/>
          </p:cNvPicPr>
          <p:nvPr/>
        </p:nvPicPr>
        <p:blipFill>
          <a:blip r:embed="rId6"/>
          <a:stretch>
            <a:fillRect/>
          </a:stretch>
        </p:blipFill>
        <p:spPr>
          <a:xfrm>
            <a:off x="4408591" y="5685898"/>
            <a:ext cx="1351602" cy="901068"/>
          </a:xfrm>
          <a:prstGeom prst="rect">
            <a:avLst/>
          </a:prstGeom>
          <a:solidFill>
            <a:schemeClr val="tx2">
              <a:lumMod val="75000"/>
            </a:schemeClr>
          </a:solidFill>
          <a:ln>
            <a:solidFill>
              <a:schemeClr val="bg1"/>
            </a:solidFill>
          </a:ln>
        </p:spPr>
      </p:pic>
    </p:spTree>
    <p:extLst>
      <p:ext uri="{BB962C8B-B14F-4D97-AF65-F5344CB8AC3E}">
        <p14:creationId xmlns:p14="http://schemas.microsoft.com/office/powerpoint/2010/main" val="9270350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egnaposto testo 5">
            <a:extLst>
              <a:ext uri="{FF2B5EF4-FFF2-40B4-BE49-F238E27FC236}">
                <a16:creationId xmlns:a16="http://schemas.microsoft.com/office/drawing/2014/main" id="{BDEF7E95-F0E7-150C-7DB8-5C0BED1F6859}"/>
              </a:ext>
            </a:extLst>
          </p:cNvPr>
          <p:cNvSpPr>
            <a:spLocks noGrp="1"/>
          </p:cNvSpPr>
          <p:nvPr>
            <p:ph type="body" sz="quarter" idx="13"/>
          </p:nvPr>
        </p:nvSpPr>
        <p:spPr/>
        <p:txBody>
          <a:bodyPr/>
          <a:lstStyle/>
          <a:p>
            <a:endParaRPr lang="it-IT"/>
          </a:p>
        </p:txBody>
      </p:sp>
      <p:sp>
        <p:nvSpPr>
          <p:cNvPr id="2" name="Titolo 1">
            <a:extLst>
              <a:ext uri="{FF2B5EF4-FFF2-40B4-BE49-F238E27FC236}">
                <a16:creationId xmlns:a16="http://schemas.microsoft.com/office/drawing/2014/main" id="{37DE3D90-5536-E7C9-5060-7FEA135608AA}"/>
              </a:ext>
            </a:extLst>
          </p:cNvPr>
          <p:cNvSpPr>
            <a:spLocks noGrp="1"/>
          </p:cNvSpPr>
          <p:nvPr>
            <p:ph type="title" idx="4294967295"/>
          </p:nvPr>
        </p:nvSpPr>
        <p:spPr>
          <a:xfrm>
            <a:off x="929878" y="243553"/>
            <a:ext cx="7886700" cy="1325563"/>
          </a:xfrm>
        </p:spPr>
        <p:txBody>
          <a:bodyPr/>
          <a:lstStyle/>
          <a:p>
            <a:r>
              <a:rPr lang="it-IT" dirty="0"/>
              <a:t>AI Tradizionale vs AI Generativa</a:t>
            </a:r>
          </a:p>
        </p:txBody>
      </p:sp>
      <p:sp>
        <p:nvSpPr>
          <p:cNvPr id="4" name="Title 1">
            <a:extLst>
              <a:ext uri="{FF2B5EF4-FFF2-40B4-BE49-F238E27FC236}">
                <a16:creationId xmlns:a16="http://schemas.microsoft.com/office/drawing/2014/main" id="{0E18308C-3B4E-A0D2-E935-895B97853E33}"/>
              </a:ext>
            </a:extLst>
          </p:cNvPr>
          <p:cNvSpPr txBox="1">
            <a:spLocks/>
          </p:cNvSpPr>
          <p:nvPr/>
        </p:nvSpPr>
        <p:spPr>
          <a:xfrm>
            <a:off x="457200" y="82327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it-IT" dirty="0"/>
          </a:p>
        </p:txBody>
      </p:sp>
      <p:graphicFrame>
        <p:nvGraphicFramePr>
          <p:cNvPr id="5" name="Table 3">
            <a:extLst>
              <a:ext uri="{FF2B5EF4-FFF2-40B4-BE49-F238E27FC236}">
                <a16:creationId xmlns:a16="http://schemas.microsoft.com/office/drawing/2014/main" id="{DB529D91-5D08-E4E8-45EC-1180C3AC5A77}"/>
              </a:ext>
            </a:extLst>
          </p:cNvPr>
          <p:cNvGraphicFramePr>
            <a:graphicFrameLocks noGrp="1"/>
          </p:cNvGraphicFramePr>
          <p:nvPr>
            <p:extLst>
              <p:ext uri="{D42A27DB-BD31-4B8C-83A1-F6EECF244321}">
                <p14:modId xmlns:p14="http://schemas.microsoft.com/office/powerpoint/2010/main" val="4100505415"/>
              </p:ext>
            </p:extLst>
          </p:nvPr>
        </p:nvGraphicFramePr>
        <p:xfrm>
          <a:off x="457200" y="1920240"/>
          <a:ext cx="8229600" cy="3017520"/>
        </p:xfrm>
        <a:graphic>
          <a:graphicData uri="http://schemas.openxmlformats.org/drawingml/2006/table">
            <a:tbl>
              <a:tblPr firstRow="1" bandRow="1">
                <a:tableStyleId>{5C22544A-7EE6-4342-B048-85BDC9FD1C3A}</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457200">
                <a:tc>
                  <a:txBody>
                    <a:bodyPr/>
                    <a:lstStyle/>
                    <a:p>
                      <a:r>
                        <a:t>Caratteristica</a:t>
                      </a:r>
                    </a:p>
                  </a:txBody>
                  <a:tcPr/>
                </a:tc>
                <a:tc>
                  <a:txBody>
                    <a:bodyPr/>
                    <a:lstStyle/>
                    <a:p>
                      <a:r>
                        <a:t>AI Tradizionale</a:t>
                      </a:r>
                    </a:p>
                  </a:txBody>
                  <a:tcPr/>
                </a:tc>
                <a:tc>
                  <a:txBody>
                    <a:bodyPr/>
                    <a:lstStyle/>
                    <a:p>
                      <a:r>
                        <a:t>AI Generativa</a:t>
                      </a:r>
                    </a:p>
                  </a:txBody>
                  <a:tcPr/>
                </a:tc>
                <a:extLst>
                  <a:ext uri="{0D108BD9-81ED-4DB2-BD59-A6C34878D82A}">
                    <a16:rowId xmlns:a16="http://schemas.microsoft.com/office/drawing/2014/main" val="10000"/>
                  </a:ext>
                </a:extLst>
              </a:tr>
              <a:tr h="457200">
                <a:tc>
                  <a:txBody>
                    <a:bodyPr/>
                    <a:lstStyle/>
                    <a:p>
                      <a:r>
                        <a:t>Obiettivo</a:t>
                      </a:r>
                    </a:p>
                  </a:txBody>
                  <a:tcPr/>
                </a:tc>
                <a:tc>
                  <a:txBody>
                    <a:bodyPr/>
                    <a:lstStyle/>
                    <a:p>
                      <a:r>
                        <a:t>Classificare, predire o riconoscere dati</a:t>
                      </a:r>
                    </a:p>
                  </a:txBody>
                  <a:tcPr/>
                </a:tc>
                <a:tc>
                  <a:txBody>
                    <a:bodyPr/>
                    <a:lstStyle/>
                    <a:p>
                      <a:r>
                        <a:t>Creare contenuti nuovi e originali</a:t>
                      </a:r>
                    </a:p>
                  </a:txBody>
                  <a:tcPr/>
                </a:tc>
                <a:extLst>
                  <a:ext uri="{0D108BD9-81ED-4DB2-BD59-A6C34878D82A}">
                    <a16:rowId xmlns:a16="http://schemas.microsoft.com/office/drawing/2014/main" val="10001"/>
                  </a:ext>
                </a:extLst>
              </a:tr>
              <a:tr h="457200">
                <a:tc>
                  <a:txBody>
                    <a:bodyPr/>
                    <a:lstStyle/>
                    <a:p>
                      <a:r>
                        <a:t>Esempi</a:t>
                      </a:r>
                    </a:p>
                  </a:txBody>
                  <a:tcPr/>
                </a:tc>
                <a:tc>
                  <a:txBody>
                    <a:bodyPr/>
                    <a:lstStyle/>
                    <a:p>
                      <a:r>
                        <a:t>Identificare un gatto in un'immagine</a:t>
                      </a:r>
                    </a:p>
                  </a:txBody>
                  <a:tcPr/>
                </a:tc>
                <a:tc>
                  <a:txBody>
                    <a:bodyPr/>
                    <a:lstStyle/>
                    <a:p>
                      <a:r>
                        <a:t>Disegnare un gatto completamente nuovo</a:t>
                      </a:r>
                    </a:p>
                  </a:txBody>
                  <a:tcPr/>
                </a:tc>
                <a:extLst>
                  <a:ext uri="{0D108BD9-81ED-4DB2-BD59-A6C34878D82A}">
                    <a16:rowId xmlns:a16="http://schemas.microsoft.com/office/drawing/2014/main" val="10002"/>
                  </a:ext>
                </a:extLst>
              </a:tr>
              <a:tr h="457200">
                <a:tc>
                  <a:txBody>
                    <a:bodyPr/>
                    <a:lstStyle/>
                    <a:p>
                      <a:r>
                        <a:t>Dati in output</a:t>
                      </a:r>
                    </a:p>
                  </a:txBody>
                  <a:tcPr/>
                </a:tc>
                <a:tc>
                  <a:txBody>
                    <a:bodyPr/>
                    <a:lstStyle/>
                    <a:p>
                      <a:r>
                        <a:t>Etichette, numeri, decisioni</a:t>
                      </a:r>
                    </a:p>
                  </a:txBody>
                  <a:tcPr/>
                </a:tc>
                <a:tc>
                  <a:txBody>
                    <a:bodyPr/>
                    <a:lstStyle/>
                    <a:p>
                      <a:r>
                        <a:t>Testo, immagini, video, suoni</a:t>
                      </a:r>
                    </a:p>
                  </a:txBody>
                  <a:tcPr/>
                </a:tc>
                <a:extLst>
                  <a:ext uri="{0D108BD9-81ED-4DB2-BD59-A6C34878D82A}">
                    <a16:rowId xmlns:a16="http://schemas.microsoft.com/office/drawing/2014/main" val="10003"/>
                  </a:ext>
                </a:extLst>
              </a:tr>
              <a:tr h="457200">
                <a:tc>
                  <a:txBody>
                    <a:bodyPr/>
                    <a:lstStyle/>
                    <a:p>
                      <a:r>
                        <a:t>Modelli usati</a:t>
                      </a:r>
                    </a:p>
                  </a:txBody>
                  <a:tcPr/>
                </a:tc>
                <a:tc>
                  <a:txBody>
                    <a:bodyPr/>
                    <a:lstStyle/>
                    <a:p>
                      <a:r>
                        <a:t>Modelli discriminativi</a:t>
                      </a:r>
                    </a:p>
                  </a:txBody>
                  <a:tcPr/>
                </a:tc>
                <a:tc>
                  <a:txBody>
                    <a:bodyPr/>
                    <a:lstStyle/>
                    <a:p>
                      <a:r>
                        <a:t>GANs, Transformers, Modelli Diffusivi</a:t>
                      </a:r>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778074573"/>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224D8DD2-5A09-43E6-A437-192309276334}"/>
              </a:ext>
            </a:extLst>
          </p:cNvPr>
          <p:cNvSpPr>
            <a:spLocks noChangeArrowheads="1"/>
          </p:cNvSpPr>
          <p:nvPr/>
        </p:nvSpPr>
        <p:spPr bwMode="auto">
          <a:xfrm>
            <a:off x="1" y="89020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it-IT" sz="1350"/>
          </a:p>
        </p:txBody>
      </p:sp>
      <p:sp>
        <p:nvSpPr>
          <p:cNvPr id="18" name="CasellaDiTesto 17">
            <a:extLst>
              <a:ext uri="{FF2B5EF4-FFF2-40B4-BE49-F238E27FC236}">
                <a16:creationId xmlns:a16="http://schemas.microsoft.com/office/drawing/2014/main" id="{B3EAF880-CF47-419E-956D-437564F250EA}"/>
              </a:ext>
            </a:extLst>
          </p:cNvPr>
          <p:cNvSpPr txBox="1"/>
          <p:nvPr/>
        </p:nvSpPr>
        <p:spPr>
          <a:xfrm>
            <a:off x="1318260" y="915919"/>
            <a:ext cx="5715000" cy="300082"/>
          </a:xfrm>
          <a:prstGeom prst="rect">
            <a:avLst/>
          </a:prstGeom>
          <a:noFill/>
        </p:spPr>
        <p:txBody>
          <a:bodyPr wrap="square" rtlCol="0">
            <a:spAutoFit/>
          </a:bodyPr>
          <a:lstStyle/>
          <a:p>
            <a:pPr algn="ctr"/>
            <a:r>
              <a:rPr lang="en-US" sz="1350" b="1" dirty="0">
                <a:solidFill>
                  <a:schemeClr val="bg1"/>
                </a:solidFill>
              </a:rPr>
              <a:t>DESIGN OPTIMIZATION FRAMEWORK: </a:t>
            </a:r>
            <a:r>
              <a:rPr lang="en-US" sz="1350" b="1" dirty="0">
                <a:solidFill>
                  <a:srgbClr val="FF0000"/>
                </a:solidFill>
              </a:rPr>
              <a:t>THE OBJECTIVE FUNCTION</a:t>
            </a:r>
          </a:p>
        </p:txBody>
      </p:sp>
      <p:cxnSp>
        <p:nvCxnSpPr>
          <p:cNvPr id="12" name="Connettore 2 11">
            <a:extLst>
              <a:ext uri="{FF2B5EF4-FFF2-40B4-BE49-F238E27FC236}">
                <a16:creationId xmlns:a16="http://schemas.microsoft.com/office/drawing/2014/main" id="{4B3969DD-298D-468D-A4F2-A1A63C360CD6}"/>
              </a:ext>
            </a:extLst>
          </p:cNvPr>
          <p:cNvCxnSpPr/>
          <p:nvPr/>
        </p:nvCxnSpPr>
        <p:spPr>
          <a:xfrm flipH="1">
            <a:off x="3823855" y="1636568"/>
            <a:ext cx="325582" cy="30826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5" name="CasellaDiTesto 54">
            <a:extLst>
              <a:ext uri="{FF2B5EF4-FFF2-40B4-BE49-F238E27FC236}">
                <a16:creationId xmlns:a16="http://schemas.microsoft.com/office/drawing/2014/main" id="{2689E2C3-2FB4-4806-9936-483471258E89}"/>
              </a:ext>
            </a:extLst>
          </p:cNvPr>
          <p:cNvSpPr txBox="1"/>
          <p:nvPr/>
        </p:nvSpPr>
        <p:spPr>
          <a:xfrm>
            <a:off x="4798870" y="1929328"/>
            <a:ext cx="2755287" cy="715581"/>
          </a:xfrm>
          <a:prstGeom prst="rect">
            <a:avLst/>
          </a:prstGeom>
          <a:noFill/>
        </p:spPr>
        <p:txBody>
          <a:bodyPr wrap="square" rtlCol="0">
            <a:spAutoFit/>
          </a:bodyPr>
          <a:lstStyle/>
          <a:p>
            <a:pPr algn="ctr"/>
            <a:r>
              <a:rPr lang="en-AU" sz="1350" dirty="0"/>
              <a:t>Material costs and the </a:t>
            </a:r>
            <a:r>
              <a:rPr lang="en-GB" sz="1350" dirty="0"/>
              <a:t>manpower costs to realize column steel jacketing </a:t>
            </a:r>
            <a:endParaRPr lang="en-US" dirty="0">
              <a:solidFill>
                <a:srgbClr val="002060"/>
              </a:solidFill>
            </a:endParaRPr>
          </a:p>
        </p:txBody>
      </p:sp>
      <p:cxnSp>
        <p:nvCxnSpPr>
          <p:cNvPr id="56" name="Connettore 2 55">
            <a:extLst>
              <a:ext uri="{FF2B5EF4-FFF2-40B4-BE49-F238E27FC236}">
                <a16:creationId xmlns:a16="http://schemas.microsoft.com/office/drawing/2014/main" id="{996B3FB1-8EC6-4E32-838C-251E58494C1C}"/>
              </a:ext>
            </a:extLst>
          </p:cNvPr>
          <p:cNvCxnSpPr>
            <a:cxnSpLocks/>
          </p:cNvCxnSpPr>
          <p:nvPr/>
        </p:nvCxnSpPr>
        <p:spPr>
          <a:xfrm>
            <a:off x="4798870" y="1662626"/>
            <a:ext cx="348094" cy="28220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9" name="Rettangolo 18">
            <a:extLst>
              <a:ext uri="{FF2B5EF4-FFF2-40B4-BE49-F238E27FC236}">
                <a16:creationId xmlns:a16="http://schemas.microsoft.com/office/drawing/2014/main" id="{A6958645-07AC-4FDA-BCC9-29A659B25260}"/>
              </a:ext>
            </a:extLst>
          </p:cNvPr>
          <p:cNvSpPr/>
          <p:nvPr/>
        </p:nvSpPr>
        <p:spPr>
          <a:xfrm>
            <a:off x="1998951" y="1919868"/>
            <a:ext cx="2359589" cy="507831"/>
          </a:xfrm>
          <a:prstGeom prst="rect">
            <a:avLst/>
          </a:prstGeom>
          <a:noFill/>
        </p:spPr>
        <p:txBody>
          <a:bodyPr wrap="square" rtlCol="0">
            <a:spAutoFit/>
          </a:bodyPr>
          <a:lstStyle/>
          <a:p>
            <a:pPr algn="ctr"/>
            <a:r>
              <a:rPr lang="en-GB" sz="1350" dirty="0"/>
              <a:t>Costs of works on plasters </a:t>
            </a:r>
          </a:p>
          <a:p>
            <a:pPr algn="ctr"/>
            <a:r>
              <a:rPr lang="en-GB" sz="1350" dirty="0"/>
              <a:t>and masonry </a:t>
            </a:r>
            <a:endParaRPr lang="it-IT" sz="1350" dirty="0"/>
          </a:p>
        </p:txBody>
      </p:sp>
      <p:sp>
        <p:nvSpPr>
          <p:cNvPr id="20" name="Rectangle 4">
            <a:extLst>
              <a:ext uri="{FF2B5EF4-FFF2-40B4-BE49-F238E27FC236}">
                <a16:creationId xmlns:a16="http://schemas.microsoft.com/office/drawing/2014/main" id="{B76F4A32-4D5E-4B31-BE9B-3C2CC6A1FE94}"/>
              </a:ext>
            </a:extLst>
          </p:cNvPr>
          <p:cNvSpPr>
            <a:spLocks noChangeArrowheads="1"/>
          </p:cNvSpPr>
          <p:nvPr/>
        </p:nvSpPr>
        <p:spPr bwMode="auto">
          <a:xfrm>
            <a:off x="1" y="71875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it-IT" sz="1350"/>
          </a:p>
        </p:txBody>
      </p:sp>
      <p:graphicFrame>
        <p:nvGraphicFramePr>
          <p:cNvPr id="22" name="Oggetto 21">
            <a:extLst>
              <a:ext uri="{FF2B5EF4-FFF2-40B4-BE49-F238E27FC236}">
                <a16:creationId xmlns:a16="http://schemas.microsoft.com/office/drawing/2014/main" id="{22B8999B-933B-4A0B-B0CF-31D4424B0151}"/>
              </a:ext>
            </a:extLst>
          </p:cNvPr>
          <p:cNvGraphicFramePr>
            <a:graphicFrameLocks noChangeAspect="1"/>
          </p:cNvGraphicFramePr>
          <p:nvPr/>
        </p:nvGraphicFramePr>
        <p:xfrm>
          <a:off x="1246910" y="2566394"/>
          <a:ext cx="995360" cy="342899"/>
        </p:xfrm>
        <a:graphic>
          <a:graphicData uri="http://schemas.openxmlformats.org/presentationml/2006/ole">
            <mc:AlternateContent xmlns:mc="http://schemas.openxmlformats.org/markup-compatibility/2006">
              <mc:Choice xmlns:v="urn:schemas-microsoft-com:vml" Requires="v">
                <p:oleObj name="Equation" r:id="rId2" imgW="660400" imgH="228600" progId="Equation.3">
                  <p:embed/>
                </p:oleObj>
              </mc:Choice>
              <mc:Fallback>
                <p:oleObj name="Equation" r:id="rId2" imgW="660400" imgH="228600" progId="Equation.3">
                  <p:embed/>
                  <p:pic>
                    <p:nvPicPr>
                      <p:cNvPr id="22" name="Oggetto 21">
                        <a:extLst>
                          <a:ext uri="{FF2B5EF4-FFF2-40B4-BE49-F238E27FC236}">
                            <a16:creationId xmlns:a16="http://schemas.microsoft.com/office/drawing/2014/main" id="{22B8999B-933B-4A0B-B0CF-31D4424B01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6910" y="2566394"/>
                        <a:ext cx="995360" cy="342899"/>
                      </a:xfrm>
                      <a:prstGeom prst="rect">
                        <a:avLst/>
                      </a:prstGeom>
                      <a:noFill/>
                      <a:ln w="19050">
                        <a:solidFill>
                          <a:srgbClr val="0000FF"/>
                        </a:solidFill>
                      </a:ln>
                    </p:spPr>
                  </p:pic>
                </p:oleObj>
              </mc:Fallback>
            </mc:AlternateContent>
          </a:graphicData>
        </a:graphic>
      </p:graphicFrame>
      <p:cxnSp>
        <p:nvCxnSpPr>
          <p:cNvPr id="62" name="Connettore 2 61">
            <a:extLst>
              <a:ext uri="{FF2B5EF4-FFF2-40B4-BE49-F238E27FC236}">
                <a16:creationId xmlns:a16="http://schemas.microsoft.com/office/drawing/2014/main" id="{80FB62F5-7D06-4B05-87BA-CA4FBE97EE68}"/>
              </a:ext>
            </a:extLst>
          </p:cNvPr>
          <p:cNvCxnSpPr/>
          <p:nvPr/>
        </p:nvCxnSpPr>
        <p:spPr>
          <a:xfrm flipH="1">
            <a:off x="2079479" y="2230309"/>
            <a:ext cx="325582" cy="30826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3" name="Connettore 2 62">
            <a:extLst>
              <a:ext uri="{FF2B5EF4-FFF2-40B4-BE49-F238E27FC236}">
                <a16:creationId xmlns:a16="http://schemas.microsoft.com/office/drawing/2014/main" id="{C0DCF390-1A5F-426B-92A4-A7CA2D465D85}"/>
              </a:ext>
            </a:extLst>
          </p:cNvPr>
          <p:cNvCxnSpPr/>
          <p:nvPr/>
        </p:nvCxnSpPr>
        <p:spPr>
          <a:xfrm flipH="1">
            <a:off x="1378419" y="2916710"/>
            <a:ext cx="325582" cy="30826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4" name="Connettore 2 63">
            <a:extLst>
              <a:ext uri="{FF2B5EF4-FFF2-40B4-BE49-F238E27FC236}">
                <a16:creationId xmlns:a16="http://schemas.microsoft.com/office/drawing/2014/main" id="{1082F74B-4F73-45BA-A236-920417A53C29}"/>
              </a:ext>
            </a:extLst>
          </p:cNvPr>
          <p:cNvCxnSpPr>
            <a:cxnSpLocks/>
          </p:cNvCxnSpPr>
          <p:nvPr/>
        </p:nvCxnSpPr>
        <p:spPr>
          <a:xfrm>
            <a:off x="2079479" y="2956229"/>
            <a:ext cx="215376" cy="33199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8" name="Rettangolo 67">
            <a:extLst>
              <a:ext uri="{FF2B5EF4-FFF2-40B4-BE49-F238E27FC236}">
                <a16:creationId xmlns:a16="http://schemas.microsoft.com/office/drawing/2014/main" id="{4EC7E606-9B7D-4C23-AB5F-E1A23DC6D9A0}"/>
              </a:ext>
            </a:extLst>
          </p:cNvPr>
          <p:cNvSpPr/>
          <p:nvPr/>
        </p:nvSpPr>
        <p:spPr>
          <a:xfrm>
            <a:off x="338804" y="3230241"/>
            <a:ext cx="1495839" cy="507831"/>
          </a:xfrm>
          <a:prstGeom prst="rect">
            <a:avLst/>
          </a:prstGeom>
          <a:noFill/>
        </p:spPr>
        <p:txBody>
          <a:bodyPr wrap="square" rtlCol="0">
            <a:spAutoFit/>
          </a:bodyPr>
          <a:lstStyle/>
          <a:p>
            <a:pPr algn="ctr"/>
            <a:r>
              <a:rPr lang="en-GB" sz="1350" dirty="0"/>
              <a:t>Number of retrofitted column</a:t>
            </a:r>
            <a:endParaRPr lang="it-IT" sz="1350" dirty="0"/>
          </a:p>
        </p:txBody>
      </p:sp>
      <p:sp>
        <p:nvSpPr>
          <p:cNvPr id="69" name="Rettangolo 68">
            <a:extLst>
              <a:ext uri="{FF2B5EF4-FFF2-40B4-BE49-F238E27FC236}">
                <a16:creationId xmlns:a16="http://schemas.microsoft.com/office/drawing/2014/main" id="{F5BDD571-5E9F-4C5A-8645-CA3BDA066798}"/>
              </a:ext>
            </a:extLst>
          </p:cNvPr>
          <p:cNvSpPr/>
          <p:nvPr/>
        </p:nvSpPr>
        <p:spPr>
          <a:xfrm>
            <a:off x="1744589" y="3278907"/>
            <a:ext cx="1495839" cy="300082"/>
          </a:xfrm>
          <a:prstGeom prst="rect">
            <a:avLst/>
          </a:prstGeom>
          <a:noFill/>
        </p:spPr>
        <p:txBody>
          <a:bodyPr wrap="square" rtlCol="0">
            <a:spAutoFit/>
          </a:bodyPr>
          <a:lstStyle/>
          <a:p>
            <a:pPr algn="ctr"/>
            <a:r>
              <a:rPr lang="en-GB" sz="1350" dirty="0"/>
              <a:t>2000€/column</a:t>
            </a:r>
            <a:endParaRPr lang="it-IT" sz="1350" dirty="0"/>
          </a:p>
        </p:txBody>
      </p:sp>
      <p:graphicFrame>
        <p:nvGraphicFramePr>
          <p:cNvPr id="29" name="Oggetto 28">
            <a:extLst>
              <a:ext uri="{FF2B5EF4-FFF2-40B4-BE49-F238E27FC236}">
                <a16:creationId xmlns:a16="http://schemas.microsoft.com/office/drawing/2014/main" id="{737087AF-3320-424C-BFCF-B836C6788C30}"/>
              </a:ext>
            </a:extLst>
          </p:cNvPr>
          <p:cNvGraphicFramePr>
            <a:graphicFrameLocks noChangeAspect="1"/>
          </p:cNvGraphicFramePr>
          <p:nvPr/>
        </p:nvGraphicFramePr>
        <p:xfrm>
          <a:off x="5505021" y="2566232"/>
          <a:ext cx="1314448" cy="342899"/>
        </p:xfrm>
        <a:graphic>
          <a:graphicData uri="http://schemas.openxmlformats.org/presentationml/2006/ole">
            <mc:AlternateContent xmlns:mc="http://schemas.openxmlformats.org/markup-compatibility/2006">
              <mc:Choice xmlns:v="urn:schemas-microsoft-com:vml" Requires="v">
                <p:oleObj name="Equation" r:id="rId4" imgW="876300" imgH="228600" progId="Equation.3">
                  <p:embed/>
                </p:oleObj>
              </mc:Choice>
              <mc:Fallback>
                <p:oleObj name="Equation" r:id="rId4" imgW="876300" imgH="228600" progId="Equation.3">
                  <p:embed/>
                  <p:pic>
                    <p:nvPicPr>
                      <p:cNvPr id="29" name="Oggetto 28">
                        <a:extLst>
                          <a:ext uri="{FF2B5EF4-FFF2-40B4-BE49-F238E27FC236}">
                            <a16:creationId xmlns:a16="http://schemas.microsoft.com/office/drawing/2014/main" id="{737087AF-3320-424C-BFCF-B836C6788C3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05021" y="2566232"/>
                        <a:ext cx="1314448" cy="342899"/>
                      </a:xfrm>
                      <a:prstGeom prst="rect">
                        <a:avLst/>
                      </a:prstGeom>
                      <a:noFill/>
                      <a:ln w="19050">
                        <a:solidFill>
                          <a:schemeClr val="accent2">
                            <a:lumMod val="75000"/>
                          </a:schemeClr>
                        </a:solidFill>
                      </a:ln>
                    </p:spPr>
                  </p:pic>
                </p:oleObj>
              </mc:Fallback>
            </mc:AlternateContent>
          </a:graphicData>
        </a:graphic>
      </p:graphicFrame>
      <p:cxnSp>
        <p:nvCxnSpPr>
          <p:cNvPr id="74" name="Connettore 2 73">
            <a:extLst>
              <a:ext uri="{FF2B5EF4-FFF2-40B4-BE49-F238E27FC236}">
                <a16:creationId xmlns:a16="http://schemas.microsoft.com/office/drawing/2014/main" id="{4EC6DD3D-99A1-4934-9DBD-531DABC3D0A2}"/>
              </a:ext>
            </a:extLst>
          </p:cNvPr>
          <p:cNvCxnSpPr>
            <a:cxnSpLocks/>
          </p:cNvCxnSpPr>
          <p:nvPr/>
        </p:nvCxnSpPr>
        <p:spPr>
          <a:xfrm>
            <a:off x="5992092" y="2368291"/>
            <a:ext cx="103049" cy="23360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6" name="Connettore 2 75">
            <a:extLst>
              <a:ext uri="{FF2B5EF4-FFF2-40B4-BE49-F238E27FC236}">
                <a16:creationId xmlns:a16="http://schemas.microsoft.com/office/drawing/2014/main" id="{3F45F3A9-CF20-4614-9BC5-93374B1C4FE5}"/>
              </a:ext>
            </a:extLst>
          </p:cNvPr>
          <p:cNvCxnSpPr>
            <a:cxnSpLocks/>
          </p:cNvCxnSpPr>
          <p:nvPr/>
        </p:nvCxnSpPr>
        <p:spPr>
          <a:xfrm flipH="1">
            <a:off x="5422759" y="2850379"/>
            <a:ext cx="672383" cy="36701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8" name="Rettangolo 77">
            <a:extLst>
              <a:ext uri="{FF2B5EF4-FFF2-40B4-BE49-F238E27FC236}">
                <a16:creationId xmlns:a16="http://schemas.microsoft.com/office/drawing/2014/main" id="{3F819422-03B7-4BFB-8472-F95479A6C235}"/>
              </a:ext>
            </a:extLst>
          </p:cNvPr>
          <p:cNvSpPr/>
          <p:nvPr/>
        </p:nvSpPr>
        <p:spPr>
          <a:xfrm>
            <a:off x="4050950" y="3223502"/>
            <a:ext cx="1495839" cy="507831"/>
          </a:xfrm>
          <a:prstGeom prst="rect">
            <a:avLst/>
          </a:prstGeom>
          <a:noFill/>
        </p:spPr>
        <p:txBody>
          <a:bodyPr wrap="square" rtlCol="0">
            <a:spAutoFit/>
          </a:bodyPr>
          <a:lstStyle/>
          <a:p>
            <a:pPr algn="ctr"/>
            <a:r>
              <a:rPr lang="en-GB" sz="1350" dirty="0"/>
              <a:t>Number of retrofitted column</a:t>
            </a:r>
            <a:endParaRPr lang="it-IT" sz="1350" dirty="0"/>
          </a:p>
        </p:txBody>
      </p:sp>
      <p:cxnSp>
        <p:nvCxnSpPr>
          <p:cNvPr id="79" name="Connettore 2 78">
            <a:extLst>
              <a:ext uri="{FF2B5EF4-FFF2-40B4-BE49-F238E27FC236}">
                <a16:creationId xmlns:a16="http://schemas.microsoft.com/office/drawing/2014/main" id="{C64E0D8B-5B29-48FC-903F-3E456A25A610}"/>
              </a:ext>
            </a:extLst>
          </p:cNvPr>
          <p:cNvCxnSpPr>
            <a:cxnSpLocks/>
          </p:cNvCxnSpPr>
          <p:nvPr/>
        </p:nvCxnSpPr>
        <p:spPr>
          <a:xfrm flipH="1">
            <a:off x="6176514" y="2909131"/>
            <a:ext cx="226769" cy="5175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58" name="Rettangolo 257">
            <a:extLst>
              <a:ext uri="{FF2B5EF4-FFF2-40B4-BE49-F238E27FC236}">
                <a16:creationId xmlns:a16="http://schemas.microsoft.com/office/drawing/2014/main" id="{54080D0B-0701-49A0-A375-9FA8F9B0E3D1}"/>
              </a:ext>
            </a:extLst>
          </p:cNvPr>
          <p:cNvSpPr/>
          <p:nvPr/>
        </p:nvSpPr>
        <p:spPr>
          <a:xfrm>
            <a:off x="5546789" y="3451434"/>
            <a:ext cx="1777316" cy="507831"/>
          </a:xfrm>
          <a:prstGeom prst="rect">
            <a:avLst/>
          </a:prstGeom>
          <a:noFill/>
        </p:spPr>
        <p:txBody>
          <a:bodyPr wrap="square" rtlCol="0">
            <a:spAutoFit/>
          </a:bodyPr>
          <a:lstStyle/>
          <a:p>
            <a:pPr algn="ctr"/>
            <a:r>
              <a:rPr lang="en-AU" sz="1350" dirty="0"/>
              <a:t>the total weight of the steel cage </a:t>
            </a:r>
            <a:endParaRPr lang="it-IT" sz="1350" dirty="0"/>
          </a:p>
        </p:txBody>
      </p:sp>
      <p:cxnSp>
        <p:nvCxnSpPr>
          <p:cNvPr id="83" name="Connettore 2 82">
            <a:extLst>
              <a:ext uri="{FF2B5EF4-FFF2-40B4-BE49-F238E27FC236}">
                <a16:creationId xmlns:a16="http://schemas.microsoft.com/office/drawing/2014/main" id="{A6E93660-3E62-4906-BEE8-2A92F201DE84}"/>
              </a:ext>
            </a:extLst>
          </p:cNvPr>
          <p:cNvCxnSpPr>
            <a:cxnSpLocks/>
          </p:cNvCxnSpPr>
          <p:nvPr/>
        </p:nvCxnSpPr>
        <p:spPr>
          <a:xfrm>
            <a:off x="6811684" y="2889817"/>
            <a:ext cx="637509" cy="32757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6" name="Rettangolo 85">
            <a:extLst>
              <a:ext uri="{FF2B5EF4-FFF2-40B4-BE49-F238E27FC236}">
                <a16:creationId xmlns:a16="http://schemas.microsoft.com/office/drawing/2014/main" id="{E7D4EA17-E721-4C4D-9996-C62A6DC00D47}"/>
              </a:ext>
            </a:extLst>
          </p:cNvPr>
          <p:cNvSpPr/>
          <p:nvPr/>
        </p:nvSpPr>
        <p:spPr>
          <a:xfrm>
            <a:off x="7247782" y="3233557"/>
            <a:ext cx="1777316" cy="507831"/>
          </a:xfrm>
          <a:prstGeom prst="rect">
            <a:avLst/>
          </a:prstGeom>
          <a:noFill/>
        </p:spPr>
        <p:txBody>
          <a:bodyPr wrap="square" rtlCol="0">
            <a:spAutoFit/>
          </a:bodyPr>
          <a:lstStyle/>
          <a:p>
            <a:pPr algn="ctr"/>
            <a:r>
              <a:rPr lang="en-AU" sz="1350" dirty="0"/>
              <a:t>Cost per unit </a:t>
            </a:r>
            <a:r>
              <a:rPr lang="en-AU" sz="1350" dirty="0" err="1"/>
              <a:t>weigth</a:t>
            </a:r>
            <a:endParaRPr lang="en-AU" sz="1350" dirty="0"/>
          </a:p>
          <a:p>
            <a:pPr algn="ctr"/>
            <a:r>
              <a:rPr lang="en-AU" sz="1350" dirty="0"/>
              <a:t>(4.5 €/kg)</a:t>
            </a:r>
            <a:endParaRPr lang="it-IT" sz="1350" dirty="0"/>
          </a:p>
        </p:txBody>
      </p:sp>
      <p:sp>
        <p:nvSpPr>
          <p:cNvPr id="262" name="Rectangle 15">
            <a:extLst>
              <a:ext uri="{FF2B5EF4-FFF2-40B4-BE49-F238E27FC236}">
                <a16:creationId xmlns:a16="http://schemas.microsoft.com/office/drawing/2014/main" id="{D6918708-6FCB-4F1A-9153-2ACA1E40C500}"/>
              </a:ext>
            </a:extLst>
          </p:cNvPr>
          <p:cNvSpPr>
            <a:spLocks noChangeArrowheads="1"/>
          </p:cNvSpPr>
          <p:nvPr/>
        </p:nvSpPr>
        <p:spPr bwMode="auto">
          <a:xfrm>
            <a:off x="1" y="71875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it-IT" sz="1350"/>
          </a:p>
        </p:txBody>
      </p:sp>
      <p:graphicFrame>
        <p:nvGraphicFramePr>
          <p:cNvPr id="263" name="Oggetto 262">
            <a:extLst>
              <a:ext uri="{FF2B5EF4-FFF2-40B4-BE49-F238E27FC236}">
                <a16:creationId xmlns:a16="http://schemas.microsoft.com/office/drawing/2014/main" id="{46C40D0E-4105-4A8A-B504-FFC9014FB107}"/>
              </a:ext>
            </a:extLst>
          </p:cNvPr>
          <p:cNvGraphicFramePr>
            <a:graphicFrameLocks noChangeAspect="1"/>
          </p:cNvGraphicFramePr>
          <p:nvPr/>
        </p:nvGraphicFramePr>
        <p:xfrm>
          <a:off x="4196953" y="4373166"/>
          <a:ext cx="1871663" cy="302419"/>
        </p:xfrm>
        <a:graphic>
          <a:graphicData uri="http://schemas.openxmlformats.org/presentationml/2006/ole">
            <mc:AlternateContent xmlns:mc="http://schemas.openxmlformats.org/markup-compatibility/2006">
              <mc:Choice xmlns:v="urn:schemas-microsoft-com:vml" Requires="v">
                <p:oleObj name="Equation" r:id="rId6" imgW="1409400" imgH="228600" progId="Equation.3">
                  <p:embed/>
                </p:oleObj>
              </mc:Choice>
              <mc:Fallback>
                <p:oleObj name="Equation" r:id="rId6" imgW="1409400" imgH="228600" progId="Equation.3">
                  <p:embed/>
                  <p:pic>
                    <p:nvPicPr>
                      <p:cNvPr id="263" name="Oggetto 262">
                        <a:extLst>
                          <a:ext uri="{FF2B5EF4-FFF2-40B4-BE49-F238E27FC236}">
                            <a16:creationId xmlns:a16="http://schemas.microsoft.com/office/drawing/2014/main" id="{46C40D0E-4105-4A8A-B504-FFC9014FB107}"/>
                          </a:ext>
                        </a:extLst>
                      </p:cNvPr>
                      <p:cNvPicPr>
                        <a:picLocks noChangeAspect="1" noChangeArrowheads="1"/>
                      </p:cNvPicPr>
                      <p:nvPr/>
                    </p:nvPicPr>
                    <p:blipFill>
                      <a:blip r:embed="rId7"/>
                      <a:srcRect/>
                      <a:stretch>
                        <a:fillRect/>
                      </a:stretch>
                    </p:blipFill>
                    <p:spPr bwMode="auto">
                      <a:xfrm>
                        <a:off x="4196953" y="4373166"/>
                        <a:ext cx="1871663" cy="302419"/>
                      </a:xfrm>
                      <a:prstGeom prst="rect">
                        <a:avLst/>
                      </a:prstGeom>
                      <a:noFill/>
                    </p:spPr>
                  </p:pic>
                </p:oleObj>
              </mc:Fallback>
            </mc:AlternateContent>
          </a:graphicData>
        </a:graphic>
      </p:graphicFrame>
      <p:cxnSp>
        <p:nvCxnSpPr>
          <p:cNvPr id="90" name="Connettore 2 89">
            <a:extLst>
              <a:ext uri="{FF2B5EF4-FFF2-40B4-BE49-F238E27FC236}">
                <a16:creationId xmlns:a16="http://schemas.microsoft.com/office/drawing/2014/main" id="{87DD0FE5-37E1-4CC4-9C4E-02B0801825E7}"/>
              </a:ext>
            </a:extLst>
          </p:cNvPr>
          <p:cNvCxnSpPr>
            <a:cxnSpLocks/>
          </p:cNvCxnSpPr>
          <p:nvPr/>
        </p:nvCxnSpPr>
        <p:spPr>
          <a:xfrm flipH="1">
            <a:off x="5327073" y="3736778"/>
            <a:ext cx="468841" cy="51377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3" name="Connettore 2 92">
            <a:extLst>
              <a:ext uri="{FF2B5EF4-FFF2-40B4-BE49-F238E27FC236}">
                <a16:creationId xmlns:a16="http://schemas.microsoft.com/office/drawing/2014/main" id="{8B8AE09F-CCC4-40A8-8B41-405D55C8B70C}"/>
              </a:ext>
            </a:extLst>
          </p:cNvPr>
          <p:cNvCxnSpPr>
            <a:cxnSpLocks/>
          </p:cNvCxnSpPr>
          <p:nvPr/>
        </p:nvCxnSpPr>
        <p:spPr>
          <a:xfrm flipH="1">
            <a:off x="4648200" y="4730033"/>
            <a:ext cx="279548" cy="38362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5" name="Rettangolo 94">
            <a:extLst>
              <a:ext uri="{FF2B5EF4-FFF2-40B4-BE49-F238E27FC236}">
                <a16:creationId xmlns:a16="http://schemas.microsoft.com/office/drawing/2014/main" id="{27529CC1-19E5-4822-A1F0-0234350459F4}"/>
              </a:ext>
            </a:extLst>
          </p:cNvPr>
          <p:cNvSpPr/>
          <p:nvPr/>
        </p:nvSpPr>
        <p:spPr>
          <a:xfrm>
            <a:off x="4673809" y="5169759"/>
            <a:ext cx="2244210" cy="300082"/>
          </a:xfrm>
          <a:prstGeom prst="rect">
            <a:avLst/>
          </a:prstGeom>
          <a:noFill/>
        </p:spPr>
        <p:txBody>
          <a:bodyPr wrap="square" rtlCol="0">
            <a:spAutoFit/>
          </a:bodyPr>
          <a:lstStyle/>
          <a:p>
            <a:pPr algn="ctr"/>
            <a:r>
              <a:rPr lang="en-GB" sz="1350" dirty="0"/>
              <a:t>Battens weight </a:t>
            </a:r>
            <a:endParaRPr lang="it-IT" sz="1350" dirty="0"/>
          </a:p>
        </p:txBody>
      </p:sp>
      <p:cxnSp>
        <p:nvCxnSpPr>
          <p:cNvPr id="98" name="Connettore 2 97">
            <a:extLst>
              <a:ext uri="{FF2B5EF4-FFF2-40B4-BE49-F238E27FC236}">
                <a16:creationId xmlns:a16="http://schemas.microsoft.com/office/drawing/2014/main" id="{A1A74CFA-4626-4E6F-B5BF-CD93155DBFE8}"/>
              </a:ext>
            </a:extLst>
          </p:cNvPr>
          <p:cNvCxnSpPr>
            <a:cxnSpLocks/>
          </p:cNvCxnSpPr>
          <p:nvPr/>
        </p:nvCxnSpPr>
        <p:spPr>
          <a:xfrm>
            <a:off x="5654833" y="4730998"/>
            <a:ext cx="208232" cy="3953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0" name="Rettangolo 99">
            <a:extLst>
              <a:ext uri="{FF2B5EF4-FFF2-40B4-BE49-F238E27FC236}">
                <a16:creationId xmlns:a16="http://schemas.microsoft.com/office/drawing/2014/main" id="{E8819B8F-FF30-48D4-BFF2-7A5E20C2AFA8}"/>
              </a:ext>
            </a:extLst>
          </p:cNvPr>
          <p:cNvSpPr/>
          <p:nvPr/>
        </p:nvSpPr>
        <p:spPr>
          <a:xfrm>
            <a:off x="3348087" y="5156683"/>
            <a:ext cx="2244210" cy="300082"/>
          </a:xfrm>
          <a:prstGeom prst="rect">
            <a:avLst/>
          </a:prstGeom>
          <a:noFill/>
        </p:spPr>
        <p:txBody>
          <a:bodyPr wrap="square" rtlCol="0">
            <a:spAutoFit/>
          </a:bodyPr>
          <a:lstStyle/>
          <a:p>
            <a:pPr algn="ctr"/>
            <a:r>
              <a:rPr lang="en-GB" sz="1350" dirty="0"/>
              <a:t>Angles weight</a:t>
            </a:r>
            <a:endParaRPr lang="it-IT" sz="1350" dirty="0"/>
          </a:p>
        </p:txBody>
      </p:sp>
      <p:graphicFrame>
        <p:nvGraphicFramePr>
          <p:cNvPr id="269" name="Oggetto 268">
            <a:extLst>
              <a:ext uri="{FF2B5EF4-FFF2-40B4-BE49-F238E27FC236}">
                <a16:creationId xmlns:a16="http://schemas.microsoft.com/office/drawing/2014/main" id="{5C7F667C-ED8C-4C3B-B710-20B2FD7E2BA0}"/>
              </a:ext>
            </a:extLst>
          </p:cNvPr>
          <p:cNvGraphicFramePr>
            <a:graphicFrameLocks noChangeAspect="1"/>
          </p:cNvGraphicFramePr>
          <p:nvPr/>
        </p:nvGraphicFramePr>
        <p:xfrm>
          <a:off x="6718112" y="4294559"/>
          <a:ext cx="1086536" cy="579109"/>
        </p:xfrm>
        <a:graphic>
          <a:graphicData uri="http://schemas.openxmlformats.org/presentationml/2006/ole">
            <mc:AlternateContent xmlns:mc="http://schemas.openxmlformats.org/markup-compatibility/2006">
              <mc:Choice xmlns:v="urn:schemas-microsoft-com:vml" Requires="v">
                <p:oleObj name="Equation" r:id="rId8" imgW="914400" imgH="482600" progId="Equation.3">
                  <p:embed/>
                </p:oleObj>
              </mc:Choice>
              <mc:Fallback>
                <p:oleObj name="Equation" r:id="rId8" imgW="914400" imgH="482600" progId="Equation.3">
                  <p:embed/>
                  <p:pic>
                    <p:nvPicPr>
                      <p:cNvPr id="269" name="Oggetto 268">
                        <a:extLst>
                          <a:ext uri="{FF2B5EF4-FFF2-40B4-BE49-F238E27FC236}">
                            <a16:creationId xmlns:a16="http://schemas.microsoft.com/office/drawing/2014/main" id="{5C7F667C-ED8C-4C3B-B710-20B2FD7E2BA0}"/>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718112" y="4294559"/>
                        <a:ext cx="1086536" cy="579109"/>
                      </a:xfrm>
                      <a:prstGeom prst="rect">
                        <a:avLst/>
                      </a:prstGeom>
                      <a:noFill/>
                    </p:spPr>
                  </p:pic>
                </p:oleObj>
              </mc:Fallback>
            </mc:AlternateContent>
          </a:graphicData>
        </a:graphic>
      </p:graphicFrame>
      <p:cxnSp>
        <p:nvCxnSpPr>
          <p:cNvPr id="103" name="Connettore 2 102">
            <a:extLst>
              <a:ext uri="{FF2B5EF4-FFF2-40B4-BE49-F238E27FC236}">
                <a16:creationId xmlns:a16="http://schemas.microsoft.com/office/drawing/2014/main" id="{A43D6DEB-3C41-4028-9F66-AA6C9E2B77F9}"/>
              </a:ext>
            </a:extLst>
          </p:cNvPr>
          <p:cNvCxnSpPr>
            <a:cxnSpLocks/>
          </p:cNvCxnSpPr>
          <p:nvPr/>
        </p:nvCxnSpPr>
        <p:spPr>
          <a:xfrm flipV="1">
            <a:off x="6241794" y="4730032"/>
            <a:ext cx="430576" cy="47771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5" name="Rettangolo 104">
            <a:extLst>
              <a:ext uri="{FF2B5EF4-FFF2-40B4-BE49-F238E27FC236}">
                <a16:creationId xmlns:a16="http://schemas.microsoft.com/office/drawing/2014/main" id="{CA40ADD1-4038-4583-A3AA-E75E3E12CAED}"/>
              </a:ext>
            </a:extLst>
          </p:cNvPr>
          <p:cNvSpPr/>
          <p:nvPr/>
        </p:nvSpPr>
        <p:spPr>
          <a:xfrm>
            <a:off x="6139275" y="3974744"/>
            <a:ext cx="2244210" cy="300082"/>
          </a:xfrm>
          <a:prstGeom prst="rect">
            <a:avLst/>
          </a:prstGeom>
          <a:noFill/>
        </p:spPr>
        <p:txBody>
          <a:bodyPr wrap="square" rtlCol="0">
            <a:spAutoFit/>
          </a:bodyPr>
          <a:lstStyle/>
          <a:p>
            <a:pPr algn="ctr"/>
            <a:r>
              <a:rPr lang="en-GB" sz="1350" dirty="0"/>
              <a:t>Battens volume </a:t>
            </a:r>
            <a:endParaRPr lang="it-IT" sz="1350" dirty="0"/>
          </a:p>
        </p:txBody>
      </p:sp>
      <p:sp>
        <p:nvSpPr>
          <p:cNvPr id="271" name="Ovale 270">
            <a:extLst>
              <a:ext uri="{FF2B5EF4-FFF2-40B4-BE49-F238E27FC236}">
                <a16:creationId xmlns:a16="http://schemas.microsoft.com/office/drawing/2014/main" id="{D8A5D4DE-EA38-436B-80F0-005BCD3F6C20}"/>
              </a:ext>
            </a:extLst>
          </p:cNvPr>
          <p:cNvSpPr/>
          <p:nvPr/>
        </p:nvSpPr>
        <p:spPr>
          <a:xfrm>
            <a:off x="7449193" y="4609909"/>
            <a:ext cx="286049" cy="300083"/>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107" name="Ovale 106">
            <a:extLst>
              <a:ext uri="{FF2B5EF4-FFF2-40B4-BE49-F238E27FC236}">
                <a16:creationId xmlns:a16="http://schemas.microsoft.com/office/drawing/2014/main" id="{5C565D29-429A-49DA-A493-E20378B10D56}"/>
              </a:ext>
            </a:extLst>
          </p:cNvPr>
          <p:cNvSpPr/>
          <p:nvPr/>
        </p:nvSpPr>
        <p:spPr>
          <a:xfrm>
            <a:off x="1763842" y="2618347"/>
            <a:ext cx="286049" cy="300083"/>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108" name="Ovale 107">
            <a:extLst>
              <a:ext uri="{FF2B5EF4-FFF2-40B4-BE49-F238E27FC236}">
                <a16:creationId xmlns:a16="http://schemas.microsoft.com/office/drawing/2014/main" id="{46768A0A-B731-4FFC-B5CA-E5E6852C1161}"/>
              </a:ext>
            </a:extLst>
          </p:cNvPr>
          <p:cNvSpPr/>
          <p:nvPr/>
        </p:nvSpPr>
        <p:spPr>
          <a:xfrm>
            <a:off x="6019220" y="2628330"/>
            <a:ext cx="286049" cy="300083"/>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272" name="CasellaDiTesto 271">
            <a:extLst>
              <a:ext uri="{FF2B5EF4-FFF2-40B4-BE49-F238E27FC236}">
                <a16:creationId xmlns:a16="http://schemas.microsoft.com/office/drawing/2014/main" id="{6F87190A-5D41-4794-AB37-D625E9359FE9}"/>
              </a:ext>
            </a:extLst>
          </p:cNvPr>
          <p:cNvSpPr txBox="1"/>
          <p:nvPr/>
        </p:nvSpPr>
        <p:spPr>
          <a:xfrm>
            <a:off x="130465" y="4373167"/>
            <a:ext cx="3478708" cy="646331"/>
          </a:xfrm>
          <a:prstGeom prst="rect">
            <a:avLst/>
          </a:prstGeom>
          <a:noFill/>
          <a:ln w="19050">
            <a:solidFill>
              <a:srgbClr val="FF0000"/>
            </a:solidFill>
          </a:ln>
        </p:spPr>
        <p:txBody>
          <a:bodyPr wrap="square" rtlCol="0">
            <a:spAutoFit/>
          </a:bodyPr>
          <a:lstStyle/>
          <a:p>
            <a:r>
              <a:rPr lang="en-US" sz="1500" dirty="0">
                <a:solidFill>
                  <a:srgbClr val="002060"/>
                </a:solidFill>
              </a:rPr>
              <a:t>Design Parameters </a:t>
            </a:r>
            <a:r>
              <a:rPr lang="en-US" sz="1500" b="1" dirty="0" err="1">
                <a:solidFill>
                  <a:srgbClr val="002060"/>
                </a:solidFill>
              </a:rPr>
              <a:t>n</a:t>
            </a:r>
            <a:r>
              <a:rPr lang="en-US" sz="1200" b="1" dirty="0" err="1">
                <a:solidFill>
                  <a:srgbClr val="002060"/>
                </a:solidFill>
              </a:rPr>
              <a:t>c</a:t>
            </a:r>
            <a:r>
              <a:rPr lang="en-US" sz="1500" dirty="0">
                <a:solidFill>
                  <a:srgbClr val="002060"/>
                </a:solidFill>
              </a:rPr>
              <a:t> and </a:t>
            </a:r>
            <a:r>
              <a:rPr lang="en-US" sz="1500" b="1" dirty="0">
                <a:solidFill>
                  <a:srgbClr val="002060"/>
                </a:solidFill>
              </a:rPr>
              <a:t>s</a:t>
            </a:r>
            <a:r>
              <a:rPr lang="en-US" sz="1200" b="1" dirty="0">
                <a:solidFill>
                  <a:srgbClr val="002060"/>
                </a:solidFill>
              </a:rPr>
              <a:t>b </a:t>
            </a:r>
            <a:r>
              <a:rPr lang="en-US" sz="1500" dirty="0">
                <a:solidFill>
                  <a:srgbClr val="002060"/>
                </a:solidFill>
              </a:rPr>
              <a:t>are the only  influencing the total cost</a:t>
            </a:r>
            <a:r>
              <a:rPr lang="en-US" sz="2100" dirty="0">
                <a:solidFill>
                  <a:srgbClr val="002060"/>
                </a:solidFill>
              </a:rPr>
              <a:t> </a:t>
            </a:r>
            <a:endParaRPr lang="en-US" sz="1500" dirty="0">
              <a:solidFill>
                <a:srgbClr val="002060"/>
              </a:solidFill>
            </a:endParaRPr>
          </a:p>
        </p:txBody>
      </p:sp>
      <p:graphicFrame>
        <p:nvGraphicFramePr>
          <p:cNvPr id="7" name="Oggetto 6">
            <a:extLst>
              <a:ext uri="{FF2B5EF4-FFF2-40B4-BE49-F238E27FC236}">
                <a16:creationId xmlns:a16="http://schemas.microsoft.com/office/drawing/2014/main" id="{D1C46E95-2C5E-4BF7-A208-9F6DC40851BA}"/>
              </a:ext>
            </a:extLst>
          </p:cNvPr>
          <p:cNvGraphicFramePr>
            <a:graphicFrameLocks noChangeAspect="1"/>
          </p:cNvGraphicFramePr>
          <p:nvPr/>
        </p:nvGraphicFramePr>
        <p:xfrm>
          <a:off x="3675570" y="1270843"/>
          <a:ext cx="1365939" cy="369034"/>
        </p:xfrm>
        <a:graphic>
          <a:graphicData uri="http://schemas.openxmlformats.org/presentationml/2006/ole">
            <mc:AlternateContent xmlns:mc="http://schemas.openxmlformats.org/markup-compatibility/2006">
              <mc:Choice xmlns:v="urn:schemas-microsoft-com:vml" Requires="v">
                <p:oleObj name="Equation" r:id="rId10" imgW="850900" imgH="228600" progId="Equation.3">
                  <p:embed/>
                </p:oleObj>
              </mc:Choice>
              <mc:Fallback>
                <p:oleObj name="Equation" r:id="rId10" imgW="850900" imgH="228600" progId="Equation.3">
                  <p:embed/>
                  <p:pic>
                    <p:nvPicPr>
                      <p:cNvPr id="7" name="Oggetto 6">
                        <a:extLst>
                          <a:ext uri="{FF2B5EF4-FFF2-40B4-BE49-F238E27FC236}">
                            <a16:creationId xmlns:a16="http://schemas.microsoft.com/office/drawing/2014/main" id="{D1C46E95-2C5E-4BF7-A208-9F6DC40851BA}"/>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675570" y="1270843"/>
                        <a:ext cx="1365939" cy="369034"/>
                      </a:xfrm>
                      <a:prstGeom prst="rect">
                        <a:avLst/>
                      </a:prstGeom>
                      <a:noFill/>
                      <a:ln>
                        <a:solidFill>
                          <a:srgbClr val="0000FF"/>
                        </a:solidFill>
                      </a:ln>
                    </p:spPr>
                  </p:pic>
                </p:oleObj>
              </mc:Fallback>
            </mc:AlternateContent>
          </a:graphicData>
        </a:graphic>
      </p:graphicFrame>
      <p:sp>
        <p:nvSpPr>
          <p:cNvPr id="2" name="Segnaposto numero diapositiva 1">
            <a:extLst>
              <a:ext uri="{FF2B5EF4-FFF2-40B4-BE49-F238E27FC236}">
                <a16:creationId xmlns:a16="http://schemas.microsoft.com/office/drawing/2014/main" id="{20D7D863-92A6-F4BB-30E0-499BBCC82EBF}"/>
              </a:ext>
            </a:extLst>
          </p:cNvPr>
          <p:cNvSpPr>
            <a:spLocks noGrp="1"/>
          </p:cNvSpPr>
          <p:nvPr>
            <p:ph type="sldNum" sz="quarter" idx="12"/>
          </p:nvPr>
        </p:nvSpPr>
        <p:spPr/>
        <p:txBody>
          <a:bodyPr/>
          <a:lstStyle/>
          <a:p>
            <a:fld id="{5F4C9F40-B079-4B71-A627-7266DFEA7F03}" type="slidenum">
              <a:rPr lang="en-GB" smtClean="0"/>
              <a:t>100</a:t>
            </a:fld>
            <a:endParaRPr lang="en-GB"/>
          </a:p>
        </p:txBody>
      </p:sp>
    </p:spTree>
    <p:extLst>
      <p:ext uri="{BB962C8B-B14F-4D97-AF65-F5344CB8AC3E}">
        <p14:creationId xmlns:p14="http://schemas.microsoft.com/office/powerpoint/2010/main" val="1946413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magine 12">
            <a:extLst>
              <a:ext uri="{FF2B5EF4-FFF2-40B4-BE49-F238E27FC236}">
                <a16:creationId xmlns:a16="http://schemas.microsoft.com/office/drawing/2014/main" id="{255FBC51-C1B9-4343-8704-94F6DC7ACF78}"/>
              </a:ext>
            </a:extLst>
          </p:cNvPr>
          <p:cNvPicPr/>
          <p:nvPr/>
        </p:nvPicPr>
        <p:blipFill rotWithShape="1">
          <a:blip r:embed="rId2"/>
          <a:srcRect l="31240" t="20124" r="27558" b="6825"/>
          <a:stretch/>
        </p:blipFill>
        <p:spPr bwMode="auto">
          <a:xfrm>
            <a:off x="1089842" y="1284779"/>
            <a:ext cx="2429108" cy="2472106"/>
          </a:xfrm>
          <a:prstGeom prst="rect">
            <a:avLst/>
          </a:prstGeom>
          <a:ln>
            <a:noFill/>
          </a:ln>
          <a:extLst>
            <a:ext uri="{53640926-AAD7-44D8-BBD7-CCE9431645EC}">
              <a14:shadowObscured xmlns:a14="http://schemas.microsoft.com/office/drawing/2010/main"/>
            </a:ext>
          </a:extLst>
        </p:spPr>
      </p:pic>
      <p:sp>
        <p:nvSpPr>
          <p:cNvPr id="5" name="Rectangle 7">
            <a:extLst>
              <a:ext uri="{FF2B5EF4-FFF2-40B4-BE49-F238E27FC236}">
                <a16:creationId xmlns:a16="http://schemas.microsoft.com/office/drawing/2014/main" id="{224D8DD2-5A09-43E6-A437-192309276334}"/>
              </a:ext>
            </a:extLst>
          </p:cNvPr>
          <p:cNvSpPr>
            <a:spLocks noChangeArrowheads="1"/>
          </p:cNvSpPr>
          <p:nvPr/>
        </p:nvSpPr>
        <p:spPr bwMode="auto">
          <a:xfrm>
            <a:off x="1" y="89020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it-IT" sz="1350"/>
          </a:p>
        </p:txBody>
      </p:sp>
      <p:sp>
        <p:nvSpPr>
          <p:cNvPr id="18" name="CasellaDiTesto 17">
            <a:extLst>
              <a:ext uri="{FF2B5EF4-FFF2-40B4-BE49-F238E27FC236}">
                <a16:creationId xmlns:a16="http://schemas.microsoft.com/office/drawing/2014/main" id="{B3EAF880-CF47-419E-956D-437564F250EA}"/>
              </a:ext>
            </a:extLst>
          </p:cNvPr>
          <p:cNvSpPr txBox="1"/>
          <p:nvPr/>
        </p:nvSpPr>
        <p:spPr>
          <a:xfrm>
            <a:off x="1379220" y="878682"/>
            <a:ext cx="5532120" cy="461665"/>
          </a:xfrm>
          <a:prstGeom prst="rect">
            <a:avLst/>
          </a:prstGeom>
          <a:noFill/>
        </p:spPr>
        <p:txBody>
          <a:bodyPr wrap="square" rtlCol="0">
            <a:spAutoFit/>
          </a:bodyPr>
          <a:lstStyle/>
          <a:p>
            <a:r>
              <a:rPr lang="en-US" sz="1200" b="1" dirty="0">
                <a:solidFill>
                  <a:schemeClr val="bg1"/>
                </a:solidFill>
              </a:rPr>
              <a:t>COLUMN RETROFITTING COST MINIMIZATION  BY PUSHOVER ANALYSIS - A CASE STUDY</a:t>
            </a:r>
          </a:p>
        </p:txBody>
      </p:sp>
      <p:pic>
        <p:nvPicPr>
          <p:cNvPr id="3" name="Immagine 2">
            <a:extLst>
              <a:ext uri="{FF2B5EF4-FFF2-40B4-BE49-F238E27FC236}">
                <a16:creationId xmlns:a16="http://schemas.microsoft.com/office/drawing/2014/main" id="{1D538A42-3AA7-45A1-B50A-0BAAE52E2799}"/>
              </a:ext>
            </a:extLst>
          </p:cNvPr>
          <p:cNvPicPr>
            <a:picLocks noChangeAspect="1"/>
          </p:cNvPicPr>
          <p:nvPr/>
        </p:nvPicPr>
        <p:blipFill rotWithShape="1">
          <a:blip r:embed="rId3"/>
          <a:srcRect l="15510" t="24078" r="16918" b="25437"/>
          <a:stretch/>
        </p:blipFill>
        <p:spPr>
          <a:xfrm>
            <a:off x="2471042" y="3467210"/>
            <a:ext cx="4952116" cy="2081170"/>
          </a:xfrm>
          <a:prstGeom prst="rect">
            <a:avLst/>
          </a:prstGeom>
        </p:spPr>
      </p:pic>
      <p:pic>
        <p:nvPicPr>
          <p:cNvPr id="20" name="Immagine 19">
            <a:extLst>
              <a:ext uri="{FF2B5EF4-FFF2-40B4-BE49-F238E27FC236}">
                <a16:creationId xmlns:a16="http://schemas.microsoft.com/office/drawing/2014/main" id="{DDC9984B-10B2-4255-A2F4-1421F8E5C418}"/>
              </a:ext>
            </a:extLst>
          </p:cNvPr>
          <p:cNvPicPr/>
          <p:nvPr/>
        </p:nvPicPr>
        <p:blipFill rotWithShape="1">
          <a:blip r:embed="rId4"/>
          <a:srcRect l="21323" t="21169" r="19615" b="25090"/>
          <a:stretch/>
        </p:blipFill>
        <p:spPr bwMode="auto">
          <a:xfrm>
            <a:off x="3853291" y="1378234"/>
            <a:ext cx="3715304" cy="1968428"/>
          </a:xfrm>
          <a:prstGeom prst="rect">
            <a:avLst/>
          </a:prstGeom>
          <a:ln>
            <a:noFill/>
          </a:ln>
          <a:extLst>
            <a:ext uri="{53640926-AAD7-44D8-BBD7-CCE9431645EC}">
              <a14:shadowObscured xmlns:a14="http://schemas.microsoft.com/office/drawing/2010/main"/>
            </a:ext>
          </a:extLst>
        </p:spPr>
      </p:pic>
      <p:sp>
        <p:nvSpPr>
          <p:cNvPr id="21" name="Rectangle 7">
            <a:extLst>
              <a:ext uri="{FF2B5EF4-FFF2-40B4-BE49-F238E27FC236}">
                <a16:creationId xmlns:a16="http://schemas.microsoft.com/office/drawing/2014/main" id="{B8D938F2-287D-4BB9-9010-6DCC10839E25}"/>
              </a:ext>
            </a:extLst>
          </p:cNvPr>
          <p:cNvSpPr>
            <a:spLocks noChangeArrowheads="1"/>
          </p:cNvSpPr>
          <p:nvPr/>
        </p:nvSpPr>
        <p:spPr bwMode="auto">
          <a:xfrm>
            <a:off x="114301" y="100450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it-IT" sz="1350"/>
          </a:p>
        </p:txBody>
      </p:sp>
      <p:sp>
        <p:nvSpPr>
          <p:cNvPr id="22" name="CasellaDiTesto 21">
            <a:extLst>
              <a:ext uri="{FF2B5EF4-FFF2-40B4-BE49-F238E27FC236}">
                <a16:creationId xmlns:a16="http://schemas.microsoft.com/office/drawing/2014/main" id="{8F65C452-52FD-4755-9167-48E09B6F1953}"/>
              </a:ext>
            </a:extLst>
          </p:cNvPr>
          <p:cNvSpPr txBox="1"/>
          <p:nvPr/>
        </p:nvSpPr>
        <p:spPr>
          <a:xfrm>
            <a:off x="3682658" y="3274200"/>
            <a:ext cx="2528882" cy="323165"/>
          </a:xfrm>
          <a:prstGeom prst="rect">
            <a:avLst/>
          </a:prstGeom>
          <a:noFill/>
        </p:spPr>
        <p:txBody>
          <a:bodyPr wrap="square" rtlCol="0">
            <a:spAutoFit/>
          </a:bodyPr>
          <a:lstStyle/>
          <a:p>
            <a:pPr algn="ctr"/>
            <a:r>
              <a:rPr lang="en-US" sz="1500" b="1" dirty="0">
                <a:solidFill>
                  <a:srgbClr val="1C1B3C"/>
                </a:solidFill>
              </a:rPr>
              <a:t>Model</a:t>
            </a:r>
          </a:p>
        </p:txBody>
      </p:sp>
      <p:sp>
        <p:nvSpPr>
          <p:cNvPr id="2" name="Segnaposto numero diapositiva 1">
            <a:extLst>
              <a:ext uri="{FF2B5EF4-FFF2-40B4-BE49-F238E27FC236}">
                <a16:creationId xmlns:a16="http://schemas.microsoft.com/office/drawing/2014/main" id="{5E27D7FF-0D45-AC8D-7DC5-4CDD9927C8F3}"/>
              </a:ext>
            </a:extLst>
          </p:cNvPr>
          <p:cNvSpPr>
            <a:spLocks noGrp="1"/>
          </p:cNvSpPr>
          <p:nvPr>
            <p:ph type="sldNum" sz="quarter" idx="12"/>
          </p:nvPr>
        </p:nvSpPr>
        <p:spPr/>
        <p:txBody>
          <a:bodyPr/>
          <a:lstStyle/>
          <a:p>
            <a:fld id="{5F4C9F40-B079-4B71-A627-7266DFEA7F03}" type="slidenum">
              <a:rPr lang="en-GB" smtClean="0"/>
              <a:t>101</a:t>
            </a:fld>
            <a:endParaRPr lang="en-GB"/>
          </a:p>
        </p:txBody>
      </p:sp>
    </p:spTree>
    <p:extLst>
      <p:ext uri="{BB962C8B-B14F-4D97-AF65-F5344CB8AC3E}">
        <p14:creationId xmlns:p14="http://schemas.microsoft.com/office/powerpoint/2010/main" val="2395592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a:extLst>
              <a:ext uri="{FF2B5EF4-FFF2-40B4-BE49-F238E27FC236}">
                <a16:creationId xmlns:a16="http://schemas.microsoft.com/office/drawing/2014/main" id="{BC43908E-9968-46B6-95AD-ED9EB600FE4B}"/>
              </a:ext>
            </a:extLst>
          </p:cNvPr>
          <p:cNvPicPr>
            <a:picLocks noChangeAspect="1"/>
          </p:cNvPicPr>
          <p:nvPr/>
        </p:nvPicPr>
        <p:blipFill rotWithShape="1">
          <a:blip r:embed="rId2">
            <a:clrChange>
              <a:clrFrom>
                <a:srgbClr val="FFFFFF"/>
              </a:clrFrom>
              <a:clrTo>
                <a:srgbClr val="FFFFFF">
                  <a:alpha val="0"/>
                </a:srgbClr>
              </a:clrTo>
            </a:clrChange>
          </a:blip>
          <a:srcRect l="12969" t="21816" r="52491" b="35591"/>
          <a:stretch/>
        </p:blipFill>
        <p:spPr>
          <a:xfrm>
            <a:off x="3308410" y="1232126"/>
            <a:ext cx="3487817" cy="2419350"/>
          </a:xfrm>
          <a:prstGeom prst="rect">
            <a:avLst/>
          </a:prstGeom>
        </p:spPr>
      </p:pic>
      <p:sp>
        <p:nvSpPr>
          <p:cNvPr id="5" name="Rectangle 7">
            <a:extLst>
              <a:ext uri="{FF2B5EF4-FFF2-40B4-BE49-F238E27FC236}">
                <a16:creationId xmlns:a16="http://schemas.microsoft.com/office/drawing/2014/main" id="{224D8DD2-5A09-43E6-A437-192309276334}"/>
              </a:ext>
            </a:extLst>
          </p:cNvPr>
          <p:cNvSpPr>
            <a:spLocks noChangeArrowheads="1"/>
          </p:cNvSpPr>
          <p:nvPr/>
        </p:nvSpPr>
        <p:spPr bwMode="auto">
          <a:xfrm>
            <a:off x="1" y="89020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it-IT" sz="1350"/>
          </a:p>
        </p:txBody>
      </p:sp>
      <p:sp>
        <p:nvSpPr>
          <p:cNvPr id="2" name="Rectangle 2">
            <a:extLst>
              <a:ext uri="{FF2B5EF4-FFF2-40B4-BE49-F238E27FC236}">
                <a16:creationId xmlns:a16="http://schemas.microsoft.com/office/drawing/2014/main" id="{DB4CDA60-02AD-45A2-BA44-0B13DFDA90BA}"/>
              </a:ext>
            </a:extLst>
          </p:cNvPr>
          <p:cNvSpPr>
            <a:spLocks noChangeArrowheads="1"/>
          </p:cNvSpPr>
          <p:nvPr/>
        </p:nvSpPr>
        <p:spPr bwMode="auto">
          <a:xfrm>
            <a:off x="0" y="735895"/>
            <a:ext cx="1093701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endParaRPr lang="it-IT" sz="1350"/>
          </a:p>
        </p:txBody>
      </p:sp>
      <p:sp>
        <p:nvSpPr>
          <p:cNvPr id="20" name="Rectangle 4">
            <a:extLst>
              <a:ext uri="{FF2B5EF4-FFF2-40B4-BE49-F238E27FC236}">
                <a16:creationId xmlns:a16="http://schemas.microsoft.com/office/drawing/2014/main" id="{B76F4A32-4D5E-4B31-BE9B-3C2CC6A1FE94}"/>
              </a:ext>
            </a:extLst>
          </p:cNvPr>
          <p:cNvSpPr>
            <a:spLocks noChangeArrowheads="1"/>
          </p:cNvSpPr>
          <p:nvPr/>
        </p:nvSpPr>
        <p:spPr bwMode="auto">
          <a:xfrm>
            <a:off x="1" y="71875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it-IT" sz="1350"/>
          </a:p>
        </p:txBody>
      </p:sp>
      <p:sp>
        <p:nvSpPr>
          <p:cNvPr id="262" name="Rectangle 15">
            <a:extLst>
              <a:ext uri="{FF2B5EF4-FFF2-40B4-BE49-F238E27FC236}">
                <a16:creationId xmlns:a16="http://schemas.microsoft.com/office/drawing/2014/main" id="{D6918708-6FCB-4F1A-9153-2ACA1E40C500}"/>
              </a:ext>
            </a:extLst>
          </p:cNvPr>
          <p:cNvSpPr>
            <a:spLocks noChangeArrowheads="1"/>
          </p:cNvSpPr>
          <p:nvPr/>
        </p:nvSpPr>
        <p:spPr bwMode="auto">
          <a:xfrm>
            <a:off x="1" y="71875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it-IT" sz="1350"/>
          </a:p>
        </p:txBody>
      </p:sp>
      <p:sp>
        <p:nvSpPr>
          <p:cNvPr id="9" name="CasellaDiTesto 8">
            <a:extLst>
              <a:ext uri="{FF2B5EF4-FFF2-40B4-BE49-F238E27FC236}">
                <a16:creationId xmlns:a16="http://schemas.microsoft.com/office/drawing/2014/main" id="{9FC7F9FE-8647-41ED-8A79-035845742B2C}"/>
              </a:ext>
            </a:extLst>
          </p:cNvPr>
          <p:cNvSpPr txBox="1"/>
          <p:nvPr/>
        </p:nvSpPr>
        <p:spPr>
          <a:xfrm>
            <a:off x="1318260" y="878682"/>
            <a:ext cx="5715000" cy="323165"/>
          </a:xfrm>
          <a:prstGeom prst="rect">
            <a:avLst/>
          </a:prstGeom>
          <a:noFill/>
        </p:spPr>
        <p:txBody>
          <a:bodyPr wrap="square" rtlCol="0">
            <a:spAutoFit/>
          </a:bodyPr>
          <a:lstStyle/>
          <a:p>
            <a:pPr algn="ctr"/>
            <a:r>
              <a:rPr lang="en-US" sz="1500" b="1" dirty="0">
                <a:solidFill>
                  <a:schemeClr val="bg1"/>
                </a:solidFill>
              </a:rPr>
              <a:t>TEST OF THE GA FRAMEWORK</a:t>
            </a:r>
          </a:p>
        </p:txBody>
      </p:sp>
      <p:pic>
        <p:nvPicPr>
          <p:cNvPr id="448" name="Immagine 447">
            <a:extLst>
              <a:ext uri="{FF2B5EF4-FFF2-40B4-BE49-F238E27FC236}">
                <a16:creationId xmlns:a16="http://schemas.microsoft.com/office/drawing/2014/main" id="{75537AEB-80B5-4E70-93E5-B85CA42DACFD}"/>
              </a:ext>
            </a:extLst>
          </p:cNvPr>
          <p:cNvPicPr/>
          <p:nvPr/>
        </p:nvPicPr>
        <p:blipFill rotWithShape="1">
          <a:blip r:embed="rId3"/>
          <a:srcRect l="21041" t="23168" r="12746" b="26473"/>
          <a:stretch/>
        </p:blipFill>
        <p:spPr bwMode="auto">
          <a:xfrm>
            <a:off x="169999" y="3609318"/>
            <a:ext cx="3487817" cy="1600915"/>
          </a:xfrm>
          <a:prstGeom prst="rect">
            <a:avLst/>
          </a:prstGeom>
          <a:ln>
            <a:noFill/>
          </a:ln>
          <a:extLst>
            <a:ext uri="{53640926-AAD7-44D8-BBD7-CCE9431645EC}">
              <a14:shadowObscured xmlns:a14="http://schemas.microsoft.com/office/drawing/2010/main"/>
            </a:ext>
          </a:extLst>
        </p:spPr>
      </p:pic>
      <p:sp>
        <p:nvSpPr>
          <p:cNvPr id="461" name="CasellaDiTesto 460">
            <a:extLst>
              <a:ext uri="{FF2B5EF4-FFF2-40B4-BE49-F238E27FC236}">
                <a16:creationId xmlns:a16="http://schemas.microsoft.com/office/drawing/2014/main" id="{129A71F9-A7F9-43E6-8A65-61F3E8545583}"/>
              </a:ext>
            </a:extLst>
          </p:cNvPr>
          <p:cNvSpPr txBox="1"/>
          <p:nvPr/>
        </p:nvSpPr>
        <p:spPr>
          <a:xfrm>
            <a:off x="803066" y="1859534"/>
            <a:ext cx="3288618" cy="715581"/>
          </a:xfrm>
          <a:prstGeom prst="rect">
            <a:avLst/>
          </a:prstGeom>
          <a:noFill/>
        </p:spPr>
        <p:txBody>
          <a:bodyPr wrap="square" rtlCol="0">
            <a:spAutoFit/>
          </a:bodyPr>
          <a:lstStyle/>
          <a:p>
            <a:r>
              <a:rPr lang="en-US" sz="1350" b="1" u="sng" dirty="0">
                <a:solidFill>
                  <a:srgbClr val="002060"/>
                </a:solidFill>
              </a:rPr>
              <a:t>Considered Sub-Cases</a:t>
            </a:r>
          </a:p>
          <a:p>
            <a:r>
              <a:rPr lang="en-US" sz="1350" b="1" dirty="0">
                <a:solidFill>
                  <a:srgbClr val="002060"/>
                </a:solidFill>
              </a:rPr>
              <a:t> - </a:t>
            </a:r>
            <a:r>
              <a:rPr lang="en-US" sz="1350" dirty="0">
                <a:solidFill>
                  <a:srgbClr val="002060"/>
                </a:solidFill>
              </a:rPr>
              <a:t>Shear Critical Columns</a:t>
            </a:r>
          </a:p>
          <a:p>
            <a:r>
              <a:rPr lang="en-US" sz="1350" dirty="0">
                <a:solidFill>
                  <a:srgbClr val="002060"/>
                </a:solidFill>
              </a:rPr>
              <a:t>-  Shear resistant columns</a:t>
            </a:r>
          </a:p>
        </p:txBody>
      </p:sp>
      <p:graphicFrame>
        <p:nvGraphicFramePr>
          <p:cNvPr id="4" name="Oggetto 3">
            <a:extLst>
              <a:ext uri="{FF2B5EF4-FFF2-40B4-BE49-F238E27FC236}">
                <a16:creationId xmlns:a16="http://schemas.microsoft.com/office/drawing/2014/main" id="{2F645D12-261E-44E9-9AFC-6CDFDD5EC99D}"/>
              </a:ext>
            </a:extLst>
          </p:cNvPr>
          <p:cNvGraphicFramePr>
            <a:graphicFrameLocks noChangeAspect="1"/>
          </p:cNvGraphicFramePr>
          <p:nvPr/>
        </p:nvGraphicFramePr>
        <p:xfrm>
          <a:off x="4125328" y="3828430"/>
          <a:ext cx="1544999" cy="278606"/>
        </p:xfrm>
        <a:graphic>
          <a:graphicData uri="http://schemas.openxmlformats.org/presentationml/2006/ole">
            <mc:AlternateContent xmlns:mc="http://schemas.openxmlformats.org/markup-compatibility/2006">
              <mc:Choice xmlns:v="urn:schemas-microsoft-com:vml" Requires="v">
                <p:oleObj name="Equation" r:id="rId4" imgW="1358900" imgH="228600" progId="Equation.DSMT4">
                  <p:embed/>
                </p:oleObj>
              </mc:Choice>
              <mc:Fallback>
                <p:oleObj name="Equation" r:id="rId4" imgW="1358900" imgH="228600" progId="Equation.DSMT4">
                  <p:embed/>
                  <p:pic>
                    <p:nvPicPr>
                      <p:cNvPr id="4" name="Oggetto 3">
                        <a:extLst>
                          <a:ext uri="{FF2B5EF4-FFF2-40B4-BE49-F238E27FC236}">
                            <a16:creationId xmlns:a16="http://schemas.microsoft.com/office/drawing/2014/main" id="{2F645D12-261E-44E9-9AFC-6CDFDD5EC99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25328" y="3828430"/>
                        <a:ext cx="1544999" cy="278606"/>
                      </a:xfrm>
                      <a:prstGeom prst="rect">
                        <a:avLst/>
                      </a:prstGeom>
                      <a:noFill/>
                    </p:spPr>
                  </p:pic>
                </p:oleObj>
              </mc:Fallback>
            </mc:AlternateContent>
          </a:graphicData>
        </a:graphic>
      </p:graphicFrame>
      <p:graphicFrame>
        <p:nvGraphicFramePr>
          <p:cNvPr id="8" name="Oggetto 7">
            <a:extLst>
              <a:ext uri="{FF2B5EF4-FFF2-40B4-BE49-F238E27FC236}">
                <a16:creationId xmlns:a16="http://schemas.microsoft.com/office/drawing/2014/main" id="{F062DCF8-F81E-4833-B6F3-8DCED7BE4A58}"/>
              </a:ext>
            </a:extLst>
          </p:cNvPr>
          <p:cNvGraphicFramePr>
            <a:graphicFrameLocks noChangeAspect="1"/>
          </p:cNvGraphicFramePr>
          <p:nvPr/>
        </p:nvGraphicFramePr>
        <p:xfrm>
          <a:off x="5921199" y="3728137"/>
          <a:ext cx="2222605" cy="409427"/>
        </p:xfrm>
        <a:graphic>
          <a:graphicData uri="http://schemas.openxmlformats.org/presentationml/2006/ole">
            <mc:AlternateContent xmlns:mc="http://schemas.openxmlformats.org/markup-compatibility/2006">
              <mc:Choice xmlns:v="urn:schemas-microsoft-com:vml" Requires="v">
                <p:oleObj name="Equation" r:id="rId6" imgW="2171700" imgH="393700" progId="Equation.DSMT4">
                  <p:embed/>
                </p:oleObj>
              </mc:Choice>
              <mc:Fallback>
                <p:oleObj name="Equation" r:id="rId6" imgW="2171700" imgH="393700" progId="Equation.DSMT4">
                  <p:embed/>
                  <p:pic>
                    <p:nvPicPr>
                      <p:cNvPr id="8" name="Oggetto 7">
                        <a:extLst>
                          <a:ext uri="{FF2B5EF4-FFF2-40B4-BE49-F238E27FC236}">
                            <a16:creationId xmlns:a16="http://schemas.microsoft.com/office/drawing/2014/main" id="{F062DCF8-F81E-4833-B6F3-8DCED7BE4A5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21199" y="3728137"/>
                        <a:ext cx="2222605" cy="409427"/>
                      </a:xfrm>
                      <a:prstGeom prst="rect">
                        <a:avLst/>
                      </a:prstGeom>
                      <a:noFill/>
                    </p:spPr>
                  </p:pic>
                </p:oleObj>
              </mc:Fallback>
            </mc:AlternateContent>
          </a:graphicData>
        </a:graphic>
      </p:graphicFrame>
      <p:sp>
        <p:nvSpPr>
          <p:cNvPr id="10" name="Croce 9">
            <a:extLst>
              <a:ext uri="{FF2B5EF4-FFF2-40B4-BE49-F238E27FC236}">
                <a16:creationId xmlns:a16="http://schemas.microsoft.com/office/drawing/2014/main" id="{503893A3-0D16-4E0B-90E3-B275A4607317}"/>
              </a:ext>
            </a:extLst>
          </p:cNvPr>
          <p:cNvSpPr/>
          <p:nvPr/>
        </p:nvSpPr>
        <p:spPr>
          <a:xfrm>
            <a:off x="5681396" y="3832390"/>
            <a:ext cx="208335" cy="213017"/>
          </a:xfrm>
          <a:prstGeom prst="plus">
            <a:avLst>
              <a:gd name="adj" fmla="val 4214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1" name="Rettangolo 10">
            <a:extLst>
              <a:ext uri="{FF2B5EF4-FFF2-40B4-BE49-F238E27FC236}">
                <a16:creationId xmlns:a16="http://schemas.microsoft.com/office/drawing/2014/main" id="{FC29DC33-119F-4C28-88D5-102DE87C0468}"/>
              </a:ext>
            </a:extLst>
          </p:cNvPr>
          <p:cNvSpPr/>
          <p:nvPr/>
        </p:nvSpPr>
        <p:spPr>
          <a:xfrm>
            <a:off x="5918916" y="3723985"/>
            <a:ext cx="2272060" cy="4177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aphicFrame>
        <p:nvGraphicFramePr>
          <p:cNvPr id="13" name="Oggetto 12">
            <a:extLst>
              <a:ext uri="{FF2B5EF4-FFF2-40B4-BE49-F238E27FC236}">
                <a16:creationId xmlns:a16="http://schemas.microsoft.com/office/drawing/2014/main" id="{D3511101-7A93-4C66-B49C-61C9D90F927B}"/>
              </a:ext>
            </a:extLst>
          </p:cNvPr>
          <p:cNvGraphicFramePr>
            <a:graphicFrameLocks noChangeAspect="1"/>
          </p:cNvGraphicFramePr>
          <p:nvPr/>
        </p:nvGraphicFramePr>
        <p:xfrm>
          <a:off x="4254624" y="4611858"/>
          <a:ext cx="2153350" cy="236972"/>
        </p:xfrm>
        <a:graphic>
          <a:graphicData uri="http://schemas.openxmlformats.org/presentationml/2006/ole">
            <mc:AlternateContent xmlns:mc="http://schemas.openxmlformats.org/markup-compatibility/2006">
              <mc:Choice xmlns:v="urn:schemas-microsoft-com:vml" Requires="v">
                <p:oleObj name="Equation" r:id="rId8" imgW="1968500" imgH="241300" progId="Equation.DSMT4">
                  <p:embed/>
                </p:oleObj>
              </mc:Choice>
              <mc:Fallback>
                <p:oleObj name="Equation" r:id="rId8" imgW="1968500" imgH="241300" progId="Equation.DSMT4">
                  <p:embed/>
                  <p:pic>
                    <p:nvPicPr>
                      <p:cNvPr id="13" name="Oggetto 12">
                        <a:extLst>
                          <a:ext uri="{FF2B5EF4-FFF2-40B4-BE49-F238E27FC236}">
                            <a16:creationId xmlns:a16="http://schemas.microsoft.com/office/drawing/2014/main" id="{D3511101-7A93-4C66-B49C-61C9D90F927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254624" y="4611858"/>
                        <a:ext cx="2153350" cy="236972"/>
                      </a:xfrm>
                      <a:prstGeom prst="rect">
                        <a:avLst/>
                      </a:prstGeom>
                      <a:noFill/>
                    </p:spPr>
                  </p:pic>
                </p:oleObj>
              </mc:Fallback>
            </mc:AlternateContent>
          </a:graphicData>
        </a:graphic>
      </p:graphicFrame>
      <p:pic>
        <p:nvPicPr>
          <p:cNvPr id="15" name="Immagine 14">
            <a:extLst>
              <a:ext uri="{FF2B5EF4-FFF2-40B4-BE49-F238E27FC236}">
                <a16:creationId xmlns:a16="http://schemas.microsoft.com/office/drawing/2014/main" id="{6CF98BE1-8CB0-48EC-BD68-43A64E3A2C3E}"/>
              </a:ext>
            </a:extLst>
          </p:cNvPr>
          <p:cNvPicPr>
            <a:picLocks noChangeAspect="1"/>
          </p:cNvPicPr>
          <p:nvPr/>
        </p:nvPicPr>
        <p:blipFill rotWithShape="1">
          <a:blip r:embed="rId10"/>
          <a:srcRect l="53161" t="40498" r="16347" b="21930"/>
          <a:stretch/>
        </p:blipFill>
        <p:spPr>
          <a:xfrm>
            <a:off x="6812199" y="4147690"/>
            <a:ext cx="2167139" cy="1502071"/>
          </a:xfrm>
          <a:prstGeom prst="rect">
            <a:avLst/>
          </a:prstGeom>
        </p:spPr>
      </p:pic>
      <p:sp>
        <p:nvSpPr>
          <p:cNvPr id="16" name="CasellaDiTesto 15">
            <a:extLst>
              <a:ext uri="{FF2B5EF4-FFF2-40B4-BE49-F238E27FC236}">
                <a16:creationId xmlns:a16="http://schemas.microsoft.com/office/drawing/2014/main" id="{E9C1FA6C-AAE2-42FF-AEA2-218860F1D803}"/>
              </a:ext>
            </a:extLst>
          </p:cNvPr>
          <p:cNvSpPr txBox="1"/>
          <p:nvPr/>
        </p:nvSpPr>
        <p:spPr>
          <a:xfrm>
            <a:off x="4146917" y="3531297"/>
            <a:ext cx="1626955" cy="300082"/>
          </a:xfrm>
          <a:prstGeom prst="rect">
            <a:avLst/>
          </a:prstGeom>
          <a:noFill/>
        </p:spPr>
        <p:txBody>
          <a:bodyPr wrap="square" rtlCol="0">
            <a:spAutoFit/>
          </a:bodyPr>
          <a:lstStyle/>
          <a:p>
            <a:r>
              <a:rPr lang="en-US" sz="1350" b="1" dirty="0"/>
              <a:t>Shear Capacity</a:t>
            </a:r>
          </a:p>
        </p:txBody>
      </p:sp>
      <p:sp>
        <p:nvSpPr>
          <p:cNvPr id="23" name="CasellaDiTesto 22">
            <a:extLst>
              <a:ext uri="{FF2B5EF4-FFF2-40B4-BE49-F238E27FC236}">
                <a16:creationId xmlns:a16="http://schemas.microsoft.com/office/drawing/2014/main" id="{ACBA3DE9-79B0-427D-953D-7F2A9AE0A357}"/>
              </a:ext>
            </a:extLst>
          </p:cNvPr>
          <p:cNvSpPr txBox="1"/>
          <p:nvPr/>
        </p:nvSpPr>
        <p:spPr>
          <a:xfrm>
            <a:off x="4146917" y="4282516"/>
            <a:ext cx="1626955" cy="300082"/>
          </a:xfrm>
          <a:prstGeom prst="rect">
            <a:avLst/>
          </a:prstGeom>
          <a:noFill/>
        </p:spPr>
        <p:txBody>
          <a:bodyPr wrap="square" rtlCol="0">
            <a:spAutoFit/>
          </a:bodyPr>
          <a:lstStyle/>
          <a:p>
            <a:r>
              <a:rPr lang="en-US" sz="1350" b="1" dirty="0"/>
              <a:t>Shear Demand</a:t>
            </a:r>
          </a:p>
        </p:txBody>
      </p:sp>
      <p:graphicFrame>
        <p:nvGraphicFramePr>
          <p:cNvPr id="19" name="Oggetto 18">
            <a:extLst>
              <a:ext uri="{FF2B5EF4-FFF2-40B4-BE49-F238E27FC236}">
                <a16:creationId xmlns:a16="http://schemas.microsoft.com/office/drawing/2014/main" id="{FC67A458-AF81-47FE-9AFF-09A80AC3DF0C}"/>
              </a:ext>
            </a:extLst>
          </p:cNvPr>
          <p:cNvGraphicFramePr>
            <a:graphicFrameLocks noChangeAspect="1"/>
          </p:cNvGraphicFramePr>
          <p:nvPr/>
        </p:nvGraphicFramePr>
        <p:xfrm>
          <a:off x="4254624" y="4901172"/>
          <a:ext cx="1133342" cy="236972"/>
        </p:xfrm>
        <a:graphic>
          <a:graphicData uri="http://schemas.openxmlformats.org/presentationml/2006/ole">
            <mc:AlternateContent xmlns:mc="http://schemas.openxmlformats.org/markup-compatibility/2006">
              <mc:Choice xmlns:v="urn:schemas-microsoft-com:vml" Requires="v">
                <p:oleObj name="Equation" r:id="rId11" imgW="1040948" imgH="241195" progId="Equation.DSMT4">
                  <p:embed/>
                </p:oleObj>
              </mc:Choice>
              <mc:Fallback>
                <p:oleObj name="Equation" r:id="rId11" imgW="1040948" imgH="241195" progId="Equation.DSMT4">
                  <p:embed/>
                  <p:pic>
                    <p:nvPicPr>
                      <p:cNvPr id="19" name="Oggetto 18">
                        <a:extLst>
                          <a:ext uri="{FF2B5EF4-FFF2-40B4-BE49-F238E27FC236}">
                            <a16:creationId xmlns:a16="http://schemas.microsoft.com/office/drawing/2014/main" id="{FC67A458-AF81-47FE-9AFF-09A80AC3DF0C}"/>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254624" y="4901172"/>
                        <a:ext cx="1133342" cy="236972"/>
                      </a:xfrm>
                      <a:prstGeom prst="rect">
                        <a:avLst/>
                      </a:prstGeom>
                      <a:noFill/>
                    </p:spPr>
                  </p:pic>
                </p:oleObj>
              </mc:Fallback>
            </mc:AlternateContent>
          </a:graphicData>
        </a:graphic>
      </p:graphicFrame>
      <p:cxnSp>
        <p:nvCxnSpPr>
          <p:cNvPr id="22" name="Connettore 2 21">
            <a:extLst>
              <a:ext uri="{FF2B5EF4-FFF2-40B4-BE49-F238E27FC236}">
                <a16:creationId xmlns:a16="http://schemas.microsoft.com/office/drawing/2014/main" id="{4278F0CA-26B1-4132-83EC-6DCD7741DD7F}"/>
              </a:ext>
            </a:extLst>
          </p:cNvPr>
          <p:cNvCxnSpPr/>
          <p:nvPr/>
        </p:nvCxnSpPr>
        <p:spPr>
          <a:xfrm flipH="1">
            <a:off x="4479132" y="5138144"/>
            <a:ext cx="207169" cy="22681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8" name="Connettore 2 27">
            <a:extLst>
              <a:ext uri="{FF2B5EF4-FFF2-40B4-BE49-F238E27FC236}">
                <a16:creationId xmlns:a16="http://schemas.microsoft.com/office/drawing/2014/main" id="{BE1BCEBE-1658-44DC-AF77-E863BE14C904}"/>
              </a:ext>
            </a:extLst>
          </p:cNvPr>
          <p:cNvCxnSpPr>
            <a:cxnSpLocks/>
          </p:cNvCxnSpPr>
          <p:nvPr/>
        </p:nvCxnSpPr>
        <p:spPr>
          <a:xfrm>
            <a:off x="5142994" y="5117913"/>
            <a:ext cx="256753" cy="31133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1" name="CasellaDiTesto 30">
            <a:extLst>
              <a:ext uri="{FF2B5EF4-FFF2-40B4-BE49-F238E27FC236}">
                <a16:creationId xmlns:a16="http://schemas.microsoft.com/office/drawing/2014/main" id="{D844041A-EF5B-4EDE-AB75-D36329D24147}"/>
              </a:ext>
            </a:extLst>
          </p:cNvPr>
          <p:cNvSpPr txBox="1"/>
          <p:nvPr/>
        </p:nvSpPr>
        <p:spPr>
          <a:xfrm>
            <a:off x="3666320" y="5385720"/>
            <a:ext cx="3288618" cy="276999"/>
          </a:xfrm>
          <a:prstGeom prst="rect">
            <a:avLst/>
          </a:prstGeom>
          <a:noFill/>
        </p:spPr>
        <p:txBody>
          <a:bodyPr wrap="square" rtlCol="0">
            <a:spAutoFit/>
          </a:bodyPr>
          <a:lstStyle/>
          <a:p>
            <a:r>
              <a:rPr lang="en-US" sz="1200" dirty="0"/>
              <a:t>Drift related shear</a:t>
            </a:r>
          </a:p>
        </p:txBody>
      </p:sp>
      <p:sp>
        <p:nvSpPr>
          <p:cNvPr id="32" name="CasellaDiTesto 31">
            <a:extLst>
              <a:ext uri="{FF2B5EF4-FFF2-40B4-BE49-F238E27FC236}">
                <a16:creationId xmlns:a16="http://schemas.microsoft.com/office/drawing/2014/main" id="{9A0766A8-9B3A-4759-BFCA-D28050F13FD5}"/>
              </a:ext>
            </a:extLst>
          </p:cNvPr>
          <p:cNvSpPr txBox="1"/>
          <p:nvPr/>
        </p:nvSpPr>
        <p:spPr>
          <a:xfrm>
            <a:off x="5034033" y="5385720"/>
            <a:ext cx="3288618" cy="276999"/>
          </a:xfrm>
          <a:prstGeom prst="rect">
            <a:avLst/>
          </a:prstGeom>
          <a:noFill/>
        </p:spPr>
        <p:txBody>
          <a:bodyPr wrap="square" rtlCol="0">
            <a:spAutoFit/>
          </a:bodyPr>
          <a:lstStyle/>
          <a:p>
            <a:r>
              <a:rPr lang="en-US" sz="1200" dirty="0"/>
              <a:t>Infill related shear</a:t>
            </a:r>
          </a:p>
        </p:txBody>
      </p:sp>
      <p:sp>
        <p:nvSpPr>
          <p:cNvPr id="3" name="Segnaposto numero diapositiva 2">
            <a:extLst>
              <a:ext uri="{FF2B5EF4-FFF2-40B4-BE49-F238E27FC236}">
                <a16:creationId xmlns:a16="http://schemas.microsoft.com/office/drawing/2014/main" id="{D4BA0CD5-E2E2-5EFD-149D-4E74907BFD15}"/>
              </a:ext>
            </a:extLst>
          </p:cNvPr>
          <p:cNvSpPr>
            <a:spLocks noGrp="1"/>
          </p:cNvSpPr>
          <p:nvPr>
            <p:ph type="sldNum" sz="quarter" idx="12"/>
          </p:nvPr>
        </p:nvSpPr>
        <p:spPr/>
        <p:txBody>
          <a:bodyPr/>
          <a:lstStyle/>
          <a:p>
            <a:fld id="{5F4C9F40-B079-4B71-A627-7266DFEA7F03}" type="slidenum">
              <a:rPr lang="en-GB" smtClean="0"/>
              <a:t>102</a:t>
            </a:fld>
            <a:endParaRPr lang="en-GB"/>
          </a:p>
        </p:txBody>
      </p:sp>
    </p:spTree>
    <p:extLst>
      <p:ext uri="{BB962C8B-B14F-4D97-AF65-F5344CB8AC3E}">
        <p14:creationId xmlns:p14="http://schemas.microsoft.com/office/powerpoint/2010/main" val="3547624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224D8DD2-5A09-43E6-A437-192309276334}"/>
              </a:ext>
            </a:extLst>
          </p:cNvPr>
          <p:cNvSpPr>
            <a:spLocks noChangeArrowheads="1"/>
          </p:cNvSpPr>
          <p:nvPr/>
        </p:nvSpPr>
        <p:spPr bwMode="auto">
          <a:xfrm>
            <a:off x="1" y="118863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it-IT" sz="1350"/>
          </a:p>
        </p:txBody>
      </p:sp>
      <p:sp>
        <p:nvSpPr>
          <p:cNvPr id="20" name="Rectangle 4">
            <a:extLst>
              <a:ext uri="{FF2B5EF4-FFF2-40B4-BE49-F238E27FC236}">
                <a16:creationId xmlns:a16="http://schemas.microsoft.com/office/drawing/2014/main" id="{B76F4A32-4D5E-4B31-BE9B-3C2CC6A1FE94}"/>
              </a:ext>
            </a:extLst>
          </p:cNvPr>
          <p:cNvSpPr>
            <a:spLocks noChangeArrowheads="1"/>
          </p:cNvSpPr>
          <p:nvPr/>
        </p:nvSpPr>
        <p:spPr bwMode="auto">
          <a:xfrm>
            <a:off x="1" y="101718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it-IT" sz="1350"/>
          </a:p>
        </p:txBody>
      </p:sp>
      <p:sp>
        <p:nvSpPr>
          <p:cNvPr id="262" name="Rectangle 15">
            <a:extLst>
              <a:ext uri="{FF2B5EF4-FFF2-40B4-BE49-F238E27FC236}">
                <a16:creationId xmlns:a16="http://schemas.microsoft.com/office/drawing/2014/main" id="{D6918708-6FCB-4F1A-9153-2ACA1E40C500}"/>
              </a:ext>
            </a:extLst>
          </p:cNvPr>
          <p:cNvSpPr>
            <a:spLocks noChangeArrowheads="1"/>
          </p:cNvSpPr>
          <p:nvPr/>
        </p:nvSpPr>
        <p:spPr bwMode="auto">
          <a:xfrm>
            <a:off x="1" y="101718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it-IT" sz="1350"/>
          </a:p>
        </p:txBody>
      </p:sp>
      <p:pic>
        <p:nvPicPr>
          <p:cNvPr id="7" name="Immagine 6">
            <a:extLst>
              <a:ext uri="{FF2B5EF4-FFF2-40B4-BE49-F238E27FC236}">
                <a16:creationId xmlns:a16="http://schemas.microsoft.com/office/drawing/2014/main" id="{147C7951-2D5D-4EE2-AF76-EF0C200D5047}"/>
              </a:ext>
            </a:extLst>
          </p:cNvPr>
          <p:cNvPicPr>
            <a:picLocks noChangeAspect="1"/>
          </p:cNvPicPr>
          <p:nvPr/>
        </p:nvPicPr>
        <p:blipFill rotWithShape="1">
          <a:blip r:embed="rId2"/>
          <a:srcRect l="22604" t="15371" r="20521" b="15566"/>
          <a:stretch/>
        </p:blipFill>
        <p:spPr>
          <a:xfrm>
            <a:off x="1571625" y="1520011"/>
            <a:ext cx="6238875" cy="4261439"/>
          </a:xfrm>
          <a:prstGeom prst="rect">
            <a:avLst/>
          </a:prstGeom>
        </p:spPr>
      </p:pic>
      <p:sp>
        <p:nvSpPr>
          <p:cNvPr id="14" name="CasellaDiTesto 13">
            <a:extLst>
              <a:ext uri="{FF2B5EF4-FFF2-40B4-BE49-F238E27FC236}">
                <a16:creationId xmlns:a16="http://schemas.microsoft.com/office/drawing/2014/main" id="{C9978371-6911-4CCA-8664-49A4A053CC6C}"/>
              </a:ext>
            </a:extLst>
          </p:cNvPr>
          <p:cNvSpPr txBox="1"/>
          <p:nvPr/>
        </p:nvSpPr>
        <p:spPr>
          <a:xfrm>
            <a:off x="3312671" y="1337535"/>
            <a:ext cx="3288618" cy="323165"/>
          </a:xfrm>
          <a:prstGeom prst="rect">
            <a:avLst/>
          </a:prstGeom>
          <a:solidFill>
            <a:schemeClr val="bg1"/>
          </a:solidFill>
        </p:spPr>
        <p:txBody>
          <a:bodyPr wrap="square" rtlCol="0">
            <a:spAutoFit/>
          </a:bodyPr>
          <a:lstStyle/>
          <a:p>
            <a:r>
              <a:rPr lang="en-US" sz="1500" b="1" dirty="0">
                <a:solidFill>
                  <a:srgbClr val="002060"/>
                </a:solidFill>
              </a:rPr>
              <a:t>Shear Resistant Columns</a:t>
            </a:r>
          </a:p>
        </p:txBody>
      </p:sp>
      <p:sp>
        <p:nvSpPr>
          <p:cNvPr id="15" name="CasellaDiTesto 14">
            <a:extLst>
              <a:ext uri="{FF2B5EF4-FFF2-40B4-BE49-F238E27FC236}">
                <a16:creationId xmlns:a16="http://schemas.microsoft.com/office/drawing/2014/main" id="{76DCFF37-3865-47C2-965D-874D782FDC83}"/>
              </a:ext>
            </a:extLst>
          </p:cNvPr>
          <p:cNvSpPr txBox="1"/>
          <p:nvPr/>
        </p:nvSpPr>
        <p:spPr>
          <a:xfrm>
            <a:off x="1409701" y="3582354"/>
            <a:ext cx="6162675" cy="323165"/>
          </a:xfrm>
          <a:prstGeom prst="rect">
            <a:avLst/>
          </a:prstGeom>
          <a:solidFill>
            <a:schemeClr val="bg1"/>
          </a:solidFill>
        </p:spPr>
        <p:txBody>
          <a:bodyPr wrap="square" rtlCol="0">
            <a:spAutoFit/>
          </a:bodyPr>
          <a:lstStyle/>
          <a:p>
            <a:pPr algn="ctr"/>
            <a:r>
              <a:rPr lang="en-US" sz="1500" b="1" dirty="0">
                <a:solidFill>
                  <a:srgbClr val="002060"/>
                </a:solidFill>
              </a:rPr>
              <a:t>Shear Critical Columns</a:t>
            </a:r>
          </a:p>
        </p:txBody>
      </p:sp>
      <p:sp>
        <p:nvSpPr>
          <p:cNvPr id="26" name="CasellaDiTesto 8">
            <a:extLst>
              <a:ext uri="{FF2B5EF4-FFF2-40B4-BE49-F238E27FC236}">
                <a16:creationId xmlns:a16="http://schemas.microsoft.com/office/drawing/2014/main" id="{DD859DA5-59D5-474B-A862-6C118CD609D8}"/>
              </a:ext>
            </a:extLst>
          </p:cNvPr>
          <p:cNvSpPr txBox="1"/>
          <p:nvPr/>
        </p:nvSpPr>
        <p:spPr>
          <a:xfrm>
            <a:off x="1409701" y="878681"/>
            <a:ext cx="5631180" cy="369332"/>
          </a:xfrm>
          <a:prstGeom prst="rect">
            <a:avLst/>
          </a:prstGeom>
          <a:noFill/>
        </p:spPr>
        <p:txBody>
          <a:bodyPr wrap="square" rtlCol="0">
            <a:spAutoFit/>
          </a:bodyPr>
          <a:lstStyle/>
          <a:p>
            <a:pPr algn="ctr"/>
            <a:r>
              <a:rPr lang="en-US" b="1" dirty="0">
                <a:solidFill>
                  <a:schemeClr val="bg1"/>
                </a:solidFill>
              </a:rPr>
              <a:t>Results of optimization</a:t>
            </a:r>
          </a:p>
        </p:txBody>
      </p:sp>
      <p:sp>
        <p:nvSpPr>
          <p:cNvPr id="2" name="Segnaposto numero diapositiva 1">
            <a:extLst>
              <a:ext uri="{FF2B5EF4-FFF2-40B4-BE49-F238E27FC236}">
                <a16:creationId xmlns:a16="http://schemas.microsoft.com/office/drawing/2014/main" id="{CA071AF2-13DA-8EB4-23D4-12F3A17A04C2}"/>
              </a:ext>
            </a:extLst>
          </p:cNvPr>
          <p:cNvSpPr>
            <a:spLocks noGrp="1"/>
          </p:cNvSpPr>
          <p:nvPr>
            <p:ph type="sldNum" sz="quarter" idx="12"/>
          </p:nvPr>
        </p:nvSpPr>
        <p:spPr/>
        <p:txBody>
          <a:bodyPr/>
          <a:lstStyle/>
          <a:p>
            <a:fld id="{5F4C9F40-B079-4B71-A627-7266DFEA7F03}" type="slidenum">
              <a:rPr lang="en-GB" smtClean="0"/>
              <a:t>103</a:t>
            </a:fld>
            <a:endParaRPr lang="en-GB"/>
          </a:p>
        </p:txBody>
      </p:sp>
    </p:spTree>
    <p:extLst>
      <p:ext uri="{BB962C8B-B14F-4D97-AF65-F5344CB8AC3E}">
        <p14:creationId xmlns:p14="http://schemas.microsoft.com/office/powerpoint/2010/main" val="2150483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1F295CC-C6D1-A054-05FE-D848B3EED8B0}"/>
              </a:ext>
            </a:extLst>
          </p:cNvPr>
          <p:cNvSpPr>
            <a:spLocks noGrp="1"/>
          </p:cNvSpPr>
          <p:nvPr>
            <p:ph type="sldNum" sz="quarter" idx="15"/>
          </p:nvPr>
        </p:nvSpPr>
        <p:spPr/>
        <p:txBody>
          <a:bodyPr/>
          <a:lstStyle/>
          <a:p>
            <a:fld id="{9E8DEEB6-3209-463D-BA3E-D0F43F0ED0E4}" type="slidenum">
              <a:rPr lang="it-IT" smtClean="0"/>
              <a:pPr/>
              <a:t>104</a:t>
            </a:fld>
            <a:endParaRPr lang="it-IT" dirty="0"/>
          </a:p>
        </p:txBody>
      </p:sp>
      <p:sp>
        <p:nvSpPr>
          <p:cNvPr id="4" name="Text Placeholder 3">
            <a:extLst>
              <a:ext uri="{FF2B5EF4-FFF2-40B4-BE49-F238E27FC236}">
                <a16:creationId xmlns:a16="http://schemas.microsoft.com/office/drawing/2014/main" id="{AA0DBAC9-9C54-7DB4-3CAF-CBC0ED2D5505}"/>
              </a:ext>
            </a:extLst>
          </p:cNvPr>
          <p:cNvSpPr>
            <a:spLocks noGrp="1"/>
          </p:cNvSpPr>
          <p:nvPr>
            <p:ph type="body" sz="quarter" idx="13"/>
          </p:nvPr>
        </p:nvSpPr>
        <p:spPr/>
        <p:txBody>
          <a:bodyPr>
            <a:normAutofit/>
          </a:bodyPr>
          <a:lstStyle/>
          <a:p>
            <a:r>
              <a:rPr lang="en-GB" sz="1800" b="1" dirty="0">
                <a:solidFill>
                  <a:srgbClr val="0070C0"/>
                </a:solidFill>
              </a:rPr>
              <a:t>PONTI ITALIANI</a:t>
            </a:r>
          </a:p>
          <a:p>
            <a:r>
              <a:rPr lang="en-GB" sz="1800" b="1" dirty="0" err="1">
                <a:solidFill>
                  <a:srgbClr val="0070C0"/>
                </a:solidFill>
              </a:rPr>
              <a:t>Più</a:t>
            </a:r>
            <a:r>
              <a:rPr lang="en-GB" sz="1800" b="1" dirty="0">
                <a:solidFill>
                  <a:srgbClr val="0070C0"/>
                </a:solidFill>
              </a:rPr>
              <a:t> di</a:t>
            </a:r>
            <a:r>
              <a:rPr lang="en-GB" sz="1800" dirty="0"/>
              <a:t> 60,000 </a:t>
            </a:r>
            <a:r>
              <a:rPr lang="en-GB" sz="1800" dirty="0" err="1"/>
              <a:t>ponti</a:t>
            </a:r>
            <a:endParaRPr lang="en-GB" sz="1800" dirty="0"/>
          </a:p>
          <a:p>
            <a:r>
              <a:rPr lang="en-GB" sz="1800" dirty="0" err="1"/>
              <a:t>Molti</a:t>
            </a:r>
            <a:r>
              <a:rPr lang="en-GB" sz="1800" dirty="0"/>
              <a:t> </a:t>
            </a:r>
            <a:r>
              <a:rPr lang="en-GB" sz="1800" dirty="0" err="1"/>
              <a:t>costruiti</a:t>
            </a:r>
            <a:r>
              <a:rPr lang="en-GB" sz="1800" dirty="0"/>
              <a:t> </a:t>
            </a:r>
            <a:r>
              <a:rPr lang="en-GB" sz="1800" dirty="0" err="1"/>
              <a:t>oltre</a:t>
            </a:r>
            <a:r>
              <a:rPr lang="en-GB" sz="1800" dirty="0"/>
              <a:t> 50 </a:t>
            </a:r>
            <a:r>
              <a:rPr lang="en-GB" sz="1800" dirty="0" err="1"/>
              <a:t>anni</a:t>
            </a:r>
            <a:r>
              <a:rPr lang="en-GB" sz="1800" dirty="0"/>
              <a:t> fa</a:t>
            </a:r>
          </a:p>
          <a:p>
            <a:r>
              <a:rPr lang="en-GB" sz="1800" dirty="0" err="1"/>
              <a:t>Significativi</a:t>
            </a:r>
            <a:r>
              <a:rPr lang="en-GB" sz="1800" dirty="0"/>
              <a:t> </a:t>
            </a:r>
            <a:r>
              <a:rPr lang="en-GB" sz="1800" dirty="0" err="1"/>
              <a:t>processi</a:t>
            </a:r>
            <a:r>
              <a:rPr lang="en-GB" sz="1800" dirty="0"/>
              <a:t> di </a:t>
            </a:r>
            <a:r>
              <a:rPr lang="en-GB" sz="1800" dirty="0" err="1"/>
              <a:t>invecchiamento</a:t>
            </a:r>
            <a:r>
              <a:rPr lang="en-GB" sz="1800" dirty="0"/>
              <a:t> e </a:t>
            </a:r>
            <a:r>
              <a:rPr lang="en-GB" sz="1800" dirty="0" err="1"/>
              <a:t>degrado</a:t>
            </a:r>
            <a:endParaRPr lang="en-GB" sz="1800" dirty="0"/>
          </a:p>
          <a:p>
            <a:r>
              <a:rPr lang="en-GB" sz="1800" dirty="0" err="1"/>
              <a:t>Alcune</a:t>
            </a:r>
            <a:r>
              <a:rPr lang="en-GB" sz="1800" dirty="0"/>
              <a:t> </a:t>
            </a:r>
            <a:r>
              <a:rPr lang="en-GB" sz="1800" dirty="0" err="1"/>
              <a:t>crisi</a:t>
            </a:r>
            <a:r>
              <a:rPr lang="en-GB" sz="1800" dirty="0"/>
              <a:t> </a:t>
            </a:r>
            <a:r>
              <a:rPr lang="en-GB" sz="1800" dirty="0" err="1"/>
              <a:t>importanti</a:t>
            </a:r>
            <a:endParaRPr lang="en-GB" sz="1800" dirty="0"/>
          </a:p>
        </p:txBody>
      </p:sp>
      <p:pic>
        <p:nvPicPr>
          <p:cNvPr id="5" name="Immagine 4">
            <a:extLst>
              <a:ext uri="{FF2B5EF4-FFF2-40B4-BE49-F238E27FC236}">
                <a16:creationId xmlns:a16="http://schemas.microsoft.com/office/drawing/2014/main" id="{3826FF43-6527-8BCE-AC31-C6AAEBB50795}"/>
              </a:ext>
            </a:extLst>
          </p:cNvPr>
          <p:cNvPicPr>
            <a:picLocks noChangeAspect="1"/>
          </p:cNvPicPr>
          <p:nvPr/>
        </p:nvPicPr>
        <p:blipFill>
          <a:blip r:embed="rId2"/>
          <a:stretch>
            <a:fillRect/>
          </a:stretch>
        </p:blipFill>
        <p:spPr>
          <a:xfrm>
            <a:off x="6570735" y="1821927"/>
            <a:ext cx="2363715" cy="1450532"/>
          </a:xfrm>
          <a:prstGeom prst="rect">
            <a:avLst/>
          </a:prstGeom>
        </p:spPr>
      </p:pic>
      <p:pic>
        <p:nvPicPr>
          <p:cNvPr id="7" name="Immagine 6">
            <a:extLst>
              <a:ext uri="{FF2B5EF4-FFF2-40B4-BE49-F238E27FC236}">
                <a16:creationId xmlns:a16="http://schemas.microsoft.com/office/drawing/2014/main" id="{611C8951-0453-4177-ED0F-C588B20660C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87763" y="3370045"/>
            <a:ext cx="2355897" cy="1681031"/>
          </a:xfrm>
          <a:prstGeom prst="rect">
            <a:avLst/>
          </a:prstGeom>
        </p:spPr>
      </p:pic>
      <p:pic>
        <p:nvPicPr>
          <p:cNvPr id="9" name="Immagine 8">
            <a:extLst>
              <a:ext uri="{FF2B5EF4-FFF2-40B4-BE49-F238E27FC236}">
                <a16:creationId xmlns:a16="http://schemas.microsoft.com/office/drawing/2014/main" id="{FFFC6B4A-E131-A6EC-06B2-5BE110BD52B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6882" y="3377161"/>
            <a:ext cx="2791769" cy="1673915"/>
          </a:xfrm>
          <a:prstGeom prst="rect">
            <a:avLst/>
          </a:prstGeom>
        </p:spPr>
      </p:pic>
      <p:pic>
        <p:nvPicPr>
          <p:cNvPr id="11" name="Immagine 10">
            <a:extLst>
              <a:ext uri="{FF2B5EF4-FFF2-40B4-BE49-F238E27FC236}">
                <a16:creationId xmlns:a16="http://schemas.microsoft.com/office/drawing/2014/main" id="{4FDA7D84-264F-E9FD-A4AA-C52D1C0F564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07248" y="3377161"/>
            <a:ext cx="3146341" cy="1673915"/>
          </a:xfrm>
          <a:prstGeom prst="rect">
            <a:avLst/>
          </a:prstGeom>
        </p:spPr>
      </p:pic>
      <p:sp>
        <p:nvSpPr>
          <p:cNvPr id="12" name="Text Placeholder 3">
            <a:extLst>
              <a:ext uri="{FF2B5EF4-FFF2-40B4-BE49-F238E27FC236}">
                <a16:creationId xmlns:a16="http://schemas.microsoft.com/office/drawing/2014/main" id="{C756E54F-A643-EE4E-6F5E-1CF74B46E9B1}"/>
              </a:ext>
            </a:extLst>
          </p:cNvPr>
          <p:cNvSpPr txBox="1">
            <a:spLocks/>
          </p:cNvSpPr>
          <p:nvPr/>
        </p:nvSpPr>
        <p:spPr>
          <a:xfrm>
            <a:off x="849121" y="5105741"/>
            <a:ext cx="1667289" cy="273716"/>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271463"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542925"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712788"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98742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GB" sz="1200" dirty="0" err="1"/>
              <a:t>Annone</a:t>
            </a:r>
            <a:r>
              <a:rPr lang="en-GB" sz="1200" dirty="0"/>
              <a:t> bridge (2016)</a:t>
            </a:r>
          </a:p>
        </p:txBody>
      </p:sp>
      <p:sp>
        <p:nvSpPr>
          <p:cNvPr id="13" name="Text Placeholder 3">
            <a:extLst>
              <a:ext uri="{FF2B5EF4-FFF2-40B4-BE49-F238E27FC236}">
                <a16:creationId xmlns:a16="http://schemas.microsoft.com/office/drawing/2014/main" id="{583F1E75-FE48-E334-9926-AF9E93DB5EA2}"/>
              </a:ext>
            </a:extLst>
          </p:cNvPr>
          <p:cNvSpPr txBox="1">
            <a:spLocks/>
          </p:cNvSpPr>
          <p:nvPr/>
        </p:nvSpPr>
        <p:spPr>
          <a:xfrm>
            <a:off x="4046774" y="5105742"/>
            <a:ext cx="1667289" cy="273716"/>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271463"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542925"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712788"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98742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GB" sz="1200" dirty="0" err="1"/>
              <a:t>Fossano</a:t>
            </a:r>
            <a:r>
              <a:rPr lang="en-GB" sz="1200" dirty="0"/>
              <a:t> bridge (2017)</a:t>
            </a:r>
          </a:p>
        </p:txBody>
      </p:sp>
      <p:sp>
        <p:nvSpPr>
          <p:cNvPr id="14" name="Text Placeholder 3">
            <a:extLst>
              <a:ext uri="{FF2B5EF4-FFF2-40B4-BE49-F238E27FC236}">
                <a16:creationId xmlns:a16="http://schemas.microsoft.com/office/drawing/2014/main" id="{70981966-3E8E-F2EF-D981-5715850559CC}"/>
              </a:ext>
            </a:extLst>
          </p:cNvPr>
          <p:cNvSpPr txBox="1">
            <a:spLocks/>
          </p:cNvSpPr>
          <p:nvPr/>
        </p:nvSpPr>
        <p:spPr>
          <a:xfrm>
            <a:off x="7072106" y="5105741"/>
            <a:ext cx="1667289" cy="273716"/>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271463"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542925"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712788"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98742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GB" sz="1200" dirty="0" err="1"/>
              <a:t>Magra</a:t>
            </a:r>
            <a:r>
              <a:rPr lang="en-GB" sz="1200" dirty="0"/>
              <a:t> bridge (2020)</a:t>
            </a:r>
          </a:p>
        </p:txBody>
      </p:sp>
      <p:sp>
        <p:nvSpPr>
          <p:cNvPr id="15" name="Text Placeholder 3">
            <a:extLst>
              <a:ext uri="{FF2B5EF4-FFF2-40B4-BE49-F238E27FC236}">
                <a16:creationId xmlns:a16="http://schemas.microsoft.com/office/drawing/2014/main" id="{67EA80DD-FCC7-9A3F-2648-0B4A51DA3CF3}"/>
              </a:ext>
            </a:extLst>
          </p:cNvPr>
          <p:cNvSpPr txBox="1">
            <a:spLocks/>
          </p:cNvSpPr>
          <p:nvPr/>
        </p:nvSpPr>
        <p:spPr>
          <a:xfrm>
            <a:off x="4872029" y="2454090"/>
            <a:ext cx="1667289" cy="273716"/>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271463"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542925"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712788"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98742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GB" sz="1200" dirty="0" err="1"/>
              <a:t>Polcevera</a:t>
            </a:r>
            <a:r>
              <a:rPr lang="en-GB" sz="1200" dirty="0"/>
              <a:t> bridge (2018)</a:t>
            </a:r>
          </a:p>
        </p:txBody>
      </p:sp>
    </p:spTree>
    <p:extLst>
      <p:ext uri="{BB962C8B-B14F-4D97-AF65-F5344CB8AC3E}">
        <p14:creationId xmlns:p14="http://schemas.microsoft.com/office/powerpoint/2010/main" val="1385186502"/>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1F295CC-C6D1-A054-05FE-D848B3EED8B0}"/>
              </a:ext>
            </a:extLst>
          </p:cNvPr>
          <p:cNvSpPr>
            <a:spLocks noGrp="1"/>
          </p:cNvSpPr>
          <p:nvPr>
            <p:ph type="sldNum" sz="quarter" idx="15"/>
          </p:nvPr>
        </p:nvSpPr>
        <p:spPr/>
        <p:txBody>
          <a:bodyPr/>
          <a:lstStyle/>
          <a:p>
            <a:fld id="{9E8DEEB6-3209-463D-BA3E-D0F43F0ED0E4}" type="slidenum">
              <a:rPr lang="it-IT" smtClean="0"/>
              <a:pPr/>
              <a:t>105</a:t>
            </a:fld>
            <a:endParaRPr lang="it-IT" dirty="0"/>
          </a:p>
        </p:txBody>
      </p:sp>
      <p:sp>
        <p:nvSpPr>
          <p:cNvPr id="4" name="Text Placeholder 3">
            <a:extLst>
              <a:ext uri="{FF2B5EF4-FFF2-40B4-BE49-F238E27FC236}">
                <a16:creationId xmlns:a16="http://schemas.microsoft.com/office/drawing/2014/main" id="{1FCB398E-43FE-ADC7-1D96-6C00D333EF61}"/>
              </a:ext>
            </a:extLst>
          </p:cNvPr>
          <p:cNvSpPr>
            <a:spLocks noGrp="1"/>
          </p:cNvSpPr>
          <p:nvPr>
            <p:ph type="body" sz="quarter" idx="4294967295"/>
          </p:nvPr>
        </p:nvSpPr>
        <p:spPr>
          <a:xfrm>
            <a:off x="673724" y="2187799"/>
            <a:ext cx="7400313" cy="915761"/>
          </a:xfrm>
        </p:spPr>
        <p:txBody>
          <a:bodyPr/>
          <a:lstStyle/>
          <a:p>
            <a:pPr algn="ctr"/>
            <a:r>
              <a:rPr lang="en-GB" sz="1800" dirty="0">
                <a:solidFill>
                  <a:srgbClr val="0070C0"/>
                </a:solidFill>
              </a:rPr>
              <a:t>ASPI ‘</a:t>
            </a:r>
            <a:r>
              <a:rPr lang="en-GB" sz="1800" dirty="0" err="1">
                <a:solidFill>
                  <a:srgbClr val="0070C0"/>
                </a:solidFill>
              </a:rPr>
              <a:t>AutoStrade</a:t>
            </a:r>
            <a:r>
              <a:rPr lang="en-GB" sz="1800" dirty="0">
                <a:solidFill>
                  <a:srgbClr val="0070C0"/>
                </a:solidFill>
              </a:rPr>
              <a:t> Per </a:t>
            </a:r>
            <a:r>
              <a:rPr lang="en-GB" sz="1800" dirty="0" err="1">
                <a:solidFill>
                  <a:srgbClr val="0070C0"/>
                </a:solidFill>
              </a:rPr>
              <a:t>l’Italia</a:t>
            </a:r>
            <a:r>
              <a:rPr lang="en-GB" sz="1800" dirty="0">
                <a:solidFill>
                  <a:srgbClr val="0070C0"/>
                </a:solidFill>
              </a:rPr>
              <a:t>’</a:t>
            </a:r>
            <a:endParaRPr lang="en-GB" sz="1800" dirty="0"/>
          </a:p>
        </p:txBody>
      </p:sp>
      <p:pic>
        <p:nvPicPr>
          <p:cNvPr id="10" name="Picture 2">
            <a:extLst>
              <a:ext uri="{FF2B5EF4-FFF2-40B4-BE49-F238E27FC236}">
                <a16:creationId xmlns:a16="http://schemas.microsoft.com/office/drawing/2014/main" id="{457B5F3D-6112-9501-DA73-2FA6D7AA5FD0}"/>
              </a:ext>
            </a:extLst>
          </p:cNvPr>
          <p:cNvPicPr>
            <a:picLocks noChangeAspect="1"/>
          </p:cNvPicPr>
          <p:nvPr/>
        </p:nvPicPr>
        <p:blipFill rotWithShape="1">
          <a:blip r:embed="rId2">
            <a:extLst>
              <a:ext uri="{28A0092B-C50C-407E-A947-70E740481C1C}">
                <a14:useLocalDpi xmlns:a14="http://schemas.microsoft.com/office/drawing/2010/main" val="0"/>
              </a:ext>
            </a:extLst>
          </a:blip>
          <a:srcRect l="12220" t="13885" r="22624" b="39951"/>
          <a:stretch/>
        </p:blipFill>
        <p:spPr bwMode="auto">
          <a:xfrm>
            <a:off x="1984967" y="2755347"/>
            <a:ext cx="2232092" cy="2237942"/>
          </a:xfrm>
          <a:prstGeom prst="rect">
            <a:avLst/>
          </a:prstGeom>
          <a:ln>
            <a:noFill/>
          </a:ln>
          <a:extLst>
            <a:ext uri="{53640926-AAD7-44D8-BBD7-CCE9431645EC}">
              <a14:shadowObscured xmlns:a14="http://schemas.microsoft.com/office/drawing/2010/main"/>
            </a:ext>
          </a:extLst>
        </p:spPr>
      </p:pic>
      <p:pic>
        <p:nvPicPr>
          <p:cNvPr id="11" name="Picture 4" descr="Chart, bar chart, waterfall chart&#10;&#10;Description automatically generated">
            <a:extLst>
              <a:ext uri="{FF2B5EF4-FFF2-40B4-BE49-F238E27FC236}">
                <a16:creationId xmlns:a16="http://schemas.microsoft.com/office/drawing/2014/main" id="{EC8AA505-110B-E153-FB11-8AC86016E75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47000" y="2747495"/>
            <a:ext cx="3338069" cy="2245794"/>
          </a:xfrm>
          <a:prstGeom prst="rect">
            <a:avLst/>
          </a:prstGeom>
        </p:spPr>
      </p:pic>
      <p:sp>
        <p:nvSpPr>
          <p:cNvPr id="12" name="Text Placeholder 3">
            <a:extLst>
              <a:ext uri="{FF2B5EF4-FFF2-40B4-BE49-F238E27FC236}">
                <a16:creationId xmlns:a16="http://schemas.microsoft.com/office/drawing/2014/main" id="{62166769-1834-6F97-4380-B310C23064EC}"/>
              </a:ext>
            </a:extLst>
          </p:cNvPr>
          <p:cNvSpPr txBox="1">
            <a:spLocks/>
          </p:cNvSpPr>
          <p:nvPr/>
        </p:nvSpPr>
        <p:spPr>
          <a:xfrm>
            <a:off x="2149398" y="5071698"/>
            <a:ext cx="5541616" cy="23424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271463"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542925"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712788"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98742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500" dirty="0" err="1"/>
              <a:t>Distribuzione</a:t>
            </a:r>
            <a:r>
              <a:rPr lang="en-GB" sz="1500" dirty="0"/>
              <a:t> </a:t>
            </a:r>
            <a:r>
              <a:rPr lang="en-GB" sz="1500" dirty="0" err="1"/>
              <a:t>dell’età</a:t>
            </a:r>
            <a:r>
              <a:rPr lang="en-GB" sz="1500" dirty="0"/>
              <a:t> </a:t>
            </a:r>
            <a:r>
              <a:rPr lang="en-GB" sz="1500" dirty="0" err="1"/>
              <a:t>dei</a:t>
            </a:r>
            <a:r>
              <a:rPr lang="en-GB" sz="1500" dirty="0"/>
              <a:t> </a:t>
            </a:r>
            <a:r>
              <a:rPr lang="en-GB" sz="1500" dirty="0" err="1"/>
              <a:t>ponti</a:t>
            </a:r>
            <a:r>
              <a:rPr lang="en-GB" sz="1500" dirty="0"/>
              <a:t> (</a:t>
            </a:r>
            <a:r>
              <a:rPr lang="en-GB" sz="1500" dirty="0" err="1"/>
              <a:t>luci</a:t>
            </a:r>
            <a:r>
              <a:rPr lang="en-GB" sz="1500" dirty="0"/>
              <a:t>&gt;10 m) </a:t>
            </a:r>
            <a:r>
              <a:rPr lang="en-GB" sz="1500" dirty="0" err="1"/>
              <a:t>gestiti</a:t>
            </a:r>
            <a:r>
              <a:rPr lang="en-GB" sz="1500" dirty="0"/>
              <a:t> da ASPI</a:t>
            </a:r>
          </a:p>
        </p:txBody>
      </p:sp>
    </p:spTree>
    <p:extLst>
      <p:ext uri="{BB962C8B-B14F-4D97-AF65-F5344CB8AC3E}">
        <p14:creationId xmlns:p14="http://schemas.microsoft.com/office/powerpoint/2010/main" val="24463205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1F295CC-C6D1-A054-05FE-D848B3EED8B0}"/>
              </a:ext>
            </a:extLst>
          </p:cNvPr>
          <p:cNvSpPr>
            <a:spLocks noGrp="1"/>
          </p:cNvSpPr>
          <p:nvPr>
            <p:ph type="sldNum" sz="quarter" idx="15"/>
          </p:nvPr>
        </p:nvSpPr>
        <p:spPr/>
        <p:txBody>
          <a:bodyPr/>
          <a:lstStyle/>
          <a:p>
            <a:fld id="{9E8DEEB6-3209-463D-BA3E-D0F43F0ED0E4}" type="slidenum">
              <a:rPr lang="it-IT" smtClean="0"/>
              <a:pPr/>
              <a:t>106</a:t>
            </a:fld>
            <a:endParaRPr lang="it-IT" dirty="0"/>
          </a:p>
        </p:txBody>
      </p:sp>
      <p:sp>
        <p:nvSpPr>
          <p:cNvPr id="4" name="Text Placeholder 3">
            <a:extLst>
              <a:ext uri="{FF2B5EF4-FFF2-40B4-BE49-F238E27FC236}">
                <a16:creationId xmlns:a16="http://schemas.microsoft.com/office/drawing/2014/main" id="{7BF18AC2-F252-A044-BD6E-D0F47439E5A2}"/>
              </a:ext>
            </a:extLst>
          </p:cNvPr>
          <p:cNvSpPr>
            <a:spLocks noGrp="1"/>
          </p:cNvSpPr>
          <p:nvPr>
            <p:ph type="body" sz="quarter" idx="4294967295"/>
          </p:nvPr>
        </p:nvSpPr>
        <p:spPr>
          <a:xfrm>
            <a:off x="871844" y="1864711"/>
            <a:ext cx="7400313" cy="915761"/>
          </a:xfrm>
        </p:spPr>
        <p:txBody>
          <a:bodyPr/>
          <a:lstStyle/>
          <a:p>
            <a:pPr algn="ctr"/>
            <a:r>
              <a:rPr lang="en-GB" sz="1800" dirty="0">
                <a:solidFill>
                  <a:srgbClr val="0070C0"/>
                </a:solidFill>
              </a:rPr>
              <a:t>La </a:t>
            </a:r>
            <a:r>
              <a:rPr lang="en-GB" sz="1800" dirty="0" err="1">
                <a:solidFill>
                  <a:srgbClr val="0070C0"/>
                </a:solidFill>
              </a:rPr>
              <a:t>gestione</a:t>
            </a:r>
            <a:r>
              <a:rPr lang="en-GB" sz="1800" dirty="0">
                <a:solidFill>
                  <a:srgbClr val="0070C0"/>
                </a:solidFill>
              </a:rPr>
              <a:t> di </a:t>
            </a:r>
            <a:r>
              <a:rPr lang="en-GB" sz="1800" dirty="0" err="1">
                <a:solidFill>
                  <a:srgbClr val="0070C0"/>
                </a:solidFill>
              </a:rPr>
              <a:t>queste</a:t>
            </a:r>
            <a:r>
              <a:rPr lang="en-GB" sz="1800" dirty="0">
                <a:solidFill>
                  <a:srgbClr val="0070C0"/>
                </a:solidFill>
              </a:rPr>
              <a:t> </a:t>
            </a:r>
            <a:r>
              <a:rPr lang="en-GB" sz="1800" dirty="0" err="1">
                <a:solidFill>
                  <a:srgbClr val="0070C0"/>
                </a:solidFill>
              </a:rPr>
              <a:t>infrastrutture</a:t>
            </a:r>
            <a:r>
              <a:rPr lang="en-GB" sz="1800" dirty="0">
                <a:solidFill>
                  <a:srgbClr val="0070C0"/>
                </a:solidFill>
              </a:rPr>
              <a:t> </a:t>
            </a:r>
            <a:r>
              <a:rPr lang="en-GB" sz="1800" dirty="0" err="1">
                <a:solidFill>
                  <a:srgbClr val="0070C0"/>
                </a:solidFill>
              </a:rPr>
              <a:t>necessita</a:t>
            </a:r>
            <a:r>
              <a:rPr lang="en-GB" sz="1800" dirty="0">
                <a:solidFill>
                  <a:srgbClr val="0070C0"/>
                </a:solidFill>
              </a:rPr>
              <a:t> di </a:t>
            </a:r>
            <a:r>
              <a:rPr lang="en-GB" sz="1800" dirty="0" err="1">
                <a:solidFill>
                  <a:srgbClr val="0070C0"/>
                </a:solidFill>
              </a:rPr>
              <a:t>nuovi</a:t>
            </a:r>
            <a:r>
              <a:rPr lang="en-GB" sz="1800" dirty="0">
                <a:solidFill>
                  <a:srgbClr val="0070C0"/>
                </a:solidFill>
              </a:rPr>
              <a:t> </a:t>
            </a:r>
            <a:r>
              <a:rPr lang="en-GB" sz="1800" dirty="0" err="1">
                <a:solidFill>
                  <a:srgbClr val="0070C0"/>
                </a:solidFill>
              </a:rPr>
              <a:t>paradigmi</a:t>
            </a:r>
            <a:r>
              <a:rPr lang="en-GB" sz="1800" dirty="0">
                <a:solidFill>
                  <a:srgbClr val="0070C0"/>
                </a:solidFill>
              </a:rPr>
              <a:t> operative per </a:t>
            </a:r>
            <a:r>
              <a:rPr lang="en-GB" sz="1800" dirty="0" err="1">
                <a:solidFill>
                  <a:srgbClr val="0070C0"/>
                </a:solidFill>
              </a:rPr>
              <a:t>potre</a:t>
            </a:r>
            <a:r>
              <a:rPr lang="en-GB" sz="1800" dirty="0">
                <a:solidFill>
                  <a:srgbClr val="0070C0"/>
                </a:solidFill>
              </a:rPr>
              <a:t> </a:t>
            </a:r>
            <a:r>
              <a:rPr lang="en-GB" sz="1800" dirty="0" err="1">
                <a:solidFill>
                  <a:srgbClr val="0070C0"/>
                </a:solidFill>
              </a:rPr>
              <a:t>essere</a:t>
            </a:r>
            <a:r>
              <a:rPr lang="en-GB" sz="1800" dirty="0">
                <a:solidFill>
                  <a:srgbClr val="0070C0"/>
                </a:solidFill>
              </a:rPr>
              <a:t> </a:t>
            </a:r>
            <a:r>
              <a:rPr lang="en-GB" sz="1800" dirty="0" err="1">
                <a:solidFill>
                  <a:srgbClr val="0070C0"/>
                </a:solidFill>
              </a:rPr>
              <a:t>mantenuta</a:t>
            </a:r>
            <a:r>
              <a:rPr lang="en-GB" sz="1800" dirty="0">
                <a:solidFill>
                  <a:srgbClr val="0070C0"/>
                </a:solidFill>
              </a:rPr>
              <a:t> in </a:t>
            </a:r>
            <a:r>
              <a:rPr lang="en-GB" sz="1800" dirty="0" err="1">
                <a:solidFill>
                  <a:srgbClr val="0070C0"/>
                </a:solidFill>
              </a:rPr>
              <a:t>efficienza</a:t>
            </a:r>
            <a:r>
              <a:rPr lang="en-GB" sz="1800" dirty="0">
                <a:solidFill>
                  <a:srgbClr val="0070C0"/>
                </a:solidFill>
              </a:rPr>
              <a:t> e </a:t>
            </a:r>
            <a:r>
              <a:rPr lang="en-GB" sz="1800" dirty="0" err="1">
                <a:solidFill>
                  <a:srgbClr val="0070C0"/>
                </a:solidFill>
              </a:rPr>
              <a:t>garantire</a:t>
            </a:r>
            <a:r>
              <a:rPr lang="en-GB" sz="1800" dirty="0">
                <a:solidFill>
                  <a:srgbClr val="0070C0"/>
                </a:solidFill>
              </a:rPr>
              <a:t> la </a:t>
            </a:r>
            <a:r>
              <a:rPr lang="en-GB" sz="1800" dirty="0" err="1">
                <a:solidFill>
                  <a:srgbClr val="0070C0"/>
                </a:solidFill>
              </a:rPr>
              <a:t>fruibilità</a:t>
            </a:r>
            <a:r>
              <a:rPr lang="en-GB" sz="1800" dirty="0">
                <a:solidFill>
                  <a:srgbClr val="0070C0"/>
                </a:solidFill>
              </a:rPr>
              <a:t> </a:t>
            </a:r>
            <a:r>
              <a:rPr lang="en-GB" sz="1800" dirty="0" err="1">
                <a:solidFill>
                  <a:srgbClr val="0070C0"/>
                </a:solidFill>
              </a:rPr>
              <a:t>della</a:t>
            </a:r>
            <a:r>
              <a:rPr lang="en-GB" sz="1800" dirty="0">
                <a:solidFill>
                  <a:srgbClr val="0070C0"/>
                </a:solidFill>
              </a:rPr>
              <a:t> rete di </a:t>
            </a:r>
            <a:r>
              <a:rPr lang="en-GB" sz="1800" dirty="0" err="1">
                <a:solidFill>
                  <a:srgbClr val="0070C0"/>
                </a:solidFill>
              </a:rPr>
              <a:t>trasporto</a:t>
            </a:r>
            <a:r>
              <a:rPr lang="en-GB" sz="1800" dirty="0">
                <a:solidFill>
                  <a:srgbClr val="0070C0"/>
                </a:solidFill>
              </a:rPr>
              <a:t> </a:t>
            </a:r>
            <a:r>
              <a:rPr lang="en-GB" sz="1800" dirty="0" err="1">
                <a:solidFill>
                  <a:srgbClr val="0070C0"/>
                </a:solidFill>
              </a:rPr>
              <a:t>nazionale</a:t>
            </a:r>
            <a:endParaRPr lang="en-GB" sz="1800" dirty="0"/>
          </a:p>
        </p:txBody>
      </p:sp>
      <p:pic>
        <p:nvPicPr>
          <p:cNvPr id="5" name="Picture 20">
            <a:extLst>
              <a:ext uri="{FF2B5EF4-FFF2-40B4-BE49-F238E27FC236}">
                <a16:creationId xmlns:a16="http://schemas.microsoft.com/office/drawing/2014/main" id="{31EEE23D-0A86-018E-4861-42095D281CD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00721" y="2674556"/>
            <a:ext cx="2160000" cy="1216472"/>
          </a:xfrm>
          <a:prstGeom prst="rect">
            <a:avLst/>
          </a:prstGeom>
        </p:spPr>
      </p:pic>
      <p:pic>
        <p:nvPicPr>
          <p:cNvPr id="6" name="Picture 21" descr="A picture containing outdoor, building, house, porch&#10;&#10;Description automatically generated">
            <a:extLst>
              <a:ext uri="{FF2B5EF4-FFF2-40B4-BE49-F238E27FC236}">
                <a16:creationId xmlns:a16="http://schemas.microsoft.com/office/drawing/2014/main" id="{0A0053E0-2193-E3D7-AF82-C8C2439C109B}"/>
              </a:ext>
            </a:extLst>
          </p:cNvPr>
          <p:cNvPicPr>
            <a:picLocks noChangeAspect="1"/>
          </p:cNvPicPr>
          <p:nvPr/>
        </p:nvPicPr>
        <p:blipFill>
          <a:blip r:embed="rId3"/>
          <a:stretch>
            <a:fillRect/>
          </a:stretch>
        </p:blipFill>
        <p:spPr>
          <a:xfrm>
            <a:off x="4497824" y="2677788"/>
            <a:ext cx="2160000" cy="1213240"/>
          </a:xfrm>
          <a:prstGeom prst="rect">
            <a:avLst/>
          </a:prstGeom>
        </p:spPr>
      </p:pic>
      <p:pic>
        <p:nvPicPr>
          <p:cNvPr id="7" name="Picture 26">
            <a:extLst>
              <a:ext uri="{FF2B5EF4-FFF2-40B4-BE49-F238E27FC236}">
                <a16:creationId xmlns:a16="http://schemas.microsoft.com/office/drawing/2014/main" id="{B848778C-0231-C28C-C681-2EF6763C4446}"/>
              </a:ext>
            </a:extLst>
          </p:cNvPr>
          <p:cNvPicPr>
            <a:picLocks noChangeAspect="1"/>
          </p:cNvPicPr>
          <p:nvPr/>
        </p:nvPicPr>
        <p:blipFill>
          <a:blip r:embed="rId4"/>
          <a:stretch>
            <a:fillRect/>
          </a:stretch>
        </p:blipFill>
        <p:spPr>
          <a:xfrm>
            <a:off x="4497824" y="3990800"/>
            <a:ext cx="2160000" cy="1215173"/>
          </a:xfrm>
          <a:prstGeom prst="rect">
            <a:avLst/>
          </a:prstGeom>
        </p:spPr>
      </p:pic>
      <p:pic>
        <p:nvPicPr>
          <p:cNvPr id="8" name="Picture 6" descr="A picture containing outdoor&#10;&#10;Description automatically generated">
            <a:extLst>
              <a:ext uri="{FF2B5EF4-FFF2-40B4-BE49-F238E27FC236}">
                <a16:creationId xmlns:a16="http://schemas.microsoft.com/office/drawing/2014/main" id="{76827839-93B8-6248-CF5E-C43C356FBFEF}"/>
              </a:ext>
            </a:extLst>
          </p:cNvPr>
          <p:cNvPicPr>
            <a:picLocks noChangeAspect="1"/>
          </p:cNvPicPr>
          <p:nvPr/>
        </p:nvPicPr>
        <p:blipFill rotWithShape="1">
          <a:blip r:embed="rId5">
            <a:extLst>
              <a:ext uri="{28A0092B-C50C-407E-A947-70E740481C1C}">
                <a14:useLocalDpi xmlns:a14="http://schemas.microsoft.com/office/drawing/2010/main" val="0"/>
              </a:ext>
            </a:extLst>
          </a:blip>
          <a:srcRect b="24348"/>
          <a:stretch/>
        </p:blipFill>
        <p:spPr>
          <a:xfrm>
            <a:off x="2200721" y="3992578"/>
            <a:ext cx="2160000" cy="1215173"/>
          </a:xfrm>
          <a:prstGeom prst="rect">
            <a:avLst/>
          </a:prstGeom>
        </p:spPr>
      </p:pic>
    </p:spTree>
    <p:extLst>
      <p:ext uri="{BB962C8B-B14F-4D97-AF65-F5344CB8AC3E}">
        <p14:creationId xmlns:p14="http://schemas.microsoft.com/office/powerpoint/2010/main" val="4087293474"/>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TextShape 7"/>
          <p:cNvSpPr txBox="1"/>
          <p:nvPr/>
        </p:nvSpPr>
        <p:spPr>
          <a:xfrm>
            <a:off x="1143000" y="5726970"/>
            <a:ext cx="351000" cy="273510"/>
          </a:xfrm>
          <a:prstGeom prst="rect">
            <a:avLst/>
          </a:prstGeom>
          <a:noFill/>
          <a:ln>
            <a:noFill/>
          </a:ln>
        </p:spPr>
        <p:txBody>
          <a:bodyPr anchor="ctr"/>
          <a:lstStyle/>
          <a:p>
            <a:endParaRPr lang="it-IT" spc="-1">
              <a:latin typeface="Times New Roman"/>
            </a:endParaRPr>
          </a:p>
        </p:txBody>
      </p:sp>
      <p:sp>
        <p:nvSpPr>
          <p:cNvPr id="7" name="CustomShape 8">
            <a:extLst>
              <a:ext uri="{FF2B5EF4-FFF2-40B4-BE49-F238E27FC236}">
                <a16:creationId xmlns:a16="http://schemas.microsoft.com/office/drawing/2014/main" id="{37AED87C-6AFC-45DB-BA90-78724480365B}"/>
              </a:ext>
            </a:extLst>
          </p:cNvPr>
          <p:cNvSpPr/>
          <p:nvPr/>
        </p:nvSpPr>
        <p:spPr>
          <a:xfrm>
            <a:off x="313492" y="2187255"/>
            <a:ext cx="4320480" cy="253916"/>
          </a:xfrm>
          <a:prstGeom prst="rect">
            <a:avLst/>
          </a:prstGeom>
          <a:noFill/>
          <a:ln w="9360">
            <a:noFill/>
          </a:ln>
        </p:spPr>
        <p:style>
          <a:lnRef idx="0">
            <a:scrgbClr r="0" g="0" b="0"/>
          </a:lnRef>
          <a:fillRef idx="0">
            <a:scrgbClr r="0" g="0" b="0"/>
          </a:fillRef>
          <a:effectRef idx="0">
            <a:scrgbClr r="0" g="0" b="0"/>
          </a:effectRef>
          <a:fontRef idx="minor"/>
        </p:style>
        <p:txBody>
          <a:bodyPr lIns="67500" tIns="33750" rIns="67500" bIns="33750"/>
          <a:lstStyle/>
          <a:p>
            <a:pPr>
              <a:lnSpc>
                <a:spcPct val="100000"/>
              </a:lnSpc>
            </a:pPr>
            <a:r>
              <a:rPr lang="it-IT" sz="1500" b="1" spc="-1" dirty="0">
                <a:solidFill>
                  <a:srgbClr val="000000"/>
                </a:solidFill>
                <a:latin typeface="Tahoma"/>
              </a:rPr>
              <a:t>Evoluzione del quadro tecnico – normativo</a:t>
            </a:r>
            <a:endParaRPr lang="it-IT" sz="1500" b="1" spc="-1" dirty="0">
              <a:latin typeface="Arial"/>
            </a:endParaRPr>
          </a:p>
          <a:p>
            <a:pPr algn="ctr">
              <a:lnSpc>
                <a:spcPct val="100000"/>
              </a:lnSpc>
            </a:pPr>
            <a:endParaRPr lang="it-IT" sz="1500" spc="-1" dirty="0">
              <a:latin typeface="Arial"/>
            </a:endParaRPr>
          </a:p>
        </p:txBody>
      </p:sp>
      <p:graphicFrame>
        <p:nvGraphicFramePr>
          <p:cNvPr id="8" name="Diagramma 7">
            <a:extLst>
              <a:ext uri="{FF2B5EF4-FFF2-40B4-BE49-F238E27FC236}">
                <a16:creationId xmlns:a16="http://schemas.microsoft.com/office/drawing/2014/main" id="{F2C7C52E-D7EA-40BC-973D-5887C1584867}"/>
              </a:ext>
            </a:extLst>
          </p:cNvPr>
          <p:cNvGraphicFramePr/>
          <p:nvPr/>
        </p:nvGraphicFramePr>
        <p:xfrm>
          <a:off x="1277634" y="3498785"/>
          <a:ext cx="6534726" cy="22181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CasellaDiTesto 2">
            <a:extLst>
              <a:ext uri="{FF2B5EF4-FFF2-40B4-BE49-F238E27FC236}">
                <a16:creationId xmlns:a16="http://schemas.microsoft.com/office/drawing/2014/main" id="{50F96508-2F7E-4E11-B1CE-FDDCDFE29D00}"/>
              </a:ext>
            </a:extLst>
          </p:cNvPr>
          <p:cNvSpPr txBox="1"/>
          <p:nvPr/>
        </p:nvSpPr>
        <p:spPr>
          <a:xfrm>
            <a:off x="1547666" y="4509120"/>
            <a:ext cx="403079" cy="369332"/>
          </a:xfrm>
          <a:prstGeom prst="rect">
            <a:avLst/>
          </a:prstGeom>
          <a:noFill/>
        </p:spPr>
        <p:txBody>
          <a:bodyPr wrap="square" rtlCol="0">
            <a:spAutoFit/>
          </a:bodyPr>
          <a:lstStyle/>
          <a:p>
            <a:pPr algn="ctr"/>
            <a:r>
              <a:rPr lang="it-IT" sz="900" dirty="0"/>
              <a:t>1967</a:t>
            </a:r>
          </a:p>
        </p:txBody>
      </p:sp>
      <p:sp>
        <p:nvSpPr>
          <p:cNvPr id="11" name="CasellaDiTesto 10">
            <a:extLst>
              <a:ext uri="{FF2B5EF4-FFF2-40B4-BE49-F238E27FC236}">
                <a16:creationId xmlns:a16="http://schemas.microsoft.com/office/drawing/2014/main" id="{0ABB72EB-1751-4984-A020-575CBC224B53}"/>
              </a:ext>
            </a:extLst>
          </p:cNvPr>
          <p:cNvSpPr txBox="1"/>
          <p:nvPr/>
        </p:nvSpPr>
        <p:spPr>
          <a:xfrm>
            <a:off x="2536046" y="4509122"/>
            <a:ext cx="403079" cy="369332"/>
          </a:xfrm>
          <a:prstGeom prst="rect">
            <a:avLst/>
          </a:prstGeom>
          <a:noFill/>
        </p:spPr>
        <p:txBody>
          <a:bodyPr wrap="square" rtlCol="0">
            <a:spAutoFit/>
          </a:bodyPr>
          <a:lstStyle/>
          <a:p>
            <a:pPr algn="ctr"/>
            <a:r>
              <a:rPr lang="it-IT" sz="900" dirty="0"/>
              <a:t>1991</a:t>
            </a:r>
          </a:p>
        </p:txBody>
      </p:sp>
      <p:sp>
        <p:nvSpPr>
          <p:cNvPr id="12" name="CasellaDiTesto 11">
            <a:extLst>
              <a:ext uri="{FF2B5EF4-FFF2-40B4-BE49-F238E27FC236}">
                <a16:creationId xmlns:a16="http://schemas.microsoft.com/office/drawing/2014/main" id="{35699784-4DC6-464E-8BE9-99B2F091E6B7}"/>
              </a:ext>
            </a:extLst>
          </p:cNvPr>
          <p:cNvSpPr txBox="1"/>
          <p:nvPr/>
        </p:nvSpPr>
        <p:spPr>
          <a:xfrm>
            <a:off x="3524427" y="4509120"/>
            <a:ext cx="403079" cy="369332"/>
          </a:xfrm>
          <a:prstGeom prst="rect">
            <a:avLst/>
          </a:prstGeom>
          <a:noFill/>
        </p:spPr>
        <p:txBody>
          <a:bodyPr wrap="square" rtlCol="0">
            <a:spAutoFit/>
          </a:bodyPr>
          <a:lstStyle/>
          <a:p>
            <a:pPr algn="ctr"/>
            <a:r>
              <a:rPr lang="it-IT" sz="900" dirty="0"/>
              <a:t>1993</a:t>
            </a:r>
          </a:p>
        </p:txBody>
      </p:sp>
      <p:sp>
        <p:nvSpPr>
          <p:cNvPr id="13" name="CasellaDiTesto 12">
            <a:extLst>
              <a:ext uri="{FF2B5EF4-FFF2-40B4-BE49-F238E27FC236}">
                <a16:creationId xmlns:a16="http://schemas.microsoft.com/office/drawing/2014/main" id="{6A57B416-D03E-43F6-97F9-EF7DD50B5B67}"/>
              </a:ext>
            </a:extLst>
          </p:cNvPr>
          <p:cNvSpPr txBox="1"/>
          <p:nvPr/>
        </p:nvSpPr>
        <p:spPr>
          <a:xfrm>
            <a:off x="4522791" y="4509121"/>
            <a:ext cx="403079" cy="369332"/>
          </a:xfrm>
          <a:prstGeom prst="rect">
            <a:avLst/>
          </a:prstGeom>
          <a:noFill/>
        </p:spPr>
        <p:txBody>
          <a:bodyPr wrap="square" rtlCol="0">
            <a:spAutoFit/>
          </a:bodyPr>
          <a:lstStyle/>
          <a:p>
            <a:pPr algn="ctr"/>
            <a:r>
              <a:rPr lang="it-IT" sz="900" dirty="0"/>
              <a:t>2008</a:t>
            </a:r>
          </a:p>
        </p:txBody>
      </p:sp>
      <p:sp>
        <p:nvSpPr>
          <p:cNvPr id="14" name="CasellaDiTesto 13">
            <a:extLst>
              <a:ext uri="{FF2B5EF4-FFF2-40B4-BE49-F238E27FC236}">
                <a16:creationId xmlns:a16="http://schemas.microsoft.com/office/drawing/2014/main" id="{70574208-EA29-4816-A37B-33BC9B761DEB}"/>
              </a:ext>
            </a:extLst>
          </p:cNvPr>
          <p:cNvSpPr txBox="1"/>
          <p:nvPr/>
        </p:nvSpPr>
        <p:spPr>
          <a:xfrm>
            <a:off x="5501188" y="4509120"/>
            <a:ext cx="403079" cy="369332"/>
          </a:xfrm>
          <a:prstGeom prst="rect">
            <a:avLst/>
          </a:prstGeom>
          <a:noFill/>
        </p:spPr>
        <p:txBody>
          <a:bodyPr wrap="square" rtlCol="0">
            <a:spAutoFit/>
          </a:bodyPr>
          <a:lstStyle/>
          <a:p>
            <a:pPr algn="ctr"/>
            <a:r>
              <a:rPr lang="it-IT" sz="900" dirty="0"/>
              <a:t>2018</a:t>
            </a:r>
          </a:p>
        </p:txBody>
      </p:sp>
      <p:sp>
        <p:nvSpPr>
          <p:cNvPr id="15" name="CasellaDiTesto 14">
            <a:extLst>
              <a:ext uri="{FF2B5EF4-FFF2-40B4-BE49-F238E27FC236}">
                <a16:creationId xmlns:a16="http://schemas.microsoft.com/office/drawing/2014/main" id="{8C7990D8-2CBC-4993-B923-B332E87C0889}"/>
              </a:ext>
            </a:extLst>
          </p:cNvPr>
          <p:cNvSpPr txBox="1"/>
          <p:nvPr/>
        </p:nvSpPr>
        <p:spPr>
          <a:xfrm>
            <a:off x="6479584" y="4509121"/>
            <a:ext cx="403079" cy="369332"/>
          </a:xfrm>
          <a:prstGeom prst="rect">
            <a:avLst/>
          </a:prstGeom>
          <a:noFill/>
        </p:spPr>
        <p:txBody>
          <a:bodyPr wrap="square" rtlCol="0">
            <a:spAutoFit/>
          </a:bodyPr>
          <a:lstStyle/>
          <a:p>
            <a:pPr algn="ctr"/>
            <a:r>
              <a:rPr lang="it-IT" sz="900" dirty="0"/>
              <a:t>2020</a:t>
            </a:r>
          </a:p>
        </p:txBody>
      </p:sp>
      <p:pic>
        <p:nvPicPr>
          <p:cNvPr id="1026" name="Picture 2">
            <a:extLst>
              <a:ext uri="{FF2B5EF4-FFF2-40B4-BE49-F238E27FC236}">
                <a16:creationId xmlns:a16="http://schemas.microsoft.com/office/drawing/2014/main" id="{A4B06FC9-1F5A-4C69-AB5F-4C88FC7E9EF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40679" y="1719202"/>
            <a:ext cx="2303003" cy="1535336"/>
          </a:xfrm>
          <a:prstGeom prst="rect">
            <a:avLst/>
          </a:prstGeom>
          <a:noFill/>
          <a:extLst>
            <a:ext uri="{909E8E84-426E-40DD-AFC4-6F175D3DCCD1}">
              <a14:hiddenFill xmlns:a14="http://schemas.microsoft.com/office/drawing/2010/main">
                <a:solidFill>
                  <a:srgbClr val="FFFFFF"/>
                </a:solidFill>
              </a14:hiddenFill>
            </a:ext>
          </a:extLst>
        </p:spPr>
      </p:pic>
      <p:sp>
        <p:nvSpPr>
          <p:cNvPr id="19" name="CasellaDiTesto 18">
            <a:extLst>
              <a:ext uri="{FF2B5EF4-FFF2-40B4-BE49-F238E27FC236}">
                <a16:creationId xmlns:a16="http://schemas.microsoft.com/office/drawing/2014/main" id="{12A15DFF-C6DF-4838-BB6E-4789478077E5}"/>
              </a:ext>
            </a:extLst>
          </p:cNvPr>
          <p:cNvSpPr txBox="1"/>
          <p:nvPr/>
        </p:nvSpPr>
        <p:spPr>
          <a:xfrm>
            <a:off x="5112060" y="3378835"/>
            <a:ext cx="2303003" cy="300082"/>
          </a:xfrm>
          <a:prstGeom prst="rect">
            <a:avLst/>
          </a:prstGeom>
          <a:noFill/>
        </p:spPr>
        <p:txBody>
          <a:bodyPr wrap="square" rtlCol="0">
            <a:spAutoFit/>
          </a:bodyPr>
          <a:lstStyle/>
          <a:p>
            <a:r>
              <a:rPr lang="it-IT" sz="1350" dirty="0">
                <a:solidFill>
                  <a:srgbClr val="FF0000"/>
                </a:solidFill>
              </a:rPr>
              <a:t>Crollo Ponte Morandi (2018)</a:t>
            </a:r>
          </a:p>
        </p:txBody>
      </p:sp>
      <p:cxnSp>
        <p:nvCxnSpPr>
          <p:cNvPr id="4" name="Connettore diritto 3">
            <a:extLst>
              <a:ext uri="{FF2B5EF4-FFF2-40B4-BE49-F238E27FC236}">
                <a16:creationId xmlns:a16="http://schemas.microsoft.com/office/drawing/2014/main" id="{5071E9AF-87DA-446A-8791-ED37E9EF3744}"/>
              </a:ext>
            </a:extLst>
          </p:cNvPr>
          <p:cNvCxnSpPr>
            <a:cxnSpLocks/>
          </p:cNvCxnSpPr>
          <p:nvPr/>
        </p:nvCxnSpPr>
        <p:spPr>
          <a:xfrm>
            <a:off x="6192180" y="3650431"/>
            <a:ext cx="0" cy="1717382"/>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 name="Segnaposto testo 4"/>
          <p:cNvSpPr>
            <a:spLocks noGrp="1"/>
          </p:cNvSpPr>
          <p:nvPr>
            <p:ph type="body" sz="quarter" idx="13"/>
          </p:nvPr>
        </p:nvSpPr>
        <p:spPr/>
        <p:txBody>
          <a:bodyPr/>
          <a:lstStyle/>
          <a:p>
            <a:endParaRPr lang="it-IT" dirty="0"/>
          </a:p>
        </p:txBody>
      </p:sp>
    </p:spTree>
    <p:extLst>
      <p:ext uri="{BB962C8B-B14F-4D97-AF65-F5344CB8AC3E}">
        <p14:creationId xmlns:p14="http://schemas.microsoft.com/office/powerpoint/2010/main" val="1475063634"/>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TextShape 7"/>
          <p:cNvSpPr txBox="1"/>
          <p:nvPr/>
        </p:nvSpPr>
        <p:spPr>
          <a:xfrm>
            <a:off x="1143000" y="5726970"/>
            <a:ext cx="351000" cy="273510"/>
          </a:xfrm>
          <a:prstGeom prst="rect">
            <a:avLst/>
          </a:prstGeom>
          <a:noFill/>
          <a:ln>
            <a:noFill/>
          </a:ln>
        </p:spPr>
        <p:txBody>
          <a:bodyPr anchor="ctr"/>
          <a:lstStyle/>
          <a:p>
            <a:endParaRPr lang="it-IT" spc="-1">
              <a:latin typeface="Times New Roman"/>
            </a:endParaRPr>
          </a:p>
        </p:txBody>
      </p:sp>
      <p:sp>
        <p:nvSpPr>
          <p:cNvPr id="7" name="CustomShape 8">
            <a:extLst>
              <a:ext uri="{FF2B5EF4-FFF2-40B4-BE49-F238E27FC236}">
                <a16:creationId xmlns:a16="http://schemas.microsoft.com/office/drawing/2014/main" id="{74590C0F-0157-461C-8BDA-AD4AB652DE0F}"/>
              </a:ext>
            </a:extLst>
          </p:cNvPr>
          <p:cNvSpPr/>
          <p:nvPr/>
        </p:nvSpPr>
        <p:spPr>
          <a:xfrm>
            <a:off x="1277634" y="1430778"/>
            <a:ext cx="6318702" cy="253916"/>
          </a:xfrm>
          <a:prstGeom prst="rect">
            <a:avLst/>
          </a:prstGeom>
          <a:noFill/>
          <a:ln w="9360">
            <a:noFill/>
          </a:ln>
        </p:spPr>
        <p:style>
          <a:lnRef idx="0">
            <a:scrgbClr r="0" g="0" b="0"/>
          </a:lnRef>
          <a:fillRef idx="0">
            <a:scrgbClr r="0" g="0" b="0"/>
          </a:fillRef>
          <a:effectRef idx="0">
            <a:scrgbClr r="0" g="0" b="0"/>
          </a:effectRef>
          <a:fontRef idx="minor"/>
        </p:style>
        <p:txBody>
          <a:bodyPr lIns="67500" tIns="33750" rIns="67500" bIns="33750"/>
          <a:lstStyle/>
          <a:p>
            <a:pPr>
              <a:lnSpc>
                <a:spcPct val="100000"/>
              </a:lnSpc>
            </a:pPr>
            <a:r>
              <a:rPr lang="it-IT" sz="1500" b="1" spc="-1" dirty="0">
                <a:solidFill>
                  <a:srgbClr val="000000"/>
                </a:solidFill>
                <a:latin typeface="Tahoma"/>
              </a:rPr>
              <a:t>Il sistema di gestione dei ponti secondo nuove Linee Guida 2020</a:t>
            </a:r>
            <a:endParaRPr lang="it-IT" sz="1500" b="1" spc="-1" dirty="0">
              <a:latin typeface="Arial"/>
            </a:endParaRPr>
          </a:p>
          <a:p>
            <a:pPr algn="ctr">
              <a:lnSpc>
                <a:spcPct val="100000"/>
              </a:lnSpc>
            </a:pPr>
            <a:endParaRPr lang="it-IT" sz="1500" spc="-1" dirty="0">
              <a:latin typeface="Arial"/>
            </a:endParaRPr>
          </a:p>
        </p:txBody>
      </p:sp>
      <p:sp>
        <p:nvSpPr>
          <p:cNvPr id="14" name="CasellaDiTesto 13">
            <a:extLst>
              <a:ext uri="{FF2B5EF4-FFF2-40B4-BE49-F238E27FC236}">
                <a16:creationId xmlns:a16="http://schemas.microsoft.com/office/drawing/2014/main" id="{79415078-B041-42F0-8F23-4AF162A8D39A}"/>
              </a:ext>
            </a:extLst>
          </p:cNvPr>
          <p:cNvSpPr txBox="1"/>
          <p:nvPr/>
        </p:nvSpPr>
        <p:spPr>
          <a:xfrm>
            <a:off x="3391649" y="3921163"/>
            <a:ext cx="1144802" cy="715581"/>
          </a:xfrm>
          <a:prstGeom prst="rect">
            <a:avLst/>
          </a:prstGeom>
          <a:noFill/>
        </p:spPr>
        <p:txBody>
          <a:bodyPr wrap="square" rtlCol="0">
            <a:spAutoFit/>
          </a:bodyPr>
          <a:lstStyle/>
          <a:p>
            <a:pPr algn="ctr"/>
            <a:r>
              <a:rPr lang="it-IT" sz="1350" dirty="0">
                <a:solidFill>
                  <a:srgbClr val="FF0000"/>
                </a:solidFill>
              </a:rPr>
              <a:t>Indicatore numerico del degrado</a:t>
            </a:r>
          </a:p>
        </p:txBody>
      </p:sp>
      <p:sp>
        <p:nvSpPr>
          <p:cNvPr id="11" name="Parentesi graffa aperta 10">
            <a:extLst>
              <a:ext uri="{FF2B5EF4-FFF2-40B4-BE49-F238E27FC236}">
                <a16:creationId xmlns:a16="http://schemas.microsoft.com/office/drawing/2014/main" id="{F64A83A4-20AD-401B-8CE9-753A28E9A71E}"/>
              </a:ext>
            </a:extLst>
          </p:cNvPr>
          <p:cNvSpPr/>
          <p:nvPr/>
        </p:nvSpPr>
        <p:spPr>
          <a:xfrm rot="5400000">
            <a:off x="5289984" y="3268407"/>
            <a:ext cx="511180" cy="3293779"/>
          </a:xfrm>
          <a:prstGeom prst="leftBrace">
            <a:avLst>
              <a:gd name="adj1" fmla="val 30693"/>
              <a:gd name="adj2" fmla="val 50000"/>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sz="1350" dirty="0"/>
          </a:p>
        </p:txBody>
      </p:sp>
      <p:sp>
        <p:nvSpPr>
          <p:cNvPr id="12" name="CasellaDiTesto 11">
            <a:extLst>
              <a:ext uri="{FF2B5EF4-FFF2-40B4-BE49-F238E27FC236}">
                <a16:creationId xmlns:a16="http://schemas.microsoft.com/office/drawing/2014/main" id="{B0F360C0-762D-4AA9-AFC8-3C4505032ABB}"/>
              </a:ext>
            </a:extLst>
          </p:cNvPr>
          <p:cNvSpPr txBox="1"/>
          <p:nvPr/>
        </p:nvSpPr>
        <p:spPr>
          <a:xfrm>
            <a:off x="3952105" y="4953202"/>
            <a:ext cx="3330974" cy="276999"/>
          </a:xfrm>
          <a:prstGeom prst="rect">
            <a:avLst/>
          </a:prstGeom>
          <a:noFill/>
        </p:spPr>
        <p:txBody>
          <a:bodyPr wrap="square" rtlCol="0">
            <a:spAutoFit/>
          </a:bodyPr>
          <a:lstStyle/>
          <a:p>
            <a:r>
              <a:rPr lang="it-IT" sz="1200" dirty="0">
                <a:solidFill>
                  <a:srgbClr val="00B050"/>
                </a:solidFill>
              </a:rPr>
              <a:t>Bassa </a:t>
            </a:r>
            <a:r>
              <a:rPr lang="it-IT" sz="1200" dirty="0">
                <a:solidFill>
                  <a:srgbClr val="92D050"/>
                </a:solidFill>
              </a:rPr>
              <a:t>Medio – bassa </a:t>
            </a:r>
            <a:r>
              <a:rPr lang="it-IT" sz="1200" dirty="0">
                <a:solidFill>
                  <a:srgbClr val="FFC000"/>
                </a:solidFill>
              </a:rPr>
              <a:t>Media </a:t>
            </a:r>
            <a:r>
              <a:rPr lang="it-IT" sz="1200" dirty="0">
                <a:solidFill>
                  <a:schemeClr val="accent6"/>
                </a:solidFill>
              </a:rPr>
              <a:t>Medio – alta </a:t>
            </a:r>
            <a:r>
              <a:rPr lang="it-IT" sz="1200" dirty="0" err="1">
                <a:solidFill>
                  <a:srgbClr val="FF0000"/>
                </a:solidFill>
              </a:rPr>
              <a:t>Alta</a:t>
            </a:r>
            <a:endParaRPr lang="it-IT" sz="1200" dirty="0">
              <a:solidFill>
                <a:srgbClr val="FF0000"/>
              </a:solidFill>
            </a:endParaRPr>
          </a:p>
        </p:txBody>
      </p:sp>
      <p:pic>
        <p:nvPicPr>
          <p:cNvPr id="1028" name="Picture 4" descr="50 ingegneri strutturisti ANAS: cercasi tecnici per ispezione ponti |  Ingegneri.cc">
            <a:extLst>
              <a:ext uri="{FF2B5EF4-FFF2-40B4-BE49-F238E27FC236}">
                <a16:creationId xmlns:a16="http://schemas.microsoft.com/office/drawing/2014/main" id="{A2079B2E-6BE3-4448-B6C8-03D272BB2390}"/>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23009"/>
          <a:stretch/>
        </p:blipFill>
        <p:spPr bwMode="auto">
          <a:xfrm>
            <a:off x="1437019" y="2543059"/>
            <a:ext cx="1406177" cy="1217620"/>
          </a:xfrm>
          <a:prstGeom prst="rect">
            <a:avLst/>
          </a:prstGeom>
          <a:noFill/>
          <a:extLst>
            <a:ext uri="{909E8E84-426E-40DD-AFC4-6F175D3DCCD1}">
              <a14:hiddenFill xmlns:a14="http://schemas.microsoft.com/office/drawing/2010/main">
                <a:solidFill>
                  <a:srgbClr val="FFFFFF"/>
                </a:solidFill>
              </a14:hiddenFill>
            </a:ext>
          </a:extLst>
        </p:spPr>
      </p:pic>
      <p:sp>
        <p:nvSpPr>
          <p:cNvPr id="32" name="CasellaDiTesto 31">
            <a:extLst>
              <a:ext uri="{FF2B5EF4-FFF2-40B4-BE49-F238E27FC236}">
                <a16:creationId xmlns:a16="http://schemas.microsoft.com/office/drawing/2014/main" id="{0418EE97-3BF3-480A-B965-4023D5A7C2EB}"/>
              </a:ext>
            </a:extLst>
          </p:cNvPr>
          <p:cNvSpPr txBox="1"/>
          <p:nvPr/>
        </p:nvSpPr>
        <p:spPr>
          <a:xfrm>
            <a:off x="4956606" y="3919192"/>
            <a:ext cx="1144802" cy="715581"/>
          </a:xfrm>
          <a:prstGeom prst="rect">
            <a:avLst/>
          </a:prstGeom>
          <a:noFill/>
        </p:spPr>
        <p:txBody>
          <a:bodyPr wrap="square" rtlCol="0">
            <a:spAutoFit/>
          </a:bodyPr>
          <a:lstStyle/>
          <a:p>
            <a:pPr algn="ctr"/>
            <a:r>
              <a:rPr lang="it-IT" sz="1350" dirty="0">
                <a:solidFill>
                  <a:srgbClr val="FF0000"/>
                </a:solidFill>
              </a:rPr>
              <a:t>Classe di Attenzione del ponte</a:t>
            </a:r>
          </a:p>
        </p:txBody>
      </p:sp>
      <p:sp>
        <p:nvSpPr>
          <p:cNvPr id="36" name="CasellaDiTesto 35">
            <a:extLst>
              <a:ext uri="{FF2B5EF4-FFF2-40B4-BE49-F238E27FC236}">
                <a16:creationId xmlns:a16="http://schemas.microsoft.com/office/drawing/2014/main" id="{AC80C596-CC45-476E-99A2-32B39CC84334}"/>
              </a:ext>
            </a:extLst>
          </p:cNvPr>
          <p:cNvSpPr txBox="1"/>
          <p:nvPr/>
        </p:nvSpPr>
        <p:spPr>
          <a:xfrm>
            <a:off x="6462213" y="4023068"/>
            <a:ext cx="1216306" cy="507831"/>
          </a:xfrm>
          <a:prstGeom prst="rect">
            <a:avLst/>
          </a:prstGeom>
          <a:noFill/>
        </p:spPr>
        <p:txBody>
          <a:bodyPr wrap="square" rtlCol="0">
            <a:spAutoFit/>
          </a:bodyPr>
          <a:lstStyle/>
          <a:p>
            <a:pPr algn="ctr"/>
            <a:r>
              <a:rPr lang="it-IT" sz="1350" dirty="0">
                <a:solidFill>
                  <a:srgbClr val="FF0000"/>
                </a:solidFill>
              </a:rPr>
              <a:t>Interventi di manutenzione</a:t>
            </a:r>
          </a:p>
        </p:txBody>
      </p:sp>
      <p:cxnSp>
        <p:nvCxnSpPr>
          <p:cNvPr id="6" name="Connettore 2 5">
            <a:extLst>
              <a:ext uri="{FF2B5EF4-FFF2-40B4-BE49-F238E27FC236}">
                <a16:creationId xmlns:a16="http://schemas.microsoft.com/office/drawing/2014/main" id="{CA286967-647A-4056-8D3E-F76ACAD50104}"/>
              </a:ext>
            </a:extLst>
          </p:cNvPr>
          <p:cNvCxnSpPr>
            <a:cxnSpLocks/>
          </p:cNvCxnSpPr>
          <p:nvPr/>
        </p:nvCxnSpPr>
        <p:spPr>
          <a:xfrm>
            <a:off x="2925989" y="4265729"/>
            <a:ext cx="378042"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41" name="Connettore 2 40">
            <a:extLst>
              <a:ext uri="{FF2B5EF4-FFF2-40B4-BE49-F238E27FC236}">
                <a16:creationId xmlns:a16="http://schemas.microsoft.com/office/drawing/2014/main" id="{49B88527-FD1A-4635-80B2-ED9D1F0E1437}"/>
              </a:ext>
            </a:extLst>
          </p:cNvPr>
          <p:cNvCxnSpPr>
            <a:cxnSpLocks/>
          </p:cNvCxnSpPr>
          <p:nvPr/>
        </p:nvCxnSpPr>
        <p:spPr>
          <a:xfrm>
            <a:off x="4578561" y="4260866"/>
            <a:ext cx="378042"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42" name="Connettore 2 41">
            <a:extLst>
              <a:ext uri="{FF2B5EF4-FFF2-40B4-BE49-F238E27FC236}">
                <a16:creationId xmlns:a16="http://schemas.microsoft.com/office/drawing/2014/main" id="{3CFAFEF0-03CF-41F2-B36B-7B7291EB2031}"/>
              </a:ext>
            </a:extLst>
          </p:cNvPr>
          <p:cNvCxnSpPr>
            <a:cxnSpLocks/>
          </p:cNvCxnSpPr>
          <p:nvPr/>
        </p:nvCxnSpPr>
        <p:spPr>
          <a:xfrm>
            <a:off x="6084168" y="4265729"/>
            <a:ext cx="378042"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43" name="CasellaDiTesto 42">
            <a:extLst>
              <a:ext uri="{FF2B5EF4-FFF2-40B4-BE49-F238E27FC236}">
                <a16:creationId xmlns:a16="http://schemas.microsoft.com/office/drawing/2014/main" id="{98D5DB7A-2066-4FB0-A0D3-DB46BA757698}"/>
              </a:ext>
            </a:extLst>
          </p:cNvPr>
          <p:cNvSpPr txBox="1"/>
          <p:nvPr/>
        </p:nvSpPr>
        <p:spPr>
          <a:xfrm>
            <a:off x="3093713" y="1978759"/>
            <a:ext cx="2686549" cy="300082"/>
          </a:xfrm>
          <a:prstGeom prst="rect">
            <a:avLst/>
          </a:prstGeom>
          <a:noFill/>
        </p:spPr>
        <p:txBody>
          <a:bodyPr wrap="square" rtlCol="0">
            <a:spAutoFit/>
          </a:bodyPr>
          <a:lstStyle/>
          <a:p>
            <a:pPr algn="ctr"/>
            <a:r>
              <a:rPr lang="it-IT" sz="1350" b="1" dirty="0">
                <a:solidFill>
                  <a:srgbClr val="FF0000"/>
                </a:solidFill>
              </a:rPr>
              <a:t>Approccio multilivello</a:t>
            </a:r>
          </a:p>
        </p:txBody>
      </p:sp>
      <p:pic>
        <p:nvPicPr>
          <p:cNvPr id="10" name="Immagine 9">
            <a:extLst>
              <a:ext uri="{FF2B5EF4-FFF2-40B4-BE49-F238E27FC236}">
                <a16:creationId xmlns:a16="http://schemas.microsoft.com/office/drawing/2014/main" id="{29B06DA6-FE50-40AF-9E42-E1E154EAC16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59922" y="2702045"/>
            <a:ext cx="903057" cy="903057"/>
          </a:xfrm>
          <a:prstGeom prst="rect">
            <a:avLst/>
          </a:prstGeom>
        </p:spPr>
      </p:pic>
      <p:sp>
        <p:nvSpPr>
          <p:cNvPr id="46" name="CasellaDiTesto 45">
            <a:extLst>
              <a:ext uri="{FF2B5EF4-FFF2-40B4-BE49-F238E27FC236}">
                <a16:creationId xmlns:a16="http://schemas.microsoft.com/office/drawing/2014/main" id="{4F08BAF1-0148-4435-80BA-8383DD15C9BC}"/>
              </a:ext>
            </a:extLst>
          </p:cNvPr>
          <p:cNvSpPr txBox="1"/>
          <p:nvPr/>
        </p:nvSpPr>
        <p:spPr>
          <a:xfrm>
            <a:off x="1442017" y="4108783"/>
            <a:ext cx="1406177" cy="300082"/>
          </a:xfrm>
          <a:prstGeom prst="rect">
            <a:avLst/>
          </a:prstGeom>
          <a:noFill/>
        </p:spPr>
        <p:txBody>
          <a:bodyPr wrap="square" rtlCol="0">
            <a:spAutoFit/>
          </a:bodyPr>
          <a:lstStyle/>
          <a:p>
            <a:pPr algn="ctr"/>
            <a:r>
              <a:rPr lang="it-IT" sz="1350" dirty="0">
                <a:solidFill>
                  <a:srgbClr val="FF0000"/>
                </a:solidFill>
              </a:rPr>
              <a:t>Ispezioni visive</a:t>
            </a:r>
          </a:p>
        </p:txBody>
      </p:sp>
      <p:pic>
        <p:nvPicPr>
          <p:cNvPr id="44" name="Immagine 43">
            <a:extLst>
              <a:ext uri="{FF2B5EF4-FFF2-40B4-BE49-F238E27FC236}">
                <a16:creationId xmlns:a16="http://schemas.microsoft.com/office/drawing/2014/main" id="{8788F099-798F-4A0C-990B-073AC244805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54809" y="2651561"/>
            <a:ext cx="1018481" cy="1018481"/>
          </a:xfrm>
          <a:prstGeom prst="rect">
            <a:avLst/>
          </a:prstGeom>
        </p:spPr>
      </p:pic>
      <p:pic>
        <p:nvPicPr>
          <p:cNvPr id="47" name="Immagine 46">
            <a:extLst>
              <a:ext uri="{FF2B5EF4-FFF2-40B4-BE49-F238E27FC236}">
                <a16:creationId xmlns:a16="http://schemas.microsoft.com/office/drawing/2014/main" id="{C6220FDE-2C5D-4D36-8DBB-9034443162C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913144" y="2532956"/>
            <a:ext cx="1264854" cy="1264854"/>
          </a:xfrm>
          <a:prstGeom prst="rect">
            <a:avLst/>
          </a:prstGeom>
        </p:spPr>
      </p:pic>
      <p:sp>
        <p:nvSpPr>
          <p:cNvPr id="3" name="Segnaposto testo 2"/>
          <p:cNvSpPr>
            <a:spLocks noGrp="1"/>
          </p:cNvSpPr>
          <p:nvPr>
            <p:ph type="body" sz="quarter" idx="13"/>
          </p:nvPr>
        </p:nvSpPr>
        <p:spPr/>
        <p:txBody>
          <a:bodyPr/>
          <a:lstStyle/>
          <a:p>
            <a:endParaRPr lang="it-IT"/>
          </a:p>
        </p:txBody>
      </p:sp>
    </p:spTree>
    <p:extLst>
      <p:ext uri="{BB962C8B-B14F-4D97-AF65-F5344CB8AC3E}">
        <p14:creationId xmlns:p14="http://schemas.microsoft.com/office/powerpoint/2010/main" val="143615199"/>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TextShape 7"/>
          <p:cNvSpPr txBox="1"/>
          <p:nvPr/>
        </p:nvSpPr>
        <p:spPr>
          <a:xfrm>
            <a:off x="1143000" y="5726970"/>
            <a:ext cx="351000" cy="273510"/>
          </a:xfrm>
          <a:prstGeom prst="rect">
            <a:avLst/>
          </a:prstGeom>
          <a:noFill/>
          <a:ln>
            <a:noFill/>
          </a:ln>
        </p:spPr>
        <p:txBody>
          <a:bodyPr anchor="ctr"/>
          <a:lstStyle/>
          <a:p>
            <a:endParaRPr lang="it-IT" spc="-1">
              <a:latin typeface="Times New Roman"/>
            </a:endParaRPr>
          </a:p>
        </p:txBody>
      </p:sp>
      <p:sp>
        <p:nvSpPr>
          <p:cNvPr id="17" name="CustomShape 8">
            <a:extLst>
              <a:ext uri="{FF2B5EF4-FFF2-40B4-BE49-F238E27FC236}">
                <a16:creationId xmlns:a16="http://schemas.microsoft.com/office/drawing/2014/main" id="{AD8C0147-9097-4F1C-9D40-C1397BEEEE45}"/>
              </a:ext>
            </a:extLst>
          </p:cNvPr>
          <p:cNvSpPr/>
          <p:nvPr/>
        </p:nvSpPr>
        <p:spPr>
          <a:xfrm>
            <a:off x="1309981" y="1408205"/>
            <a:ext cx="5346594" cy="253916"/>
          </a:xfrm>
          <a:prstGeom prst="rect">
            <a:avLst/>
          </a:prstGeom>
          <a:noFill/>
          <a:ln w="9360">
            <a:noFill/>
          </a:ln>
        </p:spPr>
        <p:style>
          <a:lnRef idx="0">
            <a:scrgbClr r="0" g="0" b="0"/>
          </a:lnRef>
          <a:fillRef idx="0">
            <a:scrgbClr r="0" g="0" b="0"/>
          </a:fillRef>
          <a:effectRef idx="0">
            <a:scrgbClr r="0" g="0" b="0"/>
          </a:effectRef>
          <a:fontRef idx="minor"/>
        </p:style>
        <p:txBody>
          <a:bodyPr lIns="67500" tIns="33750" rIns="67500" bIns="33750"/>
          <a:lstStyle/>
          <a:p>
            <a:pPr>
              <a:lnSpc>
                <a:spcPct val="100000"/>
              </a:lnSpc>
            </a:pPr>
            <a:endParaRPr lang="it-IT" sz="1500" b="1" spc="-1" dirty="0">
              <a:solidFill>
                <a:srgbClr val="000000"/>
              </a:solidFill>
              <a:latin typeface="Tahoma"/>
            </a:endParaRPr>
          </a:p>
        </p:txBody>
      </p:sp>
      <p:sp>
        <p:nvSpPr>
          <p:cNvPr id="10" name="CustomShape 8">
            <a:extLst>
              <a:ext uri="{FF2B5EF4-FFF2-40B4-BE49-F238E27FC236}">
                <a16:creationId xmlns:a16="http://schemas.microsoft.com/office/drawing/2014/main" id="{84955F41-C9F8-4864-9A6B-1C57CB08CF04}"/>
              </a:ext>
            </a:extLst>
          </p:cNvPr>
          <p:cNvSpPr/>
          <p:nvPr/>
        </p:nvSpPr>
        <p:spPr>
          <a:xfrm>
            <a:off x="1558050" y="1832215"/>
            <a:ext cx="5346594" cy="253916"/>
          </a:xfrm>
          <a:prstGeom prst="rect">
            <a:avLst/>
          </a:prstGeom>
          <a:noFill/>
          <a:ln w="9360">
            <a:noFill/>
          </a:ln>
        </p:spPr>
        <p:style>
          <a:lnRef idx="0">
            <a:scrgbClr r="0" g="0" b="0"/>
          </a:lnRef>
          <a:fillRef idx="0">
            <a:scrgbClr r="0" g="0" b="0"/>
          </a:fillRef>
          <a:effectRef idx="0">
            <a:scrgbClr r="0" g="0" b="0"/>
          </a:effectRef>
          <a:fontRef idx="minor"/>
        </p:style>
        <p:txBody>
          <a:bodyPr lIns="67500" tIns="33750" rIns="67500" bIns="33750"/>
          <a:lstStyle/>
          <a:p>
            <a:pPr>
              <a:lnSpc>
                <a:spcPct val="100000"/>
              </a:lnSpc>
            </a:pPr>
            <a:r>
              <a:rPr lang="it-IT" sz="1500" b="1" spc="-1" dirty="0">
                <a:solidFill>
                  <a:srgbClr val="000000"/>
                </a:solidFill>
                <a:latin typeface="Tahoma"/>
              </a:rPr>
              <a:t>Indici numerici per la valutazione del degrado</a:t>
            </a:r>
            <a:endParaRPr lang="it-IT" sz="1500" spc="-1" dirty="0">
              <a:latin typeface="Arial"/>
            </a:endParaRPr>
          </a:p>
        </p:txBody>
      </p:sp>
      <p:pic>
        <p:nvPicPr>
          <p:cNvPr id="3074" name="Picture 2" descr="Viadotti ammalorati, al via lavori d&amp;#39;urgenza: Autostrade chiude le corsie -  Telenord.it">
            <a:extLst>
              <a:ext uri="{FF2B5EF4-FFF2-40B4-BE49-F238E27FC236}">
                <a16:creationId xmlns:a16="http://schemas.microsoft.com/office/drawing/2014/main" id="{01031A0E-7E56-4905-AA74-26836F499E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1505" y="2416811"/>
            <a:ext cx="4000500" cy="2250281"/>
          </a:xfrm>
          <a:prstGeom prst="rect">
            <a:avLst/>
          </a:prstGeom>
          <a:noFill/>
          <a:extLst>
            <a:ext uri="{909E8E84-426E-40DD-AFC4-6F175D3DCCD1}">
              <a14:hiddenFill xmlns:a14="http://schemas.microsoft.com/office/drawing/2010/main">
                <a:solidFill>
                  <a:srgbClr val="FFFFFF"/>
                </a:solidFill>
              </a14:hiddenFill>
            </a:ext>
          </a:extLst>
        </p:spPr>
      </p:pic>
      <p:sp>
        <p:nvSpPr>
          <p:cNvPr id="20" name="Ovale 19">
            <a:extLst>
              <a:ext uri="{FF2B5EF4-FFF2-40B4-BE49-F238E27FC236}">
                <a16:creationId xmlns:a16="http://schemas.microsoft.com/office/drawing/2014/main" id="{2324EB22-A005-44BE-96CE-52DD5F7BEBC1}"/>
              </a:ext>
            </a:extLst>
          </p:cNvPr>
          <p:cNvSpPr/>
          <p:nvPr/>
        </p:nvSpPr>
        <p:spPr>
          <a:xfrm>
            <a:off x="3856149" y="4006447"/>
            <a:ext cx="516030" cy="487523"/>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mc:AlternateContent xmlns:mc="http://schemas.openxmlformats.org/markup-compatibility/2006">
        <mc:Choice xmlns:a14="http://schemas.microsoft.com/office/drawing/2010/main" Requires="a14">
          <p:sp>
            <p:nvSpPr>
              <p:cNvPr id="19" name="CasellaDiTesto 18">
                <a:extLst>
                  <a:ext uri="{FF2B5EF4-FFF2-40B4-BE49-F238E27FC236}">
                    <a16:creationId xmlns:a16="http://schemas.microsoft.com/office/drawing/2014/main" id="{7CB2CAB6-2CF9-4FAD-B472-EB8722334617}"/>
                  </a:ext>
                </a:extLst>
              </p:cNvPr>
              <p:cNvSpPr txBox="1"/>
              <p:nvPr/>
            </p:nvSpPr>
            <p:spPr>
              <a:xfrm>
                <a:off x="3856149" y="4089660"/>
                <a:ext cx="516030" cy="34426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it-IT" sz="1350" i="1">
                              <a:latin typeface="Cambria Math" panose="02040503050406030204" pitchFamily="18" charset="0"/>
                            </a:rPr>
                          </m:ctrlPr>
                        </m:sSubSupPr>
                        <m:e>
                          <m:r>
                            <a:rPr lang="it-IT" sz="1350" i="1">
                              <a:latin typeface="Cambria Math" panose="02040503050406030204" pitchFamily="18" charset="0"/>
                            </a:rPr>
                            <m:t>𝐷</m:t>
                          </m:r>
                        </m:e>
                        <m:sub>
                          <m:r>
                            <a:rPr lang="it-IT" sz="1350" i="1">
                              <a:latin typeface="Cambria Math" panose="02040503050406030204" pitchFamily="18" charset="0"/>
                            </a:rPr>
                            <m:t>𝑅</m:t>
                          </m:r>
                        </m:sub>
                        <m:sup>
                          <m:r>
                            <a:rPr lang="it-IT" sz="1350" i="1">
                              <a:latin typeface="Cambria Math" panose="02040503050406030204" pitchFamily="18" charset="0"/>
                            </a:rPr>
                            <m:t>𝑝𝑖𝑙𝑎</m:t>
                          </m:r>
                        </m:sup>
                      </m:sSubSup>
                    </m:oMath>
                  </m:oMathPara>
                </a14:m>
                <a:endParaRPr lang="it-IT" sz="1350" dirty="0"/>
              </a:p>
            </p:txBody>
          </p:sp>
        </mc:Choice>
        <mc:Fallback>
          <p:sp>
            <p:nvSpPr>
              <p:cNvPr id="19" name="CasellaDiTesto 18">
                <a:extLst>
                  <a:ext uri="{FF2B5EF4-FFF2-40B4-BE49-F238E27FC236}">
                    <a16:creationId xmlns:a16="http://schemas.microsoft.com/office/drawing/2014/main" id="{7CB2CAB6-2CF9-4FAD-B472-EB8722334617}"/>
                  </a:ext>
                </a:extLst>
              </p:cNvPr>
              <p:cNvSpPr txBox="1">
                <a:spLocks noRot="1" noChangeAspect="1" noMove="1" noResize="1" noEditPoints="1" noAdjustHandles="1" noChangeArrowheads="1" noChangeShapeType="1" noTextEdit="1"/>
              </p:cNvSpPr>
              <p:nvPr/>
            </p:nvSpPr>
            <p:spPr>
              <a:xfrm>
                <a:off x="3856149" y="4089660"/>
                <a:ext cx="516030" cy="344261"/>
              </a:xfrm>
              <a:prstGeom prst="rect">
                <a:avLst/>
              </a:prstGeom>
              <a:blipFill>
                <a:blip r:embed="rId4"/>
                <a:stretch>
                  <a:fillRect/>
                </a:stretch>
              </a:blipFill>
            </p:spPr>
            <p:txBody>
              <a:bodyPr/>
              <a:lstStyle/>
              <a:p>
                <a:r>
                  <a:rPr lang="it-IT">
                    <a:noFill/>
                  </a:rPr>
                  <a:t> </a:t>
                </a:r>
              </a:p>
            </p:txBody>
          </p:sp>
        </mc:Fallback>
      </mc:AlternateContent>
      <p:sp>
        <p:nvSpPr>
          <p:cNvPr id="23" name="Ovale 22">
            <a:extLst>
              <a:ext uri="{FF2B5EF4-FFF2-40B4-BE49-F238E27FC236}">
                <a16:creationId xmlns:a16="http://schemas.microsoft.com/office/drawing/2014/main" id="{62CBBDC9-D288-4BD0-A10D-AFDB3DF04304}"/>
              </a:ext>
            </a:extLst>
          </p:cNvPr>
          <p:cNvSpPr/>
          <p:nvPr/>
        </p:nvSpPr>
        <p:spPr>
          <a:xfrm>
            <a:off x="4329717" y="2761319"/>
            <a:ext cx="594066" cy="487523"/>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dirty="0"/>
          </a:p>
        </p:txBody>
      </p:sp>
      <mc:AlternateContent xmlns:mc="http://schemas.openxmlformats.org/markup-compatibility/2006">
        <mc:Choice xmlns:a14="http://schemas.microsoft.com/office/drawing/2010/main" Requires="a14">
          <p:sp>
            <p:nvSpPr>
              <p:cNvPr id="22" name="CasellaDiTesto 21">
                <a:extLst>
                  <a:ext uri="{FF2B5EF4-FFF2-40B4-BE49-F238E27FC236}">
                    <a16:creationId xmlns:a16="http://schemas.microsoft.com/office/drawing/2014/main" id="{ECE3AA74-7790-4AEA-880C-81253C153D25}"/>
                  </a:ext>
                </a:extLst>
              </p:cNvPr>
              <p:cNvSpPr txBox="1"/>
              <p:nvPr/>
            </p:nvSpPr>
            <p:spPr>
              <a:xfrm>
                <a:off x="4340989" y="2863942"/>
                <a:ext cx="516030" cy="30162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it-IT" sz="1350" i="1">
                              <a:latin typeface="Cambria Math" panose="02040503050406030204" pitchFamily="18" charset="0"/>
                            </a:rPr>
                          </m:ctrlPr>
                        </m:sSubSupPr>
                        <m:e>
                          <m:r>
                            <a:rPr lang="it-IT" sz="1350" i="1">
                              <a:latin typeface="Cambria Math" panose="02040503050406030204" pitchFamily="18" charset="0"/>
                            </a:rPr>
                            <m:t>𝐷</m:t>
                          </m:r>
                        </m:e>
                        <m:sub>
                          <m:r>
                            <a:rPr lang="it-IT" sz="1350" i="1">
                              <a:latin typeface="Cambria Math" panose="02040503050406030204" pitchFamily="18" charset="0"/>
                            </a:rPr>
                            <m:t>𝑅</m:t>
                          </m:r>
                        </m:sub>
                        <m:sup>
                          <m:r>
                            <a:rPr lang="it-IT" sz="1350" i="1">
                              <a:latin typeface="Cambria Math" panose="02040503050406030204" pitchFamily="18" charset="0"/>
                            </a:rPr>
                            <m:t>𝑡𝑟𝑎𝑣𝑒</m:t>
                          </m:r>
                        </m:sup>
                      </m:sSubSup>
                    </m:oMath>
                  </m:oMathPara>
                </a14:m>
                <a:endParaRPr lang="it-IT" sz="1350" dirty="0"/>
              </a:p>
            </p:txBody>
          </p:sp>
        </mc:Choice>
        <mc:Fallback>
          <p:sp>
            <p:nvSpPr>
              <p:cNvPr id="22" name="CasellaDiTesto 21">
                <a:extLst>
                  <a:ext uri="{FF2B5EF4-FFF2-40B4-BE49-F238E27FC236}">
                    <a16:creationId xmlns:a16="http://schemas.microsoft.com/office/drawing/2014/main" id="{ECE3AA74-7790-4AEA-880C-81253C153D25}"/>
                  </a:ext>
                </a:extLst>
              </p:cNvPr>
              <p:cNvSpPr txBox="1">
                <a:spLocks noRot="1" noChangeAspect="1" noMove="1" noResize="1" noEditPoints="1" noAdjustHandles="1" noChangeArrowheads="1" noChangeShapeType="1" noTextEdit="1"/>
              </p:cNvSpPr>
              <p:nvPr/>
            </p:nvSpPr>
            <p:spPr>
              <a:xfrm>
                <a:off x="4340989" y="2863942"/>
                <a:ext cx="516030" cy="301621"/>
              </a:xfrm>
              <a:prstGeom prst="rect">
                <a:avLst/>
              </a:prstGeom>
              <a:blipFill>
                <a:blip r:embed="rId5"/>
                <a:stretch>
                  <a:fillRect r="-14118"/>
                </a:stretch>
              </a:blipFill>
            </p:spPr>
            <p:txBody>
              <a:bodyPr/>
              <a:lstStyle/>
              <a:p>
                <a:r>
                  <a:rPr lang="it-IT">
                    <a:noFill/>
                  </a:rPr>
                  <a:t> </a:t>
                </a:r>
              </a:p>
            </p:txBody>
          </p:sp>
        </mc:Fallback>
      </mc:AlternateContent>
      <p:sp>
        <p:nvSpPr>
          <p:cNvPr id="24" name="Ovale 23">
            <a:extLst>
              <a:ext uri="{FF2B5EF4-FFF2-40B4-BE49-F238E27FC236}">
                <a16:creationId xmlns:a16="http://schemas.microsoft.com/office/drawing/2014/main" id="{50BFDCDD-DCAF-4D22-BBDB-6CE15D46AD67}"/>
              </a:ext>
            </a:extLst>
          </p:cNvPr>
          <p:cNvSpPr/>
          <p:nvPr/>
        </p:nvSpPr>
        <p:spPr>
          <a:xfrm>
            <a:off x="2899030" y="2358500"/>
            <a:ext cx="918102" cy="487523"/>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dirty="0"/>
          </a:p>
        </p:txBody>
      </p:sp>
      <mc:AlternateContent xmlns:mc="http://schemas.openxmlformats.org/markup-compatibility/2006">
        <mc:Choice xmlns:a14="http://schemas.microsoft.com/office/drawing/2010/main" Requires="a14">
          <p:sp>
            <p:nvSpPr>
              <p:cNvPr id="25" name="CasellaDiTesto 24">
                <a:extLst>
                  <a:ext uri="{FF2B5EF4-FFF2-40B4-BE49-F238E27FC236}">
                    <a16:creationId xmlns:a16="http://schemas.microsoft.com/office/drawing/2014/main" id="{52262AB4-16A9-42CE-9071-8572A3930B79}"/>
                  </a:ext>
                </a:extLst>
              </p:cNvPr>
              <p:cNvSpPr txBox="1"/>
              <p:nvPr/>
            </p:nvSpPr>
            <p:spPr>
              <a:xfrm>
                <a:off x="2899030" y="2441713"/>
                <a:ext cx="516030" cy="34124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it-IT" sz="1350" i="1">
                              <a:latin typeface="Cambria Math" panose="02040503050406030204" pitchFamily="18" charset="0"/>
                            </a:rPr>
                          </m:ctrlPr>
                        </m:sSubSupPr>
                        <m:e>
                          <m:r>
                            <a:rPr lang="it-IT" sz="1350" i="1">
                              <a:latin typeface="Cambria Math" panose="02040503050406030204" pitchFamily="18" charset="0"/>
                            </a:rPr>
                            <m:t>𝐷</m:t>
                          </m:r>
                        </m:e>
                        <m:sub>
                          <m:r>
                            <a:rPr lang="it-IT" sz="1350" i="1">
                              <a:latin typeface="Cambria Math" panose="02040503050406030204" pitchFamily="18" charset="0"/>
                            </a:rPr>
                            <m:t>𝑅</m:t>
                          </m:r>
                        </m:sub>
                        <m:sup>
                          <m:r>
                            <a:rPr lang="it-IT" sz="1350" i="1">
                              <a:latin typeface="Cambria Math" panose="02040503050406030204" pitchFamily="18" charset="0"/>
                            </a:rPr>
                            <m:t>𝐼𝑚𝑝𝑎𝑙𝑐𝑎𝑡𝑜</m:t>
                          </m:r>
                        </m:sup>
                      </m:sSubSup>
                    </m:oMath>
                  </m:oMathPara>
                </a14:m>
                <a:endParaRPr lang="it-IT" sz="1350" dirty="0"/>
              </a:p>
            </p:txBody>
          </p:sp>
        </mc:Choice>
        <mc:Fallback>
          <p:sp>
            <p:nvSpPr>
              <p:cNvPr id="25" name="CasellaDiTesto 24">
                <a:extLst>
                  <a:ext uri="{FF2B5EF4-FFF2-40B4-BE49-F238E27FC236}">
                    <a16:creationId xmlns:a16="http://schemas.microsoft.com/office/drawing/2014/main" id="{52262AB4-16A9-42CE-9071-8572A3930B79}"/>
                  </a:ext>
                </a:extLst>
              </p:cNvPr>
              <p:cNvSpPr txBox="1">
                <a:spLocks noRot="1" noChangeAspect="1" noMove="1" noResize="1" noEditPoints="1" noAdjustHandles="1" noChangeArrowheads="1" noChangeShapeType="1" noTextEdit="1"/>
              </p:cNvSpPr>
              <p:nvPr/>
            </p:nvSpPr>
            <p:spPr>
              <a:xfrm>
                <a:off x="2899030" y="2441713"/>
                <a:ext cx="516030" cy="341247"/>
              </a:xfrm>
              <a:prstGeom prst="rect">
                <a:avLst/>
              </a:prstGeom>
              <a:blipFill>
                <a:blip r:embed="rId6"/>
                <a:stretch>
                  <a:fillRect r="-76190"/>
                </a:stretch>
              </a:blipFill>
            </p:spPr>
            <p:txBody>
              <a:bodyPr/>
              <a:lstStyle/>
              <a:p>
                <a:r>
                  <a:rPr lang="it-IT">
                    <a:noFill/>
                  </a:rPr>
                  <a:t> </a:t>
                </a:r>
              </a:p>
            </p:txBody>
          </p:sp>
        </mc:Fallback>
      </mc:AlternateContent>
      <p:sp>
        <p:nvSpPr>
          <p:cNvPr id="26" name="Ovale 25">
            <a:extLst>
              <a:ext uri="{FF2B5EF4-FFF2-40B4-BE49-F238E27FC236}">
                <a16:creationId xmlns:a16="http://schemas.microsoft.com/office/drawing/2014/main" id="{C0D68171-D389-405A-97D6-F014E6191E58}"/>
              </a:ext>
            </a:extLst>
          </p:cNvPr>
          <p:cNvSpPr/>
          <p:nvPr/>
        </p:nvSpPr>
        <p:spPr>
          <a:xfrm>
            <a:off x="1655676" y="3699033"/>
            <a:ext cx="648072" cy="487523"/>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dirty="0"/>
          </a:p>
        </p:txBody>
      </p:sp>
      <mc:AlternateContent xmlns:mc="http://schemas.openxmlformats.org/markup-compatibility/2006">
        <mc:Choice xmlns:a14="http://schemas.microsoft.com/office/drawing/2010/main" Requires="a14">
          <p:sp>
            <p:nvSpPr>
              <p:cNvPr id="27" name="CasellaDiTesto 26">
                <a:extLst>
                  <a:ext uri="{FF2B5EF4-FFF2-40B4-BE49-F238E27FC236}">
                    <a16:creationId xmlns:a16="http://schemas.microsoft.com/office/drawing/2014/main" id="{5B56E44A-1AE0-4A99-8F0D-EF66B6BFEFCB}"/>
                  </a:ext>
                </a:extLst>
              </p:cNvPr>
              <p:cNvSpPr txBox="1"/>
              <p:nvPr/>
            </p:nvSpPr>
            <p:spPr>
              <a:xfrm>
                <a:off x="1655676" y="3782246"/>
                <a:ext cx="516030" cy="34124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it-IT" sz="1350" i="1">
                              <a:latin typeface="Cambria Math" panose="02040503050406030204" pitchFamily="18" charset="0"/>
                            </a:rPr>
                          </m:ctrlPr>
                        </m:sSubSupPr>
                        <m:e>
                          <m:r>
                            <a:rPr lang="it-IT" sz="1350" i="1">
                              <a:latin typeface="Cambria Math" panose="02040503050406030204" pitchFamily="18" charset="0"/>
                            </a:rPr>
                            <m:t>𝐷</m:t>
                          </m:r>
                        </m:e>
                        <m:sub>
                          <m:r>
                            <a:rPr lang="it-IT" sz="1350" i="1">
                              <a:latin typeface="Cambria Math" panose="02040503050406030204" pitchFamily="18" charset="0"/>
                            </a:rPr>
                            <m:t>𝑅</m:t>
                          </m:r>
                        </m:sub>
                        <m:sup>
                          <m:r>
                            <a:rPr lang="it-IT" sz="1350" i="1">
                              <a:latin typeface="Cambria Math" panose="02040503050406030204" pitchFamily="18" charset="0"/>
                            </a:rPr>
                            <m:t>𝑠𝑝𝑎𝑙𝑙𝑎</m:t>
                          </m:r>
                        </m:sup>
                      </m:sSubSup>
                    </m:oMath>
                  </m:oMathPara>
                </a14:m>
                <a:endParaRPr lang="it-IT" sz="1350" dirty="0"/>
              </a:p>
            </p:txBody>
          </p:sp>
        </mc:Choice>
        <mc:Fallback>
          <p:sp>
            <p:nvSpPr>
              <p:cNvPr id="27" name="CasellaDiTesto 26">
                <a:extLst>
                  <a:ext uri="{FF2B5EF4-FFF2-40B4-BE49-F238E27FC236}">
                    <a16:creationId xmlns:a16="http://schemas.microsoft.com/office/drawing/2014/main" id="{5B56E44A-1AE0-4A99-8F0D-EF66B6BFEFCB}"/>
                  </a:ext>
                </a:extLst>
              </p:cNvPr>
              <p:cNvSpPr txBox="1">
                <a:spLocks noRot="1" noChangeAspect="1" noMove="1" noResize="1" noEditPoints="1" noAdjustHandles="1" noChangeArrowheads="1" noChangeShapeType="1" noTextEdit="1"/>
              </p:cNvSpPr>
              <p:nvPr/>
            </p:nvSpPr>
            <p:spPr>
              <a:xfrm>
                <a:off x="1655676" y="3782246"/>
                <a:ext cx="516030" cy="341247"/>
              </a:xfrm>
              <a:prstGeom prst="rect">
                <a:avLst/>
              </a:prstGeom>
              <a:blipFill>
                <a:blip r:embed="rId7"/>
                <a:stretch>
                  <a:fillRect r="-27381"/>
                </a:stretch>
              </a:blipFill>
            </p:spPr>
            <p:txBody>
              <a:bodyPr/>
              <a:lstStyle/>
              <a:p>
                <a:r>
                  <a:rPr lang="it-IT">
                    <a:noFill/>
                  </a:rPr>
                  <a:t> </a:t>
                </a:r>
              </a:p>
            </p:txBody>
          </p:sp>
        </mc:Fallback>
      </mc:AlternateContent>
      <p:cxnSp>
        <p:nvCxnSpPr>
          <p:cNvPr id="8" name="Connettore curvo 7">
            <a:extLst>
              <a:ext uri="{FF2B5EF4-FFF2-40B4-BE49-F238E27FC236}">
                <a16:creationId xmlns:a16="http://schemas.microsoft.com/office/drawing/2014/main" id="{7FBAD7DA-908F-41EC-A5C1-AE9DCBD98785}"/>
              </a:ext>
            </a:extLst>
          </p:cNvPr>
          <p:cNvCxnSpPr>
            <a:cxnSpLocks/>
            <a:stCxn id="24" idx="0"/>
          </p:cNvCxnSpPr>
          <p:nvPr/>
        </p:nvCxnSpPr>
        <p:spPr>
          <a:xfrm rot="16200000" flipH="1">
            <a:off x="4836367" y="880214"/>
            <a:ext cx="471594" cy="3428167"/>
          </a:xfrm>
          <a:prstGeom prst="curvedConnector4">
            <a:avLst>
              <a:gd name="adj1" fmla="val -36355"/>
              <a:gd name="adj2" fmla="val 100039"/>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5" name="Connettore curvo 34">
            <a:extLst>
              <a:ext uri="{FF2B5EF4-FFF2-40B4-BE49-F238E27FC236}">
                <a16:creationId xmlns:a16="http://schemas.microsoft.com/office/drawing/2014/main" id="{376B8632-8C0B-432A-8AB5-8AE6ECC5A1AB}"/>
              </a:ext>
            </a:extLst>
          </p:cNvPr>
          <p:cNvCxnSpPr>
            <a:cxnSpLocks/>
            <a:stCxn id="23" idx="0"/>
          </p:cNvCxnSpPr>
          <p:nvPr/>
        </p:nvCxnSpPr>
        <p:spPr>
          <a:xfrm rot="16200000" flipH="1">
            <a:off x="5227557" y="2160511"/>
            <a:ext cx="414913" cy="1616522"/>
          </a:xfrm>
          <a:prstGeom prst="curvedConnector4">
            <a:avLst>
              <a:gd name="adj1" fmla="val -41322"/>
              <a:gd name="adj2" fmla="val 59187"/>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Connettore curvo 39">
            <a:extLst>
              <a:ext uri="{FF2B5EF4-FFF2-40B4-BE49-F238E27FC236}">
                <a16:creationId xmlns:a16="http://schemas.microsoft.com/office/drawing/2014/main" id="{B3BC5100-10F1-48DA-8363-2F57E72E2C0E}"/>
              </a:ext>
            </a:extLst>
          </p:cNvPr>
          <p:cNvCxnSpPr>
            <a:cxnSpLocks/>
            <a:stCxn id="20" idx="0"/>
            <a:endCxn id="69" idx="1"/>
          </p:cNvCxnSpPr>
          <p:nvPr/>
        </p:nvCxnSpPr>
        <p:spPr>
          <a:xfrm rot="5400000" flipH="1" flipV="1">
            <a:off x="4920526" y="2733301"/>
            <a:ext cx="466784" cy="2079509"/>
          </a:xfrm>
          <a:prstGeom prst="curvedConnector2">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4" name="Connettore curvo 43">
            <a:extLst>
              <a:ext uri="{FF2B5EF4-FFF2-40B4-BE49-F238E27FC236}">
                <a16:creationId xmlns:a16="http://schemas.microsoft.com/office/drawing/2014/main" id="{D3E40194-1B73-4D6A-8BB9-4E3EDF133C68}"/>
              </a:ext>
            </a:extLst>
          </p:cNvPr>
          <p:cNvCxnSpPr>
            <a:cxnSpLocks/>
            <a:stCxn id="26" idx="4"/>
          </p:cNvCxnSpPr>
          <p:nvPr/>
        </p:nvCxnSpPr>
        <p:spPr>
          <a:xfrm rot="5400000" flipH="1" flipV="1">
            <a:off x="3990325" y="1930691"/>
            <a:ext cx="245252" cy="4266474"/>
          </a:xfrm>
          <a:prstGeom prst="curvedConnector4">
            <a:avLst>
              <a:gd name="adj1" fmla="val -342881"/>
              <a:gd name="adj2" fmla="val 83457"/>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69" name="Immagine 68">
            <a:extLst>
              <a:ext uri="{FF2B5EF4-FFF2-40B4-BE49-F238E27FC236}">
                <a16:creationId xmlns:a16="http://schemas.microsoft.com/office/drawing/2014/main" id="{3F18AD3D-BF71-4AB5-9128-02B5CF450A9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193676" y="2933961"/>
            <a:ext cx="1211405" cy="1211405"/>
          </a:xfrm>
          <a:prstGeom prst="rect">
            <a:avLst/>
          </a:prstGeom>
        </p:spPr>
      </p:pic>
      <p:sp>
        <p:nvSpPr>
          <p:cNvPr id="79" name="CasellaDiTesto 78">
            <a:extLst>
              <a:ext uri="{FF2B5EF4-FFF2-40B4-BE49-F238E27FC236}">
                <a16:creationId xmlns:a16="http://schemas.microsoft.com/office/drawing/2014/main" id="{3198B649-6593-4012-81D8-E4ED6B83319F}"/>
              </a:ext>
            </a:extLst>
          </p:cNvPr>
          <p:cNvSpPr txBox="1"/>
          <p:nvPr/>
        </p:nvSpPr>
        <p:spPr>
          <a:xfrm>
            <a:off x="6151181" y="4186553"/>
            <a:ext cx="1296390" cy="300082"/>
          </a:xfrm>
          <a:prstGeom prst="rect">
            <a:avLst/>
          </a:prstGeom>
          <a:noFill/>
        </p:spPr>
        <p:txBody>
          <a:bodyPr wrap="square">
            <a:spAutoFit/>
          </a:bodyPr>
          <a:lstStyle/>
          <a:p>
            <a:pPr algn="ctr"/>
            <a:r>
              <a:rPr lang="it-IT" sz="1350" b="1" dirty="0">
                <a:latin typeface="Cambria Math" panose="02040503050406030204" pitchFamily="18" charset="0"/>
              </a:rPr>
              <a:t>Database BMS</a:t>
            </a:r>
          </a:p>
        </p:txBody>
      </p:sp>
      <p:sp>
        <p:nvSpPr>
          <p:cNvPr id="81" name="CasellaDiTesto 80">
            <a:extLst>
              <a:ext uri="{FF2B5EF4-FFF2-40B4-BE49-F238E27FC236}">
                <a16:creationId xmlns:a16="http://schemas.microsoft.com/office/drawing/2014/main" id="{CE3B3278-166D-4217-8752-C6FEA004D6CA}"/>
              </a:ext>
            </a:extLst>
          </p:cNvPr>
          <p:cNvSpPr txBox="1"/>
          <p:nvPr/>
        </p:nvSpPr>
        <p:spPr>
          <a:xfrm>
            <a:off x="1276318" y="5234705"/>
            <a:ext cx="6448373" cy="507831"/>
          </a:xfrm>
          <a:prstGeom prst="rect">
            <a:avLst/>
          </a:prstGeom>
          <a:noFill/>
        </p:spPr>
        <p:txBody>
          <a:bodyPr wrap="square">
            <a:spAutoFit/>
          </a:bodyPr>
          <a:lstStyle/>
          <a:p>
            <a:r>
              <a:rPr lang="it-IT" sz="1350" dirty="0">
                <a:latin typeface="Arial" panose="020B0604020202020204" pitchFamily="34" charset="0"/>
                <a:ea typeface="Calibri" panose="020F0502020204030204" pitchFamily="34" charset="0"/>
              </a:rPr>
              <a:t>I valori di difettosità relativa di ogni elemento del ponte vengono inseriti all’interno del database del </a:t>
            </a:r>
            <a:r>
              <a:rPr lang="it-IT" sz="1350" b="1" dirty="0">
                <a:latin typeface="Arial" panose="020B0604020202020204" pitchFamily="34" charset="0"/>
                <a:ea typeface="Calibri" panose="020F0502020204030204" pitchFamily="34" charset="0"/>
              </a:rPr>
              <a:t>Bridge Management System</a:t>
            </a:r>
            <a:r>
              <a:rPr lang="it-IT" sz="1350" dirty="0">
                <a:latin typeface="Arial" panose="020B0604020202020204" pitchFamily="34" charset="0"/>
                <a:ea typeface="Calibri" panose="020F0502020204030204" pitchFamily="34" charset="0"/>
              </a:rPr>
              <a:t>.</a:t>
            </a:r>
            <a:endParaRPr lang="it-IT" sz="1350" b="1" dirty="0"/>
          </a:p>
        </p:txBody>
      </p:sp>
      <p:sp>
        <p:nvSpPr>
          <p:cNvPr id="3" name="Segnaposto testo 2"/>
          <p:cNvSpPr>
            <a:spLocks noGrp="1"/>
          </p:cNvSpPr>
          <p:nvPr>
            <p:ph type="body" sz="quarter" idx="13"/>
          </p:nvPr>
        </p:nvSpPr>
        <p:spPr/>
        <p:txBody>
          <a:bodyPr/>
          <a:lstStyle/>
          <a:p>
            <a:endParaRPr lang="it-IT"/>
          </a:p>
        </p:txBody>
      </p:sp>
    </p:spTree>
    <p:extLst>
      <p:ext uri="{BB962C8B-B14F-4D97-AF65-F5344CB8AC3E}">
        <p14:creationId xmlns:p14="http://schemas.microsoft.com/office/powerpoint/2010/main" val="3716282069"/>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1" name="Immagine 20">
            <a:extLst>
              <a:ext uri="{FF2B5EF4-FFF2-40B4-BE49-F238E27FC236}">
                <a16:creationId xmlns:a16="http://schemas.microsoft.com/office/drawing/2014/main" id="{0F7D1D0D-6B86-423A-85F4-906B310AD7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860567"/>
            <a:ext cx="2106672" cy="1938992"/>
          </a:xfrm>
          <a:prstGeom prst="rect">
            <a:avLst/>
          </a:prstGeom>
        </p:spPr>
      </p:pic>
      <p:sp>
        <p:nvSpPr>
          <p:cNvPr id="2" name="Segnaposto testo 1">
            <a:extLst>
              <a:ext uri="{FF2B5EF4-FFF2-40B4-BE49-F238E27FC236}">
                <a16:creationId xmlns:a16="http://schemas.microsoft.com/office/drawing/2014/main" id="{203FD792-3DE7-43D7-4BEE-E19B63AF5D7A}"/>
              </a:ext>
            </a:extLst>
          </p:cNvPr>
          <p:cNvSpPr>
            <a:spLocks noGrp="1"/>
          </p:cNvSpPr>
          <p:nvPr>
            <p:ph type="body" sz="quarter" idx="13"/>
          </p:nvPr>
        </p:nvSpPr>
        <p:spPr/>
        <p:txBody>
          <a:bodyPr/>
          <a:lstStyle/>
          <a:p>
            <a:endParaRPr lang="it-IT"/>
          </a:p>
        </p:txBody>
      </p:sp>
      <p:sp>
        <p:nvSpPr>
          <p:cNvPr id="6" name="Titolo 5">
            <a:extLst>
              <a:ext uri="{FF2B5EF4-FFF2-40B4-BE49-F238E27FC236}">
                <a16:creationId xmlns:a16="http://schemas.microsoft.com/office/drawing/2014/main" id="{312E0867-7821-4F2C-86AD-6B6F80E700AD}"/>
              </a:ext>
            </a:extLst>
          </p:cNvPr>
          <p:cNvSpPr>
            <a:spLocks noGrp="1"/>
          </p:cNvSpPr>
          <p:nvPr>
            <p:ph type="title" idx="4294967295"/>
          </p:nvPr>
        </p:nvSpPr>
        <p:spPr>
          <a:xfrm>
            <a:off x="0" y="1273175"/>
            <a:ext cx="8940800" cy="993775"/>
          </a:xfrm>
        </p:spPr>
        <p:txBody>
          <a:bodyPr/>
          <a:lstStyle/>
          <a:p>
            <a:r>
              <a:rPr lang="en-US" sz="2400"/>
              <a:t>Artificial Intelligence, Machine Learning, Deep Learning</a:t>
            </a:r>
            <a:endParaRPr lang="en-US" sz="2400" dirty="0"/>
          </a:p>
        </p:txBody>
      </p:sp>
      <p:graphicFrame>
        <p:nvGraphicFramePr>
          <p:cNvPr id="4" name="Diagramma 3">
            <a:extLst>
              <a:ext uri="{FF2B5EF4-FFF2-40B4-BE49-F238E27FC236}">
                <a16:creationId xmlns:a16="http://schemas.microsoft.com/office/drawing/2014/main" id="{701732DD-C5B5-4517-8E5D-FABC8309D873}"/>
              </a:ext>
            </a:extLst>
          </p:cNvPr>
          <p:cNvGraphicFramePr/>
          <p:nvPr/>
        </p:nvGraphicFramePr>
        <p:xfrm>
          <a:off x="1102043" y="1705769"/>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11" name="Connettore 2 10">
            <a:extLst>
              <a:ext uri="{FF2B5EF4-FFF2-40B4-BE49-F238E27FC236}">
                <a16:creationId xmlns:a16="http://schemas.microsoft.com/office/drawing/2014/main" id="{08B8FFD4-D0DF-4B3D-83A2-A8FF4B612FE5}"/>
              </a:ext>
            </a:extLst>
          </p:cNvPr>
          <p:cNvCxnSpPr>
            <a:cxnSpLocks/>
          </p:cNvCxnSpPr>
          <p:nvPr/>
        </p:nvCxnSpPr>
        <p:spPr>
          <a:xfrm flipV="1">
            <a:off x="4829176" y="3036936"/>
            <a:ext cx="1566725" cy="332549"/>
          </a:xfrm>
          <a:prstGeom prst="straightConnector1">
            <a:avLst/>
          </a:prstGeom>
          <a:ln w="444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Connettore 2 12">
            <a:extLst>
              <a:ext uri="{FF2B5EF4-FFF2-40B4-BE49-F238E27FC236}">
                <a16:creationId xmlns:a16="http://schemas.microsoft.com/office/drawing/2014/main" id="{9716321A-7571-41B0-9464-7C9647E3E168}"/>
              </a:ext>
            </a:extLst>
          </p:cNvPr>
          <p:cNvCxnSpPr>
            <a:cxnSpLocks/>
          </p:cNvCxnSpPr>
          <p:nvPr/>
        </p:nvCxnSpPr>
        <p:spPr>
          <a:xfrm flipH="1" flipV="1">
            <a:off x="1571625" y="2306183"/>
            <a:ext cx="1311593" cy="620891"/>
          </a:xfrm>
          <a:prstGeom prst="straightConnector1">
            <a:avLst/>
          </a:prstGeom>
          <a:ln w="444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Connettore 2 13">
            <a:extLst>
              <a:ext uri="{FF2B5EF4-FFF2-40B4-BE49-F238E27FC236}">
                <a16:creationId xmlns:a16="http://schemas.microsoft.com/office/drawing/2014/main" id="{DB07F52B-2F2E-42EF-9560-CF33A48CF9D7}"/>
              </a:ext>
            </a:extLst>
          </p:cNvPr>
          <p:cNvCxnSpPr>
            <a:cxnSpLocks/>
          </p:cNvCxnSpPr>
          <p:nvPr/>
        </p:nvCxnSpPr>
        <p:spPr>
          <a:xfrm>
            <a:off x="4888319" y="4909465"/>
            <a:ext cx="1448436" cy="485534"/>
          </a:xfrm>
          <a:prstGeom prst="straightConnector1">
            <a:avLst/>
          </a:prstGeom>
          <a:ln w="4445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18" name="Elemento grafico 17" descr="Robot">
            <a:extLst>
              <a:ext uri="{FF2B5EF4-FFF2-40B4-BE49-F238E27FC236}">
                <a16:creationId xmlns:a16="http://schemas.microsoft.com/office/drawing/2014/main" id="{39357315-A5D8-4CC6-905A-E26A60C09513}"/>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21922" y="1711006"/>
            <a:ext cx="902732" cy="902732"/>
          </a:xfrm>
          <a:prstGeom prst="rect">
            <a:avLst/>
          </a:prstGeom>
        </p:spPr>
      </p:pic>
      <p:sp>
        <p:nvSpPr>
          <p:cNvPr id="10" name="CasellaDiTesto 9">
            <a:extLst>
              <a:ext uri="{FF2B5EF4-FFF2-40B4-BE49-F238E27FC236}">
                <a16:creationId xmlns:a16="http://schemas.microsoft.com/office/drawing/2014/main" id="{9A5649D5-05AF-4BBE-998F-19B097A1357A}"/>
              </a:ext>
            </a:extLst>
          </p:cNvPr>
          <p:cNvSpPr txBox="1"/>
          <p:nvPr/>
        </p:nvSpPr>
        <p:spPr>
          <a:xfrm>
            <a:off x="6336756" y="1983575"/>
            <a:ext cx="2807245" cy="2585323"/>
          </a:xfrm>
          <a:prstGeom prst="rect">
            <a:avLst/>
          </a:prstGeom>
          <a:noFill/>
        </p:spPr>
        <p:txBody>
          <a:bodyPr wrap="square" rtlCol="0">
            <a:spAutoFit/>
          </a:bodyPr>
          <a:lstStyle/>
          <a:p>
            <a:pPr lvl="0"/>
            <a:r>
              <a:rPr lang="en-US" sz="1350" dirty="0"/>
              <a:t>• Ability to learn without being explicitly programmed</a:t>
            </a:r>
          </a:p>
          <a:p>
            <a:pPr lvl="0"/>
            <a:r>
              <a:rPr lang="en-US" sz="1350" dirty="0"/>
              <a:t>• computer program which </a:t>
            </a:r>
            <a:r>
              <a:rPr lang="en-US" sz="1350" b="1" dirty="0"/>
              <a:t>learn from experience</a:t>
            </a:r>
          </a:p>
          <a:p>
            <a:pPr lvl="0"/>
            <a:r>
              <a:rPr lang="en-US" sz="1350" dirty="0"/>
              <a:t>• Automatic discovery of hidden regularities and relationship from data (</a:t>
            </a:r>
            <a:r>
              <a:rPr lang="en-US" sz="1350" b="1" dirty="0"/>
              <a:t>Pattern Recognition</a:t>
            </a:r>
            <a:r>
              <a:rPr lang="en-US" sz="1350" dirty="0"/>
              <a:t>)</a:t>
            </a:r>
          </a:p>
          <a:p>
            <a:r>
              <a:rPr lang="en-GB" sz="1350" spc="51" dirty="0">
                <a:solidFill>
                  <a:srgbClr val="434343"/>
                </a:solidFill>
                <a:cs typeface="LilyUPC" panose="020B0502040204020203" pitchFamily="34" charset="-34"/>
              </a:rPr>
              <a:t>• Machine</a:t>
            </a:r>
            <a:r>
              <a:rPr lang="en-GB" sz="1350" spc="-42" dirty="0">
                <a:solidFill>
                  <a:srgbClr val="434343"/>
                </a:solidFill>
                <a:cs typeface="LilyUPC" panose="020B0502040204020203" pitchFamily="34" charset="-34"/>
              </a:rPr>
              <a:t> </a:t>
            </a:r>
            <a:r>
              <a:rPr lang="en-GB" sz="1350" spc="40" dirty="0">
                <a:solidFill>
                  <a:srgbClr val="434343"/>
                </a:solidFill>
                <a:cs typeface="LilyUPC" panose="020B0502040204020203" pitchFamily="34" charset="-34"/>
              </a:rPr>
              <a:t>Learning</a:t>
            </a:r>
            <a:r>
              <a:rPr lang="en-GB" sz="1350" spc="-42" dirty="0">
                <a:solidFill>
                  <a:srgbClr val="434343"/>
                </a:solidFill>
                <a:cs typeface="LilyUPC" panose="020B0502040204020203" pitchFamily="34" charset="-34"/>
              </a:rPr>
              <a:t> </a:t>
            </a:r>
            <a:r>
              <a:rPr lang="en-GB" sz="1350" spc="53" dirty="0">
                <a:solidFill>
                  <a:srgbClr val="434343"/>
                </a:solidFill>
                <a:cs typeface="LilyUPC" panose="020B0502040204020203" pitchFamily="34" charset="-34"/>
              </a:rPr>
              <a:t>is</a:t>
            </a:r>
            <a:r>
              <a:rPr lang="en-GB" sz="1350" spc="-23" dirty="0">
                <a:solidFill>
                  <a:srgbClr val="434343"/>
                </a:solidFill>
                <a:cs typeface="LilyUPC" panose="020B0502040204020203" pitchFamily="34" charset="-34"/>
              </a:rPr>
              <a:t> </a:t>
            </a:r>
            <a:r>
              <a:rPr lang="en-GB" sz="1350" spc="95" dirty="0">
                <a:solidFill>
                  <a:srgbClr val="434343"/>
                </a:solidFill>
                <a:cs typeface="LilyUPC" panose="020B0502040204020203" pitchFamily="34" charset="-34"/>
              </a:rPr>
              <a:t>a</a:t>
            </a:r>
            <a:r>
              <a:rPr lang="en-GB" sz="1350" spc="-28" dirty="0">
                <a:solidFill>
                  <a:srgbClr val="434343"/>
                </a:solidFill>
                <a:cs typeface="LilyUPC" panose="020B0502040204020203" pitchFamily="34" charset="-34"/>
              </a:rPr>
              <a:t> </a:t>
            </a:r>
            <a:r>
              <a:rPr lang="en-GB" sz="1350" spc="23" dirty="0">
                <a:solidFill>
                  <a:srgbClr val="434343"/>
                </a:solidFill>
                <a:cs typeface="LilyUPC" panose="020B0502040204020203" pitchFamily="34" charset="-34"/>
              </a:rPr>
              <a:t>type</a:t>
            </a:r>
            <a:r>
              <a:rPr lang="en-GB" sz="1350" spc="-20" dirty="0">
                <a:solidFill>
                  <a:srgbClr val="434343"/>
                </a:solidFill>
                <a:cs typeface="LilyUPC" panose="020B0502040204020203" pitchFamily="34" charset="-34"/>
              </a:rPr>
              <a:t> </a:t>
            </a:r>
            <a:r>
              <a:rPr lang="en-GB" sz="1350" spc="34" dirty="0">
                <a:solidFill>
                  <a:srgbClr val="434343"/>
                </a:solidFill>
                <a:cs typeface="LilyUPC" panose="020B0502040204020203" pitchFamily="34" charset="-34"/>
              </a:rPr>
              <a:t>of</a:t>
            </a:r>
            <a:r>
              <a:rPr lang="en-GB" sz="1350" spc="-20" dirty="0">
                <a:solidFill>
                  <a:srgbClr val="434343"/>
                </a:solidFill>
                <a:cs typeface="LilyUPC" panose="020B0502040204020203" pitchFamily="34" charset="-34"/>
              </a:rPr>
              <a:t> </a:t>
            </a:r>
            <a:r>
              <a:rPr lang="en-GB" sz="1350" spc="11" dirty="0">
                <a:solidFill>
                  <a:srgbClr val="434343"/>
                </a:solidFill>
                <a:cs typeface="LilyUPC" panose="020B0502040204020203" pitchFamily="34" charset="-34"/>
              </a:rPr>
              <a:t>Artificial</a:t>
            </a:r>
            <a:r>
              <a:rPr lang="en-GB" sz="1350" spc="-17" dirty="0">
                <a:solidFill>
                  <a:srgbClr val="434343"/>
                </a:solidFill>
                <a:cs typeface="LilyUPC" panose="020B0502040204020203" pitchFamily="34" charset="-34"/>
              </a:rPr>
              <a:t> </a:t>
            </a:r>
            <a:r>
              <a:rPr lang="en-GB" sz="1350" spc="28" dirty="0">
                <a:solidFill>
                  <a:srgbClr val="434343"/>
                </a:solidFill>
                <a:cs typeface="LilyUPC" panose="020B0502040204020203" pitchFamily="34" charset="-34"/>
              </a:rPr>
              <a:t>Intelligence</a:t>
            </a:r>
            <a:r>
              <a:rPr lang="en-GB" sz="1350" spc="-28" dirty="0">
                <a:solidFill>
                  <a:srgbClr val="434343"/>
                </a:solidFill>
                <a:cs typeface="LilyUPC" panose="020B0502040204020203" pitchFamily="34" charset="-34"/>
              </a:rPr>
              <a:t> </a:t>
            </a:r>
            <a:r>
              <a:rPr lang="en-GB" sz="1350" spc="26" dirty="0">
                <a:solidFill>
                  <a:srgbClr val="434343"/>
                </a:solidFill>
                <a:cs typeface="LilyUPC" panose="020B0502040204020203" pitchFamily="34" charset="-34"/>
              </a:rPr>
              <a:t>that</a:t>
            </a:r>
            <a:r>
              <a:rPr lang="en-GB" sz="1350" spc="-20" dirty="0">
                <a:solidFill>
                  <a:srgbClr val="434343"/>
                </a:solidFill>
                <a:cs typeface="LilyUPC" panose="020B0502040204020203" pitchFamily="34" charset="-34"/>
              </a:rPr>
              <a:t> </a:t>
            </a:r>
            <a:r>
              <a:rPr lang="en-GB" sz="1350" spc="26" dirty="0">
                <a:solidFill>
                  <a:srgbClr val="434343"/>
                </a:solidFill>
                <a:cs typeface="LilyUPC" panose="020B0502040204020203" pitchFamily="34" charset="-34"/>
              </a:rPr>
              <a:t>provides  </a:t>
            </a:r>
            <a:r>
              <a:rPr lang="en-GB" sz="1350" spc="34" dirty="0">
                <a:solidFill>
                  <a:srgbClr val="434343"/>
                </a:solidFill>
                <a:cs typeface="LilyUPC" panose="020B0502040204020203" pitchFamily="34" charset="-34"/>
              </a:rPr>
              <a:t>computers </a:t>
            </a:r>
            <a:r>
              <a:rPr lang="en-GB" sz="1350" spc="14" dirty="0">
                <a:solidFill>
                  <a:srgbClr val="434343"/>
                </a:solidFill>
                <a:cs typeface="LilyUPC" panose="020B0502040204020203" pitchFamily="34" charset="-34"/>
              </a:rPr>
              <a:t>with </a:t>
            </a:r>
            <a:r>
              <a:rPr lang="en-GB" sz="1350" spc="17" dirty="0">
                <a:solidFill>
                  <a:srgbClr val="434343"/>
                </a:solidFill>
                <a:cs typeface="LilyUPC" panose="020B0502040204020203" pitchFamily="34" charset="-34"/>
              </a:rPr>
              <a:t>the </a:t>
            </a:r>
            <a:r>
              <a:rPr lang="en-GB" sz="1350" spc="23" dirty="0">
                <a:solidFill>
                  <a:srgbClr val="434343"/>
                </a:solidFill>
                <a:cs typeface="LilyUPC" panose="020B0502040204020203" pitchFamily="34" charset="-34"/>
              </a:rPr>
              <a:t>ability </a:t>
            </a:r>
            <a:r>
              <a:rPr lang="en-GB" sz="1350" spc="-6" dirty="0">
                <a:solidFill>
                  <a:srgbClr val="434343"/>
                </a:solidFill>
                <a:cs typeface="LilyUPC" panose="020B0502040204020203" pitchFamily="34" charset="-34"/>
              </a:rPr>
              <a:t>to </a:t>
            </a:r>
            <a:r>
              <a:rPr lang="en-GB" sz="1350" spc="23" dirty="0">
                <a:solidFill>
                  <a:srgbClr val="F57B00"/>
                </a:solidFill>
                <a:cs typeface="LilyUPC" panose="020B0502040204020203" pitchFamily="34" charset="-34"/>
              </a:rPr>
              <a:t>learn </a:t>
            </a:r>
            <a:r>
              <a:rPr lang="en-GB" sz="1350" spc="14" dirty="0">
                <a:solidFill>
                  <a:srgbClr val="F57B00"/>
                </a:solidFill>
                <a:cs typeface="LilyUPC" panose="020B0502040204020203" pitchFamily="34" charset="-34"/>
              </a:rPr>
              <a:t>without </a:t>
            </a:r>
            <a:r>
              <a:rPr lang="en-GB" sz="1350" spc="45" dirty="0">
                <a:solidFill>
                  <a:srgbClr val="F57B00"/>
                </a:solidFill>
                <a:cs typeface="LilyUPC" panose="020B0502040204020203" pitchFamily="34" charset="-34"/>
              </a:rPr>
              <a:t>being </a:t>
            </a:r>
            <a:r>
              <a:rPr lang="en-GB" sz="1350" spc="14" dirty="0">
                <a:solidFill>
                  <a:srgbClr val="F57B00"/>
                </a:solidFill>
                <a:cs typeface="LilyUPC" panose="020B0502040204020203" pitchFamily="34" charset="-34"/>
              </a:rPr>
              <a:t>explicitly </a:t>
            </a:r>
            <a:r>
              <a:rPr lang="en-GB" sz="1350" spc="40" dirty="0">
                <a:solidFill>
                  <a:srgbClr val="F57B00"/>
                </a:solidFill>
                <a:cs typeface="LilyUPC" panose="020B0502040204020203" pitchFamily="34" charset="-34"/>
              </a:rPr>
              <a:t>programmed.</a:t>
            </a:r>
            <a:endParaRPr lang="en-GB" sz="1350" dirty="0">
              <a:cs typeface="LilyUPC" panose="020B0502040204020203" pitchFamily="34" charset="-34"/>
            </a:endParaRPr>
          </a:p>
        </p:txBody>
      </p:sp>
      <p:sp>
        <p:nvSpPr>
          <p:cNvPr id="19" name="CasellaDiTesto 18">
            <a:extLst>
              <a:ext uri="{FF2B5EF4-FFF2-40B4-BE49-F238E27FC236}">
                <a16:creationId xmlns:a16="http://schemas.microsoft.com/office/drawing/2014/main" id="{A94C3B5E-384D-472B-8AB1-F2B2D3D1D0DD}"/>
              </a:ext>
            </a:extLst>
          </p:cNvPr>
          <p:cNvSpPr txBox="1"/>
          <p:nvPr/>
        </p:nvSpPr>
        <p:spPr>
          <a:xfrm>
            <a:off x="50092" y="2614072"/>
            <a:ext cx="1846393" cy="1073371"/>
          </a:xfrm>
          <a:prstGeom prst="rect">
            <a:avLst/>
          </a:prstGeom>
          <a:noFill/>
        </p:spPr>
        <p:txBody>
          <a:bodyPr wrap="square" rtlCol="0">
            <a:spAutoFit/>
          </a:bodyPr>
          <a:lstStyle/>
          <a:p>
            <a:pPr lvl="0" algn="ctr"/>
            <a:r>
              <a:rPr lang="en-US" sz="1275"/>
              <a:t>Try to simulate</a:t>
            </a:r>
          </a:p>
          <a:p>
            <a:pPr lvl="0" algn="ctr"/>
            <a:r>
              <a:rPr lang="en-US" sz="1275"/>
              <a:t>human-like reasoning,</a:t>
            </a:r>
          </a:p>
          <a:p>
            <a:pPr lvl="0" algn="ctr"/>
            <a:r>
              <a:rPr lang="en-US" sz="1275"/>
              <a:t>intelligent behaviour and autonomous</a:t>
            </a:r>
          </a:p>
          <a:p>
            <a:pPr lvl="0" algn="ctr"/>
            <a:r>
              <a:rPr lang="en-US" sz="1275"/>
              <a:t>decision making</a:t>
            </a:r>
            <a:endParaRPr lang="en-US" sz="1275" dirty="0"/>
          </a:p>
        </p:txBody>
      </p:sp>
      <p:sp>
        <p:nvSpPr>
          <p:cNvPr id="20" name="CasellaDiTesto 19">
            <a:extLst>
              <a:ext uri="{FF2B5EF4-FFF2-40B4-BE49-F238E27FC236}">
                <a16:creationId xmlns:a16="http://schemas.microsoft.com/office/drawing/2014/main" id="{1D2AB43D-9232-434C-99D7-257D090A8E09}"/>
              </a:ext>
            </a:extLst>
          </p:cNvPr>
          <p:cNvSpPr txBox="1"/>
          <p:nvPr/>
        </p:nvSpPr>
        <p:spPr>
          <a:xfrm>
            <a:off x="6396598" y="5186776"/>
            <a:ext cx="2670701" cy="715581"/>
          </a:xfrm>
          <a:prstGeom prst="rect">
            <a:avLst/>
          </a:prstGeom>
          <a:noFill/>
        </p:spPr>
        <p:txBody>
          <a:bodyPr wrap="square" rtlCol="0">
            <a:spAutoFit/>
          </a:bodyPr>
          <a:lstStyle/>
          <a:p>
            <a:pPr lvl="0"/>
            <a:r>
              <a:rPr lang="en-US" sz="1350"/>
              <a:t>Part of ML which focuses on Deep Neural Networks</a:t>
            </a:r>
          </a:p>
          <a:p>
            <a:endParaRPr lang="en-US" sz="1350" dirty="0"/>
          </a:p>
        </p:txBody>
      </p:sp>
    </p:spTree>
    <p:extLst>
      <p:ext uri="{BB962C8B-B14F-4D97-AF65-F5344CB8AC3E}">
        <p14:creationId xmlns:p14="http://schemas.microsoft.com/office/powerpoint/2010/main" val="3496919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TextShape 7"/>
          <p:cNvSpPr txBox="1"/>
          <p:nvPr/>
        </p:nvSpPr>
        <p:spPr>
          <a:xfrm>
            <a:off x="1143000" y="5726970"/>
            <a:ext cx="351000" cy="273510"/>
          </a:xfrm>
          <a:prstGeom prst="rect">
            <a:avLst/>
          </a:prstGeom>
          <a:noFill/>
          <a:ln>
            <a:noFill/>
          </a:ln>
        </p:spPr>
        <p:txBody>
          <a:bodyPr anchor="ctr"/>
          <a:lstStyle/>
          <a:p>
            <a:endParaRPr lang="it-IT" spc="-1">
              <a:latin typeface="Times New Roman"/>
            </a:endParaRPr>
          </a:p>
        </p:txBody>
      </p:sp>
      <p:sp>
        <p:nvSpPr>
          <p:cNvPr id="7" name="CustomShape 8">
            <a:extLst>
              <a:ext uri="{FF2B5EF4-FFF2-40B4-BE49-F238E27FC236}">
                <a16:creationId xmlns:a16="http://schemas.microsoft.com/office/drawing/2014/main" id="{75D2A69F-EA70-4E54-B1BB-A1FA764E6816}"/>
              </a:ext>
            </a:extLst>
          </p:cNvPr>
          <p:cNvSpPr/>
          <p:nvPr/>
        </p:nvSpPr>
        <p:spPr>
          <a:xfrm>
            <a:off x="2407295" y="1885146"/>
            <a:ext cx="5346594" cy="253916"/>
          </a:xfrm>
          <a:prstGeom prst="rect">
            <a:avLst/>
          </a:prstGeom>
          <a:noFill/>
          <a:ln w="9360">
            <a:noFill/>
          </a:ln>
        </p:spPr>
        <p:style>
          <a:lnRef idx="0">
            <a:scrgbClr r="0" g="0" b="0"/>
          </a:lnRef>
          <a:fillRef idx="0">
            <a:scrgbClr r="0" g="0" b="0"/>
          </a:fillRef>
          <a:effectRef idx="0">
            <a:scrgbClr r="0" g="0" b="0"/>
          </a:effectRef>
          <a:fontRef idx="minor"/>
        </p:style>
        <p:txBody>
          <a:bodyPr lIns="67500" tIns="33750" rIns="67500" bIns="33750"/>
          <a:lstStyle/>
          <a:p>
            <a:pPr>
              <a:lnSpc>
                <a:spcPct val="100000"/>
              </a:lnSpc>
            </a:pPr>
            <a:r>
              <a:rPr lang="it-IT" sz="1500" b="1" spc="-1" dirty="0">
                <a:solidFill>
                  <a:srgbClr val="000000"/>
                </a:solidFill>
                <a:latin typeface="Tahoma"/>
              </a:rPr>
              <a:t>Bridge Management System (BMS)</a:t>
            </a:r>
            <a:endParaRPr lang="it-IT" sz="1500" spc="-1" dirty="0">
              <a:latin typeface="Arial"/>
            </a:endParaRPr>
          </a:p>
        </p:txBody>
      </p:sp>
      <p:pic>
        <p:nvPicPr>
          <p:cNvPr id="9" name="Immagine 8">
            <a:extLst>
              <a:ext uri="{FF2B5EF4-FFF2-40B4-BE49-F238E27FC236}">
                <a16:creationId xmlns:a16="http://schemas.microsoft.com/office/drawing/2014/main" id="{8E9FD744-3883-40A0-A057-69EFDA30DB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62202" y="2335334"/>
            <a:ext cx="1211405" cy="1211405"/>
          </a:xfrm>
          <a:prstGeom prst="rect">
            <a:avLst/>
          </a:prstGeom>
        </p:spPr>
      </p:pic>
      <p:sp>
        <p:nvSpPr>
          <p:cNvPr id="10" name="CasellaDiTesto 9">
            <a:extLst>
              <a:ext uri="{FF2B5EF4-FFF2-40B4-BE49-F238E27FC236}">
                <a16:creationId xmlns:a16="http://schemas.microsoft.com/office/drawing/2014/main" id="{37A4DDE9-E1C8-476F-B46F-12C0735B7A35}"/>
              </a:ext>
            </a:extLst>
          </p:cNvPr>
          <p:cNvSpPr txBox="1"/>
          <p:nvPr/>
        </p:nvSpPr>
        <p:spPr>
          <a:xfrm>
            <a:off x="1319707" y="3587926"/>
            <a:ext cx="1296390" cy="300082"/>
          </a:xfrm>
          <a:prstGeom prst="rect">
            <a:avLst/>
          </a:prstGeom>
          <a:noFill/>
        </p:spPr>
        <p:txBody>
          <a:bodyPr wrap="square">
            <a:spAutoFit/>
          </a:bodyPr>
          <a:lstStyle/>
          <a:p>
            <a:pPr algn="ctr"/>
            <a:r>
              <a:rPr lang="it-IT" sz="1350" b="1" dirty="0">
                <a:latin typeface="Cambria Math" panose="02040503050406030204" pitchFamily="18" charset="0"/>
              </a:rPr>
              <a:t>Database BMS</a:t>
            </a:r>
          </a:p>
        </p:txBody>
      </p:sp>
      <p:pic>
        <p:nvPicPr>
          <p:cNvPr id="3" name="Immagine 2">
            <a:extLst>
              <a:ext uri="{FF2B5EF4-FFF2-40B4-BE49-F238E27FC236}">
                <a16:creationId xmlns:a16="http://schemas.microsoft.com/office/drawing/2014/main" id="{65271F23-F948-4315-B00C-451EDB37D20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59835" y="2335334"/>
            <a:ext cx="1211405" cy="1211405"/>
          </a:xfrm>
          <a:prstGeom prst="rect">
            <a:avLst/>
          </a:prstGeom>
        </p:spPr>
      </p:pic>
      <p:sp>
        <p:nvSpPr>
          <p:cNvPr id="11" name="CasellaDiTesto 10">
            <a:extLst>
              <a:ext uri="{FF2B5EF4-FFF2-40B4-BE49-F238E27FC236}">
                <a16:creationId xmlns:a16="http://schemas.microsoft.com/office/drawing/2014/main" id="{B0F534D4-AF52-4D28-BECF-1C9E78F2E920}"/>
              </a:ext>
            </a:extLst>
          </p:cNvPr>
          <p:cNvSpPr txBox="1"/>
          <p:nvPr/>
        </p:nvSpPr>
        <p:spPr>
          <a:xfrm>
            <a:off x="2974847" y="3636883"/>
            <a:ext cx="1296390" cy="507831"/>
          </a:xfrm>
          <a:prstGeom prst="rect">
            <a:avLst/>
          </a:prstGeom>
          <a:noFill/>
        </p:spPr>
        <p:txBody>
          <a:bodyPr wrap="square">
            <a:spAutoFit/>
          </a:bodyPr>
          <a:lstStyle/>
          <a:p>
            <a:pPr algn="ctr"/>
            <a:r>
              <a:rPr lang="it-IT" sz="1350" b="1" dirty="0">
                <a:latin typeface="Cambria Math" panose="02040503050406030204" pitchFamily="18" charset="0"/>
              </a:rPr>
              <a:t>Modello di degrado</a:t>
            </a:r>
          </a:p>
        </p:txBody>
      </p:sp>
      <p:pic>
        <p:nvPicPr>
          <p:cNvPr id="12" name="Immagine 11">
            <a:extLst>
              <a:ext uri="{FF2B5EF4-FFF2-40B4-BE49-F238E27FC236}">
                <a16:creationId xmlns:a16="http://schemas.microsoft.com/office/drawing/2014/main" id="{91F5B2D0-3E2E-4745-960B-A4EABD06504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95859" y="2335334"/>
            <a:ext cx="1211405" cy="1211405"/>
          </a:xfrm>
          <a:prstGeom prst="rect">
            <a:avLst/>
          </a:prstGeom>
        </p:spPr>
      </p:pic>
      <p:sp>
        <p:nvSpPr>
          <p:cNvPr id="14" name="CasellaDiTesto 13">
            <a:extLst>
              <a:ext uri="{FF2B5EF4-FFF2-40B4-BE49-F238E27FC236}">
                <a16:creationId xmlns:a16="http://schemas.microsoft.com/office/drawing/2014/main" id="{A61C58E2-793B-47FB-B11A-F0C93D24B2FA}"/>
              </a:ext>
            </a:extLst>
          </p:cNvPr>
          <p:cNvSpPr txBox="1"/>
          <p:nvPr/>
        </p:nvSpPr>
        <p:spPr>
          <a:xfrm>
            <a:off x="4753364" y="3623852"/>
            <a:ext cx="1296390" cy="507831"/>
          </a:xfrm>
          <a:prstGeom prst="rect">
            <a:avLst/>
          </a:prstGeom>
          <a:noFill/>
        </p:spPr>
        <p:txBody>
          <a:bodyPr wrap="square">
            <a:spAutoFit/>
          </a:bodyPr>
          <a:lstStyle/>
          <a:p>
            <a:pPr algn="ctr"/>
            <a:r>
              <a:rPr lang="it-IT" sz="1350" b="1" dirty="0">
                <a:latin typeface="Cambria Math" panose="02040503050406030204" pitchFamily="18" charset="0"/>
              </a:rPr>
              <a:t>Modello dei costi</a:t>
            </a:r>
          </a:p>
        </p:txBody>
      </p:sp>
      <p:pic>
        <p:nvPicPr>
          <p:cNvPr id="15" name="Immagine 14">
            <a:extLst>
              <a:ext uri="{FF2B5EF4-FFF2-40B4-BE49-F238E27FC236}">
                <a16:creationId xmlns:a16="http://schemas.microsoft.com/office/drawing/2014/main" id="{5F6A4278-B6D7-44C3-B9C3-A16B09FEA73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93492" y="2379150"/>
            <a:ext cx="1211405" cy="1211405"/>
          </a:xfrm>
          <a:prstGeom prst="rect">
            <a:avLst/>
          </a:prstGeom>
        </p:spPr>
      </p:pic>
      <p:sp>
        <p:nvSpPr>
          <p:cNvPr id="17" name="CasellaDiTesto 16">
            <a:extLst>
              <a:ext uri="{FF2B5EF4-FFF2-40B4-BE49-F238E27FC236}">
                <a16:creationId xmlns:a16="http://schemas.microsoft.com/office/drawing/2014/main" id="{A79CFFE9-6834-4400-BD9B-F86A89CD7546}"/>
              </a:ext>
            </a:extLst>
          </p:cNvPr>
          <p:cNvSpPr txBox="1"/>
          <p:nvPr/>
        </p:nvSpPr>
        <p:spPr>
          <a:xfrm>
            <a:off x="6408504" y="3622553"/>
            <a:ext cx="1296390" cy="507831"/>
          </a:xfrm>
          <a:prstGeom prst="rect">
            <a:avLst/>
          </a:prstGeom>
          <a:noFill/>
        </p:spPr>
        <p:txBody>
          <a:bodyPr wrap="square">
            <a:spAutoFit/>
          </a:bodyPr>
          <a:lstStyle/>
          <a:p>
            <a:pPr algn="ctr"/>
            <a:r>
              <a:rPr lang="it-IT" sz="1350" b="1" dirty="0">
                <a:latin typeface="Cambria Math" panose="02040503050406030204" pitchFamily="18" charset="0"/>
              </a:rPr>
              <a:t>Modello di decisione</a:t>
            </a:r>
          </a:p>
        </p:txBody>
      </p:sp>
      <p:sp>
        <p:nvSpPr>
          <p:cNvPr id="20" name="CasellaDiTesto 19">
            <a:extLst>
              <a:ext uri="{FF2B5EF4-FFF2-40B4-BE49-F238E27FC236}">
                <a16:creationId xmlns:a16="http://schemas.microsoft.com/office/drawing/2014/main" id="{390F0E75-63E7-4C1D-AE86-A151B837E949}"/>
              </a:ext>
            </a:extLst>
          </p:cNvPr>
          <p:cNvSpPr txBox="1"/>
          <p:nvPr/>
        </p:nvSpPr>
        <p:spPr>
          <a:xfrm>
            <a:off x="932497" y="4887164"/>
            <a:ext cx="7277916" cy="369332"/>
          </a:xfrm>
          <a:prstGeom prst="rect">
            <a:avLst/>
          </a:prstGeom>
          <a:noFill/>
        </p:spPr>
        <p:txBody>
          <a:bodyPr wrap="square">
            <a:spAutoFit/>
          </a:bodyPr>
          <a:lstStyle/>
          <a:p>
            <a:pPr algn="ctr"/>
            <a:r>
              <a:rPr lang="it-IT" dirty="0">
                <a:solidFill>
                  <a:srgbClr val="FF0000"/>
                </a:solidFill>
                <a:latin typeface="Cambria Math" panose="02040503050406030204" pitchFamily="18" charset="0"/>
              </a:rPr>
              <a:t>Pianificazione ottimizzata degli interventi di manutenzione</a:t>
            </a:r>
          </a:p>
        </p:txBody>
      </p:sp>
      <p:cxnSp>
        <p:nvCxnSpPr>
          <p:cNvPr id="21" name="Connettore 2 20">
            <a:extLst>
              <a:ext uri="{FF2B5EF4-FFF2-40B4-BE49-F238E27FC236}">
                <a16:creationId xmlns:a16="http://schemas.microsoft.com/office/drawing/2014/main" id="{4DDCE54A-D112-4DE0-B25F-5022BD8F6BFD}"/>
              </a:ext>
            </a:extLst>
          </p:cNvPr>
          <p:cNvCxnSpPr>
            <a:cxnSpLocks/>
          </p:cNvCxnSpPr>
          <p:nvPr/>
        </p:nvCxnSpPr>
        <p:spPr>
          <a:xfrm>
            <a:off x="4572546" y="4414559"/>
            <a:ext cx="0" cy="310588"/>
          </a:xfrm>
          <a:prstGeom prst="straightConnector1">
            <a:avLst/>
          </a:prstGeom>
          <a:ln w="57150">
            <a:solidFill>
              <a:srgbClr val="FF0000"/>
            </a:solidFill>
            <a:tailEnd type="triangle"/>
          </a:ln>
        </p:spPr>
        <p:style>
          <a:lnRef idx="1">
            <a:schemeClr val="dk1"/>
          </a:lnRef>
          <a:fillRef idx="0">
            <a:schemeClr val="dk1"/>
          </a:fillRef>
          <a:effectRef idx="0">
            <a:schemeClr val="dk1"/>
          </a:effectRef>
          <a:fontRef idx="minor">
            <a:schemeClr val="tx1"/>
          </a:fontRef>
        </p:style>
      </p:cxnSp>
      <p:sp>
        <p:nvSpPr>
          <p:cNvPr id="4" name="Segnaposto testo 3"/>
          <p:cNvSpPr>
            <a:spLocks noGrp="1"/>
          </p:cNvSpPr>
          <p:nvPr>
            <p:ph type="body" sz="quarter" idx="13"/>
          </p:nvPr>
        </p:nvSpPr>
        <p:spPr/>
        <p:txBody>
          <a:bodyPr/>
          <a:lstStyle/>
          <a:p>
            <a:endParaRPr lang="it-IT" dirty="0"/>
          </a:p>
        </p:txBody>
      </p:sp>
    </p:spTree>
    <p:extLst>
      <p:ext uri="{BB962C8B-B14F-4D97-AF65-F5344CB8AC3E}">
        <p14:creationId xmlns:p14="http://schemas.microsoft.com/office/powerpoint/2010/main" val="355657673"/>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e 2">
            <a:extLst>
              <a:ext uri="{FF2B5EF4-FFF2-40B4-BE49-F238E27FC236}">
                <a16:creationId xmlns:a16="http://schemas.microsoft.com/office/drawing/2014/main" id="{E210F815-7ACF-4B5D-A681-7E0E6D3BC37B}"/>
              </a:ext>
            </a:extLst>
          </p:cNvPr>
          <p:cNvSpPr/>
          <p:nvPr/>
        </p:nvSpPr>
        <p:spPr>
          <a:xfrm>
            <a:off x="1736685" y="1991648"/>
            <a:ext cx="3402378" cy="2994295"/>
          </a:xfrm>
          <a:prstGeom prst="ellipse">
            <a:avLst/>
          </a:prstGeom>
          <a:solidFill>
            <a:schemeClr val="accent5">
              <a:alpha val="50000"/>
            </a:schemeClr>
          </a:solidFill>
          <a:ln w="38100">
            <a:solidFill>
              <a:schemeClr val="tx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it-IT" sz="1350" dirty="0"/>
          </a:p>
        </p:txBody>
      </p:sp>
      <p:sp>
        <p:nvSpPr>
          <p:cNvPr id="9" name="Ovale 8">
            <a:extLst>
              <a:ext uri="{FF2B5EF4-FFF2-40B4-BE49-F238E27FC236}">
                <a16:creationId xmlns:a16="http://schemas.microsoft.com/office/drawing/2014/main" id="{DCF5579D-351E-4857-B7CD-FD5FF0998EC6}"/>
              </a:ext>
            </a:extLst>
          </p:cNvPr>
          <p:cNvSpPr/>
          <p:nvPr/>
        </p:nvSpPr>
        <p:spPr>
          <a:xfrm>
            <a:off x="4058601" y="1991648"/>
            <a:ext cx="3402378" cy="2994295"/>
          </a:xfrm>
          <a:prstGeom prst="ellipse">
            <a:avLst/>
          </a:prstGeom>
          <a:solidFill>
            <a:schemeClr val="accent6">
              <a:alpha val="50000"/>
            </a:schemeClr>
          </a:solidFill>
          <a:ln w="38100">
            <a:solidFill>
              <a:schemeClr val="tx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it-IT" sz="1350"/>
          </a:p>
        </p:txBody>
      </p:sp>
      <p:pic>
        <p:nvPicPr>
          <p:cNvPr id="12" name="Immagine 11">
            <a:extLst>
              <a:ext uri="{FF2B5EF4-FFF2-40B4-BE49-F238E27FC236}">
                <a16:creationId xmlns:a16="http://schemas.microsoft.com/office/drawing/2014/main" id="{A4264414-CD50-49D7-A680-A5C82801C27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38388" y="2779847"/>
            <a:ext cx="729423" cy="729423"/>
          </a:xfrm>
          <a:prstGeom prst="rect">
            <a:avLst/>
          </a:prstGeom>
        </p:spPr>
      </p:pic>
      <p:pic>
        <p:nvPicPr>
          <p:cNvPr id="14" name="Immagine 13">
            <a:extLst>
              <a:ext uri="{FF2B5EF4-FFF2-40B4-BE49-F238E27FC236}">
                <a16:creationId xmlns:a16="http://schemas.microsoft.com/office/drawing/2014/main" id="{1C34FF5A-8184-495D-BF3A-A9526B01A68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76748" y="2369836"/>
            <a:ext cx="1582316" cy="1582316"/>
          </a:xfrm>
          <a:prstGeom prst="rect">
            <a:avLst/>
          </a:prstGeom>
        </p:spPr>
      </p:pic>
      <p:sp>
        <p:nvSpPr>
          <p:cNvPr id="15" name="CasellaDiTesto 14">
            <a:extLst>
              <a:ext uri="{FF2B5EF4-FFF2-40B4-BE49-F238E27FC236}">
                <a16:creationId xmlns:a16="http://schemas.microsoft.com/office/drawing/2014/main" id="{B9990D59-8F03-4F43-9DF8-8EE7C2125812}"/>
              </a:ext>
            </a:extLst>
          </p:cNvPr>
          <p:cNvSpPr txBox="1"/>
          <p:nvPr/>
        </p:nvSpPr>
        <p:spPr>
          <a:xfrm>
            <a:off x="2357753" y="3647046"/>
            <a:ext cx="1446960" cy="553998"/>
          </a:xfrm>
          <a:prstGeom prst="rect">
            <a:avLst/>
          </a:prstGeom>
          <a:noFill/>
        </p:spPr>
        <p:txBody>
          <a:bodyPr wrap="square" rtlCol="0">
            <a:spAutoFit/>
          </a:bodyPr>
          <a:lstStyle/>
          <a:p>
            <a:pPr algn="ctr"/>
            <a:r>
              <a:rPr lang="it-IT" sz="1500" b="1" dirty="0"/>
              <a:t>Gestione dei ponti esistenti</a:t>
            </a:r>
          </a:p>
        </p:txBody>
      </p:sp>
      <p:sp>
        <p:nvSpPr>
          <p:cNvPr id="17" name="CasellaDiTesto 16">
            <a:extLst>
              <a:ext uri="{FF2B5EF4-FFF2-40B4-BE49-F238E27FC236}">
                <a16:creationId xmlns:a16="http://schemas.microsoft.com/office/drawing/2014/main" id="{8E85FA68-8951-4220-91F2-BA8489341CCA}"/>
              </a:ext>
            </a:extLst>
          </p:cNvPr>
          <p:cNvSpPr txBox="1"/>
          <p:nvPr/>
        </p:nvSpPr>
        <p:spPr>
          <a:xfrm>
            <a:off x="5392954" y="3647046"/>
            <a:ext cx="1420298" cy="553998"/>
          </a:xfrm>
          <a:prstGeom prst="rect">
            <a:avLst/>
          </a:prstGeom>
          <a:noFill/>
        </p:spPr>
        <p:txBody>
          <a:bodyPr wrap="square" rtlCol="0">
            <a:spAutoFit/>
          </a:bodyPr>
          <a:lstStyle/>
          <a:p>
            <a:pPr algn="ctr"/>
            <a:r>
              <a:rPr lang="it-IT" sz="1500" b="1" dirty="0"/>
              <a:t>Intelligenza Artificiale</a:t>
            </a:r>
          </a:p>
        </p:txBody>
      </p:sp>
      <p:sp>
        <p:nvSpPr>
          <p:cNvPr id="4" name="Segnaposto testo 3"/>
          <p:cNvSpPr>
            <a:spLocks noGrp="1"/>
          </p:cNvSpPr>
          <p:nvPr>
            <p:ph type="body" sz="quarter" idx="13"/>
          </p:nvPr>
        </p:nvSpPr>
        <p:spPr/>
        <p:txBody>
          <a:bodyPr/>
          <a:lstStyle/>
          <a:p>
            <a:endParaRPr lang="it-IT"/>
          </a:p>
        </p:txBody>
      </p:sp>
    </p:spTree>
    <p:extLst>
      <p:ext uri="{BB962C8B-B14F-4D97-AF65-F5344CB8AC3E}">
        <p14:creationId xmlns:p14="http://schemas.microsoft.com/office/powerpoint/2010/main" val="1390991739"/>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Ovale 29">
            <a:extLst>
              <a:ext uri="{FF2B5EF4-FFF2-40B4-BE49-F238E27FC236}">
                <a16:creationId xmlns:a16="http://schemas.microsoft.com/office/drawing/2014/main" id="{5F31849A-5354-4E09-A0E6-A2B97C0548CA}"/>
              </a:ext>
            </a:extLst>
          </p:cNvPr>
          <p:cNvSpPr/>
          <p:nvPr/>
        </p:nvSpPr>
        <p:spPr>
          <a:xfrm>
            <a:off x="3497979" y="1863090"/>
            <a:ext cx="2192007" cy="3078078"/>
          </a:xfrm>
          <a:prstGeom prst="ellipse">
            <a:avLst/>
          </a:prstGeom>
          <a:solidFill>
            <a:schemeClr val="accent3">
              <a:lumMod val="20000"/>
              <a:lumOff val="80000"/>
              <a:alpha val="50000"/>
            </a:schemeClr>
          </a:solidFill>
          <a:ln w="38100">
            <a:solidFill>
              <a:schemeClr val="tx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it-IT" sz="1350" dirty="0"/>
          </a:p>
        </p:txBody>
      </p:sp>
      <p:sp>
        <p:nvSpPr>
          <p:cNvPr id="29" name="Ovale 28">
            <a:extLst>
              <a:ext uri="{FF2B5EF4-FFF2-40B4-BE49-F238E27FC236}">
                <a16:creationId xmlns:a16="http://schemas.microsoft.com/office/drawing/2014/main" id="{FD95CAED-3FAA-46EF-8E36-9BFE3D5539FB}"/>
              </a:ext>
            </a:extLst>
          </p:cNvPr>
          <p:cNvSpPr/>
          <p:nvPr/>
        </p:nvSpPr>
        <p:spPr>
          <a:xfrm>
            <a:off x="4227260" y="3166429"/>
            <a:ext cx="3548256" cy="2279267"/>
          </a:xfrm>
          <a:prstGeom prst="ellipse">
            <a:avLst/>
          </a:prstGeom>
          <a:solidFill>
            <a:schemeClr val="accent6">
              <a:lumMod val="20000"/>
              <a:lumOff val="80000"/>
              <a:alpha val="50000"/>
            </a:schemeClr>
          </a:solidFill>
          <a:ln w="38100">
            <a:solidFill>
              <a:schemeClr val="tx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it-IT" sz="1350" dirty="0"/>
          </a:p>
        </p:txBody>
      </p:sp>
      <p:sp>
        <p:nvSpPr>
          <p:cNvPr id="26" name="Ovale 25">
            <a:extLst>
              <a:ext uri="{FF2B5EF4-FFF2-40B4-BE49-F238E27FC236}">
                <a16:creationId xmlns:a16="http://schemas.microsoft.com/office/drawing/2014/main" id="{825874E6-0FBF-4F73-972E-697382A3FE11}"/>
              </a:ext>
            </a:extLst>
          </p:cNvPr>
          <p:cNvSpPr/>
          <p:nvPr/>
        </p:nvSpPr>
        <p:spPr>
          <a:xfrm>
            <a:off x="1318500" y="3166429"/>
            <a:ext cx="3548256" cy="2279267"/>
          </a:xfrm>
          <a:prstGeom prst="ellipse">
            <a:avLst/>
          </a:prstGeom>
          <a:solidFill>
            <a:schemeClr val="accent5">
              <a:lumMod val="20000"/>
              <a:lumOff val="80000"/>
              <a:alpha val="50000"/>
            </a:schemeClr>
          </a:solidFill>
          <a:ln w="38100">
            <a:solidFill>
              <a:schemeClr val="tx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it-IT" sz="1350" dirty="0"/>
          </a:p>
        </p:txBody>
      </p:sp>
      <p:sp>
        <p:nvSpPr>
          <p:cNvPr id="111" name="TextShape 7"/>
          <p:cNvSpPr txBox="1"/>
          <p:nvPr/>
        </p:nvSpPr>
        <p:spPr>
          <a:xfrm>
            <a:off x="1143000" y="5726970"/>
            <a:ext cx="351000" cy="273510"/>
          </a:xfrm>
          <a:prstGeom prst="rect">
            <a:avLst/>
          </a:prstGeom>
          <a:noFill/>
          <a:ln>
            <a:noFill/>
          </a:ln>
        </p:spPr>
        <p:txBody>
          <a:bodyPr anchor="ctr"/>
          <a:lstStyle/>
          <a:p>
            <a:endParaRPr lang="it-IT" spc="-1">
              <a:latin typeface="Times New Roman"/>
            </a:endParaRPr>
          </a:p>
        </p:txBody>
      </p:sp>
      <p:sp>
        <p:nvSpPr>
          <p:cNvPr id="7" name="CasellaDiTesto 6">
            <a:extLst>
              <a:ext uri="{FF2B5EF4-FFF2-40B4-BE49-F238E27FC236}">
                <a16:creationId xmlns:a16="http://schemas.microsoft.com/office/drawing/2014/main" id="{8E481E28-31D1-41A4-BF75-74644351B4FC}"/>
              </a:ext>
            </a:extLst>
          </p:cNvPr>
          <p:cNvSpPr txBox="1"/>
          <p:nvPr/>
        </p:nvSpPr>
        <p:spPr>
          <a:xfrm>
            <a:off x="2223968" y="4695800"/>
            <a:ext cx="1071336" cy="507831"/>
          </a:xfrm>
          <a:prstGeom prst="rect">
            <a:avLst/>
          </a:prstGeom>
          <a:noFill/>
        </p:spPr>
        <p:txBody>
          <a:bodyPr wrap="square" rtlCol="0">
            <a:spAutoFit/>
          </a:bodyPr>
          <a:lstStyle/>
          <a:p>
            <a:pPr algn="ctr"/>
            <a:r>
              <a:rPr lang="it-IT" sz="1350" b="1" dirty="0"/>
              <a:t>Machine Learning</a:t>
            </a:r>
          </a:p>
        </p:txBody>
      </p:sp>
      <p:pic>
        <p:nvPicPr>
          <p:cNvPr id="9" name="Immagine 8">
            <a:extLst>
              <a:ext uri="{FF2B5EF4-FFF2-40B4-BE49-F238E27FC236}">
                <a16:creationId xmlns:a16="http://schemas.microsoft.com/office/drawing/2014/main" id="{D1407BB4-3BCC-424E-A18A-5326CF5398B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89159" y="1961706"/>
            <a:ext cx="1086512" cy="1065350"/>
          </a:xfrm>
          <a:prstGeom prst="rect">
            <a:avLst/>
          </a:prstGeom>
        </p:spPr>
      </p:pic>
      <p:pic>
        <p:nvPicPr>
          <p:cNvPr id="11" name="Immagine 10">
            <a:extLst>
              <a:ext uri="{FF2B5EF4-FFF2-40B4-BE49-F238E27FC236}">
                <a16:creationId xmlns:a16="http://schemas.microsoft.com/office/drawing/2014/main" id="{53178DBA-7C70-4A91-9262-2AE230B6358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49485" y="3362621"/>
            <a:ext cx="1086512" cy="1065350"/>
          </a:xfrm>
          <a:prstGeom prst="rect">
            <a:avLst/>
          </a:prstGeom>
        </p:spPr>
      </p:pic>
      <p:sp>
        <p:nvSpPr>
          <p:cNvPr id="17" name="CasellaDiTesto 16">
            <a:extLst>
              <a:ext uri="{FF2B5EF4-FFF2-40B4-BE49-F238E27FC236}">
                <a16:creationId xmlns:a16="http://schemas.microsoft.com/office/drawing/2014/main" id="{AE847261-BBB3-40D3-9C79-D2AE46C482AD}"/>
              </a:ext>
            </a:extLst>
          </p:cNvPr>
          <p:cNvSpPr txBox="1"/>
          <p:nvPr/>
        </p:nvSpPr>
        <p:spPr>
          <a:xfrm>
            <a:off x="4024585" y="2967607"/>
            <a:ext cx="1071336" cy="507831"/>
          </a:xfrm>
          <a:prstGeom prst="rect">
            <a:avLst/>
          </a:prstGeom>
          <a:noFill/>
        </p:spPr>
        <p:txBody>
          <a:bodyPr wrap="square" rtlCol="0">
            <a:spAutoFit/>
          </a:bodyPr>
          <a:lstStyle/>
          <a:p>
            <a:pPr algn="ctr"/>
            <a:r>
              <a:rPr lang="it-IT" sz="1350" b="1" dirty="0"/>
              <a:t>Ispezioni visive</a:t>
            </a:r>
          </a:p>
        </p:txBody>
      </p:sp>
      <p:sp>
        <p:nvSpPr>
          <p:cNvPr id="18" name="CasellaDiTesto 17">
            <a:extLst>
              <a:ext uri="{FF2B5EF4-FFF2-40B4-BE49-F238E27FC236}">
                <a16:creationId xmlns:a16="http://schemas.microsoft.com/office/drawing/2014/main" id="{B6C29D6C-C412-4C69-900C-14395C00B320}"/>
              </a:ext>
            </a:extLst>
          </p:cNvPr>
          <p:cNvSpPr txBox="1"/>
          <p:nvPr/>
        </p:nvSpPr>
        <p:spPr>
          <a:xfrm>
            <a:off x="5857071" y="4653034"/>
            <a:ext cx="1071336" cy="507831"/>
          </a:xfrm>
          <a:prstGeom prst="rect">
            <a:avLst/>
          </a:prstGeom>
          <a:noFill/>
        </p:spPr>
        <p:txBody>
          <a:bodyPr wrap="square" rtlCol="0">
            <a:spAutoFit/>
          </a:bodyPr>
          <a:lstStyle/>
          <a:p>
            <a:pPr algn="ctr"/>
            <a:r>
              <a:rPr lang="it-IT" sz="1350" b="1" dirty="0"/>
              <a:t>Linee Guida 2020</a:t>
            </a:r>
          </a:p>
        </p:txBody>
      </p:sp>
      <p:pic>
        <p:nvPicPr>
          <p:cNvPr id="16" name="Immagine 15">
            <a:extLst>
              <a:ext uri="{FF2B5EF4-FFF2-40B4-BE49-F238E27FC236}">
                <a16:creationId xmlns:a16="http://schemas.microsoft.com/office/drawing/2014/main" id="{86A5A8BA-DD25-4A86-913F-126C7BDC92F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41733" y="3365254"/>
            <a:ext cx="1168355" cy="1145600"/>
          </a:xfrm>
          <a:prstGeom prst="rect">
            <a:avLst/>
          </a:prstGeom>
        </p:spPr>
      </p:pic>
      <p:pic>
        <p:nvPicPr>
          <p:cNvPr id="3" name="Immagine 2">
            <a:extLst>
              <a:ext uri="{FF2B5EF4-FFF2-40B4-BE49-F238E27FC236}">
                <a16:creationId xmlns:a16="http://schemas.microsoft.com/office/drawing/2014/main" id="{6C422CC4-AD38-4E7A-99FA-1FBA62E3D84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08317" y="4025450"/>
            <a:ext cx="527367" cy="527367"/>
          </a:xfrm>
          <a:prstGeom prst="rect">
            <a:avLst/>
          </a:prstGeom>
        </p:spPr>
      </p:pic>
      <p:sp>
        <p:nvSpPr>
          <p:cNvPr id="4" name="Segnaposto testo 3"/>
          <p:cNvSpPr>
            <a:spLocks noGrp="1"/>
          </p:cNvSpPr>
          <p:nvPr>
            <p:ph type="body" sz="quarter" idx="13"/>
          </p:nvPr>
        </p:nvSpPr>
        <p:spPr/>
        <p:txBody>
          <a:bodyPr/>
          <a:lstStyle/>
          <a:p>
            <a:endParaRPr lang="it-IT" dirty="0"/>
          </a:p>
        </p:txBody>
      </p:sp>
    </p:spTree>
    <p:extLst>
      <p:ext uri="{BB962C8B-B14F-4D97-AF65-F5344CB8AC3E}">
        <p14:creationId xmlns:p14="http://schemas.microsoft.com/office/powerpoint/2010/main" val="392652360"/>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Connettore 2 1">
            <a:extLst>
              <a:ext uri="{FF2B5EF4-FFF2-40B4-BE49-F238E27FC236}">
                <a16:creationId xmlns:a16="http://schemas.microsoft.com/office/drawing/2014/main" id="{077E6CA0-8CA7-4040-B0AC-7BC1660817E6}"/>
              </a:ext>
            </a:extLst>
          </p:cNvPr>
          <p:cNvCxnSpPr>
            <a:cxnSpLocks/>
          </p:cNvCxnSpPr>
          <p:nvPr/>
        </p:nvCxnSpPr>
        <p:spPr>
          <a:xfrm>
            <a:off x="4667185" y="3539829"/>
            <a:ext cx="901387" cy="58545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3" name="Connettore 2 2">
            <a:extLst>
              <a:ext uri="{FF2B5EF4-FFF2-40B4-BE49-F238E27FC236}">
                <a16:creationId xmlns:a16="http://schemas.microsoft.com/office/drawing/2014/main" id="{A40C7028-8841-4907-9438-421AA8D0FEC0}"/>
              </a:ext>
            </a:extLst>
          </p:cNvPr>
          <p:cNvCxnSpPr>
            <a:cxnSpLocks/>
          </p:cNvCxnSpPr>
          <p:nvPr/>
        </p:nvCxnSpPr>
        <p:spPr>
          <a:xfrm flipV="1">
            <a:off x="4667185" y="2839577"/>
            <a:ext cx="768024" cy="70025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pic>
        <p:nvPicPr>
          <p:cNvPr id="4" name="Immagine 3">
            <a:extLst>
              <a:ext uri="{FF2B5EF4-FFF2-40B4-BE49-F238E27FC236}">
                <a16:creationId xmlns:a16="http://schemas.microsoft.com/office/drawing/2014/main" id="{CD476F4D-AE6E-4B22-A41B-B99C60845200}"/>
              </a:ext>
            </a:extLst>
          </p:cNvPr>
          <p:cNvPicPr>
            <a:picLocks noChangeAspect="1"/>
          </p:cNvPicPr>
          <p:nvPr/>
        </p:nvPicPr>
        <p:blipFill>
          <a:blip r:embed="rId2"/>
          <a:stretch>
            <a:fillRect/>
          </a:stretch>
        </p:blipFill>
        <p:spPr>
          <a:xfrm>
            <a:off x="6032000" y="4075685"/>
            <a:ext cx="1458162" cy="1458162"/>
          </a:xfrm>
          <a:prstGeom prst="rect">
            <a:avLst/>
          </a:prstGeom>
        </p:spPr>
      </p:pic>
      <p:sp>
        <p:nvSpPr>
          <p:cNvPr id="5" name="CasellaDiTesto 6">
            <a:extLst>
              <a:ext uri="{FF2B5EF4-FFF2-40B4-BE49-F238E27FC236}">
                <a16:creationId xmlns:a16="http://schemas.microsoft.com/office/drawing/2014/main" id="{42B83F48-D578-4E5A-9A9A-52FD558CCEF0}"/>
              </a:ext>
            </a:extLst>
          </p:cNvPr>
          <p:cNvSpPr txBox="1"/>
          <p:nvPr/>
        </p:nvSpPr>
        <p:spPr>
          <a:xfrm>
            <a:off x="1066637" y="1853673"/>
            <a:ext cx="3793170" cy="323165"/>
          </a:xfrm>
          <a:prstGeom prst="rect">
            <a:avLst/>
          </a:prstGeom>
          <a:noFill/>
        </p:spPr>
        <p:txBody>
          <a:bodyPr wrap="square" rtlCol="0">
            <a:spAutoFit/>
          </a:bodyPr>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it-IT" sz="1500" b="1" u="sng" dirty="0"/>
              <a:t>MONITORAGGIO STRUTTURALE (SHM)</a:t>
            </a:r>
          </a:p>
        </p:txBody>
      </p:sp>
      <p:sp>
        <p:nvSpPr>
          <p:cNvPr id="6" name="CasellaDiTesto 7">
            <a:extLst>
              <a:ext uri="{FF2B5EF4-FFF2-40B4-BE49-F238E27FC236}">
                <a16:creationId xmlns:a16="http://schemas.microsoft.com/office/drawing/2014/main" id="{3CCEE65B-DB3A-43A3-8CBC-CC56DCDFE413}"/>
              </a:ext>
            </a:extLst>
          </p:cNvPr>
          <p:cNvSpPr txBox="1"/>
          <p:nvPr/>
        </p:nvSpPr>
        <p:spPr>
          <a:xfrm>
            <a:off x="5759710" y="1844668"/>
            <a:ext cx="2002742" cy="300082"/>
          </a:xfrm>
          <a:prstGeom prst="rect">
            <a:avLst/>
          </a:prstGeom>
          <a:noFill/>
        </p:spPr>
        <p:txBody>
          <a:bodyPr wrap="square" rtlCol="0">
            <a:spAutoFit/>
          </a:bodyPr>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it-IT" sz="1350" dirty="0"/>
              <a:t>MODEL-BASED (FEM)</a:t>
            </a:r>
          </a:p>
        </p:txBody>
      </p:sp>
      <p:sp>
        <p:nvSpPr>
          <p:cNvPr id="7" name="CasellaDiTesto 20">
            <a:extLst>
              <a:ext uri="{FF2B5EF4-FFF2-40B4-BE49-F238E27FC236}">
                <a16:creationId xmlns:a16="http://schemas.microsoft.com/office/drawing/2014/main" id="{5870A97F-9C9B-453A-B00E-78175B653196}"/>
              </a:ext>
            </a:extLst>
          </p:cNvPr>
          <p:cNvSpPr txBox="1"/>
          <p:nvPr/>
        </p:nvSpPr>
        <p:spPr>
          <a:xfrm>
            <a:off x="6077776" y="3798685"/>
            <a:ext cx="1366610" cy="300082"/>
          </a:xfrm>
          <a:prstGeom prst="rect">
            <a:avLst/>
          </a:prstGeom>
          <a:noFill/>
        </p:spPr>
        <p:txBody>
          <a:bodyPr wrap="square" rtlCol="0">
            <a:spAutoFit/>
          </a:bodyPr>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it-IT" sz="1350" dirty="0"/>
              <a:t>DATA-BASED </a:t>
            </a:r>
          </a:p>
        </p:txBody>
      </p:sp>
      <p:pic>
        <p:nvPicPr>
          <p:cNvPr id="8" name="Immagine 7" descr="Immagine che contiene cielo, esterni, montagna, natura&#10;&#10;Descrizione generata automaticamente">
            <a:extLst>
              <a:ext uri="{FF2B5EF4-FFF2-40B4-BE49-F238E27FC236}">
                <a16:creationId xmlns:a16="http://schemas.microsoft.com/office/drawing/2014/main" id="{83D0F5DB-2953-477C-A893-843B1B087F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5210" y="2283817"/>
            <a:ext cx="3294308" cy="2470731"/>
          </a:xfrm>
          <a:prstGeom prst="rect">
            <a:avLst/>
          </a:prstGeom>
        </p:spPr>
      </p:pic>
      <p:pic>
        <p:nvPicPr>
          <p:cNvPr id="9" name="Immagine 8" descr="Immagine che contiene testo, colorato&#10;&#10;Descrizione generata automaticamente">
            <a:extLst>
              <a:ext uri="{FF2B5EF4-FFF2-40B4-BE49-F238E27FC236}">
                <a16:creationId xmlns:a16="http://schemas.microsoft.com/office/drawing/2014/main" id="{1DE82C5A-0C36-4F41-AD45-889399C920B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53372" y="2273011"/>
            <a:ext cx="2215418" cy="1246172"/>
          </a:xfrm>
          <a:prstGeom prst="rect">
            <a:avLst/>
          </a:prstGeom>
        </p:spPr>
      </p:pic>
      <p:sp>
        <p:nvSpPr>
          <p:cNvPr id="11" name="Segnaposto testo 10"/>
          <p:cNvSpPr>
            <a:spLocks noGrp="1"/>
          </p:cNvSpPr>
          <p:nvPr>
            <p:ph type="body" sz="quarter" idx="13"/>
          </p:nvPr>
        </p:nvSpPr>
        <p:spPr/>
        <p:txBody>
          <a:bodyPr/>
          <a:lstStyle/>
          <a:p>
            <a:endParaRPr lang="it-IT"/>
          </a:p>
        </p:txBody>
      </p:sp>
    </p:spTree>
    <p:extLst>
      <p:ext uri="{BB962C8B-B14F-4D97-AF65-F5344CB8AC3E}">
        <p14:creationId xmlns:p14="http://schemas.microsoft.com/office/powerpoint/2010/main" val="723627356"/>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a:extLst>
              <a:ext uri="{FF2B5EF4-FFF2-40B4-BE49-F238E27FC236}">
                <a16:creationId xmlns:a16="http://schemas.microsoft.com/office/drawing/2014/main" id="{9902F32B-4324-4D86-85D6-6284E06FAD27}"/>
              </a:ext>
            </a:extLst>
          </p:cNvPr>
          <p:cNvSpPr>
            <a:spLocks noGrp="1"/>
          </p:cNvSpPr>
          <p:nvPr>
            <p:ph type="body" sz="quarter" idx="13"/>
          </p:nvPr>
        </p:nvSpPr>
        <p:spPr/>
        <p:txBody>
          <a:bodyPr/>
          <a:lstStyle/>
          <a:p>
            <a:endParaRPr lang="it-IT"/>
          </a:p>
        </p:txBody>
      </p:sp>
      <p:pic>
        <p:nvPicPr>
          <p:cNvPr id="9" name="Immagine 8">
            <a:extLst>
              <a:ext uri="{FF2B5EF4-FFF2-40B4-BE49-F238E27FC236}">
                <a16:creationId xmlns:a16="http://schemas.microsoft.com/office/drawing/2014/main" id="{2247ABC6-0A61-7E13-C964-B29D48BC1D01}"/>
              </a:ext>
            </a:extLst>
          </p:cNvPr>
          <p:cNvPicPr>
            <a:picLocks noChangeAspect="1"/>
          </p:cNvPicPr>
          <p:nvPr/>
        </p:nvPicPr>
        <p:blipFill>
          <a:blip r:embed="rId2"/>
          <a:stretch>
            <a:fillRect/>
          </a:stretch>
        </p:blipFill>
        <p:spPr>
          <a:xfrm>
            <a:off x="59267" y="1268616"/>
            <a:ext cx="9313507" cy="3986931"/>
          </a:xfrm>
          <a:prstGeom prst="rect">
            <a:avLst/>
          </a:prstGeom>
        </p:spPr>
      </p:pic>
    </p:spTree>
    <p:extLst>
      <p:ext uri="{BB962C8B-B14F-4D97-AF65-F5344CB8AC3E}">
        <p14:creationId xmlns:p14="http://schemas.microsoft.com/office/powerpoint/2010/main" val="1246463824"/>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contenuto 4">
            <a:extLst>
              <a:ext uri="{FF2B5EF4-FFF2-40B4-BE49-F238E27FC236}">
                <a16:creationId xmlns:a16="http://schemas.microsoft.com/office/drawing/2014/main" id="{3BC30973-3A36-4663-AEA5-713325A5228D}"/>
              </a:ext>
            </a:extLst>
          </p:cNvPr>
          <p:cNvSpPr>
            <a:spLocks noGrp="1"/>
          </p:cNvSpPr>
          <p:nvPr>
            <p:ph type="body" sz="quarter" idx="13"/>
          </p:nvPr>
        </p:nvSpPr>
        <p:spPr/>
        <p:txBody>
          <a:bodyPr/>
          <a:lstStyle/>
          <a:p>
            <a:r>
              <a:rPr lang="en-US" sz="1800" dirty="0"/>
              <a:t>• Detect cracks in railroad wheels since 1800s</a:t>
            </a:r>
          </a:p>
          <a:p>
            <a:r>
              <a:rPr lang="en-US" sz="1800" dirty="0"/>
              <a:t>• Systematic and deeper studies starting </a:t>
            </a:r>
            <a:r>
              <a:rPr lang="en-US" sz="1800" b="1" dirty="0"/>
              <a:t>from 1970s</a:t>
            </a:r>
          </a:p>
          <a:p>
            <a:r>
              <a:rPr lang="en-US" sz="1800" dirty="0"/>
              <a:t>• </a:t>
            </a:r>
            <a:r>
              <a:rPr lang="en-US" sz="1800" b="1" dirty="0"/>
              <a:t>Multidisciplinary</a:t>
            </a:r>
            <a:r>
              <a:rPr lang="en-US" sz="1800" dirty="0"/>
              <a:t> approach (Aerospace, Mechanical, Civil Eng.)</a:t>
            </a:r>
          </a:p>
          <a:p>
            <a:endParaRPr lang="en-US" sz="1800" dirty="0"/>
          </a:p>
          <a:p>
            <a:r>
              <a:rPr lang="en-US" sz="1800" dirty="0"/>
              <a:t>• </a:t>
            </a:r>
            <a:r>
              <a:rPr lang="en-US" sz="1800" dirty="0">
                <a:effectLst>
                  <a:outerShdw blurRad="38100" dist="38100" dir="2700000" algn="tl">
                    <a:srgbClr val="000000">
                      <a:alpha val="43137"/>
                    </a:srgbClr>
                  </a:outerShdw>
                </a:effectLst>
              </a:rPr>
              <a:t>Motivations</a:t>
            </a:r>
            <a:r>
              <a:rPr lang="en-US" sz="1800" dirty="0"/>
              <a:t>: </a:t>
            </a:r>
          </a:p>
          <a:p>
            <a:pPr marL="202406"/>
            <a:r>
              <a:rPr lang="en-US" sz="1800" dirty="0"/>
              <a:t>•</a:t>
            </a:r>
            <a:r>
              <a:rPr lang="en-US" sz="1800" b="1" dirty="0"/>
              <a:t> prevent loss of life</a:t>
            </a:r>
            <a:endParaRPr lang="en-US" sz="1800" dirty="0"/>
          </a:p>
          <a:p>
            <a:pPr marL="202406"/>
            <a:r>
              <a:rPr lang="en-US" sz="1800" dirty="0"/>
              <a:t>•</a:t>
            </a:r>
            <a:r>
              <a:rPr lang="en-US" sz="1800" b="1" dirty="0"/>
              <a:t> more reliable and safe systems</a:t>
            </a:r>
            <a:endParaRPr lang="en-US" sz="1800" dirty="0"/>
          </a:p>
          <a:p>
            <a:pPr marL="202406">
              <a:spcBef>
                <a:spcPts val="0"/>
              </a:spcBef>
            </a:pPr>
            <a:r>
              <a:rPr lang="en-US" sz="1800" dirty="0"/>
              <a:t>• mitigate risks</a:t>
            </a:r>
          </a:p>
          <a:p>
            <a:pPr marL="202406">
              <a:spcBef>
                <a:spcPts val="0"/>
              </a:spcBef>
            </a:pPr>
            <a:r>
              <a:rPr lang="en-US" sz="1800" dirty="0"/>
              <a:t>• </a:t>
            </a:r>
            <a:r>
              <a:rPr lang="en-US" sz="1800" b="1" dirty="0"/>
              <a:t>assessment and diagnosis </a:t>
            </a:r>
            <a:r>
              <a:rPr lang="en-US" sz="1800" dirty="0"/>
              <a:t>purposes to know the </a:t>
            </a:r>
            <a:r>
              <a:rPr lang="en-US" sz="1800" dirty="0">
                <a:effectLst>
                  <a:outerShdw blurRad="38100" dist="38100" dir="2700000" algn="tl">
                    <a:srgbClr val="000000">
                      <a:alpha val="43137"/>
                    </a:srgbClr>
                  </a:outerShdw>
                </a:effectLst>
              </a:rPr>
              <a:t>system’s “health”</a:t>
            </a:r>
          </a:p>
          <a:p>
            <a:pPr marL="202406">
              <a:spcBef>
                <a:spcPts val="0"/>
              </a:spcBef>
            </a:pPr>
            <a:r>
              <a:rPr lang="en-US" sz="1800" dirty="0"/>
              <a:t>• no more with run-to-failure approach but </a:t>
            </a:r>
            <a:r>
              <a:rPr lang="en-US" sz="1800" b="1" dirty="0"/>
              <a:t>time-based maintenance </a:t>
            </a:r>
          </a:p>
          <a:p>
            <a:pPr marL="202406">
              <a:spcBef>
                <a:spcPts val="0"/>
              </a:spcBef>
            </a:pPr>
            <a:r>
              <a:rPr lang="en-US" sz="1800" dirty="0"/>
              <a:t>•</a:t>
            </a:r>
            <a:r>
              <a:rPr lang="en-US" sz="1800" b="1" dirty="0"/>
              <a:t> reduce management, repair or reconstruction costs</a:t>
            </a:r>
          </a:p>
        </p:txBody>
      </p:sp>
      <p:sp>
        <p:nvSpPr>
          <p:cNvPr id="2" name="Titolo 1">
            <a:extLst>
              <a:ext uri="{FF2B5EF4-FFF2-40B4-BE49-F238E27FC236}">
                <a16:creationId xmlns:a16="http://schemas.microsoft.com/office/drawing/2014/main" id="{0361C96F-C0C5-4B0B-8413-291EADB29138}"/>
              </a:ext>
            </a:extLst>
          </p:cNvPr>
          <p:cNvSpPr>
            <a:spLocks noGrp="1"/>
          </p:cNvSpPr>
          <p:nvPr>
            <p:ph type="title" idx="4294967295"/>
          </p:nvPr>
        </p:nvSpPr>
        <p:spPr>
          <a:xfrm>
            <a:off x="0" y="365125"/>
            <a:ext cx="7886700" cy="1325563"/>
          </a:xfrm>
        </p:spPr>
        <p:txBody>
          <a:bodyPr>
            <a:normAutofit fontScale="90000"/>
          </a:bodyPr>
          <a:lstStyle/>
          <a:p>
            <a:r>
              <a:rPr lang="en-US"/>
              <a:t>"</a:t>
            </a:r>
            <a:r>
              <a:rPr lang="en-US" i="1"/>
              <a:t>Past</a:t>
            </a:r>
            <a:r>
              <a:rPr lang="en-US"/>
              <a:t>" of Structural Health Monitoring</a:t>
            </a:r>
            <a:br>
              <a:rPr lang="en-US"/>
            </a:br>
            <a:endParaRPr lang="en-US" dirty="0"/>
          </a:p>
        </p:txBody>
      </p:sp>
      <p:pic>
        <p:nvPicPr>
          <p:cNvPr id="6146" name="Picture 2" descr="Understanding Fascia: an Interview with Tom Myers">
            <a:extLst>
              <a:ext uri="{FF2B5EF4-FFF2-40B4-BE49-F238E27FC236}">
                <a16:creationId xmlns:a16="http://schemas.microsoft.com/office/drawing/2014/main" id="{B0F0B721-57D6-4780-BD59-E6C8C4DF590C}"/>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colorTemperature colorTemp="72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flipH="1">
            <a:off x="7232078" y="1748695"/>
            <a:ext cx="2049081" cy="28985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1434557"/>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testo 4">
            <a:extLst>
              <a:ext uri="{FF2B5EF4-FFF2-40B4-BE49-F238E27FC236}">
                <a16:creationId xmlns:a16="http://schemas.microsoft.com/office/drawing/2014/main" id="{186E6ADE-2279-3E90-4AF7-9F31A07FC6C4}"/>
              </a:ext>
            </a:extLst>
          </p:cNvPr>
          <p:cNvSpPr>
            <a:spLocks noGrp="1"/>
          </p:cNvSpPr>
          <p:nvPr>
            <p:ph type="body" sz="quarter" idx="13"/>
          </p:nvPr>
        </p:nvSpPr>
        <p:spPr/>
        <p:txBody>
          <a:bodyPr/>
          <a:lstStyle/>
          <a:p>
            <a:endParaRPr lang="it-IT"/>
          </a:p>
        </p:txBody>
      </p:sp>
      <p:sp>
        <p:nvSpPr>
          <p:cNvPr id="2" name="Titolo 1">
            <a:extLst>
              <a:ext uri="{FF2B5EF4-FFF2-40B4-BE49-F238E27FC236}">
                <a16:creationId xmlns:a16="http://schemas.microsoft.com/office/drawing/2014/main" id="{BE7AFF17-00F9-48CE-AA6D-77A696176C88}"/>
              </a:ext>
            </a:extLst>
          </p:cNvPr>
          <p:cNvSpPr>
            <a:spLocks noGrp="1"/>
          </p:cNvSpPr>
          <p:nvPr>
            <p:ph type="title" idx="4294967295"/>
          </p:nvPr>
        </p:nvSpPr>
        <p:spPr>
          <a:xfrm>
            <a:off x="204788" y="1343025"/>
            <a:ext cx="8939212" cy="495300"/>
          </a:xfrm>
        </p:spPr>
        <p:txBody>
          <a:bodyPr>
            <a:normAutofit fontScale="90000"/>
          </a:bodyPr>
          <a:lstStyle/>
          <a:p>
            <a:r>
              <a:rPr lang="en-US"/>
              <a:t>What is structural damage?</a:t>
            </a:r>
            <a:endParaRPr lang="en-US" dirty="0"/>
          </a:p>
        </p:txBody>
      </p:sp>
      <p:sp>
        <p:nvSpPr>
          <p:cNvPr id="6" name="CasellaDiTesto 5">
            <a:extLst>
              <a:ext uri="{FF2B5EF4-FFF2-40B4-BE49-F238E27FC236}">
                <a16:creationId xmlns:a16="http://schemas.microsoft.com/office/drawing/2014/main" id="{60E4DDA5-1CF7-4333-AA3A-F1D4DAA963BF}"/>
              </a:ext>
            </a:extLst>
          </p:cNvPr>
          <p:cNvSpPr txBox="1"/>
          <p:nvPr/>
        </p:nvSpPr>
        <p:spPr>
          <a:xfrm>
            <a:off x="865415" y="2159141"/>
            <a:ext cx="7413171" cy="877163"/>
          </a:xfrm>
          <a:prstGeom prst="rect">
            <a:avLst/>
          </a:prstGeom>
          <a:noFill/>
        </p:spPr>
        <p:txBody>
          <a:bodyPr wrap="square" rtlCol="0">
            <a:spAutoFit/>
          </a:bodyPr>
          <a:lstStyle/>
          <a:p>
            <a:pPr algn="just"/>
            <a:r>
              <a:rPr lang="en-US" sz="1350" i="1">
                <a:latin typeface="Helvetica" panose="020B0604020202020204" pitchFamily="34" charset="0"/>
                <a:cs typeface="Helvetica" panose="020B0604020202020204" pitchFamily="34" charset="0"/>
              </a:rPr>
              <a:t>		: “an intentional or unintentional </a:t>
            </a:r>
            <a:r>
              <a:rPr lang="en-US" sz="1350" b="1" i="1">
                <a:latin typeface="Helvetica" panose="020B0604020202020204" pitchFamily="34" charset="0"/>
                <a:cs typeface="Helvetica" panose="020B0604020202020204" pitchFamily="34" charset="0"/>
              </a:rPr>
              <a:t>changes</a:t>
            </a:r>
            <a:r>
              <a:rPr lang="en-US" sz="1350" i="1">
                <a:latin typeface="Helvetica" panose="020B0604020202020204" pitchFamily="34" charset="0"/>
                <a:cs typeface="Helvetica" panose="020B0604020202020204" pitchFamily="34" charset="0"/>
              </a:rPr>
              <a:t> to the material and/or geometric properties of these systems, including changes to the boundary conditions and system connectivity, which adversely </a:t>
            </a:r>
            <a:r>
              <a:rPr lang="en-US" sz="1350" b="1" i="1">
                <a:latin typeface="Helvetica" panose="020B0604020202020204" pitchFamily="34" charset="0"/>
                <a:cs typeface="Helvetica" panose="020B0604020202020204" pitchFamily="34" charset="0"/>
              </a:rPr>
              <a:t>affect the </a:t>
            </a:r>
            <a:r>
              <a:rPr lang="en-US" sz="1350" i="1">
                <a:latin typeface="Helvetica" panose="020B0604020202020204" pitchFamily="34" charset="0"/>
                <a:cs typeface="Helvetica" panose="020B0604020202020204" pitchFamily="34" charset="0"/>
              </a:rPr>
              <a:t>current or future </a:t>
            </a:r>
            <a:r>
              <a:rPr lang="en-US" sz="1350" b="1" i="1">
                <a:solidFill>
                  <a:srgbClr val="092E53"/>
                </a:solidFill>
                <a:effectLst>
                  <a:outerShdw blurRad="38100" dist="38100" dir="2700000" algn="tl">
                    <a:srgbClr val="000000">
                      <a:alpha val="43137"/>
                    </a:srgbClr>
                  </a:outerShdw>
                </a:effectLst>
                <a:latin typeface="Helvetica" panose="020B0604020202020204" pitchFamily="34" charset="0"/>
                <a:cs typeface="Helvetica" panose="020B0604020202020204" pitchFamily="34" charset="0"/>
              </a:rPr>
              <a:t>performance</a:t>
            </a:r>
            <a:r>
              <a:rPr lang="en-US" sz="1350" i="1">
                <a:latin typeface="Helvetica" panose="020B0604020202020204" pitchFamily="34" charset="0"/>
                <a:cs typeface="Helvetica" panose="020B0604020202020204" pitchFamily="34" charset="0"/>
              </a:rPr>
              <a:t> of these systems.”</a:t>
            </a:r>
          </a:p>
          <a:p>
            <a:r>
              <a:rPr lang="en-US" sz="1050" i="1">
                <a:solidFill>
                  <a:srgbClr val="47627E"/>
                </a:solidFill>
                <a:latin typeface="Helvetica" panose="020B0604020202020204" pitchFamily="34" charset="0"/>
                <a:cs typeface="Helvetica" panose="020B0604020202020204" pitchFamily="34" charset="0"/>
              </a:rPr>
              <a:t>[Farrar C.R., Worden K. “Structural Health Monitoring: A Machine Learning Perspective” (2012)]</a:t>
            </a:r>
            <a:endParaRPr lang="en-US" sz="1050" i="1" dirty="0">
              <a:solidFill>
                <a:srgbClr val="47627E"/>
              </a:solidFill>
              <a:latin typeface="Helvetica" panose="020B0604020202020204" pitchFamily="34" charset="0"/>
              <a:cs typeface="Helvetica" panose="020B0604020202020204" pitchFamily="34" charset="0"/>
            </a:endParaRPr>
          </a:p>
        </p:txBody>
      </p:sp>
      <p:sp>
        <p:nvSpPr>
          <p:cNvPr id="7" name="CasellaDiTesto 6">
            <a:extLst>
              <a:ext uri="{FF2B5EF4-FFF2-40B4-BE49-F238E27FC236}">
                <a16:creationId xmlns:a16="http://schemas.microsoft.com/office/drawing/2014/main" id="{512401E0-2EC3-4619-9E23-EAD0C957E05E}"/>
              </a:ext>
            </a:extLst>
          </p:cNvPr>
          <p:cNvSpPr txBox="1"/>
          <p:nvPr/>
        </p:nvSpPr>
        <p:spPr>
          <a:xfrm>
            <a:off x="135001" y="1986285"/>
            <a:ext cx="1954315" cy="507831"/>
          </a:xfrm>
          <a:prstGeom prst="rect">
            <a:avLst/>
          </a:prstGeom>
          <a:noFill/>
        </p:spPr>
        <p:txBody>
          <a:bodyPr wrap="square" rtlCol="0">
            <a:spAutoFit/>
          </a:bodyPr>
          <a:lstStyle/>
          <a:p>
            <a:r>
              <a:rPr lang="en-US" sz="2700" b="1" dirty="0">
                <a:ln w="0"/>
                <a:solidFill>
                  <a:srgbClr val="092E53"/>
                </a:solidFill>
                <a:effectLst>
                  <a:outerShdw blurRad="38100" dist="25400" dir="5400000" algn="ctr" rotWithShape="0">
                    <a:srgbClr val="6E747A">
                      <a:alpha val="43000"/>
                    </a:srgbClr>
                  </a:outerShdw>
                </a:effectLst>
                <a:latin typeface="Helvetica" panose="020B0604020202020204" pitchFamily="34" charset="0"/>
                <a:cs typeface="Helvetica" panose="020B0604020202020204" pitchFamily="34" charset="0"/>
              </a:rPr>
              <a:t>DAMAGE</a:t>
            </a:r>
          </a:p>
        </p:txBody>
      </p:sp>
      <p:sp>
        <p:nvSpPr>
          <p:cNvPr id="8" name="Sottotitolo 2">
            <a:extLst>
              <a:ext uri="{FF2B5EF4-FFF2-40B4-BE49-F238E27FC236}">
                <a16:creationId xmlns:a16="http://schemas.microsoft.com/office/drawing/2014/main" id="{2B5B480F-3CF5-4DC1-8088-05C74B0C59C8}"/>
              </a:ext>
            </a:extLst>
          </p:cNvPr>
          <p:cNvSpPr txBox="1">
            <a:spLocks/>
          </p:cNvSpPr>
          <p:nvPr/>
        </p:nvSpPr>
        <p:spPr>
          <a:xfrm>
            <a:off x="865415" y="3385176"/>
            <a:ext cx="7413171" cy="2196522"/>
          </a:xfrm>
          <a:prstGeom prst="rect">
            <a:avLst/>
          </a:prstGeom>
          <a:noFill/>
        </p:spPr>
        <p:txBody>
          <a:bodyPr vert="horz" wrap="square" lIns="68580" tIns="34290" rIns="68580" bIns="34290" rtlCol="0">
            <a:noAutofit/>
          </a:bodyPr>
          <a:lstStyle>
            <a:lvl1pPr marL="0" indent="0" algn="ctr" defTabSz="914400" rtl="0" eaLnBrk="1" latinLnBrk="0" hangingPunct="1">
              <a:lnSpc>
                <a:spcPct val="90000"/>
              </a:lnSpc>
              <a:spcBef>
                <a:spcPts val="1000"/>
              </a:spcBef>
              <a:buFont typeface="Arial" panose="020B0604020202020204" pitchFamily="34" charset="0"/>
              <a:buNone/>
              <a:defRPr lang="it-IT" sz="3600" b="1" kern="1200" dirty="0">
                <a:solidFill>
                  <a:schemeClr val="bg1"/>
                </a:solidFill>
                <a:latin typeface="Helvetica" panose="020B0604020202020204" pitchFamily="34" charset="0"/>
                <a:ea typeface="+mn-ea"/>
                <a:cs typeface="Helvetica"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57175" indent="-257175" algn="l">
              <a:lnSpc>
                <a:spcPct val="100000"/>
              </a:lnSpc>
              <a:buClr>
                <a:srgbClr val="092E53"/>
              </a:buClr>
              <a:buSzPct val="100000"/>
              <a:buFont typeface="Helvetica" panose="020B0604020202020204" pitchFamily="34" charset="0"/>
              <a:buChar char="■"/>
            </a:pPr>
            <a:r>
              <a:rPr lang="en-US" sz="1800" dirty="0">
                <a:solidFill>
                  <a:schemeClr val="tx1"/>
                </a:solidFill>
              </a:rPr>
              <a:t>Material imperfections</a:t>
            </a:r>
          </a:p>
          <a:p>
            <a:pPr algn="l">
              <a:lnSpc>
                <a:spcPct val="100000"/>
              </a:lnSpc>
              <a:buClr>
                <a:srgbClr val="092E53"/>
              </a:buClr>
              <a:buSzPct val="100000"/>
            </a:pPr>
            <a:endParaRPr lang="en-US" sz="1800" dirty="0">
              <a:solidFill>
                <a:schemeClr val="tx1"/>
              </a:solidFill>
            </a:endParaRPr>
          </a:p>
          <a:p>
            <a:pPr algn="l">
              <a:lnSpc>
                <a:spcPct val="100000"/>
              </a:lnSpc>
              <a:buClr>
                <a:srgbClr val="092E53"/>
              </a:buClr>
              <a:buSzPct val="100000"/>
            </a:pPr>
            <a:r>
              <a:rPr lang="en-US" sz="1500" b="0" i="1" dirty="0">
                <a:solidFill>
                  <a:schemeClr val="tx1"/>
                </a:solidFill>
              </a:rPr>
              <a:t>   Damage mitigation strategy related to the material science (e.g. manufacturing</a:t>
            </a:r>
          </a:p>
          <a:p>
            <a:pPr algn="l">
              <a:lnSpc>
                <a:spcPct val="100000"/>
              </a:lnSpc>
              <a:spcBef>
                <a:spcPts val="0"/>
              </a:spcBef>
              <a:buClr>
                <a:srgbClr val="092E53"/>
              </a:buClr>
              <a:buSzPct val="100000"/>
            </a:pPr>
            <a:r>
              <a:rPr lang="en-US" sz="1500" b="0" i="1" dirty="0">
                <a:solidFill>
                  <a:schemeClr val="tx1"/>
                </a:solidFill>
              </a:rPr>
              <a:t>   process, surface finish new self-healing materials)</a:t>
            </a:r>
          </a:p>
          <a:p>
            <a:pPr algn="l">
              <a:lnSpc>
                <a:spcPct val="100000"/>
              </a:lnSpc>
              <a:spcBef>
                <a:spcPts val="0"/>
              </a:spcBef>
              <a:buClr>
                <a:srgbClr val="092E53"/>
              </a:buClr>
              <a:buSzPct val="100000"/>
            </a:pPr>
            <a:endParaRPr lang="en-US" sz="1350" b="0" i="1" dirty="0"/>
          </a:p>
          <a:p>
            <a:pPr marL="257175" indent="-257175" algn="l">
              <a:lnSpc>
                <a:spcPct val="100000"/>
              </a:lnSpc>
              <a:buClr>
                <a:srgbClr val="092E53"/>
              </a:buClr>
              <a:buSzPct val="100000"/>
              <a:buFont typeface="Helvetica" panose="020B0604020202020204" pitchFamily="34" charset="0"/>
              <a:buChar char="■"/>
            </a:pPr>
            <a:r>
              <a:rPr lang="en-US" sz="1800" dirty="0">
                <a:solidFill>
                  <a:schemeClr val="tx1"/>
                </a:solidFill>
              </a:rPr>
              <a:t>Macroscopic damage</a:t>
            </a:r>
            <a:endParaRPr lang="en-US" sz="1500" dirty="0">
              <a:solidFill>
                <a:schemeClr val="tx1"/>
              </a:solidFill>
            </a:endParaRPr>
          </a:p>
        </p:txBody>
      </p:sp>
      <p:sp>
        <p:nvSpPr>
          <p:cNvPr id="9" name="Sottotitolo 2">
            <a:extLst>
              <a:ext uri="{FF2B5EF4-FFF2-40B4-BE49-F238E27FC236}">
                <a16:creationId xmlns:a16="http://schemas.microsoft.com/office/drawing/2014/main" id="{271571DE-733E-400C-A1CC-B334B6D4A6C9}"/>
              </a:ext>
            </a:extLst>
          </p:cNvPr>
          <p:cNvSpPr txBox="1">
            <a:spLocks/>
          </p:cNvSpPr>
          <p:nvPr/>
        </p:nvSpPr>
        <p:spPr>
          <a:xfrm>
            <a:off x="4353601" y="2991258"/>
            <a:ext cx="4131814" cy="1027321"/>
          </a:xfrm>
          <a:prstGeom prst="rect">
            <a:avLst/>
          </a:prstGeom>
          <a:noFill/>
        </p:spPr>
        <p:txBody>
          <a:bodyPr vert="horz" wrap="square" lIns="68580" tIns="34290" rIns="68580" bIns="34290" rtlCol="0">
            <a:noAutofit/>
          </a:bodyPr>
          <a:lstStyle>
            <a:lvl1pPr marL="0" indent="0" algn="ctr" defTabSz="914400" rtl="0" eaLnBrk="1" latinLnBrk="0" hangingPunct="1">
              <a:lnSpc>
                <a:spcPct val="90000"/>
              </a:lnSpc>
              <a:spcBef>
                <a:spcPts val="1000"/>
              </a:spcBef>
              <a:buFont typeface="Arial" panose="020B0604020202020204" pitchFamily="34" charset="0"/>
              <a:buNone/>
              <a:defRPr lang="it-IT" sz="3600" b="1" kern="1200" dirty="0">
                <a:solidFill>
                  <a:schemeClr val="bg1"/>
                </a:solidFill>
                <a:latin typeface="Helvetica" panose="020B0604020202020204" pitchFamily="34" charset="0"/>
                <a:ea typeface="+mn-ea"/>
                <a:cs typeface="Helvetica"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250000"/>
              </a:lnSpc>
              <a:spcBef>
                <a:spcPts val="0"/>
              </a:spcBef>
              <a:buClr>
                <a:srgbClr val="092E53"/>
              </a:buClr>
              <a:buSzPct val="100000"/>
            </a:pPr>
            <a:r>
              <a:rPr lang="en-US" sz="1500" b="0" dirty="0">
                <a:solidFill>
                  <a:schemeClr val="tx1"/>
                </a:solidFill>
              </a:rPr>
              <a:t>Initial Imperfections (</a:t>
            </a:r>
            <a:r>
              <a:rPr lang="en-US" sz="1500" dirty="0">
                <a:solidFill>
                  <a:srgbClr val="47627E"/>
                </a:solidFill>
                <a:effectLst>
                  <a:outerShdw blurRad="38100" dist="38100" dir="2700000" algn="tl">
                    <a:srgbClr val="000000">
                      <a:alpha val="43137"/>
                    </a:srgbClr>
                  </a:outerShdw>
                </a:effectLst>
              </a:rPr>
              <a:t>defects at micro-scale</a:t>
            </a:r>
            <a:r>
              <a:rPr lang="en-US" sz="1500" b="0" dirty="0">
                <a:solidFill>
                  <a:schemeClr val="tx1"/>
                </a:solidFill>
              </a:rPr>
              <a:t>)</a:t>
            </a:r>
          </a:p>
          <a:p>
            <a:pPr algn="l">
              <a:lnSpc>
                <a:spcPct val="100000"/>
              </a:lnSpc>
              <a:buClr>
                <a:srgbClr val="092E53"/>
              </a:buClr>
              <a:buSzPct val="100000"/>
            </a:pPr>
            <a:r>
              <a:rPr lang="en-US" sz="1500" b="0" dirty="0">
                <a:solidFill>
                  <a:schemeClr val="tx1"/>
                </a:solidFill>
              </a:rPr>
              <a:t>Occurring over time (</a:t>
            </a:r>
            <a:r>
              <a:rPr lang="en-US" sz="1500" dirty="0">
                <a:solidFill>
                  <a:srgbClr val="47627E"/>
                </a:solidFill>
                <a:effectLst>
                  <a:outerShdw blurRad="38100" dist="38100" dir="2700000" algn="tl">
                    <a:srgbClr val="000000">
                      <a:alpha val="43137"/>
                    </a:srgbClr>
                  </a:outerShdw>
                </a:effectLst>
              </a:rPr>
              <a:t>degradation, aging</a:t>
            </a:r>
            <a:r>
              <a:rPr lang="en-US" sz="1500" b="0" dirty="0">
                <a:solidFill>
                  <a:schemeClr val="tx1"/>
                </a:solidFill>
              </a:rPr>
              <a:t>)</a:t>
            </a:r>
          </a:p>
        </p:txBody>
      </p:sp>
      <p:sp>
        <p:nvSpPr>
          <p:cNvPr id="10" name="Parentesi graffa aperta 9">
            <a:extLst>
              <a:ext uri="{FF2B5EF4-FFF2-40B4-BE49-F238E27FC236}">
                <a16:creationId xmlns:a16="http://schemas.microsoft.com/office/drawing/2014/main" id="{A2FF8069-3908-4EB2-A3CA-940A918480F8}"/>
              </a:ext>
            </a:extLst>
          </p:cNvPr>
          <p:cNvSpPr/>
          <p:nvPr/>
        </p:nvSpPr>
        <p:spPr>
          <a:xfrm>
            <a:off x="3984772" y="3209160"/>
            <a:ext cx="162000" cy="756000"/>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sz="1350" dirty="0"/>
          </a:p>
        </p:txBody>
      </p:sp>
      <p:sp>
        <p:nvSpPr>
          <p:cNvPr id="11" name="Sottotitolo 2">
            <a:extLst>
              <a:ext uri="{FF2B5EF4-FFF2-40B4-BE49-F238E27FC236}">
                <a16:creationId xmlns:a16="http://schemas.microsoft.com/office/drawing/2014/main" id="{6B10EAB2-70BA-4558-AD05-B87DF5F47F74}"/>
              </a:ext>
            </a:extLst>
          </p:cNvPr>
          <p:cNvSpPr txBox="1">
            <a:spLocks/>
          </p:cNvSpPr>
          <p:nvPr/>
        </p:nvSpPr>
        <p:spPr>
          <a:xfrm>
            <a:off x="4353600" y="4678861"/>
            <a:ext cx="4131814" cy="661693"/>
          </a:xfrm>
          <a:prstGeom prst="rect">
            <a:avLst/>
          </a:prstGeom>
          <a:noFill/>
        </p:spPr>
        <p:txBody>
          <a:bodyPr vert="horz" wrap="square" lIns="68580" tIns="34290" rIns="68580" bIns="34290" rtlCol="0">
            <a:noAutofit/>
          </a:bodyPr>
          <a:lstStyle>
            <a:lvl1pPr marL="0" indent="0" algn="ctr" defTabSz="914400" rtl="0" eaLnBrk="1" latinLnBrk="0" hangingPunct="1">
              <a:lnSpc>
                <a:spcPct val="90000"/>
              </a:lnSpc>
              <a:spcBef>
                <a:spcPts val="1000"/>
              </a:spcBef>
              <a:buFont typeface="Arial" panose="020B0604020202020204" pitchFamily="34" charset="0"/>
              <a:buNone/>
              <a:defRPr lang="it-IT" sz="3600" b="1" kern="1200" dirty="0">
                <a:solidFill>
                  <a:schemeClr val="bg1"/>
                </a:solidFill>
                <a:latin typeface="Helvetica" panose="020B0604020202020204" pitchFamily="34" charset="0"/>
                <a:ea typeface="+mn-ea"/>
                <a:cs typeface="Helvetica"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250000"/>
              </a:lnSpc>
              <a:spcBef>
                <a:spcPts val="0"/>
              </a:spcBef>
              <a:buClr>
                <a:srgbClr val="092E53"/>
              </a:buClr>
              <a:buSzPct val="100000"/>
            </a:pPr>
            <a:r>
              <a:rPr lang="en-US" sz="1500" b="0" dirty="0">
                <a:solidFill>
                  <a:schemeClr val="tx1"/>
                </a:solidFill>
              </a:rPr>
              <a:t>Engineering </a:t>
            </a:r>
            <a:r>
              <a:rPr lang="en-US" sz="1500" dirty="0">
                <a:solidFill>
                  <a:srgbClr val="092E53"/>
                </a:solidFill>
                <a:effectLst>
                  <a:outerShdw blurRad="38100" dist="38100" dir="2700000" algn="tl">
                    <a:srgbClr val="000000">
                      <a:alpha val="43137"/>
                    </a:srgbClr>
                  </a:outerShdw>
                </a:effectLst>
              </a:rPr>
              <a:t>Assessment of Safety Levels</a:t>
            </a:r>
          </a:p>
        </p:txBody>
      </p:sp>
      <p:sp>
        <p:nvSpPr>
          <p:cNvPr id="12" name="Freccia a destra 11">
            <a:extLst>
              <a:ext uri="{FF2B5EF4-FFF2-40B4-BE49-F238E27FC236}">
                <a16:creationId xmlns:a16="http://schemas.microsoft.com/office/drawing/2014/main" id="{95225224-CC67-4DE1-9B2C-8630ED25FA2C}"/>
              </a:ext>
            </a:extLst>
          </p:cNvPr>
          <p:cNvSpPr/>
          <p:nvPr/>
        </p:nvSpPr>
        <p:spPr>
          <a:xfrm>
            <a:off x="3747942" y="4936042"/>
            <a:ext cx="517202" cy="256184"/>
          </a:xfrm>
          <a:prstGeom prst="rightArrow">
            <a:avLst/>
          </a:prstGeom>
          <a:solidFill>
            <a:srgbClr val="092E53"/>
          </a:solidFill>
          <a:ln>
            <a:solidFill>
              <a:srgbClr val="476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Tree>
    <p:extLst>
      <p:ext uri="{BB962C8B-B14F-4D97-AF65-F5344CB8AC3E}">
        <p14:creationId xmlns:p14="http://schemas.microsoft.com/office/powerpoint/2010/main" val="1726163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animEffect transition="in" filter="fade">
                                      <p:cBhvr>
                                        <p:cTn id="11" dur="500"/>
                                        <p:tgtEl>
                                          <p:spTgt spid="8">
                                            <p:txEl>
                                              <p:pRg st="2" end="2"/>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animEffect transition="in" filter="fade">
                                      <p:cBhvr>
                                        <p:cTn id="15" dur="500"/>
                                        <p:tgtEl>
                                          <p:spTgt spid="8">
                                            <p:txEl>
                                              <p:pRg st="3" end="3"/>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xEl>
                                              <p:pRg st="5" end="5"/>
                                            </p:txEl>
                                          </p:spTgt>
                                        </p:tgtEl>
                                        <p:attrNameLst>
                                          <p:attrName>style.visibility</p:attrName>
                                        </p:attrNameLst>
                                      </p:cBhvr>
                                      <p:to>
                                        <p:strVal val="visible"/>
                                      </p:to>
                                    </p:set>
                                    <p:animEffect transition="in" filter="fade">
                                      <p:cBhvr>
                                        <p:cTn id="19" dur="500"/>
                                        <p:tgtEl>
                                          <p:spTgt spid="8">
                                            <p:txEl>
                                              <p:pRg st="5" end="5"/>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
                                            <p:txEl>
                                              <p:pRg st="0" end="0"/>
                                            </p:txEl>
                                          </p:spTgt>
                                        </p:tgtEl>
                                        <p:attrNameLst>
                                          <p:attrName>style.visibility</p:attrName>
                                        </p:attrNameLst>
                                      </p:cBhvr>
                                      <p:to>
                                        <p:strVal val="visible"/>
                                      </p:to>
                                    </p:set>
                                    <p:animEffect transition="in" filter="fade">
                                      <p:cBhvr>
                                        <p:cTn id="23" dur="500"/>
                                        <p:tgtEl>
                                          <p:spTgt spid="9">
                                            <p:txEl>
                                              <p:pRg st="0" end="0"/>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9">
                                            <p:txEl>
                                              <p:pRg st="1" end="1"/>
                                            </p:txEl>
                                          </p:spTgt>
                                        </p:tgtEl>
                                        <p:attrNameLst>
                                          <p:attrName>style.visibility</p:attrName>
                                        </p:attrNameLst>
                                      </p:cBhvr>
                                      <p:to>
                                        <p:strVal val="visible"/>
                                      </p:to>
                                    </p:set>
                                    <p:animEffect transition="in" filter="fade">
                                      <p:cBhvr>
                                        <p:cTn id="27" dur="500"/>
                                        <p:tgtEl>
                                          <p:spTgt spid="9">
                                            <p:txEl>
                                              <p:pRg st="1" end="1"/>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1">
                                            <p:txEl>
                                              <p:pRg st="0" end="0"/>
                                            </p:txEl>
                                          </p:spTgt>
                                        </p:tgtEl>
                                        <p:attrNameLst>
                                          <p:attrName>style.visibility</p:attrName>
                                        </p:attrNameLst>
                                      </p:cBhvr>
                                      <p:to>
                                        <p:strVal val="visible"/>
                                      </p:to>
                                    </p:set>
                                    <p:animEffect transition="in" filter="fade">
                                      <p:cBhvr>
                                        <p:cTn id="31" dur="500"/>
                                        <p:tgtEl>
                                          <p:spTgt spid="11">
                                            <p:txEl>
                                              <p:pRg st="0" end="0"/>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testo 4">
            <a:extLst>
              <a:ext uri="{FF2B5EF4-FFF2-40B4-BE49-F238E27FC236}">
                <a16:creationId xmlns:a16="http://schemas.microsoft.com/office/drawing/2014/main" id="{A3F4E57B-AAEA-4CD6-8F40-531B37E02F83}"/>
              </a:ext>
            </a:extLst>
          </p:cNvPr>
          <p:cNvSpPr>
            <a:spLocks noGrp="1"/>
          </p:cNvSpPr>
          <p:nvPr>
            <p:ph type="body" sz="quarter" idx="13"/>
          </p:nvPr>
        </p:nvSpPr>
        <p:spPr/>
        <p:txBody>
          <a:bodyPr/>
          <a:lstStyle/>
          <a:p>
            <a:endParaRPr lang="it-IT"/>
          </a:p>
        </p:txBody>
      </p:sp>
      <p:sp>
        <p:nvSpPr>
          <p:cNvPr id="2" name="Titolo 1">
            <a:extLst>
              <a:ext uri="{FF2B5EF4-FFF2-40B4-BE49-F238E27FC236}">
                <a16:creationId xmlns:a16="http://schemas.microsoft.com/office/drawing/2014/main" id="{97D3FC82-D12E-44CD-90EC-A7AC6F74B70A}"/>
              </a:ext>
            </a:extLst>
          </p:cNvPr>
          <p:cNvSpPr>
            <a:spLocks noGrp="1"/>
          </p:cNvSpPr>
          <p:nvPr>
            <p:ph type="title" idx="4294967295"/>
          </p:nvPr>
        </p:nvSpPr>
        <p:spPr>
          <a:xfrm>
            <a:off x="0" y="365125"/>
            <a:ext cx="7886700" cy="1325563"/>
          </a:xfrm>
        </p:spPr>
        <p:txBody>
          <a:bodyPr/>
          <a:lstStyle/>
          <a:p>
            <a:r>
              <a:rPr lang="en-US"/>
              <a:t>How to study the Structural Damage</a:t>
            </a:r>
            <a:endParaRPr lang="en-US" dirty="0"/>
          </a:p>
        </p:txBody>
      </p:sp>
      <p:sp>
        <p:nvSpPr>
          <p:cNvPr id="6" name="Titolo 1">
            <a:extLst>
              <a:ext uri="{FF2B5EF4-FFF2-40B4-BE49-F238E27FC236}">
                <a16:creationId xmlns:a16="http://schemas.microsoft.com/office/drawing/2014/main" id="{1DC39DE2-149E-4F62-BC31-0AF22D2E5343}"/>
              </a:ext>
            </a:extLst>
          </p:cNvPr>
          <p:cNvSpPr txBox="1">
            <a:spLocks/>
          </p:cNvSpPr>
          <p:nvPr/>
        </p:nvSpPr>
        <p:spPr>
          <a:xfrm>
            <a:off x="-606137" y="-490943"/>
            <a:ext cx="6858000" cy="318549"/>
          </a:xfrm>
          <a:prstGeom prst="rect">
            <a:avLst/>
          </a:prstGeom>
        </p:spPr>
        <p:txBody>
          <a:bodyPr vert="horz" lIns="68580" tIns="34290" rIns="68580" bIns="34290" rtlCol="0" anchor="t" anchorCtr="0">
            <a:noAutofit/>
          </a:bodyPr>
          <a:lstStyle>
            <a:lvl1pPr algn="ctr" defTabSz="914400" rtl="0" eaLnBrk="1" latinLnBrk="0" hangingPunct="1">
              <a:lnSpc>
                <a:spcPct val="90000"/>
              </a:lnSpc>
              <a:spcBef>
                <a:spcPct val="0"/>
              </a:spcBef>
              <a:buNone/>
              <a:defRPr sz="4000" kern="1200">
                <a:solidFill>
                  <a:schemeClr val="tx1">
                    <a:lumMod val="75000"/>
                    <a:lumOff val="25000"/>
                  </a:schemeClr>
                </a:solidFill>
                <a:latin typeface="+mj-lt"/>
                <a:ea typeface="+mj-ea"/>
                <a:cs typeface="+mj-cs"/>
              </a:defRPr>
            </a:lvl1pPr>
          </a:lstStyle>
          <a:p>
            <a:r>
              <a:rPr lang="en-US" sz="3000"/>
              <a:t> </a:t>
            </a:r>
            <a:endParaRPr lang="en-US" sz="3000" dirty="0"/>
          </a:p>
        </p:txBody>
      </p:sp>
      <p:sp>
        <p:nvSpPr>
          <p:cNvPr id="7" name="Sottotitolo 2">
            <a:extLst>
              <a:ext uri="{FF2B5EF4-FFF2-40B4-BE49-F238E27FC236}">
                <a16:creationId xmlns:a16="http://schemas.microsoft.com/office/drawing/2014/main" id="{32322F98-22C8-483F-ABCB-4835DFCC1D42}"/>
              </a:ext>
            </a:extLst>
          </p:cNvPr>
          <p:cNvSpPr txBox="1">
            <a:spLocks/>
          </p:cNvSpPr>
          <p:nvPr/>
        </p:nvSpPr>
        <p:spPr>
          <a:xfrm>
            <a:off x="606137" y="1049513"/>
            <a:ext cx="7931727" cy="443198"/>
          </a:xfrm>
          <a:prstGeom prst="rect">
            <a:avLst/>
          </a:prstGeom>
        </p:spPr>
        <p:txBody>
          <a:bodyPr vert="horz" lIns="68580" tIns="34290" rIns="68580" bIns="34290" rtlCol="0" anchor="ctr" anchorCtr="0">
            <a:noAutofit/>
          </a:bodyPr>
          <a:lstStyle>
            <a:lvl1pPr marL="0" indent="0" algn="l" defTabSz="914400" rtl="0" eaLnBrk="1" latinLnBrk="0" hangingPunct="1">
              <a:lnSpc>
                <a:spcPct val="100000"/>
              </a:lnSpc>
              <a:spcBef>
                <a:spcPts val="1000"/>
              </a:spcBef>
              <a:buFont typeface="Arial" panose="020B0604020202020204" pitchFamily="34" charset="0"/>
              <a:buNone/>
              <a:defRPr sz="2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spc="3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100" dirty="0"/>
          </a:p>
        </p:txBody>
      </p:sp>
      <p:sp>
        <p:nvSpPr>
          <p:cNvPr id="8" name="CasellaDiTesto 7">
            <a:extLst>
              <a:ext uri="{FF2B5EF4-FFF2-40B4-BE49-F238E27FC236}">
                <a16:creationId xmlns:a16="http://schemas.microsoft.com/office/drawing/2014/main" id="{4B584889-D2FD-48B9-AD4F-8587DAC625AB}"/>
              </a:ext>
            </a:extLst>
          </p:cNvPr>
          <p:cNvSpPr txBox="1"/>
          <p:nvPr/>
        </p:nvSpPr>
        <p:spPr>
          <a:xfrm>
            <a:off x="287094" y="2146412"/>
            <a:ext cx="3387542" cy="923330"/>
          </a:xfrm>
          <a:prstGeom prst="rect">
            <a:avLst/>
          </a:prstGeom>
          <a:noFill/>
        </p:spPr>
        <p:txBody>
          <a:bodyPr wrap="square" rtlCol="0">
            <a:spAutoFit/>
          </a:bodyPr>
          <a:lstStyle/>
          <a:p>
            <a:r>
              <a:rPr lang="en-US" sz="2700" b="1">
                <a:ln w="0"/>
                <a:solidFill>
                  <a:srgbClr val="092E53"/>
                </a:solidFill>
                <a:effectLst>
                  <a:outerShdw blurRad="38100" dist="25400" dir="5400000" algn="ctr" rotWithShape="0">
                    <a:srgbClr val="6E747A">
                      <a:alpha val="43000"/>
                    </a:srgbClr>
                  </a:outerShdw>
                </a:effectLst>
                <a:latin typeface="Helvetica" panose="020B0604020202020204" pitchFamily="34" charset="0"/>
                <a:cs typeface="Helvetica" panose="020B0604020202020204" pitchFamily="34" charset="0"/>
              </a:rPr>
              <a:t>What to understand</a:t>
            </a:r>
            <a:endParaRPr lang="en-US" sz="2700" b="1" dirty="0">
              <a:ln w="0"/>
              <a:solidFill>
                <a:srgbClr val="092E53"/>
              </a:solidFill>
              <a:effectLst>
                <a:outerShdw blurRad="38100" dist="25400" dir="5400000" algn="ctr" rotWithShape="0">
                  <a:srgbClr val="6E747A">
                    <a:alpha val="43000"/>
                  </a:srgbClr>
                </a:outerShdw>
              </a:effectLst>
              <a:latin typeface="Helvetica" panose="020B0604020202020204" pitchFamily="34" charset="0"/>
              <a:cs typeface="Helvetica" panose="020B0604020202020204" pitchFamily="34" charset="0"/>
            </a:endParaRPr>
          </a:p>
        </p:txBody>
      </p:sp>
      <p:sp>
        <p:nvSpPr>
          <p:cNvPr id="9" name="Sottotitolo 2">
            <a:extLst>
              <a:ext uri="{FF2B5EF4-FFF2-40B4-BE49-F238E27FC236}">
                <a16:creationId xmlns:a16="http://schemas.microsoft.com/office/drawing/2014/main" id="{4948EEEA-B3E5-41F8-8513-427DD2A554E3}"/>
              </a:ext>
            </a:extLst>
          </p:cNvPr>
          <p:cNvSpPr txBox="1">
            <a:spLocks/>
          </p:cNvSpPr>
          <p:nvPr/>
        </p:nvSpPr>
        <p:spPr>
          <a:xfrm>
            <a:off x="287093" y="2798467"/>
            <a:ext cx="7413171" cy="2598213"/>
          </a:xfrm>
          <a:prstGeom prst="rect">
            <a:avLst/>
          </a:prstGeom>
          <a:noFill/>
        </p:spPr>
        <p:txBody>
          <a:bodyPr vert="horz" wrap="square" lIns="68580" tIns="34290" rIns="68580" bIns="34290" rtlCol="0">
            <a:noAutofit/>
          </a:bodyPr>
          <a:lstStyle>
            <a:lvl1pPr marL="0" indent="0" algn="ctr" defTabSz="914400" rtl="0" eaLnBrk="1" latinLnBrk="0" hangingPunct="1">
              <a:lnSpc>
                <a:spcPct val="90000"/>
              </a:lnSpc>
              <a:spcBef>
                <a:spcPts val="1000"/>
              </a:spcBef>
              <a:buFont typeface="Arial" panose="020B0604020202020204" pitchFamily="34" charset="0"/>
              <a:buNone/>
              <a:defRPr lang="it-IT" sz="3600" b="1" kern="1200" dirty="0">
                <a:solidFill>
                  <a:schemeClr val="bg1"/>
                </a:solidFill>
                <a:latin typeface="Helvetica" panose="020B0604020202020204" pitchFamily="34" charset="0"/>
                <a:ea typeface="+mn-ea"/>
                <a:cs typeface="Helvetica"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57175" indent="-257175" algn="l">
              <a:lnSpc>
                <a:spcPct val="150000"/>
              </a:lnSpc>
              <a:buClr>
                <a:srgbClr val="092E53"/>
              </a:buClr>
              <a:buSzPct val="100000"/>
              <a:buFont typeface="Helvetica" panose="020B0604020202020204" pitchFamily="34" charset="0"/>
              <a:buChar char="■"/>
            </a:pPr>
            <a:r>
              <a:rPr lang="en-US" sz="1650" dirty="0">
                <a:solidFill>
                  <a:schemeClr val="tx1"/>
                </a:solidFill>
              </a:rPr>
              <a:t>Causes</a:t>
            </a:r>
            <a:r>
              <a:rPr lang="en-US" sz="1650" b="0" dirty="0">
                <a:solidFill>
                  <a:schemeClr val="tx1"/>
                </a:solidFill>
              </a:rPr>
              <a:t> and origins (environment, exceptional events)</a:t>
            </a:r>
          </a:p>
          <a:p>
            <a:pPr marL="257175" indent="-257175" algn="l">
              <a:lnSpc>
                <a:spcPct val="150000"/>
              </a:lnSpc>
              <a:buClr>
                <a:srgbClr val="092E53"/>
              </a:buClr>
              <a:buSzPct val="100000"/>
              <a:buFont typeface="Helvetica" panose="020B0604020202020204" pitchFamily="34" charset="0"/>
              <a:buChar char="■"/>
            </a:pPr>
            <a:r>
              <a:rPr lang="en-US" sz="1650" b="0" dirty="0">
                <a:solidFill>
                  <a:schemeClr val="tx1"/>
                </a:solidFill>
              </a:rPr>
              <a:t>How to </a:t>
            </a:r>
            <a:r>
              <a:rPr lang="en-US" sz="1650" dirty="0">
                <a:solidFill>
                  <a:schemeClr val="tx1"/>
                </a:solidFill>
              </a:rPr>
              <a:t>prevent</a:t>
            </a:r>
            <a:r>
              <a:rPr lang="en-US" sz="1650" b="0" dirty="0">
                <a:solidFill>
                  <a:schemeClr val="tx1"/>
                </a:solidFill>
              </a:rPr>
              <a:t> or </a:t>
            </a:r>
            <a:r>
              <a:rPr lang="en-US" sz="1650" dirty="0">
                <a:solidFill>
                  <a:schemeClr val="tx1"/>
                </a:solidFill>
              </a:rPr>
              <a:t>mitigate</a:t>
            </a:r>
            <a:r>
              <a:rPr lang="en-US" sz="1650" b="0" dirty="0">
                <a:solidFill>
                  <a:schemeClr val="tx1"/>
                </a:solidFill>
              </a:rPr>
              <a:t> it</a:t>
            </a:r>
          </a:p>
          <a:p>
            <a:pPr marL="257175" indent="-257175" algn="l">
              <a:lnSpc>
                <a:spcPct val="150000"/>
              </a:lnSpc>
              <a:buClr>
                <a:srgbClr val="092E53"/>
              </a:buClr>
              <a:buSzPct val="100000"/>
              <a:buFont typeface="Helvetica" panose="020B0604020202020204" pitchFamily="34" charset="0"/>
              <a:buChar char="■"/>
            </a:pPr>
            <a:r>
              <a:rPr lang="en-US" sz="1650" b="0" dirty="0">
                <a:solidFill>
                  <a:schemeClr val="tx1"/>
                </a:solidFill>
              </a:rPr>
              <a:t>Effects and </a:t>
            </a:r>
            <a:r>
              <a:rPr lang="en-US" sz="1650" dirty="0">
                <a:solidFill>
                  <a:schemeClr val="tx1"/>
                </a:solidFill>
              </a:rPr>
              <a:t>consequences</a:t>
            </a:r>
            <a:r>
              <a:rPr lang="en-US" sz="1650" b="0" dirty="0">
                <a:solidFill>
                  <a:schemeClr val="tx1"/>
                </a:solidFill>
              </a:rPr>
              <a:t> produced</a:t>
            </a:r>
          </a:p>
          <a:p>
            <a:pPr marL="257175" indent="-257175" algn="l">
              <a:lnSpc>
                <a:spcPct val="150000"/>
              </a:lnSpc>
              <a:buClr>
                <a:srgbClr val="092E53"/>
              </a:buClr>
              <a:buSzPct val="100000"/>
              <a:buFont typeface="Helvetica" panose="020B0604020202020204" pitchFamily="34" charset="0"/>
              <a:buChar char="■"/>
            </a:pPr>
            <a:r>
              <a:rPr lang="en-US" sz="1650" b="0" dirty="0">
                <a:solidFill>
                  <a:schemeClr val="tx1"/>
                </a:solidFill>
              </a:rPr>
              <a:t>It is present now? </a:t>
            </a:r>
            <a:r>
              <a:rPr lang="en-US" sz="1650" dirty="0">
                <a:solidFill>
                  <a:schemeClr val="tx1"/>
                </a:solidFill>
              </a:rPr>
              <a:t>How fast</a:t>
            </a:r>
            <a:r>
              <a:rPr lang="en-US" sz="1650" b="0" dirty="0">
                <a:solidFill>
                  <a:schemeClr val="tx1"/>
                </a:solidFill>
              </a:rPr>
              <a:t> it grows?</a:t>
            </a:r>
          </a:p>
          <a:p>
            <a:pPr marL="257175" indent="-257175" algn="l">
              <a:lnSpc>
                <a:spcPct val="150000"/>
              </a:lnSpc>
              <a:buClr>
                <a:srgbClr val="092E53"/>
              </a:buClr>
              <a:buSzPct val="100000"/>
              <a:buFont typeface="Helvetica" panose="020B0604020202020204" pitchFamily="34" charset="0"/>
              <a:buChar char="■"/>
            </a:pPr>
            <a:r>
              <a:rPr lang="en-US" sz="1650" dirty="0">
                <a:solidFill>
                  <a:schemeClr val="tx1"/>
                </a:solidFill>
              </a:rPr>
              <a:t>How</a:t>
            </a:r>
            <a:r>
              <a:rPr lang="en-US" sz="1650" b="0" dirty="0">
                <a:solidFill>
                  <a:schemeClr val="tx1"/>
                </a:solidFill>
              </a:rPr>
              <a:t> all the factors </a:t>
            </a:r>
            <a:r>
              <a:rPr lang="en-US" sz="1650" dirty="0">
                <a:solidFill>
                  <a:schemeClr val="tx1"/>
                </a:solidFill>
              </a:rPr>
              <a:t>interact together</a:t>
            </a:r>
            <a:r>
              <a:rPr lang="en-US" sz="1650" b="0" dirty="0">
                <a:solidFill>
                  <a:schemeClr val="tx1"/>
                </a:solidFill>
              </a:rPr>
              <a:t>? (Challenging)</a:t>
            </a:r>
          </a:p>
          <a:p>
            <a:pPr marL="257175" indent="-257175" algn="l">
              <a:lnSpc>
                <a:spcPct val="150000"/>
              </a:lnSpc>
              <a:buClr>
                <a:srgbClr val="092E53"/>
              </a:buClr>
              <a:buSzPct val="100000"/>
              <a:buFont typeface="Helvetica" panose="020B0604020202020204" pitchFamily="34" charset="0"/>
              <a:buChar char="■"/>
            </a:pPr>
            <a:endParaRPr lang="en-US" sz="1800" b="0" dirty="0">
              <a:solidFill>
                <a:schemeClr val="tx1"/>
              </a:solidFill>
            </a:endParaRPr>
          </a:p>
        </p:txBody>
      </p:sp>
      <p:sp>
        <p:nvSpPr>
          <p:cNvPr id="10" name="Sottotitolo 2">
            <a:extLst>
              <a:ext uri="{FF2B5EF4-FFF2-40B4-BE49-F238E27FC236}">
                <a16:creationId xmlns:a16="http://schemas.microsoft.com/office/drawing/2014/main" id="{FDA53CDC-7075-4151-9351-89F2B9595A90}"/>
              </a:ext>
            </a:extLst>
          </p:cNvPr>
          <p:cNvSpPr txBox="1">
            <a:spLocks/>
          </p:cNvSpPr>
          <p:nvPr/>
        </p:nvSpPr>
        <p:spPr>
          <a:xfrm>
            <a:off x="6285035" y="2085491"/>
            <a:ext cx="2252829" cy="254606"/>
          </a:xfrm>
          <a:prstGeom prst="rect">
            <a:avLst/>
          </a:prstGeom>
          <a:noFill/>
        </p:spPr>
        <p:txBody>
          <a:bodyPr vert="horz" wrap="square" lIns="68580" tIns="34290" rIns="68580" bIns="34290" rtlCol="0" anchor="b" anchorCtr="1">
            <a:noAutofit/>
          </a:bodyPr>
          <a:lstStyle>
            <a:lvl1pPr marL="0" indent="0" algn="ctr" defTabSz="914400" rtl="0" eaLnBrk="1" latinLnBrk="0" hangingPunct="1">
              <a:lnSpc>
                <a:spcPct val="90000"/>
              </a:lnSpc>
              <a:spcBef>
                <a:spcPts val="1000"/>
              </a:spcBef>
              <a:buFont typeface="Arial" panose="020B0604020202020204" pitchFamily="34" charset="0"/>
              <a:buNone/>
              <a:defRPr lang="it-IT" sz="3600" b="1" kern="1200" dirty="0">
                <a:solidFill>
                  <a:schemeClr val="bg1"/>
                </a:solidFill>
                <a:latin typeface="Helvetica" panose="020B0604020202020204" pitchFamily="34" charset="0"/>
                <a:ea typeface="+mn-ea"/>
                <a:cs typeface="Helvetica"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250000"/>
              </a:lnSpc>
              <a:spcBef>
                <a:spcPts val="0"/>
              </a:spcBef>
              <a:buClr>
                <a:srgbClr val="092E53"/>
              </a:buClr>
              <a:buSzPct val="100000"/>
            </a:pPr>
            <a:r>
              <a:rPr lang="en-US" sz="1050" b="0" dirty="0">
                <a:solidFill>
                  <a:schemeClr val="tx1"/>
                </a:solidFill>
              </a:rPr>
              <a:t>Miles Glacier Bridge (Alaska)</a:t>
            </a:r>
          </a:p>
        </p:txBody>
      </p:sp>
      <p:pic>
        <p:nvPicPr>
          <p:cNvPr id="11" name="Immagine 10">
            <a:extLst>
              <a:ext uri="{FF2B5EF4-FFF2-40B4-BE49-F238E27FC236}">
                <a16:creationId xmlns:a16="http://schemas.microsoft.com/office/drawing/2014/main" id="{9ECB10A9-7974-4F33-8272-3604B2C0B1A2}"/>
              </a:ext>
            </a:extLst>
          </p:cNvPr>
          <p:cNvPicPr>
            <a:picLocks noChangeAspect="1"/>
          </p:cNvPicPr>
          <p:nvPr/>
        </p:nvPicPr>
        <p:blipFill>
          <a:blip r:embed="rId2"/>
          <a:stretch>
            <a:fillRect/>
          </a:stretch>
        </p:blipFill>
        <p:spPr>
          <a:xfrm>
            <a:off x="6285036" y="2340097"/>
            <a:ext cx="2171983" cy="1512000"/>
          </a:xfrm>
          <a:prstGeom prst="rect">
            <a:avLst/>
          </a:prstGeom>
        </p:spPr>
      </p:pic>
      <p:pic>
        <p:nvPicPr>
          <p:cNvPr id="12" name="Immagine 11">
            <a:extLst>
              <a:ext uri="{FF2B5EF4-FFF2-40B4-BE49-F238E27FC236}">
                <a16:creationId xmlns:a16="http://schemas.microsoft.com/office/drawing/2014/main" id="{02A6C906-AD77-4A49-8D96-189112B709C0}"/>
              </a:ext>
            </a:extLst>
          </p:cNvPr>
          <p:cNvPicPr>
            <a:picLocks noChangeAspect="1"/>
          </p:cNvPicPr>
          <p:nvPr/>
        </p:nvPicPr>
        <p:blipFill>
          <a:blip r:embed="rId3"/>
          <a:stretch>
            <a:fillRect/>
          </a:stretch>
        </p:blipFill>
        <p:spPr>
          <a:xfrm>
            <a:off x="6287921" y="4266167"/>
            <a:ext cx="2170800" cy="1426358"/>
          </a:xfrm>
          <a:prstGeom prst="rect">
            <a:avLst/>
          </a:prstGeom>
        </p:spPr>
      </p:pic>
      <p:sp>
        <p:nvSpPr>
          <p:cNvPr id="13" name="Sottotitolo 2">
            <a:extLst>
              <a:ext uri="{FF2B5EF4-FFF2-40B4-BE49-F238E27FC236}">
                <a16:creationId xmlns:a16="http://schemas.microsoft.com/office/drawing/2014/main" id="{9FB9E069-01B3-4E02-BD32-222DBD228782}"/>
              </a:ext>
            </a:extLst>
          </p:cNvPr>
          <p:cNvSpPr txBox="1">
            <a:spLocks/>
          </p:cNvSpPr>
          <p:nvPr/>
        </p:nvSpPr>
        <p:spPr>
          <a:xfrm>
            <a:off x="6251864" y="3931829"/>
            <a:ext cx="2286000" cy="331488"/>
          </a:xfrm>
          <a:prstGeom prst="rect">
            <a:avLst/>
          </a:prstGeom>
          <a:noFill/>
        </p:spPr>
        <p:txBody>
          <a:bodyPr vert="horz" wrap="square" lIns="68580" tIns="34290" rIns="68580" bIns="34290" rtlCol="0" anchor="b" anchorCtr="1">
            <a:noAutofit/>
          </a:bodyPr>
          <a:lstStyle>
            <a:lvl1pPr marL="0" indent="0" algn="ctr" defTabSz="914400" rtl="0" eaLnBrk="1" latinLnBrk="0" hangingPunct="1">
              <a:lnSpc>
                <a:spcPct val="90000"/>
              </a:lnSpc>
              <a:spcBef>
                <a:spcPts val="1000"/>
              </a:spcBef>
              <a:buFont typeface="Arial" panose="020B0604020202020204" pitchFamily="34" charset="0"/>
              <a:buNone/>
              <a:defRPr lang="it-IT" sz="3600" b="1" kern="1200" dirty="0">
                <a:solidFill>
                  <a:schemeClr val="bg1"/>
                </a:solidFill>
                <a:latin typeface="Helvetica" panose="020B0604020202020204" pitchFamily="34" charset="0"/>
                <a:ea typeface="+mn-ea"/>
                <a:cs typeface="Helvetica"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250000"/>
              </a:lnSpc>
              <a:spcBef>
                <a:spcPts val="0"/>
              </a:spcBef>
              <a:buClr>
                <a:srgbClr val="092E53"/>
              </a:buClr>
              <a:buSzPct val="100000"/>
            </a:pPr>
            <a:r>
              <a:rPr lang="en-US" sz="1050" b="0" dirty="0">
                <a:solidFill>
                  <a:schemeClr val="tx1"/>
                </a:solidFill>
              </a:rPr>
              <a:t>Long Island bridge in Quincy (USA)</a:t>
            </a:r>
          </a:p>
        </p:txBody>
      </p:sp>
    </p:spTree>
    <p:extLst>
      <p:ext uri="{BB962C8B-B14F-4D97-AF65-F5344CB8AC3E}">
        <p14:creationId xmlns:p14="http://schemas.microsoft.com/office/powerpoint/2010/main" val="3706908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Effect transition="in" filter="fade">
                                      <p:cBhvr>
                                        <p:cTn id="11" dur="500"/>
                                        <p:tgtEl>
                                          <p:spTgt spid="9">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animEffect transition="in" filter="fade">
                                      <p:cBhvr>
                                        <p:cTn id="15" dur="500"/>
                                        <p:tgtEl>
                                          <p:spTgt spid="9">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animEffect transition="in" filter="fade">
                                      <p:cBhvr>
                                        <p:cTn id="19" dur="500"/>
                                        <p:tgtEl>
                                          <p:spTgt spid="9">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animEffect transition="in" filter="fade">
                                      <p:cBhvr>
                                        <p:cTn id="23" dur="500"/>
                                        <p:tgtEl>
                                          <p:spTgt spid="9">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0">
                                            <p:txEl>
                                              <p:pRg st="0" end="0"/>
                                            </p:txEl>
                                          </p:spTgt>
                                        </p:tgtEl>
                                        <p:attrNameLst>
                                          <p:attrName>style.visibility</p:attrName>
                                        </p:attrNameLst>
                                      </p:cBhvr>
                                      <p:to>
                                        <p:strVal val="visible"/>
                                      </p:to>
                                    </p:set>
                                    <p:animEffect transition="in" filter="fade">
                                      <p:cBhvr>
                                        <p:cTn id="27" dur="500"/>
                                        <p:tgtEl>
                                          <p:spTgt spid="10">
                                            <p:txEl>
                                              <p:pRg st="0" end="0"/>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3">
                                            <p:txEl>
                                              <p:pRg st="0" end="0"/>
                                            </p:txEl>
                                          </p:spTgt>
                                        </p:tgtEl>
                                        <p:attrNameLst>
                                          <p:attrName>style.visibility</p:attrName>
                                        </p:attrNameLst>
                                      </p:cBhvr>
                                      <p:to>
                                        <p:strVal val="visible"/>
                                      </p:to>
                                    </p:set>
                                    <p:animEffect transition="in" filter="fade">
                                      <p:cBhvr>
                                        <p:cTn id="31"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Segnaposto testo 4">
            <a:extLst>
              <a:ext uri="{FF2B5EF4-FFF2-40B4-BE49-F238E27FC236}">
                <a16:creationId xmlns:a16="http://schemas.microsoft.com/office/drawing/2014/main" id="{6C60AC09-23E3-C777-ECD5-00A6C77F9890}"/>
              </a:ext>
            </a:extLst>
          </p:cNvPr>
          <p:cNvSpPr>
            <a:spLocks noGrp="1"/>
          </p:cNvSpPr>
          <p:nvPr>
            <p:ph type="body" sz="quarter" idx="13"/>
          </p:nvPr>
        </p:nvSpPr>
        <p:spPr/>
        <p:txBody>
          <a:bodyPr/>
          <a:lstStyle/>
          <a:p>
            <a:endParaRPr lang="it-IT"/>
          </a:p>
        </p:txBody>
      </p:sp>
      <p:sp>
        <p:nvSpPr>
          <p:cNvPr id="2" name="Titolo 1">
            <a:extLst>
              <a:ext uri="{FF2B5EF4-FFF2-40B4-BE49-F238E27FC236}">
                <a16:creationId xmlns:a16="http://schemas.microsoft.com/office/drawing/2014/main" id="{619C6F26-1BCB-49BB-9C7D-1C222FFD1173}"/>
              </a:ext>
            </a:extLst>
          </p:cNvPr>
          <p:cNvSpPr>
            <a:spLocks noGrp="1"/>
          </p:cNvSpPr>
          <p:nvPr>
            <p:ph type="title" idx="4294967295"/>
          </p:nvPr>
        </p:nvSpPr>
        <p:spPr>
          <a:xfrm>
            <a:off x="204788" y="1343025"/>
            <a:ext cx="8939212" cy="463550"/>
          </a:xfrm>
        </p:spPr>
        <p:txBody>
          <a:bodyPr>
            <a:normAutofit fontScale="90000"/>
          </a:bodyPr>
          <a:lstStyle/>
          <a:p>
            <a:r>
              <a:rPr lang="en-US"/>
              <a:t>Damage detection disciplines branches</a:t>
            </a:r>
            <a:endParaRPr lang="en-US" dirty="0"/>
          </a:p>
        </p:txBody>
      </p:sp>
      <p:sp>
        <p:nvSpPr>
          <p:cNvPr id="6" name="Sottotitolo 2">
            <a:extLst>
              <a:ext uri="{FF2B5EF4-FFF2-40B4-BE49-F238E27FC236}">
                <a16:creationId xmlns:a16="http://schemas.microsoft.com/office/drawing/2014/main" id="{75ABFE34-AF15-425D-BDF2-C0B5E1245E61}"/>
              </a:ext>
            </a:extLst>
          </p:cNvPr>
          <p:cNvSpPr txBox="1">
            <a:spLocks/>
          </p:cNvSpPr>
          <p:nvPr/>
        </p:nvSpPr>
        <p:spPr>
          <a:xfrm>
            <a:off x="865415" y="1939892"/>
            <a:ext cx="7413171" cy="3543204"/>
          </a:xfrm>
          <a:prstGeom prst="rect">
            <a:avLst/>
          </a:prstGeom>
          <a:noFill/>
        </p:spPr>
        <p:txBody>
          <a:bodyPr vert="horz" wrap="square" lIns="68580" tIns="34290" rIns="68580" bIns="34290" rtlCol="0">
            <a:noAutofit/>
          </a:bodyPr>
          <a:lstStyle>
            <a:lvl1pPr marL="0" indent="0" algn="ctr" defTabSz="914400" rtl="0" eaLnBrk="1" latinLnBrk="0" hangingPunct="1">
              <a:lnSpc>
                <a:spcPct val="90000"/>
              </a:lnSpc>
              <a:spcBef>
                <a:spcPts val="1000"/>
              </a:spcBef>
              <a:buFont typeface="Arial" panose="020B0604020202020204" pitchFamily="34" charset="0"/>
              <a:buNone/>
              <a:defRPr lang="it-IT" sz="3600" b="1" kern="1200" dirty="0">
                <a:solidFill>
                  <a:schemeClr val="bg1"/>
                </a:solidFill>
                <a:latin typeface="Helvetica" panose="020B0604020202020204" pitchFamily="34" charset="0"/>
                <a:ea typeface="+mn-ea"/>
                <a:cs typeface="Helvetica"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57175" indent="-257175" algn="l">
              <a:lnSpc>
                <a:spcPct val="200000"/>
              </a:lnSpc>
              <a:buClr>
                <a:srgbClr val="092E53"/>
              </a:buClr>
              <a:buSzPct val="100000"/>
              <a:buFont typeface="Helvetica" panose="020B0604020202020204" pitchFamily="34" charset="0"/>
              <a:buChar char="■"/>
            </a:pPr>
            <a:r>
              <a:rPr lang="en-US" sz="1650" dirty="0">
                <a:solidFill>
                  <a:srgbClr val="092E53"/>
                </a:solidFill>
                <a:effectLst>
                  <a:outerShdw blurRad="38100" dist="38100" dir="2700000" algn="tl">
                    <a:srgbClr val="000000">
                      <a:alpha val="43137"/>
                    </a:srgbClr>
                  </a:outerShdw>
                </a:effectLst>
              </a:rPr>
              <a:t>Structural Health Monitoring (SHM)</a:t>
            </a:r>
            <a:endParaRPr lang="en-US" sz="1650" b="0" dirty="0">
              <a:solidFill>
                <a:srgbClr val="092E53"/>
              </a:solidFill>
              <a:effectLst>
                <a:outerShdw blurRad="38100" dist="38100" dir="2700000" algn="tl">
                  <a:srgbClr val="000000">
                    <a:alpha val="43137"/>
                  </a:srgbClr>
                </a:outerShdw>
              </a:effectLst>
            </a:endParaRPr>
          </a:p>
          <a:p>
            <a:pPr marL="257175" indent="-257175" algn="l">
              <a:lnSpc>
                <a:spcPct val="200000"/>
              </a:lnSpc>
              <a:buClr>
                <a:srgbClr val="092E53"/>
              </a:buClr>
              <a:buSzPct val="100000"/>
              <a:buFont typeface="Helvetica" panose="020B0604020202020204" pitchFamily="34" charset="0"/>
              <a:buChar char="■"/>
            </a:pPr>
            <a:r>
              <a:rPr lang="en-US" sz="1650" b="0" dirty="0">
                <a:solidFill>
                  <a:srgbClr val="092E53"/>
                </a:solidFill>
              </a:rPr>
              <a:t>Condition Monitoring (CM)	</a:t>
            </a:r>
            <a:r>
              <a:rPr lang="en-US" sz="1650" b="0" dirty="0">
                <a:solidFill>
                  <a:schemeClr val="tx1"/>
                </a:solidFill>
              </a:rPr>
              <a:t>	    </a:t>
            </a:r>
            <a:r>
              <a:rPr lang="en-US" sz="1500" b="0" i="1" dirty="0">
                <a:solidFill>
                  <a:schemeClr val="tx1"/>
                </a:solidFill>
              </a:rPr>
              <a:t>SHM when involved rotating machinery</a:t>
            </a:r>
            <a:endParaRPr lang="en-US" sz="1650" b="0" dirty="0">
              <a:solidFill>
                <a:schemeClr val="tx1"/>
              </a:solidFill>
            </a:endParaRPr>
          </a:p>
          <a:p>
            <a:pPr marL="257175" indent="-257175" algn="l">
              <a:lnSpc>
                <a:spcPct val="200000"/>
              </a:lnSpc>
              <a:buClr>
                <a:srgbClr val="092E53"/>
              </a:buClr>
              <a:buSzPct val="100000"/>
              <a:buFont typeface="Helvetica" panose="020B0604020202020204" pitchFamily="34" charset="0"/>
              <a:buChar char="■"/>
            </a:pPr>
            <a:r>
              <a:rPr lang="en-US" sz="1650" b="0" dirty="0">
                <a:solidFill>
                  <a:srgbClr val="092E53"/>
                </a:solidFill>
              </a:rPr>
              <a:t>Nondestructive Testing (NDE) </a:t>
            </a:r>
            <a:r>
              <a:rPr lang="en-US" sz="1650" b="0" dirty="0">
                <a:solidFill>
                  <a:schemeClr val="tx1"/>
                </a:solidFill>
              </a:rPr>
              <a:t>	</a:t>
            </a:r>
          </a:p>
          <a:p>
            <a:pPr marL="257175" indent="-257175" algn="l">
              <a:lnSpc>
                <a:spcPct val="200000"/>
              </a:lnSpc>
              <a:buClr>
                <a:srgbClr val="092E53"/>
              </a:buClr>
              <a:buSzPct val="100000"/>
              <a:buFont typeface="Helvetica" panose="020B0604020202020204" pitchFamily="34" charset="0"/>
              <a:buChar char="■"/>
            </a:pPr>
            <a:r>
              <a:rPr lang="en-US" sz="1650" b="0" dirty="0">
                <a:solidFill>
                  <a:srgbClr val="092E53"/>
                </a:solidFill>
              </a:rPr>
              <a:t>Health and Usage Monitoring System (HUMS)</a:t>
            </a:r>
          </a:p>
          <a:p>
            <a:pPr marL="257175" indent="-257175" algn="l">
              <a:lnSpc>
                <a:spcPct val="200000"/>
              </a:lnSpc>
              <a:buClr>
                <a:srgbClr val="092E53"/>
              </a:buClr>
              <a:buSzPct val="100000"/>
              <a:buFont typeface="Helvetica" panose="020B0604020202020204" pitchFamily="34" charset="0"/>
              <a:buChar char="■"/>
            </a:pPr>
            <a:r>
              <a:rPr lang="en-US" sz="1650" b="0" dirty="0">
                <a:solidFill>
                  <a:srgbClr val="092E53"/>
                </a:solidFill>
              </a:rPr>
              <a:t>Statistical Process Control (SPC)</a:t>
            </a:r>
          </a:p>
          <a:p>
            <a:pPr marL="257175" indent="-257175" algn="l">
              <a:lnSpc>
                <a:spcPct val="200000"/>
              </a:lnSpc>
              <a:buClr>
                <a:srgbClr val="092E53"/>
              </a:buClr>
              <a:buSzPct val="100000"/>
              <a:buFont typeface="Helvetica" panose="020B0604020202020204" pitchFamily="34" charset="0"/>
              <a:buChar char="■"/>
            </a:pPr>
            <a:r>
              <a:rPr lang="en-US" sz="1650" b="0" dirty="0">
                <a:solidFill>
                  <a:srgbClr val="092E53"/>
                </a:solidFill>
              </a:rPr>
              <a:t>Damage Prognosis (DP)</a:t>
            </a:r>
            <a:endParaRPr lang="en-US" sz="1800" b="0" dirty="0">
              <a:solidFill>
                <a:srgbClr val="092E53"/>
              </a:solidFill>
            </a:endParaRPr>
          </a:p>
        </p:txBody>
      </p:sp>
      <p:sp>
        <p:nvSpPr>
          <p:cNvPr id="7" name="Sottotitolo 2">
            <a:extLst>
              <a:ext uri="{FF2B5EF4-FFF2-40B4-BE49-F238E27FC236}">
                <a16:creationId xmlns:a16="http://schemas.microsoft.com/office/drawing/2014/main" id="{22C62524-1A73-4C6F-9CD1-AE283BC86D17}"/>
              </a:ext>
            </a:extLst>
          </p:cNvPr>
          <p:cNvSpPr txBox="1">
            <a:spLocks/>
          </p:cNvSpPr>
          <p:nvPr/>
        </p:nvSpPr>
        <p:spPr>
          <a:xfrm>
            <a:off x="4559215" y="3126611"/>
            <a:ext cx="3954780" cy="541472"/>
          </a:xfrm>
          <a:prstGeom prst="rect">
            <a:avLst/>
          </a:prstGeom>
          <a:noFill/>
        </p:spPr>
        <p:txBody>
          <a:bodyPr vert="horz" wrap="square" lIns="68580" tIns="34290" rIns="68580" bIns="34290" rtlCol="0">
            <a:noAutofit/>
          </a:bodyPr>
          <a:lstStyle>
            <a:lvl1pPr marL="0" indent="0" algn="ctr" defTabSz="914400" rtl="0" eaLnBrk="1" latinLnBrk="0" hangingPunct="1">
              <a:lnSpc>
                <a:spcPct val="90000"/>
              </a:lnSpc>
              <a:spcBef>
                <a:spcPts val="1000"/>
              </a:spcBef>
              <a:buFont typeface="Arial" panose="020B0604020202020204" pitchFamily="34" charset="0"/>
              <a:buNone/>
              <a:defRPr lang="it-IT" sz="3600" b="1" kern="1200" dirty="0">
                <a:solidFill>
                  <a:schemeClr val="bg1"/>
                </a:solidFill>
                <a:latin typeface="Helvetica" panose="020B0604020202020204" pitchFamily="34" charset="0"/>
                <a:ea typeface="+mn-ea"/>
                <a:cs typeface="Helvetica"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buClr>
                <a:srgbClr val="092E53"/>
              </a:buClr>
              <a:buSzPct val="100000"/>
            </a:pPr>
            <a:r>
              <a:rPr lang="en-US" sz="1500" b="0" i="1" dirty="0">
                <a:solidFill>
                  <a:schemeClr val="tx1"/>
                </a:solidFill>
              </a:rPr>
              <a:t>for damage </a:t>
            </a:r>
            <a:r>
              <a:rPr lang="en-US" sz="1500" b="0" i="1" dirty="0" err="1">
                <a:solidFill>
                  <a:schemeClr val="tx1"/>
                </a:solidFill>
              </a:rPr>
              <a:t>characterisation</a:t>
            </a:r>
            <a:r>
              <a:rPr lang="en-US" sz="1500" b="0" i="1" dirty="0">
                <a:solidFill>
                  <a:schemeClr val="tx1"/>
                </a:solidFill>
              </a:rPr>
              <a:t> severity check knowing the position of the damage</a:t>
            </a:r>
          </a:p>
        </p:txBody>
      </p:sp>
      <p:sp>
        <p:nvSpPr>
          <p:cNvPr id="8" name="Sottotitolo 2">
            <a:extLst>
              <a:ext uri="{FF2B5EF4-FFF2-40B4-BE49-F238E27FC236}">
                <a16:creationId xmlns:a16="http://schemas.microsoft.com/office/drawing/2014/main" id="{68812FBF-7718-4A55-8ECA-2CB70F20EA27}"/>
              </a:ext>
            </a:extLst>
          </p:cNvPr>
          <p:cNvSpPr txBox="1">
            <a:spLocks/>
          </p:cNvSpPr>
          <p:nvPr/>
        </p:nvSpPr>
        <p:spPr>
          <a:xfrm>
            <a:off x="5690092" y="3892421"/>
            <a:ext cx="2823903" cy="360845"/>
          </a:xfrm>
          <a:prstGeom prst="rect">
            <a:avLst/>
          </a:prstGeom>
          <a:noFill/>
        </p:spPr>
        <p:txBody>
          <a:bodyPr vert="horz" wrap="square" lIns="68580" tIns="34290" rIns="68580" bIns="34290" rtlCol="0">
            <a:noAutofit/>
          </a:bodyPr>
          <a:lstStyle>
            <a:lvl1pPr marL="0" indent="0" algn="ctr" defTabSz="914400" rtl="0" eaLnBrk="1" latinLnBrk="0" hangingPunct="1">
              <a:lnSpc>
                <a:spcPct val="90000"/>
              </a:lnSpc>
              <a:spcBef>
                <a:spcPts val="1000"/>
              </a:spcBef>
              <a:buFont typeface="Arial" panose="020B0604020202020204" pitchFamily="34" charset="0"/>
              <a:buNone/>
              <a:defRPr lang="it-IT" sz="3600" b="1" kern="1200" dirty="0">
                <a:solidFill>
                  <a:schemeClr val="bg1"/>
                </a:solidFill>
                <a:latin typeface="Helvetica" panose="020B0604020202020204" pitchFamily="34" charset="0"/>
                <a:ea typeface="+mn-ea"/>
                <a:cs typeface="Helvetica"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buClr>
                <a:srgbClr val="092E53"/>
              </a:buClr>
              <a:buSzPct val="100000"/>
            </a:pPr>
            <a:r>
              <a:rPr lang="en-US" sz="1500" b="0" i="1" dirty="0">
                <a:solidFill>
                  <a:schemeClr val="tx1"/>
                </a:solidFill>
              </a:rPr>
              <a:t>for rotorcraft drive train (fatigue)</a:t>
            </a:r>
          </a:p>
        </p:txBody>
      </p:sp>
      <p:sp>
        <p:nvSpPr>
          <p:cNvPr id="9" name="Sottotitolo 2">
            <a:extLst>
              <a:ext uri="{FF2B5EF4-FFF2-40B4-BE49-F238E27FC236}">
                <a16:creationId xmlns:a16="http://schemas.microsoft.com/office/drawing/2014/main" id="{D69729D9-2DF9-4A4D-8EC3-9B77E379C475}"/>
              </a:ext>
            </a:extLst>
          </p:cNvPr>
          <p:cNvSpPr txBox="1">
            <a:spLocks/>
          </p:cNvSpPr>
          <p:nvPr/>
        </p:nvSpPr>
        <p:spPr>
          <a:xfrm>
            <a:off x="4559215" y="4477604"/>
            <a:ext cx="3874770" cy="360845"/>
          </a:xfrm>
          <a:prstGeom prst="rect">
            <a:avLst/>
          </a:prstGeom>
          <a:noFill/>
        </p:spPr>
        <p:txBody>
          <a:bodyPr vert="horz" wrap="square" lIns="68580" tIns="34290" rIns="68580" bIns="34290" rtlCol="0">
            <a:noAutofit/>
          </a:bodyPr>
          <a:lstStyle>
            <a:lvl1pPr marL="0" indent="0" algn="ctr" defTabSz="914400" rtl="0" eaLnBrk="1" latinLnBrk="0" hangingPunct="1">
              <a:lnSpc>
                <a:spcPct val="90000"/>
              </a:lnSpc>
              <a:spcBef>
                <a:spcPts val="1000"/>
              </a:spcBef>
              <a:buFont typeface="Arial" panose="020B0604020202020204" pitchFamily="34" charset="0"/>
              <a:buNone/>
              <a:defRPr lang="it-IT" sz="3600" b="1" kern="1200" dirty="0">
                <a:solidFill>
                  <a:schemeClr val="bg1"/>
                </a:solidFill>
                <a:latin typeface="Helvetica" panose="020B0604020202020204" pitchFamily="34" charset="0"/>
                <a:ea typeface="+mn-ea"/>
                <a:cs typeface="Helvetica"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buClr>
                <a:srgbClr val="092E53"/>
              </a:buClr>
              <a:buSzPct val="100000"/>
            </a:pPr>
            <a:r>
              <a:rPr lang="en-US" sz="1500" b="0" i="1" dirty="0">
                <a:solidFill>
                  <a:schemeClr val="tx1"/>
                </a:solidFill>
              </a:rPr>
              <a:t>in industry, checking changes in a process </a:t>
            </a:r>
          </a:p>
        </p:txBody>
      </p:sp>
      <p:sp>
        <p:nvSpPr>
          <p:cNvPr id="10" name="Sottotitolo 2">
            <a:extLst>
              <a:ext uri="{FF2B5EF4-FFF2-40B4-BE49-F238E27FC236}">
                <a16:creationId xmlns:a16="http://schemas.microsoft.com/office/drawing/2014/main" id="{DE9C336B-E2DE-4F76-9581-9401C0917185}"/>
              </a:ext>
            </a:extLst>
          </p:cNvPr>
          <p:cNvSpPr txBox="1">
            <a:spLocks/>
          </p:cNvSpPr>
          <p:nvPr/>
        </p:nvSpPr>
        <p:spPr>
          <a:xfrm>
            <a:off x="4599220" y="5078840"/>
            <a:ext cx="3874770" cy="488875"/>
          </a:xfrm>
          <a:prstGeom prst="rect">
            <a:avLst/>
          </a:prstGeom>
          <a:noFill/>
        </p:spPr>
        <p:txBody>
          <a:bodyPr vert="horz" wrap="square" lIns="68580" tIns="34290" rIns="68580" bIns="34290" rtlCol="0">
            <a:noAutofit/>
          </a:bodyPr>
          <a:lstStyle>
            <a:lvl1pPr marL="0" indent="0" algn="ctr" defTabSz="914400" rtl="0" eaLnBrk="1" latinLnBrk="0" hangingPunct="1">
              <a:lnSpc>
                <a:spcPct val="90000"/>
              </a:lnSpc>
              <a:spcBef>
                <a:spcPts val="1000"/>
              </a:spcBef>
              <a:buFont typeface="Arial" panose="020B0604020202020204" pitchFamily="34" charset="0"/>
              <a:buNone/>
              <a:defRPr lang="it-IT" sz="3600" b="1" kern="1200" dirty="0">
                <a:solidFill>
                  <a:schemeClr val="bg1"/>
                </a:solidFill>
                <a:latin typeface="Helvetica" panose="020B0604020202020204" pitchFamily="34" charset="0"/>
                <a:ea typeface="+mn-ea"/>
                <a:cs typeface="Helvetica"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buClr>
                <a:srgbClr val="092E53"/>
              </a:buClr>
              <a:buSzPct val="100000"/>
            </a:pPr>
            <a:r>
              <a:rPr lang="en-US" sz="1500" b="0" i="1" dirty="0">
                <a:solidFill>
                  <a:schemeClr val="tx1"/>
                </a:solidFill>
              </a:rPr>
              <a:t>try to establish remaining useful life of a component or a system</a:t>
            </a:r>
          </a:p>
        </p:txBody>
      </p:sp>
    </p:spTree>
    <p:extLst>
      <p:ext uri="{BB962C8B-B14F-4D97-AF65-F5344CB8AC3E}">
        <p14:creationId xmlns:p14="http://schemas.microsoft.com/office/powerpoint/2010/main" val="4012809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fade">
                                      <p:cBhvr>
                                        <p:cTn id="11" dur="500"/>
                                        <p:tgtEl>
                                          <p:spTgt spid="6">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500"/>
                                        <p:tgtEl>
                                          <p:spTgt spid="6">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fade">
                                      <p:cBhvr>
                                        <p:cTn id="19" dur="500"/>
                                        <p:tgtEl>
                                          <p:spTgt spid="6">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fade">
                                      <p:cBhvr>
                                        <p:cTn id="23" dur="500"/>
                                        <p:tgtEl>
                                          <p:spTgt spid="6">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animEffect transition="in" filter="fade">
                                      <p:cBhvr>
                                        <p:cTn id="27" dur="500"/>
                                        <p:tgtEl>
                                          <p:spTgt spid="6">
                                            <p:txEl>
                                              <p:pRg st="5" end="5"/>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7">
                                            <p:txEl>
                                              <p:pRg st="0" end="0"/>
                                            </p:txEl>
                                          </p:spTgt>
                                        </p:tgtEl>
                                        <p:attrNameLst>
                                          <p:attrName>style.visibility</p:attrName>
                                        </p:attrNameLst>
                                      </p:cBhvr>
                                      <p:to>
                                        <p:strVal val="visible"/>
                                      </p:to>
                                    </p:set>
                                    <p:animEffect transition="in" filter="fade">
                                      <p:cBhvr>
                                        <p:cTn id="31" dur="500"/>
                                        <p:tgtEl>
                                          <p:spTgt spid="7">
                                            <p:txEl>
                                              <p:pRg st="0" end="0"/>
                                            </p:txEl>
                                          </p:spTgt>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8">
                                            <p:txEl>
                                              <p:pRg st="0" end="0"/>
                                            </p:txEl>
                                          </p:spTgt>
                                        </p:tgtEl>
                                        <p:attrNameLst>
                                          <p:attrName>style.visibility</p:attrName>
                                        </p:attrNameLst>
                                      </p:cBhvr>
                                      <p:to>
                                        <p:strVal val="visible"/>
                                      </p:to>
                                    </p:set>
                                    <p:animEffect transition="in" filter="fade">
                                      <p:cBhvr>
                                        <p:cTn id="35" dur="500"/>
                                        <p:tgtEl>
                                          <p:spTgt spid="8">
                                            <p:txEl>
                                              <p:pRg st="0" end="0"/>
                                            </p:txEl>
                                          </p:spTgt>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9">
                                            <p:txEl>
                                              <p:pRg st="0" end="0"/>
                                            </p:txEl>
                                          </p:spTgt>
                                        </p:tgtEl>
                                        <p:attrNameLst>
                                          <p:attrName>style.visibility</p:attrName>
                                        </p:attrNameLst>
                                      </p:cBhvr>
                                      <p:to>
                                        <p:strVal val="visible"/>
                                      </p:to>
                                    </p:set>
                                    <p:animEffect transition="in" filter="fade">
                                      <p:cBhvr>
                                        <p:cTn id="39" dur="500"/>
                                        <p:tgtEl>
                                          <p:spTgt spid="9">
                                            <p:txEl>
                                              <p:pRg st="0" end="0"/>
                                            </p:txEl>
                                          </p:spTgt>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10">
                                            <p:txEl>
                                              <p:pRg st="0" end="0"/>
                                            </p:txEl>
                                          </p:spTgt>
                                        </p:tgtEl>
                                        <p:attrNameLst>
                                          <p:attrName>style.visibility</p:attrName>
                                        </p:attrNameLst>
                                      </p:cBhvr>
                                      <p:to>
                                        <p:strVal val="visible"/>
                                      </p:to>
                                    </p:set>
                                    <p:animEffect transition="in" filter="fade">
                                      <p:cBhvr>
                                        <p:cTn id="43"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magine 13">
            <a:extLst>
              <a:ext uri="{FF2B5EF4-FFF2-40B4-BE49-F238E27FC236}">
                <a16:creationId xmlns:a16="http://schemas.microsoft.com/office/drawing/2014/main" id="{541B7852-C68B-4EA7-A7C8-EBB650CC4BE0}"/>
              </a:ext>
            </a:extLst>
          </p:cNvPr>
          <p:cNvPicPr>
            <a:picLocks noChangeAspect="1"/>
          </p:cNvPicPr>
          <p:nvPr/>
        </p:nvPicPr>
        <p:blipFill>
          <a:blip r:embed="rId2"/>
          <a:stretch>
            <a:fillRect/>
          </a:stretch>
        </p:blipFill>
        <p:spPr>
          <a:xfrm>
            <a:off x="6633738" y="2022305"/>
            <a:ext cx="2514659" cy="2784213"/>
          </a:xfrm>
          <a:prstGeom prst="rect">
            <a:avLst/>
          </a:prstGeom>
        </p:spPr>
      </p:pic>
      <p:sp>
        <p:nvSpPr>
          <p:cNvPr id="5" name="Segnaposto testo 4">
            <a:extLst>
              <a:ext uri="{FF2B5EF4-FFF2-40B4-BE49-F238E27FC236}">
                <a16:creationId xmlns:a16="http://schemas.microsoft.com/office/drawing/2014/main" id="{CB160B34-E095-DB1E-987B-683105DBF3BF}"/>
              </a:ext>
            </a:extLst>
          </p:cNvPr>
          <p:cNvSpPr>
            <a:spLocks noGrp="1"/>
          </p:cNvSpPr>
          <p:nvPr>
            <p:ph type="body" sz="quarter" idx="13"/>
          </p:nvPr>
        </p:nvSpPr>
        <p:spPr/>
        <p:txBody>
          <a:bodyPr/>
          <a:lstStyle/>
          <a:p>
            <a:endParaRPr lang="it-IT"/>
          </a:p>
        </p:txBody>
      </p:sp>
      <p:sp>
        <p:nvSpPr>
          <p:cNvPr id="2" name="Titolo 1">
            <a:extLst>
              <a:ext uri="{FF2B5EF4-FFF2-40B4-BE49-F238E27FC236}">
                <a16:creationId xmlns:a16="http://schemas.microsoft.com/office/drawing/2014/main" id="{5092FEDE-AC23-43FD-B06E-67E8AF560F95}"/>
              </a:ext>
            </a:extLst>
          </p:cNvPr>
          <p:cNvSpPr>
            <a:spLocks noGrp="1"/>
          </p:cNvSpPr>
          <p:nvPr>
            <p:ph type="title" idx="4294967295"/>
          </p:nvPr>
        </p:nvSpPr>
        <p:spPr>
          <a:xfrm>
            <a:off x="204788" y="1343025"/>
            <a:ext cx="8939212" cy="431800"/>
          </a:xfrm>
        </p:spPr>
        <p:txBody>
          <a:bodyPr>
            <a:normAutofit fontScale="90000"/>
          </a:bodyPr>
          <a:lstStyle/>
          <a:p>
            <a:r>
              <a:rPr lang="en-US"/>
              <a:t>Structural Health Monitoring (SHM)</a:t>
            </a:r>
            <a:endParaRPr lang="en-US" dirty="0"/>
          </a:p>
        </p:txBody>
      </p:sp>
      <p:sp>
        <p:nvSpPr>
          <p:cNvPr id="6" name="Sottotitolo 2">
            <a:extLst>
              <a:ext uri="{FF2B5EF4-FFF2-40B4-BE49-F238E27FC236}">
                <a16:creationId xmlns:a16="http://schemas.microsoft.com/office/drawing/2014/main" id="{2E851AD1-DF32-4C76-8A2A-8C1733F926AA}"/>
              </a:ext>
            </a:extLst>
          </p:cNvPr>
          <p:cNvSpPr txBox="1">
            <a:spLocks/>
          </p:cNvSpPr>
          <p:nvPr/>
        </p:nvSpPr>
        <p:spPr>
          <a:xfrm>
            <a:off x="107882" y="2051482"/>
            <a:ext cx="7413171" cy="2539049"/>
          </a:xfrm>
          <a:prstGeom prst="rect">
            <a:avLst/>
          </a:prstGeom>
          <a:noFill/>
        </p:spPr>
        <p:txBody>
          <a:bodyPr vert="horz" wrap="square" lIns="68580" tIns="34290" rIns="68580" bIns="34290" rtlCol="0">
            <a:noAutofit/>
          </a:bodyPr>
          <a:lstStyle>
            <a:lvl1pPr marL="0" indent="0" algn="ctr" defTabSz="914400" rtl="0" eaLnBrk="1" latinLnBrk="0" hangingPunct="1">
              <a:lnSpc>
                <a:spcPct val="90000"/>
              </a:lnSpc>
              <a:spcBef>
                <a:spcPts val="1000"/>
              </a:spcBef>
              <a:buFont typeface="Arial" panose="020B0604020202020204" pitchFamily="34" charset="0"/>
              <a:buNone/>
              <a:defRPr lang="it-IT" sz="3600" b="1" kern="1200" dirty="0">
                <a:solidFill>
                  <a:schemeClr val="bg1"/>
                </a:solidFill>
                <a:latin typeface="Helvetica" panose="020B0604020202020204" pitchFamily="34" charset="0"/>
                <a:ea typeface="+mn-ea"/>
                <a:cs typeface="Helvetica"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57175" indent="-257175" algn="l">
              <a:lnSpc>
                <a:spcPct val="100000"/>
              </a:lnSpc>
              <a:buClr>
                <a:srgbClr val="092E53"/>
              </a:buClr>
              <a:buSzPct val="100000"/>
              <a:buFont typeface="Helvetica" panose="020B0604020202020204" pitchFamily="34" charset="0"/>
              <a:buChar char="■"/>
            </a:pPr>
            <a:r>
              <a:rPr lang="en-US" sz="1800" b="0" dirty="0">
                <a:solidFill>
                  <a:schemeClr val="tx1"/>
                </a:solidFill>
              </a:rPr>
              <a:t>SHM is a </a:t>
            </a:r>
            <a:r>
              <a:rPr lang="en-US" sz="1800" dirty="0">
                <a:solidFill>
                  <a:schemeClr val="tx1"/>
                </a:solidFill>
              </a:rPr>
              <a:t>Damage Detection Strategy and monitoring over time</a:t>
            </a:r>
          </a:p>
          <a:p>
            <a:pPr algn="l">
              <a:lnSpc>
                <a:spcPct val="100000"/>
              </a:lnSpc>
              <a:buClr>
                <a:srgbClr val="092E53"/>
              </a:buClr>
              <a:buSzPct val="100000"/>
            </a:pPr>
            <a:endParaRPr lang="en-US" sz="900" dirty="0">
              <a:solidFill>
                <a:schemeClr val="tx1"/>
              </a:solidFill>
            </a:endParaRPr>
          </a:p>
          <a:p>
            <a:pPr algn="l">
              <a:lnSpc>
                <a:spcPct val="100000"/>
              </a:lnSpc>
              <a:spcBef>
                <a:spcPts val="0"/>
              </a:spcBef>
              <a:buClr>
                <a:srgbClr val="092E53"/>
              </a:buClr>
              <a:buSzPct val="100000"/>
            </a:pPr>
            <a:r>
              <a:rPr lang="en-US" sz="1500" b="0" i="1" dirty="0">
                <a:solidFill>
                  <a:schemeClr val="tx1"/>
                </a:solidFill>
              </a:rPr>
              <a:t>   </a:t>
            </a:r>
            <a:r>
              <a:rPr lang="en-US" sz="1650" b="0" i="1" dirty="0">
                <a:solidFill>
                  <a:schemeClr val="tx1"/>
                </a:solidFill>
              </a:rPr>
              <a:t>Observations of the structure over time (periodically spaced measurements)</a:t>
            </a:r>
          </a:p>
          <a:p>
            <a:pPr algn="l">
              <a:lnSpc>
                <a:spcPct val="100000"/>
              </a:lnSpc>
              <a:spcBef>
                <a:spcPts val="0"/>
              </a:spcBef>
              <a:buClr>
                <a:srgbClr val="092E53"/>
              </a:buClr>
              <a:buSzPct val="100000"/>
            </a:pPr>
            <a:endParaRPr lang="en-US" sz="1650" b="0" i="1" dirty="0">
              <a:solidFill>
                <a:schemeClr val="tx1"/>
              </a:solidFill>
            </a:endParaRPr>
          </a:p>
          <a:p>
            <a:pPr algn="l">
              <a:lnSpc>
                <a:spcPct val="100000"/>
              </a:lnSpc>
              <a:spcBef>
                <a:spcPts val="0"/>
              </a:spcBef>
              <a:buClr>
                <a:srgbClr val="092E53"/>
              </a:buClr>
              <a:buSzPct val="100000"/>
            </a:pPr>
            <a:r>
              <a:rPr lang="en-US" sz="1650" b="0" i="1" dirty="0">
                <a:solidFill>
                  <a:schemeClr val="tx1"/>
                </a:solidFill>
              </a:rPr>
              <a:t>   Identification of the damage-sensitive feature</a:t>
            </a:r>
          </a:p>
          <a:p>
            <a:pPr algn="l">
              <a:lnSpc>
                <a:spcPct val="100000"/>
              </a:lnSpc>
              <a:spcBef>
                <a:spcPts val="0"/>
              </a:spcBef>
              <a:buClr>
                <a:srgbClr val="092E53"/>
              </a:buClr>
              <a:buSzPct val="100000"/>
            </a:pPr>
            <a:endParaRPr lang="en-US" sz="1650" b="0" i="1" dirty="0">
              <a:solidFill>
                <a:schemeClr val="tx1"/>
              </a:solidFill>
            </a:endParaRPr>
          </a:p>
          <a:p>
            <a:pPr algn="l">
              <a:lnSpc>
                <a:spcPct val="100000"/>
              </a:lnSpc>
              <a:spcBef>
                <a:spcPts val="0"/>
              </a:spcBef>
              <a:buClr>
                <a:srgbClr val="092E53"/>
              </a:buClr>
              <a:buSzPct val="100000"/>
            </a:pPr>
            <a:r>
              <a:rPr lang="en-US" sz="1650" b="0" i="1" dirty="0">
                <a:solidFill>
                  <a:schemeClr val="tx1"/>
                </a:solidFill>
              </a:rPr>
              <a:t>   Safety Assessment</a:t>
            </a:r>
          </a:p>
          <a:p>
            <a:pPr algn="l">
              <a:lnSpc>
                <a:spcPct val="100000"/>
              </a:lnSpc>
              <a:spcBef>
                <a:spcPts val="0"/>
              </a:spcBef>
              <a:buClr>
                <a:srgbClr val="092E53"/>
              </a:buClr>
              <a:buSzPct val="100000"/>
            </a:pPr>
            <a:endParaRPr lang="en-US" sz="1350" b="0" i="1" dirty="0"/>
          </a:p>
        </p:txBody>
      </p:sp>
      <p:sp>
        <p:nvSpPr>
          <p:cNvPr id="7" name="CasellaDiTesto 6">
            <a:extLst>
              <a:ext uri="{FF2B5EF4-FFF2-40B4-BE49-F238E27FC236}">
                <a16:creationId xmlns:a16="http://schemas.microsoft.com/office/drawing/2014/main" id="{4C370A13-E943-41FC-B778-EE4AD3BB74AD}"/>
              </a:ext>
            </a:extLst>
          </p:cNvPr>
          <p:cNvSpPr txBox="1"/>
          <p:nvPr/>
        </p:nvSpPr>
        <p:spPr>
          <a:xfrm>
            <a:off x="649784" y="4686266"/>
            <a:ext cx="2634055" cy="646331"/>
          </a:xfrm>
          <a:prstGeom prst="rect">
            <a:avLst/>
          </a:prstGeom>
          <a:noFill/>
        </p:spPr>
        <p:txBody>
          <a:bodyPr wrap="none" rtlCol="0">
            <a:spAutoFit/>
          </a:bodyPr>
          <a:lstStyle/>
          <a:p>
            <a:pPr algn="ctr"/>
            <a:r>
              <a:rPr lang="en-US" b="1">
                <a:latin typeface="Helvetica" panose="020B0604020202020204" pitchFamily="34" charset="0"/>
                <a:cs typeface="Helvetica" panose="020B0604020202020204" pitchFamily="34" charset="0"/>
              </a:rPr>
              <a:t>model-based</a:t>
            </a:r>
            <a:r>
              <a:rPr lang="en-US">
                <a:latin typeface="Helvetica" panose="020B0604020202020204" pitchFamily="34" charset="0"/>
                <a:cs typeface="Helvetica" panose="020B0604020202020204" pitchFamily="34" charset="0"/>
              </a:rPr>
              <a:t> approach</a:t>
            </a:r>
          </a:p>
          <a:p>
            <a:pPr algn="ctr"/>
            <a:r>
              <a:rPr lang="en-US">
                <a:latin typeface="Helvetica" panose="020B0604020202020204" pitchFamily="34" charset="0"/>
                <a:cs typeface="Helvetica" panose="020B0604020202020204" pitchFamily="34" charset="0"/>
              </a:rPr>
              <a:t>(</a:t>
            </a:r>
            <a:r>
              <a:rPr lang="en-US" b="1">
                <a:solidFill>
                  <a:srgbClr val="092E53"/>
                </a:solidFill>
                <a:latin typeface="Helvetica" panose="020B0604020202020204" pitchFamily="34" charset="0"/>
                <a:cs typeface="Helvetica" panose="020B0604020202020204" pitchFamily="34" charset="0"/>
              </a:rPr>
              <a:t>parametric</a:t>
            </a:r>
            <a:r>
              <a:rPr lang="en-US">
                <a:latin typeface="Helvetica" panose="020B0604020202020204" pitchFamily="34" charset="0"/>
                <a:cs typeface="Helvetica" panose="020B0604020202020204" pitchFamily="34" charset="0"/>
              </a:rPr>
              <a:t>)</a:t>
            </a:r>
            <a:endParaRPr lang="en-US" dirty="0">
              <a:latin typeface="Helvetica" panose="020B0604020202020204" pitchFamily="34" charset="0"/>
              <a:cs typeface="Helvetica" panose="020B0604020202020204" pitchFamily="34" charset="0"/>
            </a:endParaRPr>
          </a:p>
        </p:txBody>
      </p:sp>
      <p:sp>
        <p:nvSpPr>
          <p:cNvPr id="8" name="CasellaDiTesto 7">
            <a:extLst>
              <a:ext uri="{FF2B5EF4-FFF2-40B4-BE49-F238E27FC236}">
                <a16:creationId xmlns:a16="http://schemas.microsoft.com/office/drawing/2014/main" id="{119113D0-6D12-4727-AA9B-10E79B7FA2D6}"/>
              </a:ext>
            </a:extLst>
          </p:cNvPr>
          <p:cNvSpPr txBox="1"/>
          <p:nvPr/>
        </p:nvSpPr>
        <p:spPr>
          <a:xfrm>
            <a:off x="4800872" y="4688175"/>
            <a:ext cx="2454518" cy="646331"/>
          </a:xfrm>
          <a:prstGeom prst="rect">
            <a:avLst/>
          </a:prstGeom>
          <a:noFill/>
        </p:spPr>
        <p:txBody>
          <a:bodyPr wrap="none" rtlCol="0">
            <a:spAutoFit/>
          </a:bodyPr>
          <a:lstStyle/>
          <a:p>
            <a:pPr algn="ctr"/>
            <a:r>
              <a:rPr lang="en-US" b="1">
                <a:latin typeface="Helvetica" panose="020B0604020202020204" pitchFamily="34" charset="0"/>
                <a:cs typeface="Helvetica" panose="020B0604020202020204" pitchFamily="34" charset="0"/>
              </a:rPr>
              <a:t>data-driven</a:t>
            </a:r>
            <a:r>
              <a:rPr lang="en-US">
                <a:latin typeface="Helvetica" panose="020B0604020202020204" pitchFamily="34" charset="0"/>
                <a:cs typeface="Helvetica" panose="020B0604020202020204" pitchFamily="34" charset="0"/>
              </a:rPr>
              <a:t> approach</a:t>
            </a:r>
          </a:p>
          <a:p>
            <a:pPr algn="ctr"/>
            <a:r>
              <a:rPr lang="en-US">
                <a:latin typeface="Helvetica" panose="020B0604020202020204" pitchFamily="34" charset="0"/>
                <a:cs typeface="Helvetica" panose="020B0604020202020204" pitchFamily="34" charset="0"/>
              </a:rPr>
              <a:t>(</a:t>
            </a:r>
            <a:r>
              <a:rPr lang="en-US" b="1">
                <a:solidFill>
                  <a:srgbClr val="092E53"/>
                </a:solidFill>
                <a:effectLst>
                  <a:outerShdw blurRad="38100" dist="38100" dir="2700000" algn="tl">
                    <a:srgbClr val="000000">
                      <a:alpha val="43137"/>
                    </a:srgbClr>
                  </a:outerShdw>
                </a:effectLst>
                <a:latin typeface="Helvetica" panose="020B0604020202020204" pitchFamily="34" charset="0"/>
                <a:cs typeface="Helvetica" panose="020B0604020202020204" pitchFamily="34" charset="0"/>
              </a:rPr>
              <a:t>non-parametric</a:t>
            </a:r>
            <a:r>
              <a:rPr lang="en-US">
                <a:latin typeface="Helvetica" panose="020B0604020202020204" pitchFamily="34" charset="0"/>
                <a:cs typeface="Helvetica" panose="020B0604020202020204" pitchFamily="34" charset="0"/>
              </a:rPr>
              <a:t>)</a:t>
            </a:r>
            <a:endParaRPr lang="en-US" dirty="0">
              <a:latin typeface="Helvetica" panose="020B0604020202020204" pitchFamily="34" charset="0"/>
              <a:cs typeface="Helvetica" panose="020B0604020202020204" pitchFamily="34" charset="0"/>
            </a:endParaRPr>
          </a:p>
        </p:txBody>
      </p:sp>
      <p:sp>
        <p:nvSpPr>
          <p:cNvPr id="9" name="Freccia a destra 8">
            <a:extLst>
              <a:ext uri="{FF2B5EF4-FFF2-40B4-BE49-F238E27FC236}">
                <a16:creationId xmlns:a16="http://schemas.microsoft.com/office/drawing/2014/main" id="{FBE27F47-C099-4F10-AF8C-FE0B54F5B418}"/>
              </a:ext>
            </a:extLst>
          </p:cNvPr>
          <p:cNvSpPr/>
          <p:nvPr/>
        </p:nvSpPr>
        <p:spPr>
          <a:xfrm rot="2700000">
            <a:off x="4092096" y="4185988"/>
            <a:ext cx="517202" cy="256184"/>
          </a:xfrm>
          <a:prstGeom prst="rightArrow">
            <a:avLst/>
          </a:prstGeom>
          <a:solidFill>
            <a:srgbClr val="092E53"/>
          </a:solidFill>
          <a:ln>
            <a:solidFill>
              <a:srgbClr val="476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0" name="Freccia a destra 9">
            <a:extLst>
              <a:ext uri="{FF2B5EF4-FFF2-40B4-BE49-F238E27FC236}">
                <a16:creationId xmlns:a16="http://schemas.microsoft.com/office/drawing/2014/main" id="{A5F4580B-C38B-4104-9426-E21298D04D6B}"/>
              </a:ext>
            </a:extLst>
          </p:cNvPr>
          <p:cNvSpPr/>
          <p:nvPr/>
        </p:nvSpPr>
        <p:spPr>
          <a:xfrm rot="18900000" flipH="1">
            <a:off x="3385643" y="4189006"/>
            <a:ext cx="517202" cy="256184"/>
          </a:xfrm>
          <a:prstGeom prst="rightArrow">
            <a:avLst/>
          </a:prstGeom>
          <a:solidFill>
            <a:srgbClr val="092E53"/>
          </a:solidFill>
          <a:ln>
            <a:solidFill>
              <a:srgbClr val="476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1" name="Rettangolo 10">
            <a:extLst>
              <a:ext uri="{FF2B5EF4-FFF2-40B4-BE49-F238E27FC236}">
                <a16:creationId xmlns:a16="http://schemas.microsoft.com/office/drawing/2014/main" id="{3CA8ACAA-5CA5-404C-A7C4-6C0D7E4CAE12}"/>
              </a:ext>
            </a:extLst>
          </p:cNvPr>
          <p:cNvSpPr/>
          <p:nvPr/>
        </p:nvSpPr>
        <p:spPr>
          <a:xfrm>
            <a:off x="562811" y="4590531"/>
            <a:ext cx="2808000" cy="810000"/>
          </a:xfrm>
          <a:prstGeom prst="rect">
            <a:avLst/>
          </a:prstGeom>
          <a:noFill/>
          <a:ln>
            <a:solidFill>
              <a:srgbClr val="47627E"/>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350" dirty="0"/>
          </a:p>
        </p:txBody>
      </p:sp>
      <p:sp>
        <p:nvSpPr>
          <p:cNvPr id="12" name="Rettangolo 11">
            <a:extLst>
              <a:ext uri="{FF2B5EF4-FFF2-40B4-BE49-F238E27FC236}">
                <a16:creationId xmlns:a16="http://schemas.microsoft.com/office/drawing/2014/main" id="{F11E76D6-21BB-4C9D-9A2F-E103312F6C33}"/>
              </a:ext>
            </a:extLst>
          </p:cNvPr>
          <p:cNvSpPr/>
          <p:nvPr/>
        </p:nvSpPr>
        <p:spPr>
          <a:xfrm>
            <a:off x="4624130" y="4600423"/>
            <a:ext cx="2808000" cy="810000"/>
          </a:xfrm>
          <a:prstGeom prst="rect">
            <a:avLst/>
          </a:prstGeom>
          <a:noFill/>
          <a:ln>
            <a:solidFill>
              <a:srgbClr val="47627E"/>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350" dirty="0"/>
          </a:p>
        </p:txBody>
      </p:sp>
    </p:spTree>
    <p:extLst>
      <p:ext uri="{BB962C8B-B14F-4D97-AF65-F5344CB8AC3E}">
        <p14:creationId xmlns:p14="http://schemas.microsoft.com/office/powerpoint/2010/main" val="2054441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animEffect transition="in" filter="fade">
                                      <p:cBhvr>
                                        <p:cTn id="11" dur="500"/>
                                        <p:tgtEl>
                                          <p:spTgt spid="6">
                                            <p:txEl>
                                              <p:pRg st="2" end="2"/>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animEffect transition="in" filter="fade">
                                      <p:cBhvr>
                                        <p:cTn id="15" dur="500"/>
                                        <p:tgtEl>
                                          <p:spTgt spid="6">
                                            <p:txEl>
                                              <p:pRg st="4" end="4"/>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animEffect transition="in" filter="fade">
                                      <p:cBhvr>
                                        <p:cTn id="19" dur="500"/>
                                        <p:tgtEl>
                                          <p:spTgt spid="6">
                                            <p:txEl>
                                              <p:pRg st="6" end="6"/>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a:extLst>
              <a:ext uri="{FF2B5EF4-FFF2-40B4-BE49-F238E27FC236}">
                <a16:creationId xmlns:a16="http://schemas.microsoft.com/office/drawing/2014/main" id="{2D894A90-E88C-53D0-2E2F-F53B2EF5E371}"/>
              </a:ext>
            </a:extLst>
          </p:cNvPr>
          <p:cNvSpPr>
            <a:spLocks noGrp="1"/>
          </p:cNvSpPr>
          <p:nvPr>
            <p:ph type="body" sz="quarter" idx="13"/>
          </p:nvPr>
        </p:nvSpPr>
        <p:spPr/>
        <p:txBody>
          <a:bodyPr/>
          <a:lstStyle/>
          <a:p>
            <a:endParaRPr lang="it-IT"/>
          </a:p>
        </p:txBody>
      </p:sp>
      <p:sp>
        <p:nvSpPr>
          <p:cNvPr id="6" name="Titolo 5">
            <a:extLst>
              <a:ext uri="{FF2B5EF4-FFF2-40B4-BE49-F238E27FC236}">
                <a16:creationId xmlns:a16="http://schemas.microsoft.com/office/drawing/2014/main" id="{312E0867-7821-4F2C-86AD-6B6F80E700AD}"/>
              </a:ext>
            </a:extLst>
          </p:cNvPr>
          <p:cNvSpPr>
            <a:spLocks noGrp="1"/>
          </p:cNvSpPr>
          <p:nvPr>
            <p:ph type="title" idx="4294967295"/>
          </p:nvPr>
        </p:nvSpPr>
        <p:spPr>
          <a:xfrm>
            <a:off x="128389" y="123879"/>
            <a:ext cx="8940800" cy="993775"/>
          </a:xfrm>
        </p:spPr>
        <p:txBody>
          <a:bodyPr/>
          <a:lstStyle/>
          <a:p>
            <a:r>
              <a:rPr lang="en-US" sz="2400" dirty="0"/>
              <a:t>Artificial Intelligence </a:t>
            </a:r>
            <a:r>
              <a:rPr lang="en-US" sz="2400" dirty="0" err="1"/>
              <a:t>suddivisione</a:t>
            </a:r>
            <a:endParaRPr lang="en-US" sz="2400" dirty="0"/>
          </a:p>
        </p:txBody>
      </p:sp>
      <p:pic>
        <p:nvPicPr>
          <p:cNvPr id="5124" name="Picture 4" descr="4 Intersecting Domains That You Can Easily Confuse with Artificial  Intelligence | by Orhan G. Yalçın | Towards Data Science">
            <a:extLst>
              <a:ext uri="{FF2B5EF4-FFF2-40B4-BE49-F238E27FC236}">
                <a16:creationId xmlns:a16="http://schemas.microsoft.com/office/drawing/2014/main" id="{FC688E4C-995B-4E9C-98FD-AB430C05104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697" y="1821930"/>
            <a:ext cx="5197532" cy="3829014"/>
          </a:xfrm>
          <a:prstGeom prst="rect">
            <a:avLst/>
          </a:prstGeom>
          <a:noFill/>
          <a:extLst>
            <a:ext uri="{909E8E84-426E-40DD-AFC4-6F175D3DCCD1}">
              <a14:hiddenFill xmlns:a14="http://schemas.microsoft.com/office/drawing/2010/main">
                <a:solidFill>
                  <a:srgbClr val="FFFFFF"/>
                </a:solidFill>
              </a14:hiddenFill>
            </a:ext>
          </a:extLst>
        </p:spPr>
      </p:pic>
      <p:sp>
        <p:nvSpPr>
          <p:cNvPr id="17" name="CasellaDiTesto 16">
            <a:extLst>
              <a:ext uri="{FF2B5EF4-FFF2-40B4-BE49-F238E27FC236}">
                <a16:creationId xmlns:a16="http://schemas.microsoft.com/office/drawing/2014/main" id="{FD5B8F07-3758-4542-A45A-4637115B7EB4}"/>
              </a:ext>
            </a:extLst>
          </p:cNvPr>
          <p:cNvSpPr txBox="1"/>
          <p:nvPr/>
        </p:nvSpPr>
        <p:spPr>
          <a:xfrm>
            <a:off x="6398840" y="2460776"/>
            <a:ext cx="2724150" cy="1546577"/>
          </a:xfrm>
          <a:prstGeom prst="rect">
            <a:avLst/>
          </a:prstGeom>
          <a:noFill/>
        </p:spPr>
        <p:txBody>
          <a:bodyPr wrap="square">
            <a:spAutoFit/>
          </a:bodyPr>
          <a:lstStyle/>
          <a:p>
            <a:r>
              <a:rPr lang="en-GB" sz="1350" spc="51" dirty="0">
                <a:cs typeface="LilyUPC" panose="020B0502040204020203" pitchFamily="34" charset="-34"/>
              </a:rPr>
              <a:t>Machine</a:t>
            </a:r>
            <a:r>
              <a:rPr lang="en-GB" sz="1350" spc="-42" dirty="0">
                <a:cs typeface="LilyUPC" panose="020B0502040204020203" pitchFamily="34" charset="-34"/>
              </a:rPr>
              <a:t> </a:t>
            </a:r>
            <a:r>
              <a:rPr lang="en-GB" sz="1350" spc="40" dirty="0">
                <a:cs typeface="LilyUPC" panose="020B0502040204020203" pitchFamily="34" charset="-34"/>
              </a:rPr>
              <a:t>Learning</a:t>
            </a:r>
            <a:r>
              <a:rPr lang="en-GB" sz="1350" spc="-42" dirty="0">
                <a:cs typeface="LilyUPC" panose="020B0502040204020203" pitchFamily="34" charset="-34"/>
              </a:rPr>
              <a:t> </a:t>
            </a:r>
            <a:r>
              <a:rPr lang="en-GB" sz="1350" spc="53" dirty="0">
                <a:cs typeface="LilyUPC" panose="020B0502040204020203" pitchFamily="34" charset="-34"/>
              </a:rPr>
              <a:t>is</a:t>
            </a:r>
            <a:r>
              <a:rPr lang="en-GB" sz="1350" spc="-23" dirty="0">
                <a:cs typeface="LilyUPC" panose="020B0502040204020203" pitchFamily="34" charset="-34"/>
              </a:rPr>
              <a:t> </a:t>
            </a:r>
            <a:r>
              <a:rPr lang="en-GB" sz="1350" spc="95" dirty="0">
                <a:cs typeface="LilyUPC" panose="020B0502040204020203" pitchFamily="34" charset="-34"/>
              </a:rPr>
              <a:t>a</a:t>
            </a:r>
            <a:r>
              <a:rPr lang="en-GB" sz="1350" spc="-28" dirty="0">
                <a:cs typeface="LilyUPC" panose="020B0502040204020203" pitchFamily="34" charset="-34"/>
              </a:rPr>
              <a:t> </a:t>
            </a:r>
            <a:r>
              <a:rPr lang="en-GB" sz="1350" spc="23" dirty="0">
                <a:cs typeface="LilyUPC" panose="020B0502040204020203" pitchFamily="34" charset="-34"/>
              </a:rPr>
              <a:t>type</a:t>
            </a:r>
            <a:r>
              <a:rPr lang="en-GB" sz="1350" spc="-20" dirty="0">
                <a:cs typeface="LilyUPC" panose="020B0502040204020203" pitchFamily="34" charset="-34"/>
              </a:rPr>
              <a:t> </a:t>
            </a:r>
            <a:r>
              <a:rPr lang="en-GB" sz="1350" spc="34" dirty="0">
                <a:cs typeface="LilyUPC" panose="020B0502040204020203" pitchFamily="34" charset="-34"/>
              </a:rPr>
              <a:t>of</a:t>
            </a:r>
            <a:r>
              <a:rPr lang="en-GB" sz="1350" spc="-20" dirty="0">
                <a:cs typeface="LilyUPC" panose="020B0502040204020203" pitchFamily="34" charset="-34"/>
              </a:rPr>
              <a:t> </a:t>
            </a:r>
            <a:r>
              <a:rPr lang="en-GB" sz="1350" spc="11" dirty="0">
                <a:cs typeface="LilyUPC" panose="020B0502040204020203" pitchFamily="34" charset="-34"/>
              </a:rPr>
              <a:t>Artificial</a:t>
            </a:r>
            <a:r>
              <a:rPr lang="en-GB" sz="1350" spc="-17" dirty="0">
                <a:cs typeface="LilyUPC" panose="020B0502040204020203" pitchFamily="34" charset="-34"/>
              </a:rPr>
              <a:t> </a:t>
            </a:r>
            <a:r>
              <a:rPr lang="en-GB" sz="1350" spc="28" dirty="0">
                <a:cs typeface="LilyUPC" panose="020B0502040204020203" pitchFamily="34" charset="-34"/>
              </a:rPr>
              <a:t>Intelligence</a:t>
            </a:r>
            <a:r>
              <a:rPr lang="en-GB" sz="1350" spc="-28" dirty="0">
                <a:cs typeface="LilyUPC" panose="020B0502040204020203" pitchFamily="34" charset="-34"/>
              </a:rPr>
              <a:t> </a:t>
            </a:r>
            <a:r>
              <a:rPr lang="en-GB" sz="1350" spc="26" dirty="0">
                <a:cs typeface="LilyUPC" panose="020B0502040204020203" pitchFamily="34" charset="-34"/>
              </a:rPr>
              <a:t>that</a:t>
            </a:r>
            <a:r>
              <a:rPr lang="en-GB" sz="1350" spc="-20" dirty="0">
                <a:cs typeface="LilyUPC" panose="020B0502040204020203" pitchFamily="34" charset="-34"/>
              </a:rPr>
              <a:t> </a:t>
            </a:r>
            <a:r>
              <a:rPr lang="en-GB" sz="1350" spc="26" dirty="0">
                <a:cs typeface="LilyUPC" panose="020B0502040204020203" pitchFamily="34" charset="-34"/>
              </a:rPr>
              <a:t>provides  </a:t>
            </a:r>
            <a:r>
              <a:rPr lang="en-GB" sz="1350" spc="34" dirty="0">
                <a:cs typeface="LilyUPC" panose="020B0502040204020203" pitchFamily="34" charset="-34"/>
              </a:rPr>
              <a:t>computers </a:t>
            </a:r>
            <a:r>
              <a:rPr lang="en-GB" sz="1350" spc="14" dirty="0">
                <a:cs typeface="LilyUPC" panose="020B0502040204020203" pitchFamily="34" charset="-34"/>
              </a:rPr>
              <a:t>with </a:t>
            </a:r>
            <a:r>
              <a:rPr lang="en-GB" sz="1350" spc="17" dirty="0">
                <a:cs typeface="LilyUPC" panose="020B0502040204020203" pitchFamily="34" charset="-34"/>
              </a:rPr>
              <a:t>the </a:t>
            </a:r>
            <a:r>
              <a:rPr lang="en-GB" sz="1350" spc="23" dirty="0">
                <a:cs typeface="LilyUPC" panose="020B0502040204020203" pitchFamily="34" charset="-34"/>
              </a:rPr>
              <a:t>ability </a:t>
            </a:r>
            <a:r>
              <a:rPr lang="en-GB" sz="1350" spc="-6" dirty="0">
                <a:cs typeface="LilyUPC" panose="020B0502040204020203" pitchFamily="34" charset="-34"/>
              </a:rPr>
              <a:t>to </a:t>
            </a:r>
            <a:r>
              <a:rPr lang="en-GB" sz="1350" spc="23" dirty="0">
                <a:solidFill>
                  <a:srgbClr val="F57B00"/>
                </a:solidFill>
                <a:cs typeface="LilyUPC" panose="020B0502040204020203" pitchFamily="34" charset="-34"/>
              </a:rPr>
              <a:t>learn </a:t>
            </a:r>
            <a:r>
              <a:rPr lang="en-GB" sz="1350" spc="14" dirty="0">
                <a:solidFill>
                  <a:srgbClr val="F57B00"/>
                </a:solidFill>
                <a:cs typeface="LilyUPC" panose="020B0502040204020203" pitchFamily="34" charset="-34"/>
              </a:rPr>
              <a:t>without </a:t>
            </a:r>
            <a:r>
              <a:rPr lang="en-GB" sz="1350" spc="45" dirty="0">
                <a:solidFill>
                  <a:srgbClr val="F57B00"/>
                </a:solidFill>
                <a:cs typeface="LilyUPC" panose="020B0502040204020203" pitchFamily="34" charset="-34"/>
              </a:rPr>
              <a:t>being </a:t>
            </a:r>
            <a:r>
              <a:rPr lang="en-GB" sz="1350" spc="14" dirty="0">
                <a:solidFill>
                  <a:srgbClr val="F57B00"/>
                </a:solidFill>
                <a:cs typeface="LilyUPC" panose="020B0502040204020203" pitchFamily="34" charset="-34"/>
              </a:rPr>
              <a:t>explicitly </a:t>
            </a:r>
            <a:r>
              <a:rPr lang="en-GB" sz="1350" spc="40" dirty="0">
                <a:solidFill>
                  <a:srgbClr val="F57B00"/>
                </a:solidFill>
                <a:cs typeface="LilyUPC" panose="020B0502040204020203" pitchFamily="34" charset="-34"/>
              </a:rPr>
              <a:t>programmed.</a:t>
            </a:r>
          </a:p>
          <a:p>
            <a:r>
              <a:rPr lang="en-US" sz="1350" dirty="0"/>
              <a:t>Learn from </a:t>
            </a:r>
            <a:r>
              <a:rPr lang="en-GB" sz="1350" spc="40" dirty="0">
                <a:cs typeface="LilyUPC" panose="020B0502040204020203" pitchFamily="34" charset="-34"/>
              </a:rPr>
              <a:t>examples</a:t>
            </a:r>
          </a:p>
          <a:p>
            <a:r>
              <a:rPr lang="en-GB" sz="1350" spc="40" dirty="0">
                <a:cs typeface="LilyUPC" panose="020B0502040204020203" pitchFamily="34" charset="-34"/>
              </a:rPr>
              <a:t>Pattern Recognition</a:t>
            </a:r>
            <a:endParaRPr lang="en-GB" sz="1350" dirty="0"/>
          </a:p>
        </p:txBody>
      </p:sp>
      <p:pic>
        <p:nvPicPr>
          <p:cNvPr id="22" name="Elemento grafico 21" descr="Robot">
            <a:extLst>
              <a:ext uri="{FF2B5EF4-FFF2-40B4-BE49-F238E27FC236}">
                <a16:creationId xmlns:a16="http://schemas.microsoft.com/office/drawing/2014/main" id="{354B54ED-FDEB-4217-AFBE-B961E6728DA8}"/>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734051" y="1489535"/>
            <a:ext cx="664790" cy="664790"/>
          </a:xfrm>
          <a:prstGeom prst="rect">
            <a:avLst/>
          </a:prstGeom>
        </p:spPr>
      </p:pic>
      <p:sp>
        <p:nvSpPr>
          <p:cNvPr id="23" name="CasellaDiTesto 22">
            <a:extLst>
              <a:ext uri="{FF2B5EF4-FFF2-40B4-BE49-F238E27FC236}">
                <a16:creationId xmlns:a16="http://schemas.microsoft.com/office/drawing/2014/main" id="{D1C35C63-FB98-4E27-B4C0-13E2BC7BFD81}"/>
              </a:ext>
            </a:extLst>
          </p:cNvPr>
          <p:cNvSpPr txBox="1"/>
          <p:nvPr/>
        </p:nvSpPr>
        <p:spPr>
          <a:xfrm>
            <a:off x="6398840" y="1628554"/>
            <a:ext cx="2724150" cy="507831"/>
          </a:xfrm>
          <a:prstGeom prst="rect">
            <a:avLst/>
          </a:prstGeom>
          <a:noFill/>
        </p:spPr>
        <p:txBody>
          <a:bodyPr wrap="square">
            <a:spAutoFit/>
          </a:bodyPr>
          <a:lstStyle>
            <a:defPPr>
              <a:defRPr lang="it-IT"/>
            </a:defPPr>
            <a:lvl1pPr>
              <a:defRPr spc="68">
                <a:solidFill>
                  <a:srgbClr val="434343"/>
                </a:solidFill>
                <a:cs typeface="LilyUPC" panose="020B0502040204020203" pitchFamily="34" charset="-34"/>
              </a:defRPr>
            </a:lvl1pPr>
          </a:lstStyle>
          <a:p>
            <a:r>
              <a:rPr lang="en-US" sz="1350" dirty="0">
                <a:solidFill>
                  <a:schemeClr val="tx1"/>
                </a:solidFill>
              </a:rPr>
              <a:t>AI : simulation of Intelligent human-like </a:t>
            </a:r>
            <a:r>
              <a:rPr lang="en-US" sz="1350" dirty="0" err="1">
                <a:solidFill>
                  <a:schemeClr val="tx1"/>
                </a:solidFill>
              </a:rPr>
              <a:t>behaviour</a:t>
            </a:r>
            <a:endParaRPr lang="en-US" sz="1350" dirty="0">
              <a:solidFill>
                <a:schemeClr val="tx1"/>
              </a:solidFill>
            </a:endParaRPr>
          </a:p>
        </p:txBody>
      </p:sp>
      <p:sp>
        <p:nvSpPr>
          <p:cNvPr id="24" name="CasellaDiTesto 23">
            <a:extLst>
              <a:ext uri="{FF2B5EF4-FFF2-40B4-BE49-F238E27FC236}">
                <a16:creationId xmlns:a16="http://schemas.microsoft.com/office/drawing/2014/main" id="{83777B96-3488-449E-A0BF-45615CFDD7A8}"/>
              </a:ext>
            </a:extLst>
          </p:cNvPr>
          <p:cNvSpPr txBox="1"/>
          <p:nvPr/>
        </p:nvSpPr>
        <p:spPr>
          <a:xfrm>
            <a:off x="0" y="2311818"/>
            <a:ext cx="1255678" cy="1131079"/>
          </a:xfrm>
          <a:prstGeom prst="rect">
            <a:avLst/>
          </a:prstGeom>
          <a:noFill/>
        </p:spPr>
        <p:txBody>
          <a:bodyPr wrap="square">
            <a:spAutoFit/>
          </a:bodyPr>
          <a:lstStyle>
            <a:defPPr>
              <a:defRPr lang="it-IT"/>
            </a:defPPr>
            <a:lvl1pPr>
              <a:defRPr spc="68">
                <a:solidFill>
                  <a:srgbClr val="434343"/>
                </a:solidFill>
                <a:cs typeface="LilyUPC" panose="020B0502040204020203" pitchFamily="34" charset="-34"/>
              </a:defRPr>
            </a:lvl1pPr>
          </a:lstStyle>
          <a:p>
            <a:pPr algn="ctr"/>
            <a:r>
              <a:rPr lang="en-US" sz="1350" dirty="0">
                <a:solidFill>
                  <a:schemeClr val="tx1"/>
                </a:solidFill>
              </a:rPr>
              <a:t>Extract information from data!</a:t>
            </a:r>
          </a:p>
          <a:p>
            <a:pPr algn="ctr"/>
            <a:r>
              <a:rPr lang="en-US" sz="1350" dirty="0">
                <a:solidFill>
                  <a:schemeClr val="tx1"/>
                </a:solidFill>
              </a:rPr>
              <a:t>Nowadays is </a:t>
            </a:r>
            <a:r>
              <a:rPr lang="en-US" sz="1350" b="1" dirty="0">
                <a:solidFill>
                  <a:schemeClr val="tx1"/>
                </a:solidFill>
              </a:rPr>
              <a:t>crucial</a:t>
            </a:r>
          </a:p>
        </p:txBody>
      </p:sp>
      <p:pic>
        <p:nvPicPr>
          <p:cNvPr id="5126" name="Picture 6" descr="Head Brain Think - Free vector graphic on Pixabay">
            <a:extLst>
              <a:ext uri="{FF2B5EF4-FFF2-40B4-BE49-F238E27FC236}">
                <a16:creationId xmlns:a16="http://schemas.microsoft.com/office/drawing/2014/main" id="{DC3398F7-A2D3-40AE-AEE3-098E944213CC}"/>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b="18630"/>
          <a:stretch/>
        </p:blipFill>
        <p:spPr bwMode="auto">
          <a:xfrm>
            <a:off x="6680712" y="4090562"/>
            <a:ext cx="1698080" cy="15234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981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a:extLst>
              <a:ext uri="{FF2B5EF4-FFF2-40B4-BE49-F238E27FC236}">
                <a16:creationId xmlns:a16="http://schemas.microsoft.com/office/drawing/2014/main" id="{61027A09-18A2-E6B1-B425-8536B26E085A}"/>
              </a:ext>
            </a:extLst>
          </p:cNvPr>
          <p:cNvSpPr>
            <a:spLocks noGrp="1"/>
          </p:cNvSpPr>
          <p:nvPr>
            <p:ph type="body" sz="quarter" idx="13"/>
          </p:nvPr>
        </p:nvSpPr>
        <p:spPr/>
        <p:txBody>
          <a:bodyPr/>
          <a:lstStyle/>
          <a:p>
            <a:endParaRPr lang="it-IT"/>
          </a:p>
        </p:txBody>
      </p:sp>
      <p:sp>
        <p:nvSpPr>
          <p:cNvPr id="14" name="Titolo 1">
            <a:extLst>
              <a:ext uri="{FF2B5EF4-FFF2-40B4-BE49-F238E27FC236}">
                <a16:creationId xmlns:a16="http://schemas.microsoft.com/office/drawing/2014/main" id="{AF198C91-34DD-4AAC-994E-DC9E5D9EBB1E}"/>
              </a:ext>
            </a:extLst>
          </p:cNvPr>
          <p:cNvSpPr>
            <a:spLocks noGrp="1"/>
          </p:cNvSpPr>
          <p:nvPr>
            <p:ph type="title" idx="4294967295"/>
          </p:nvPr>
        </p:nvSpPr>
        <p:spPr>
          <a:xfrm>
            <a:off x="0" y="1565275"/>
            <a:ext cx="8940800" cy="431800"/>
          </a:xfrm>
        </p:spPr>
        <p:txBody>
          <a:bodyPr>
            <a:normAutofit fontScale="90000"/>
          </a:bodyPr>
          <a:lstStyle/>
          <a:p>
            <a:r>
              <a:rPr lang="en-US"/>
              <a:t>Structural Health Monitoring outline</a:t>
            </a:r>
            <a:endParaRPr lang="en-US" dirty="0"/>
          </a:p>
        </p:txBody>
      </p:sp>
      <p:pic>
        <p:nvPicPr>
          <p:cNvPr id="7" name="Immagine 6">
            <a:extLst>
              <a:ext uri="{FF2B5EF4-FFF2-40B4-BE49-F238E27FC236}">
                <a16:creationId xmlns:a16="http://schemas.microsoft.com/office/drawing/2014/main" id="{D06AD71A-A8E7-4A52-A4B2-11B8A2FCACF3}"/>
              </a:ext>
            </a:extLst>
          </p:cNvPr>
          <p:cNvPicPr>
            <a:picLocks noChangeAspect="1"/>
          </p:cNvPicPr>
          <p:nvPr/>
        </p:nvPicPr>
        <p:blipFill>
          <a:blip r:embed="rId2"/>
          <a:stretch>
            <a:fillRect/>
          </a:stretch>
        </p:blipFill>
        <p:spPr>
          <a:xfrm>
            <a:off x="135001" y="2325209"/>
            <a:ext cx="2379725" cy="2461785"/>
          </a:xfrm>
          <a:prstGeom prst="rect">
            <a:avLst/>
          </a:prstGeom>
        </p:spPr>
      </p:pic>
      <p:pic>
        <p:nvPicPr>
          <p:cNvPr id="9" name="Immagine 8">
            <a:extLst>
              <a:ext uri="{FF2B5EF4-FFF2-40B4-BE49-F238E27FC236}">
                <a16:creationId xmlns:a16="http://schemas.microsoft.com/office/drawing/2014/main" id="{C463AC01-E49B-4F4A-BF0E-CCD196ACDD64}"/>
              </a:ext>
            </a:extLst>
          </p:cNvPr>
          <p:cNvPicPr>
            <a:picLocks noChangeAspect="1"/>
          </p:cNvPicPr>
          <p:nvPr/>
        </p:nvPicPr>
        <p:blipFill>
          <a:blip r:embed="rId3"/>
          <a:stretch>
            <a:fillRect/>
          </a:stretch>
        </p:blipFill>
        <p:spPr>
          <a:xfrm>
            <a:off x="2564408" y="2325208"/>
            <a:ext cx="3368069" cy="2461785"/>
          </a:xfrm>
          <a:prstGeom prst="rect">
            <a:avLst/>
          </a:prstGeom>
        </p:spPr>
      </p:pic>
      <p:pic>
        <p:nvPicPr>
          <p:cNvPr id="11" name="Immagine 10">
            <a:extLst>
              <a:ext uri="{FF2B5EF4-FFF2-40B4-BE49-F238E27FC236}">
                <a16:creationId xmlns:a16="http://schemas.microsoft.com/office/drawing/2014/main" id="{4517D8BE-23CD-4D26-92C7-5B1180C6444E}"/>
              </a:ext>
            </a:extLst>
          </p:cNvPr>
          <p:cNvPicPr>
            <a:picLocks noChangeAspect="1"/>
          </p:cNvPicPr>
          <p:nvPr/>
        </p:nvPicPr>
        <p:blipFill>
          <a:blip r:embed="rId4"/>
          <a:stretch>
            <a:fillRect/>
          </a:stretch>
        </p:blipFill>
        <p:spPr>
          <a:xfrm>
            <a:off x="5982160" y="2325208"/>
            <a:ext cx="1558154" cy="2461786"/>
          </a:xfrm>
          <a:prstGeom prst="rect">
            <a:avLst/>
          </a:prstGeom>
        </p:spPr>
      </p:pic>
      <p:pic>
        <p:nvPicPr>
          <p:cNvPr id="13" name="Immagine 12">
            <a:extLst>
              <a:ext uri="{FF2B5EF4-FFF2-40B4-BE49-F238E27FC236}">
                <a16:creationId xmlns:a16="http://schemas.microsoft.com/office/drawing/2014/main" id="{9C35C0EE-0765-4FFD-9FC6-FABDAEE22ABC}"/>
              </a:ext>
            </a:extLst>
          </p:cNvPr>
          <p:cNvPicPr>
            <a:picLocks noChangeAspect="1"/>
          </p:cNvPicPr>
          <p:nvPr/>
        </p:nvPicPr>
        <p:blipFill>
          <a:blip r:embed="rId5"/>
          <a:stretch>
            <a:fillRect/>
          </a:stretch>
        </p:blipFill>
        <p:spPr>
          <a:xfrm>
            <a:off x="7589996" y="2325208"/>
            <a:ext cx="1502521" cy="2461785"/>
          </a:xfrm>
          <a:prstGeom prst="rect">
            <a:avLst/>
          </a:prstGeom>
        </p:spPr>
      </p:pic>
    </p:spTree>
    <p:extLst>
      <p:ext uri="{BB962C8B-B14F-4D97-AF65-F5344CB8AC3E}">
        <p14:creationId xmlns:p14="http://schemas.microsoft.com/office/powerpoint/2010/main" val="3186745168"/>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Segnaposto testo 4">
            <a:extLst>
              <a:ext uri="{FF2B5EF4-FFF2-40B4-BE49-F238E27FC236}">
                <a16:creationId xmlns:a16="http://schemas.microsoft.com/office/drawing/2014/main" id="{95456A47-CA64-ABD7-B6A5-9BFE090BBF5D}"/>
              </a:ext>
            </a:extLst>
          </p:cNvPr>
          <p:cNvSpPr>
            <a:spLocks noGrp="1"/>
          </p:cNvSpPr>
          <p:nvPr>
            <p:ph type="body" sz="quarter" idx="13"/>
          </p:nvPr>
        </p:nvSpPr>
        <p:spPr/>
        <p:txBody>
          <a:bodyPr/>
          <a:lstStyle/>
          <a:p>
            <a:endParaRPr lang="it-IT"/>
          </a:p>
        </p:txBody>
      </p:sp>
      <p:sp>
        <p:nvSpPr>
          <p:cNvPr id="2" name="Titolo 1">
            <a:extLst>
              <a:ext uri="{FF2B5EF4-FFF2-40B4-BE49-F238E27FC236}">
                <a16:creationId xmlns:a16="http://schemas.microsoft.com/office/drawing/2014/main" id="{90F6B907-8016-4789-B610-0B83628BDC15}"/>
              </a:ext>
            </a:extLst>
          </p:cNvPr>
          <p:cNvSpPr>
            <a:spLocks noGrp="1"/>
          </p:cNvSpPr>
          <p:nvPr>
            <p:ph type="title" idx="4294967295"/>
          </p:nvPr>
        </p:nvSpPr>
        <p:spPr>
          <a:xfrm>
            <a:off x="204788" y="1343025"/>
            <a:ext cx="8939212" cy="468313"/>
          </a:xfrm>
        </p:spPr>
        <p:txBody>
          <a:bodyPr/>
          <a:lstStyle/>
          <a:p>
            <a:r>
              <a:rPr lang="en-US" sz="2400"/>
              <a:t>Damage evolution over time and Performance indexes</a:t>
            </a:r>
            <a:endParaRPr lang="en-US" sz="2400" dirty="0"/>
          </a:p>
        </p:txBody>
      </p:sp>
      <p:pic>
        <p:nvPicPr>
          <p:cNvPr id="7" name="Immagine 6">
            <a:extLst>
              <a:ext uri="{FF2B5EF4-FFF2-40B4-BE49-F238E27FC236}">
                <a16:creationId xmlns:a16="http://schemas.microsoft.com/office/drawing/2014/main" id="{BE55DAD2-6A5D-4352-B711-4D490F9023F7}"/>
              </a:ext>
            </a:extLst>
          </p:cNvPr>
          <p:cNvPicPr>
            <a:picLocks noChangeAspect="1"/>
          </p:cNvPicPr>
          <p:nvPr/>
        </p:nvPicPr>
        <p:blipFill rotWithShape="1">
          <a:blip r:embed="rId2"/>
          <a:srcRect b="2380"/>
          <a:stretch/>
        </p:blipFill>
        <p:spPr>
          <a:xfrm>
            <a:off x="1231255" y="1917191"/>
            <a:ext cx="6693190" cy="3827417"/>
          </a:xfrm>
          <a:prstGeom prst="rect">
            <a:avLst/>
          </a:prstGeom>
        </p:spPr>
      </p:pic>
    </p:spTree>
    <p:extLst>
      <p:ext uri="{BB962C8B-B14F-4D97-AF65-F5344CB8AC3E}">
        <p14:creationId xmlns:p14="http://schemas.microsoft.com/office/powerpoint/2010/main" val="1320998149"/>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egnaposto testo 1">
            <a:extLst>
              <a:ext uri="{FF2B5EF4-FFF2-40B4-BE49-F238E27FC236}">
                <a16:creationId xmlns:a16="http://schemas.microsoft.com/office/drawing/2014/main" id="{1AF77B79-1A6A-EEF4-047E-531ACE4CF8ED}"/>
              </a:ext>
            </a:extLst>
          </p:cNvPr>
          <p:cNvSpPr>
            <a:spLocks noGrp="1"/>
          </p:cNvSpPr>
          <p:nvPr>
            <p:ph type="body" sz="quarter" idx="13"/>
          </p:nvPr>
        </p:nvSpPr>
        <p:spPr/>
        <p:txBody>
          <a:bodyPr/>
          <a:lstStyle/>
          <a:p>
            <a:endParaRPr lang="it-IT"/>
          </a:p>
        </p:txBody>
      </p:sp>
      <p:sp>
        <p:nvSpPr>
          <p:cNvPr id="14" name="Titolo 1">
            <a:extLst>
              <a:ext uri="{FF2B5EF4-FFF2-40B4-BE49-F238E27FC236}">
                <a16:creationId xmlns:a16="http://schemas.microsoft.com/office/drawing/2014/main" id="{60072404-0BFB-4B72-9FBE-E9E78052472A}"/>
              </a:ext>
            </a:extLst>
          </p:cNvPr>
          <p:cNvSpPr>
            <a:spLocks noGrp="1"/>
          </p:cNvSpPr>
          <p:nvPr>
            <p:ph type="title" idx="4294967295"/>
          </p:nvPr>
        </p:nvSpPr>
        <p:spPr>
          <a:xfrm>
            <a:off x="204788" y="1343025"/>
            <a:ext cx="8939212" cy="993775"/>
          </a:xfrm>
        </p:spPr>
        <p:txBody>
          <a:bodyPr/>
          <a:lstStyle/>
          <a:p>
            <a:r>
              <a:rPr lang="en-US" dirty="0"/>
              <a:t>SHM LEVELS</a:t>
            </a:r>
          </a:p>
        </p:txBody>
      </p:sp>
      <p:pic>
        <p:nvPicPr>
          <p:cNvPr id="7" name="Immagine 6">
            <a:extLst>
              <a:ext uri="{FF2B5EF4-FFF2-40B4-BE49-F238E27FC236}">
                <a16:creationId xmlns:a16="http://schemas.microsoft.com/office/drawing/2014/main" id="{CFC8E368-4875-49CB-93BF-5B9369DCD73A}"/>
              </a:ext>
            </a:extLst>
          </p:cNvPr>
          <p:cNvPicPr>
            <a:picLocks noChangeAspect="1"/>
          </p:cNvPicPr>
          <p:nvPr/>
        </p:nvPicPr>
        <p:blipFill>
          <a:blip r:embed="rId2"/>
          <a:stretch>
            <a:fillRect/>
          </a:stretch>
        </p:blipFill>
        <p:spPr>
          <a:xfrm>
            <a:off x="725919" y="1890061"/>
            <a:ext cx="6444380" cy="3696208"/>
          </a:xfrm>
          <a:prstGeom prst="rect">
            <a:avLst/>
          </a:prstGeom>
        </p:spPr>
      </p:pic>
      <p:pic>
        <p:nvPicPr>
          <p:cNvPr id="9" name="Immagine 8">
            <a:extLst>
              <a:ext uri="{FF2B5EF4-FFF2-40B4-BE49-F238E27FC236}">
                <a16:creationId xmlns:a16="http://schemas.microsoft.com/office/drawing/2014/main" id="{57FFF489-BFC1-4A72-99EC-90F28ADF404A}"/>
              </a:ext>
            </a:extLst>
          </p:cNvPr>
          <p:cNvPicPr>
            <a:picLocks noChangeAspect="1"/>
          </p:cNvPicPr>
          <p:nvPr/>
        </p:nvPicPr>
        <p:blipFill>
          <a:blip r:embed="rId3"/>
          <a:stretch>
            <a:fillRect/>
          </a:stretch>
        </p:blipFill>
        <p:spPr>
          <a:xfrm>
            <a:off x="5460991" y="5330403"/>
            <a:ext cx="3159002" cy="216000"/>
          </a:xfrm>
          <a:prstGeom prst="rect">
            <a:avLst/>
          </a:prstGeom>
        </p:spPr>
      </p:pic>
      <p:pic>
        <p:nvPicPr>
          <p:cNvPr id="11" name="Immagine 10">
            <a:extLst>
              <a:ext uri="{FF2B5EF4-FFF2-40B4-BE49-F238E27FC236}">
                <a16:creationId xmlns:a16="http://schemas.microsoft.com/office/drawing/2014/main" id="{D3C46969-1C9E-4AA1-BBEF-BD235C812BCE}"/>
              </a:ext>
            </a:extLst>
          </p:cNvPr>
          <p:cNvPicPr>
            <a:picLocks noChangeAspect="1"/>
          </p:cNvPicPr>
          <p:nvPr/>
        </p:nvPicPr>
        <p:blipFill>
          <a:blip r:embed="rId4"/>
          <a:stretch>
            <a:fillRect/>
          </a:stretch>
        </p:blipFill>
        <p:spPr>
          <a:xfrm>
            <a:off x="5460991" y="4781593"/>
            <a:ext cx="3098906" cy="162000"/>
          </a:xfrm>
          <a:prstGeom prst="rect">
            <a:avLst/>
          </a:prstGeom>
        </p:spPr>
      </p:pic>
      <p:pic>
        <p:nvPicPr>
          <p:cNvPr id="13" name="Immagine 12">
            <a:extLst>
              <a:ext uri="{FF2B5EF4-FFF2-40B4-BE49-F238E27FC236}">
                <a16:creationId xmlns:a16="http://schemas.microsoft.com/office/drawing/2014/main" id="{1C2C7144-6163-4930-8469-E8FE9A13857F}"/>
              </a:ext>
            </a:extLst>
          </p:cNvPr>
          <p:cNvPicPr>
            <a:picLocks noChangeAspect="1"/>
          </p:cNvPicPr>
          <p:nvPr/>
        </p:nvPicPr>
        <p:blipFill>
          <a:blip r:embed="rId5"/>
          <a:stretch>
            <a:fillRect/>
          </a:stretch>
        </p:blipFill>
        <p:spPr>
          <a:xfrm>
            <a:off x="5460991" y="3643665"/>
            <a:ext cx="3611999" cy="189000"/>
          </a:xfrm>
          <a:prstGeom prst="rect">
            <a:avLst/>
          </a:prstGeom>
        </p:spPr>
      </p:pic>
      <p:pic>
        <p:nvPicPr>
          <p:cNvPr id="16" name="Immagine 15">
            <a:extLst>
              <a:ext uri="{FF2B5EF4-FFF2-40B4-BE49-F238E27FC236}">
                <a16:creationId xmlns:a16="http://schemas.microsoft.com/office/drawing/2014/main" id="{3FC969F9-4213-4FAE-BDBE-DED57CACFE45}"/>
              </a:ext>
            </a:extLst>
          </p:cNvPr>
          <p:cNvPicPr>
            <a:picLocks noChangeAspect="1"/>
          </p:cNvPicPr>
          <p:nvPr/>
        </p:nvPicPr>
        <p:blipFill>
          <a:blip r:embed="rId6"/>
          <a:stretch>
            <a:fillRect/>
          </a:stretch>
        </p:blipFill>
        <p:spPr>
          <a:xfrm>
            <a:off x="5460991" y="2532737"/>
            <a:ext cx="3365422" cy="162000"/>
          </a:xfrm>
          <a:prstGeom prst="rect">
            <a:avLst/>
          </a:prstGeom>
        </p:spPr>
      </p:pic>
      <p:pic>
        <p:nvPicPr>
          <p:cNvPr id="19" name="Immagine 18">
            <a:extLst>
              <a:ext uri="{FF2B5EF4-FFF2-40B4-BE49-F238E27FC236}">
                <a16:creationId xmlns:a16="http://schemas.microsoft.com/office/drawing/2014/main" id="{900C1969-1EAB-48B6-B4EF-0DC551C4F0D9}"/>
              </a:ext>
            </a:extLst>
          </p:cNvPr>
          <p:cNvPicPr>
            <a:picLocks noChangeAspect="1"/>
          </p:cNvPicPr>
          <p:nvPr/>
        </p:nvPicPr>
        <p:blipFill>
          <a:blip r:embed="rId7"/>
          <a:stretch>
            <a:fillRect/>
          </a:stretch>
        </p:blipFill>
        <p:spPr>
          <a:xfrm>
            <a:off x="0" y="1890061"/>
            <a:ext cx="2640054" cy="2374418"/>
          </a:xfrm>
          <a:prstGeom prst="rect">
            <a:avLst/>
          </a:prstGeom>
        </p:spPr>
      </p:pic>
      <p:sp>
        <p:nvSpPr>
          <p:cNvPr id="20" name="CasellaDiTesto 19">
            <a:extLst>
              <a:ext uri="{FF2B5EF4-FFF2-40B4-BE49-F238E27FC236}">
                <a16:creationId xmlns:a16="http://schemas.microsoft.com/office/drawing/2014/main" id="{2D31C9D8-B660-4738-9382-17D7722455CC}"/>
              </a:ext>
            </a:extLst>
          </p:cNvPr>
          <p:cNvSpPr txBox="1"/>
          <p:nvPr/>
        </p:nvSpPr>
        <p:spPr>
          <a:xfrm>
            <a:off x="0" y="5816085"/>
            <a:ext cx="5975124" cy="207749"/>
          </a:xfrm>
          <a:prstGeom prst="rect">
            <a:avLst/>
          </a:prstGeom>
          <a:noFill/>
        </p:spPr>
        <p:txBody>
          <a:bodyPr wrap="square" rtlCol="0">
            <a:spAutoFit/>
          </a:bodyPr>
          <a:lstStyle/>
          <a:p>
            <a:r>
              <a:rPr lang="en-US" sz="750">
                <a:solidFill>
                  <a:schemeClr val="bg1"/>
                </a:solidFill>
              </a:rPr>
              <a:t>[ Rytter, A (1993) </a:t>
            </a:r>
            <a:r>
              <a:rPr lang="en-US" sz="750" i="1">
                <a:solidFill>
                  <a:schemeClr val="bg1"/>
                </a:solidFill>
              </a:rPr>
              <a:t>Vibrational Based Inspection of Civil Engineering Structures</a:t>
            </a:r>
            <a:r>
              <a:rPr lang="en-US" sz="750">
                <a:solidFill>
                  <a:schemeClr val="bg1"/>
                </a:solidFill>
              </a:rPr>
              <a:t> Aalborg, Denmark, University of Aalborg PhD ]</a:t>
            </a:r>
            <a:endParaRPr lang="en-US" sz="750" dirty="0">
              <a:solidFill>
                <a:schemeClr val="bg1"/>
              </a:solidFill>
            </a:endParaRPr>
          </a:p>
        </p:txBody>
      </p:sp>
    </p:spTree>
    <p:extLst>
      <p:ext uri="{BB962C8B-B14F-4D97-AF65-F5344CB8AC3E}">
        <p14:creationId xmlns:p14="http://schemas.microsoft.com/office/powerpoint/2010/main" val="463891660"/>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contenuto 4">
            <a:extLst>
              <a:ext uri="{FF2B5EF4-FFF2-40B4-BE49-F238E27FC236}">
                <a16:creationId xmlns:a16="http://schemas.microsoft.com/office/drawing/2014/main" id="{7B015F58-8060-444E-8EB3-3511AD8E0F43}"/>
              </a:ext>
            </a:extLst>
          </p:cNvPr>
          <p:cNvSpPr>
            <a:spLocks noGrp="1"/>
          </p:cNvSpPr>
          <p:nvPr>
            <p:ph type="body" sz="quarter" idx="13"/>
          </p:nvPr>
        </p:nvSpPr>
        <p:spPr/>
        <p:txBody>
          <a:bodyPr/>
          <a:lstStyle/>
          <a:p>
            <a:r>
              <a:rPr lang="en-US"/>
              <a:t>It is the process of developing or improving a mathematical representation of a physical system using experimental data.</a:t>
            </a:r>
            <a:endParaRPr lang="en-US" dirty="0"/>
          </a:p>
        </p:txBody>
      </p:sp>
      <p:sp>
        <p:nvSpPr>
          <p:cNvPr id="2" name="Titolo 1">
            <a:extLst>
              <a:ext uri="{FF2B5EF4-FFF2-40B4-BE49-F238E27FC236}">
                <a16:creationId xmlns:a16="http://schemas.microsoft.com/office/drawing/2014/main" id="{E2207A70-20A7-4E4A-8E3B-BC04FADD9325}"/>
              </a:ext>
            </a:extLst>
          </p:cNvPr>
          <p:cNvSpPr>
            <a:spLocks noGrp="1"/>
          </p:cNvSpPr>
          <p:nvPr>
            <p:ph type="title" idx="4294967295"/>
          </p:nvPr>
        </p:nvSpPr>
        <p:spPr>
          <a:xfrm>
            <a:off x="204788" y="1343025"/>
            <a:ext cx="8939212" cy="454025"/>
          </a:xfrm>
        </p:spPr>
        <p:txBody>
          <a:bodyPr>
            <a:normAutofit fontScale="90000"/>
          </a:bodyPr>
          <a:lstStyle/>
          <a:p>
            <a:r>
              <a:rPr lang="en-US"/>
              <a:t>System identification</a:t>
            </a:r>
            <a:endParaRPr lang="en-US" dirty="0"/>
          </a:p>
        </p:txBody>
      </p:sp>
      <p:pic>
        <p:nvPicPr>
          <p:cNvPr id="7" name="Immagine 6">
            <a:extLst>
              <a:ext uri="{FF2B5EF4-FFF2-40B4-BE49-F238E27FC236}">
                <a16:creationId xmlns:a16="http://schemas.microsoft.com/office/drawing/2014/main" id="{FFF5CD82-F9AD-437D-A492-BC3415E2C908}"/>
              </a:ext>
            </a:extLst>
          </p:cNvPr>
          <p:cNvPicPr>
            <a:picLocks noChangeAspect="1"/>
          </p:cNvPicPr>
          <p:nvPr/>
        </p:nvPicPr>
        <p:blipFill>
          <a:blip r:embed="rId2"/>
          <a:stretch>
            <a:fillRect/>
          </a:stretch>
        </p:blipFill>
        <p:spPr>
          <a:xfrm>
            <a:off x="1305951" y="2677517"/>
            <a:ext cx="6543798" cy="3105447"/>
          </a:xfrm>
          <a:prstGeom prst="rect">
            <a:avLst/>
          </a:prstGeom>
        </p:spPr>
      </p:pic>
      <p:sp>
        <p:nvSpPr>
          <p:cNvPr id="6" name="CasellaDiTesto 5">
            <a:extLst>
              <a:ext uri="{FF2B5EF4-FFF2-40B4-BE49-F238E27FC236}">
                <a16:creationId xmlns:a16="http://schemas.microsoft.com/office/drawing/2014/main" id="{E8DE9A40-B856-47CD-9340-82C565E2D012}"/>
              </a:ext>
            </a:extLst>
          </p:cNvPr>
          <p:cNvSpPr txBox="1"/>
          <p:nvPr/>
        </p:nvSpPr>
        <p:spPr>
          <a:xfrm>
            <a:off x="3938452" y="5141867"/>
            <a:ext cx="1387303" cy="300082"/>
          </a:xfrm>
          <a:prstGeom prst="rect">
            <a:avLst/>
          </a:prstGeom>
          <a:noFill/>
        </p:spPr>
        <p:txBody>
          <a:bodyPr wrap="none" rtlCol="0">
            <a:spAutoFit/>
          </a:bodyPr>
          <a:lstStyle/>
          <a:p>
            <a:r>
              <a:rPr lang="en-US" sz="1350"/>
              <a:t>Signal Processing</a:t>
            </a:r>
            <a:endParaRPr lang="en-US" sz="1350" dirty="0"/>
          </a:p>
        </p:txBody>
      </p:sp>
    </p:spTree>
    <p:extLst>
      <p:ext uri="{BB962C8B-B14F-4D97-AF65-F5344CB8AC3E}">
        <p14:creationId xmlns:p14="http://schemas.microsoft.com/office/powerpoint/2010/main" val="1110424984"/>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egnaposto testo 5">
            <a:extLst>
              <a:ext uri="{FF2B5EF4-FFF2-40B4-BE49-F238E27FC236}">
                <a16:creationId xmlns:a16="http://schemas.microsoft.com/office/drawing/2014/main" id="{EF998FD5-91FB-35FF-ABF5-3796C3AFC164}"/>
              </a:ext>
            </a:extLst>
          </p:cNvPr>
          <p:cNvSpPr>
            <a:spLocks noGrp="1"/>
          </p:cNvSpPr>
          <p:nvPr>
            <p:ph type="body" sz="quarter" idx="13"/>
          </p:nvPr>
        </p:nvSpPr>
        <p:spPr/>
        <p:txBody>
          <a:bodyPr/>
          <a:lstStyle/>
          <a:p>
            <a:endParaRPr lang="it-IT"/>
          </a:p>
        </p:txBody>
      </p:sp>
      <p:sp>
        <p:nvSpPr>
          <p:cNvPr id="2" name="Titolo 1">
            <a:extLst>
              <a:ext uri="{FF2B5EF4-FFF2-40B4-BE49-F238E27FC236}">
                <a16:creationId xmlns:a16="http://schemas.microsoft.com/office/drawing/2014/main" id="{10CA83D4-2EB3-4F77-8383-B80253167B3D}"/>
              </a:ext>
            </a:extLst>
          </p:cNvPr>
          <p:cNvSpPr>
            <a:spLocks noGrp="1"/>
          </p:cNvSpPr>
          <p:nvPr>
            <p:ph type="title" idx="4294967295"/>
          </p:nvPr>
        </p:nvSpPr>
        <p:spPr>
          <a:xfrm>
            <a:off x="0" y="365125"/>
            <a:ext cx="7886700" cy="1325563"/>
          </a:xfrm>
        </p:spPr>
        <p:txBody>
          <a:bodyPr/>
          <a:lstStyle/>
          <a:p>
            <a:r>
              <a:rPr lang="en-US"/>
              <a:t>Experimental Modal Analsysi (EMA)</a:t>
            </a:r>
            <a:endParaRPr lang="en-US" dirty="0"/>
          </a:p>
        </p:txBody>
      </p:sp>
      <p:pic>
        <p:nvPicPr>
          <p:cNvPr id="7" name="Immagine 6">
            <a:extLst>
              <a:ext uri="{FF2B5EF4-FFF2-40B4-BE49-F238E27FC236}">
                <a16:creationId xmlns:a16="http://schemas.microsoft.com/office/drawing/2014/main" id="{AE3361BE-5AB7-4A68-AD94-DB95C9425607}"/>
              </a:ext>
            </a:extLst>
          </p:cNvPr>
          <p:cNvPicPr>
            <a:picLocks noChangeAspect="1"/>
          </p:cNvPicPr>
          <p:nvPr/>
        </p:nvPicPr>
        <p:blipFill>
          <a:blip r:embed="rId2"/>
          <a:stretch>
            <a:fillRect/>
          </a:stretch>
        </p:blipFill>
        <p:spPr>
          <a:xfrm>
            <a:off x="3946867" y="1969378"/>
            <a:ext cx="5120360" cy="3545372"/>
          </a:xfrm>
          <a:prstGeom prst="rect">
            <a:avLst/>
          </a:prstGeom>
        </p:spPr>
      </p:pic>
      <p:sp>
        <p:nvSpPr>
          <p:cNvPr id="8" name="CasellaDiTesto 7">
            <a:extLst>
              <a:ext uri="{FF2B5EF4-FFF2-40B4-BE49-F238E27FC236}">
                <a16:creationId xmlns:a16="http://schemas.microsoft.com/office/drawing/2014/main" id="{79B44F2D-751C-4837-A257-2057F9D77D3C}"/>
              </a:ext>
            </a:extLst>
          </p:cNvPr>
          <p:cNvSpPr txBox="1"/>
          <p:nvPr/>
        </p:nvSpPr>
        <p:spPr>
          <a:xfrm>
            <a:off x="127292" y="1998777"/>
            <a:ext cx="3453035" cy="923330"/>
          </a:xfrm>
          <a:prstGeom prst="rect">
            <a:avLst/>
          </a:prstGeom>
          <a:noFill/>
        </p:spPr>
        <p:txBody>
          <a:bodyPr wrap="square" rtlCol="0">
            <a:spAutoFit/>
          </a:bodyPr>
          <a:lstStyle/>
          <a:p>
            <a:pPr algn="just"/>
            <a:r>
              <a:rPr lang="en-US" sz="1350" b="1" dirty="0"/>
              <a:t>Experimental Modal Analysis (EMA) </a:t>
            </a:r>
            <a:r>
              <a:rPr lang="en-US" sz="1350" dirty="0"/>
              <a:t>techniques aim at identifying vibration modes from the dynamic response measured on real structures.</a:t>
            </a:r>
          </a:p>
        </p:txBody>
      </p:sp>
      <p:sp>
        <p:nvSpPr>
          <p:cNvPr id="13" name="CasellaDiTesto 12">
            <a:extLst>
              <a:ext uri="{FF2B5EF4-FFF2-40B4-BE49-F238E27FC236}">
                <a16:creationId xmlns:a16="http://schemas.microsoft.com/office/drawing/2014/main" id="{9576B002-C941-480B-AD63-C30C114C2281}"/>
              </a:ext>
            </a:extLst>
          </p:cNvPr>
          <p:cNvSpPr txBox="1"/>
          <p:nvPr/>
        </p:nvSpPr>
        <p:spPr>
          <a:xfrm>
            <a:off x="135000" y="2918137"/>
            <a:ext cx="3092513" cy="923330"/>
          </a:xfrm>
          <a:prstGeom prst="rect">
            <a:avLst/>
          </a:prstGeom>
          <a:noFill/>
        </p:spPr>
        <p:txBody>
          <a:bodyPr wrap="none" rtlCol="0">
            <a:spAutoFit/>
          </a:bodyPr>
          <a:lstStyle/>
          <a:p>
            <a:r>
              <a:rPr lang="en-US" sz="1350"/>
              <a:t>Approaches:</a:t>
            </a:r>
          </a:p>
          <a:p>
            <a:r>
              <a:rPr lang="en-US" sz="1350"/>
              <a:t>Single Input – Single Output (SISO)</a:t>
            </a:r>
          </a:p>
          <a:p>
            <a:r>
              <a:rPr lang="en-US" sz="1350"/>
              <a:t>Single Input – Multiple Output (SIMO)</a:t>
            </a:r>
          </a:p>
          <a:p>
            <a:r>
              <a:rPr lang="en-US" sz="1350"/>
              <a:t>Multiple Input – Multiple Output (MIMO)</a:t>
            </a:r>
            <a:endParaRPr lang="en-US" sz="1350" dirty="0"/>
          </a:p>
        </p:txBody>
      </p:sp>
      <p:sp>
        <p:nvSpPr>
          <p:cNvPr id="5" name="CasellaDiTesto 4">
            <a:extLst>
              <a:ext uri="{FF2B5EF4-FFF2-40B4-BE49-F238E27FC236}">
                <a16:creationId xmlns:a16="http://schemas.microsoft.com/office/drawing/2014/main" id="{1C1B5941-AC0F-46F2-88E2-27DF77266C1E}"/>
              </a:ext>
            </a:extLst>
          </p:cNvPr>
          <p:cNvSpPr txBox="1"/>
          <p:nvPr/>
        </p:nvSpPr>
        <p:spPr>
          <a:xfrm>
            <a:off x="6699579" y="3922633"/>
            <a:ext cx="1936749" cy="253916"/>
          </a:xfrm>
          <a:prstGeom prst="rect">
            <a:avLst/>
          </a:prstGeom>
          <a:noFill/>
        </p:spPr>
        <p:txBody>
          <a:bodyPr wrap="none" rtlCol="0">
            <a:spAutoFit/>
          </a:bodyPr>
          <a:lstStyle/>
          <a:p>
            <a:r>
              <a:rPr lang="en-US" sz="1050"/>
              <a:t>(e.g. phenomenological models)</a:t>
            </a:r>
            <a:endParaRPr lang="en-US" sz="1050" dirty="0"/>
          </a:p>
        </p:txBody>
      </p:sp>
      <p:sp>
        <p:nvSpPr>
          <p:cNvPr id="14" name="CasellaDiTesto 13">
            <a:extLst>
              <a:ext uri="{FF2B5EF4-FFF2-40B4-BE49-F238E27FC236}">
                <a16:creationId xmlns:a16="http://schemas.microsoft.com/office/drawing/2014/main" id="{2D57BF43-F1F4-4BD0-957B-0519A0051F47}"/>
              </a:ext>
            </a:extLst>
          </p:cNvPr>
          <p:cNvSpPr txBox="1"/>
          <p:nvPr/>
        </p:nvSpPr>
        <p:spPr>
          <a:xfrm>
            <a:off x="6753279" y="4626358"/>
            <a:ext cx="2060179" cy="253916"/>
          </a:xfrm>
          <a:prstGeom prst="rect">
            <a:avLst/>
          </a:prstGeom>
          <a:noFill/>
        </p:spPr>
        <p:txBody>
          <a:bodyPr wrap="none" rtlCol="0">
            <a:spAutoFit/>
          </a:bodyPr>
          <a:lstStyle/>
          <a:p>
            <a:r>
              <a:rPr lang="en-US" sz="1050"/>
              <a:t>(i.e., nonparametric identification)</a:t>
            </a:r>
            <a:endParaRPr lang="en-US" sz="1050" dirty="0"/>
          </a:p>
        </p:txBody>
      </p:sp>
      <p:pic>
        <p:nvPicPr>
          <p:cNvPr id="8194" name="Picture 2" descr="Sensors | Free Full-Text | Strain Modal Analysis of Small and Light Pipes  Using Distributed Fibre Bragg Grating Sensors | HTML">
            <a:extLst>
              <a:ext uri="{FF2B5EF4-FFF2-40B4-BE49-F238E27FC236}">
                <a16:creationId xmlns:a16="http://schemas.microsoft.com/office/drawing/2014/main" id="{FE7AF75F-BEED-4951-AFC1-0298D6EFCB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292" y="3985784"/>
            <a:ext cx="3599506" cy="15119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1153752"/>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a:extLst>
              <a:ext uri="{FF2B5EF4-FFF2-40B4-BE49-F238E27FC236}">
                <a16:creationId xmlns:a16="http://schemas.microsoft.com/office/drawing/2014/main" id="{537CFEA5-0598-8892-82BF-FAD05A11AF9B}"/>
              </a:ext>
            </a:extLst>
          </p:cNvPr>
          <p:cNvSpPr>
            <a:spLocks noGrp="1"/>
          </p:cNvSpPr>
          <p:nvPr>
            <p:ph type="body" sz="quarter" idx="13"/>
          </p:nvPr>
        </p:nvSpPr>
        <p:spPr/>
        <p:txBody>
          <a:bodyPr/>
          <a:lstStyle/>
          <a:p>
            <a:endParaRPr lang="it-IT"/>
          </a:p>
        </p:txBody>
      </p:sp>
      <p:sp>
        <p:nvSpPr>
          <p:cNvPr id="8" name="Titolo 1">
            <a:extLst>
              <a:ext uri="{FF2B5EF4-FFF2-40B4-BE49-F238E27FC236}">
                <a16:creationId xmlns:a16="http://schemas.microsoft.com/office/drawing/2014/main" id="{99BB5B21-0FA2-423C-AE44-0198D1E0ECFC}"/>
              </a:ext>
            </a:extLst>
          </p:cNvPr>
          <p:cNvSpPr>
            <a:spLocks noGrp="1"/>
          </p:cNvSpPr>
          <p:nvPr>
            <p:ph type="title" idx="4294967295"/>
          </p:nvPr>
        </p:nvSpPr>
        <p:spPr>
          <a:xfrm>
            <a:off x="204788" y="1343025"/>
            <a:ext cx="8939212" cy="368300"/>
          </a:xfrm>
        </p:spPr>
        <p:txBody>
          <a:bodyPr>
            <a:normAutofit fontScale="90000"/>
          </a:bodyPr>
          <a:lstStyle/>
          <a:p>
            <a:r>
              <a:rPr lang="en-US"/>
              <a:t>SHM Statistical Patter Recognition process</a:t>
            </a:r>
            <a:endParaRPr lang="en-US" dirty="0"/>
          </a:p>
        </p:txBody>
      </p:sp>
      <p:pic>
        <p:nvPicPr>
          <p:cNvPr id="7" name="Immagine 6">
            <a:extLst>
              <a:ext uri="{FF2B5EF4-FFF2-40B4-BE49-F238E27FC236}">
                <a16:creationId xmlns:a16="http://schemas.microsoft.com/office/drawing/2014/main" id="{B0A15D81-D77D-42C6-AF11-F5E91301F003}"/>
              </a:ext>
            </a:extLst>
          </p:cNvPr>
          <p:cNvPicPr>
            <a:picLocks noChangeAspect="1"/>
          </p:cNvPicPr>
          <p:nvPr/>
        </p:nvPicPr>
        <p:blipFill>
          <a:blip r:embed="rId2"/>
          <a:stretch>
            <a:fillRect/>
          </a:stretch>
        </p:blipFill>
        <p:spPr>
          <a:xfrm>
            <a:off x="759656" y="1871989"/>
            <a:ext cx="7624689" cy="3910976"/>
          </a:xfrm>
          <a:prstGeom prst="rect">
            <a:avLst/>
          </a:prstGeom>
        </p:spPr>
      </p:pic>
    </p:spTree>
    <p:extLst>
      <p:ext uri="{BB962C8B-B14F-4D97-AF65-F5344CB8AC3E}">
        <p14:creationId xmlns:p14="http://schemas.microsoft.com/office/powerpoint/2010/main" val="766807201"/>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testo 4">
            <a:extLst>
              <a:ext uri="{FF2B5EF4-FFF2-40B4-BE49-F238E27FC236}">
                <a16:creationId xmlns:a16="http://schemas.microsoft.com/office/drawing/2014/main" id="{5644F70B-88C2-DBC9-3415-EAE23A2B25DA}"/>
              </a:ext>
            </a:extLst>
          </p:cNvPr>
          <p:cNvSpPr>
            <a:spLocks noGrp="1"/>
          </p:cNvSpPr>
          <p:nvPr>
            <p:ph type="body" sz="quarter" idx="13"/>
          </p:nvPr>
        </p:nvSpPr>
        <p:spPr/>
        <p:txBody>
          <a:bodyPr/>
          <a:lstStyle/>
          <a:p>
            <a:endParaRPr lang="it-IT"/>
          </a:p>
        </p:txBody>
      </p:sp>
      <p:sp>
        <p:nvSpPr>
          <p:cNvPr id="2" name="Titolo 1">
            <a:extLst>
              <a:ext uri="{FF2B5EF4-FFF2-40B4-BE49-F238E27FC236}">
                <a16:creationId xmlns:a16="http://schemas.microsoft.com/office/drawing/2014/main" id="{A23C3BDA-BC66-4B0F-A12F-C705732FAF2D}"/>
              </a:ext>
            </a:extLst>
          </p:cNvPr>
          <p:cNvSpPr>
            <a:spLocks noGrp="1"/>
          </p:cNvSpPr>
          <p:nvPr>
            <p:ph type="title" idx="4294967295"/>
          </p:nvPr>
        </p:nvSpPr>
        <p:spPr>
          <a:xfrm>
            <a:off x="0" y="2001838"/>
            <a:ext cx="8939213" cy="371475"/>
          </a:xfrm>
        </p:spPr>
        <p:txBody>
          <a:bodyPr>
            <a:normAutofit fontScale="90000"/>
          </a:bodyPr>
          <a:lstStyle/>
          <a:p>
            <a:r>
              <a:rPr lang="en-US" dirty="0" err="1"/>
              <a:t>Futuri</a:t>
            </a:r>
            <a:r>
              <a:rPr lang="en-US" dirty="0"/>
              <a:t> </a:t>
            </a:r>
            <a:r>
              <a:rPr lang="en-US" dirty="0" err="1"/>
              <a:t>sviluppi</a:t>
            </a:r>
            <a:r>
              <a:rPr lang="en-US" dirty="0"/>
              <a:t>: </a:t>
            </a:r>
            <a:r>
              <a:rPr lang="en-US" b="1" dirty="0"/>
              <a:t>integrated solutions</a:t>
            </a:r>
          </a:p>
        </p:txBody>
      </p:sp>
      <p:pic>
        <p:nvPicPr>
          <p:cNvPr id="6" name="Immagine 5">
            <a:extLst>
              <a:ext uri="{FF2B5EF4-FFF2-40B4-BE49-F238E27FC236}">
                <a16:creationId xmlns:a16="http://schemas.microsoft.com/office/drawing/2014/main" id="{A36F4B23-B1CA-4B87-BD98-20252F66261E}"/>
              </a:ext>
            </a:extLst>
          </p:cNvPr>
          <p:cNvPicPr>
            <a:picLocks noChangeAspect="1"/>
          </p:cNvPicPr>
          <p:nvPr/>
        </p:nvPicPr>
        <p:blipFill rotWithShape="1">
          <a:blip r:embed="rId2"/>
          <a:srcRect b="677"/>
          <a:stretch/>
        </p:blipFill>
        <p:spPr>
          <a:xfrm>
            <a:off x="1298971" y="2625050"/>
            <a:ext cx="5867876" cy="2801358"/>
          </a:xfrm>
          <a:prstGeom prst="rect">
            <a:avLst/>
          </a:prstGeom>
        </p:spPr>
      </p:pic>
      <p:sp>
        <p:nvSpPr>
          <p:cNvPr id="7" name="CasellaDiTesto 6">
            <a:extLst>
              <a:ext uri="{FF2B5EF4-FFF2-40B4-BE49-F238E27FC236}">
                <a16:creationId xmlns:a16="http://schemas.microsoft.com/office/drawing/2014/main" id="{54F229B5-ACB5-47A3-BAB8-112450C34E4F}"/>
              </a:ext>
            </a:extLst>
          </p:cNvPr>
          <p:cNvSpPr txBox="1"/>
          <p:nvPr/>
        </p:nvSpPr>
        <p:spPr>
          <a:xfrm>
            <a:off x="7334940" y="2536861"/>
            <a:ext cx="1712878" cy="3416320"/>
          </a:xfrm>
          <a:prstGeom prst="rect">
            <a:avLst/>
          </a:prstGeom>
          <a:noFill/>
        </p:spPr>
        <p:txBody>
          <a:bodyPr wrap="square" rtlCol="0">
            <a:spAutoFit/>
          </a:bodyPr>
          <a:lstStyle/>
          <a:p>
            <a:pPr algn="ctr"/>
            <a:r>
              <a:rPr lang="en-US" sz="1350" dirty="0" err="1">
                <a:latin typeface="Helvetica" panose="020B0604020202020204" pitchFamily="34" charset="0"/>
                <a:cs typeface="Helvetica" panose="020B0604020202020204" pitchFamily="34" charset="0"/>
              </a:rPr>
              <a:t>correlare</a:t>
            </a:r>
            <a:r>
              <a:rPr lang="en-US" sz="1350" dirty="0">
                <a:latin typeface="Helvetica" panose="020B0604020202020204" pitchFamily="34" charset="0"/>
                <a:cs typeface="Helvetica" panose="020B0604020202020204" pitchFamily="34" charset="0"/>
              </a:rPr>
              <a:t>:</a:t>
            </a:r>
          </a:p>
          <a:p>
            <a:pPr algn="ctr"/>
            <a:endParaRPr lang="en-US" sz="1350" dirty="0">
              <a:latin typeface="Helvetica" panose="020B0604020202020204" pitchFamily="34" charset="0"/>
              <a:cs typeface="Helvetica" panose="020B0604020202020204" pitchFamily="34" charset="0"/>
            </a:endParaRPr>
          </a:p>
          <a:p>
            <a:pPr algn="ctr"/>
            <a:r>
              <a:rPr lang="en-US" sz="1350" dirty="0">
                <a:latin typeface="Helvetica" panose="020B0604020202020204" pitchFamily="34" charset="0"/>
                <a:cs typeface="Helvetica" panose="020B0604020202020204" pitchFamily="34" charset="0"/>
              </a:rPr>
              <a:t>Data Traffic</a:t>
            </a:r>
          </a:p>
          <a:p>
            <a:pPr algn="ctr"/>
            <a:r>
              <a:rPr lang="en-US" sz="1350" dirty="0">
                <a:latin typeface="Helvetica" panose="020B0604020202020204" pitchFamily="34" charset="0"/>
                <a:cs typeface="Helvetica" panose="020B0604020202020204" pitchFamily="34" charset="0"/>
              </a:rPr>
              <a:t>Temperature</a:t>
            </a:r>
          </a:p>
          <a:p>
            <a:pPr algn="ctr"/>
            <a:r>
              <a:rPr lang="en-US" sz="1350" dirty="0">
                <a:latin typeface="Helvetica" panose="020B0604020202020204" pitchFamily="34" charset="0"/>
                <a:cs typeface="Helvetica" panose="020B0604020202020204" pitchFamily="34" charset="0"/>
              </a:rPr>
              <a:t>Wind</a:t>
            </a:r>
          </a:p>
          <a:p>
            <a:pPr algn="ctr"/>
            <a:r>
              <a:rPr lang="en-US" sz="1350" dirty="0">
                <a:latin typeface="Helvetica" panose="020B0604020202020204" pitchFamily="34" charset="0"/>
                <a:cs typeface="Helvetica" panose="020B0604020202020204" pitchFamily="34" charset="0"/>
              </a:rPr>
              <a:t>…</a:t>
            </a:r>
          </a:p>
          <a:p>
            <a:pPr algn="ctr"/>
            <a:endParaRPr lang="en-US" sz="1350" dirty="0">
              <a:latin typeface="Helvetica" panose="020B0604020202020204" pitchFamily="34" charset="0"/>
              <a:cs typeface="Helvetica" panose="020B0604020202020204" pitchFamily="34" charset="0"/>
            </a:endParaRPr>
          </a:p>
          <a:p>
            <a:pPr algn="ctr"/>
            <a:r>
              <a:rPr lang="en-US" sz="1350" dirty="0">
                <a:latin typeface="Helvetica" panose="020B0604020202020204" pitchFamily="34" charset="0"/>
                <a:cs typeface="Helvetica" panose="020B0604020202020204" pitchFamily="34" charset="0"/>
              </a:rPr>
              <a:t>↓</a:t>
            </a:r>
          </a:p>
          <a:p>
            <a:pPr algn="ctr"/>
            <a:endParaRPr lang="en-US" sz="1350" dirty="0">
              <a:latin typeface="Helvetica" panose="020B0604020202020204" pitchFamily="34" charset="0"/>
              <a:cs typeface="Helvetica" panose="020B0604020202020204" pitchFamily="34" charset="0"/>
            </a:endParaRPr>
          </a:p>
          <a:p>
            <a:pPr algn="ctr"/>
            <a:r>
              <a:rPr lang="en-US" sz="1350" dirty="0" err="1">
                <a:latin typeface="Helvetica" panose="020B0604020202020204" pitchFamily="34" charset="0"/>
                <a:cs typeface="Helvetica" panose="020B0604020202020204" pitchFamily="34" charset="0"/>
              </a:rPr>
              <a:t>Sensori</a:t>
            </a:r>
            <a:r>
              <a:rPr lang="en-US" sz="1350" dirty="0">
                <a:latin typeface="Helvetica" panose="020B0604020202020204" pitchFamily="34" charset="0"/>
                <a:cs typeface="Helvetica" panose="020B0604020202020204" pitchFamily="34" charset="0"/>
              </a:rPr>
              <a:t> di </a:t>
            </a:r>
            <a:r>
              <a:rPr lang="en-US" sz="1350" dirty="0" err="1">
                <a:latin typeface="Helvetica" panose="020B0604020202020204" pitchFamily="34" charset="0"/>
                <a:cs typeface="Helvetica" panose="020B0604020202020204" pitchFamily="34" charset="0"/>
              </a:rPr>
              <a:t>grandezze</a:t>
            </a:r>
            <a:r>
              <a:rPr lang="en-US" sz="1350" dirty="0">
                <a:latin typeface="Helvetica" panose="020B0604020202020204" pitchFamily="34" charset="0"/>
                <a:cs typeface="Helvetica" panose="020B0604020202020204" pitchFamily="34" charset="0"/>
              </a:rPr>
              <a:t> </a:t>
            </a:r>
            <a:r>
              <a:rPr lang="en-US" sz="1350" dirty="0" err="1">
                <a:latin typeface="Helvetica" panose="020B0604020202020204" pitchFamily="34" charset="0"/>
                <a:cs typeface="Helvetica" panose="020B0604020202020204" pitchFamily="34" charset="0"/>
              </a:rPr>
              <a:t>cinematiche</a:t>
            </a:r>
            <a:r>
              <a:rPr lang="en-US" sz="1350" dirty="0">
                <a:latin typeface="Helvetica" panose="020B0604020202020204" pitchFamily="34" charset="0"/>
                <a:cs typeface="Helvetica" panose="020B0604020202020204" pitchFamily="34" charset="0"/>
              </a:rPr>
              <a:t> </a:t>
            </a:r>
          </a:p>
          <a:p>
            <a:pPr algn="ctr"/>
            <a:endParaRPr lang="en-US" sz="1350" dirty="0">
              <a:latin typeface="Helvetica" panose="020B0604020202020204" pitchFamily="34" charset="0"/>
              <a:cs typeface="Helvetica" panose="020B0604020202020204" pitchFamily="34" charset="0"/>
            </a:endParaRPr>
          </a:p>
          <a:p>
            <a:pPr algn="ctr"/>
            <a:r>
              <a:rPr lang="en-US" sz="1350" b="1" dirty="0">
                <a:effectLst>
                  <a:outerShdw blurRad="38100" dist="38100" dir="2700000" algn="tl">
                    <a:srgbClr val="000000">
                      <a:alpha val="43137"/>
                    </a:srgbClr>
                  </a:outerShdw>
                </a:effectLst>
                <a:latin typeface="Helvetica" panose="020B0604020202020204" pitchFamily="34" charset="0"/>
                <a:cs typeface="Helvetica" panose="020B0604020202020204" pitchFamily="34" charset="0"/>
              </a:rPr>
              <a:t>MORE RELIABLE IDENTIFICATION SYSTEM</a:t>
            </a:r>
          </a:p>
        </p:txBody>
      </p:sp>
      <p:sp>
        <p:nvSpPr>
          <p:cNvPr id="8" name="CasellaDiTesto 7">
            <a:extLst>
              <a:ext uri="{FF2B5EF4-FFF2-40B4-BE49-F238E27FC236}">
                <a16:creationId xmlns:a16="http://schemas.microsoft.com/office/drawing/2014/main" id="{83FE453A-55BE-4611-9325-22D3A2964568}"/>
              </a:ext>
            </a:extLst>
          </p:cNvPr>
          <p:cNvSpPr txBox="1"/>
          <p:nvPr/>
        </p:nvSpPr>
        <p:spPr>
          <a:xfrm>
            <a:off x="107882" y="3679481"/>
            <a:ext cx="1230086" cy="715581"/>
          </a:xfrm>
          <a:prstGeom prst="rect">
            <a:avLst/>
          </a:prstGeom>
          <a:noFill/>
        </p:spPr>
        <p:txBody>
          <a:bodyPr wrap="square" rtlCol="0">
            <a:spAutoFit/>
          </a:bodyPr>
          <a:lstStyle/>
          <a:p>
            <a:pPr algn="ctr"/>
            <a:r>
              <a:rPr lang="en-US" sz="1350">
                <a:latin typeface="Helvetica" panose="020B0604020202020204" pitchFamily="34" charset="0"/>
                <a:cs typeface="Helvetica" panose="020B0604020202020204" pitchFamily="34" charset="0"/>
              </a:rPr>
              <a:t>Smart</a:t>
            </a:r>
          </a:p>
          <a:p>
            <a:pPr algn="ctr"/>
            <a:r>
              <a:rPr lang="en-US" sz="1350">
                <a:latin typeface="Helvetica" panose="020B0604020202020204" pitchFamily="34" charset="0"/>
                <a:cs typeface="Helvetica" panose="020B0604020202020204" pitchFamily="34" charset="0"/>
              </a:rPr>
              <a:t>Data Fusion approaches</a:t>
            </a:r>
            <a:endParaRPr lang="en-US" sz="1350" b="1" dirty="0">
              <a:effectLst>
                <a:outerShdw blurRad="38100" dist="38100" dir="2700000" algn="tl">
                  <a:srgbClr val="000000">
                    <a:alpha val="43137"/>
                  </a:srgbClr>
                </a:outerShdw>
              </a:effectLst>
              <a:latin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33351130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a:extLst>
              <a:ext uri="{FF2B5EF4-FFF2-40B4-BE49-F238E27FC236}">
                <a16:creationId xmlns:a16="http://schemas.microsoft.com/office/drawing/2014/main" id="{047A82E8-2726-D935-680A-24BD2B3142EA}"/>
              </a:ext>
            </a:extLst>
          </p:cNvPr>
          <p:cNvSpPr>
            <a:spLocks noGrp="1"/>
          </p:cNvSpPr>
          <p:nvPr>
            <p:ph type="body" sz="quarter" idx="13"/>
          </p:nvPr>
        </p:nvSpPr>
        <p:spPr/>
        <p:txBody>
          <a:bodyPr/>
          <a:lstStyle/>
          <a:p>
            <a:endParaRPr lang="it-IT"/>
          </a:p>
        </p:txBody>
      </p:sp>
      <p:pic>
        <p:nvPicPr>
          <p:cNvPr id="10" name="Immagine 9">
            <a:extLst>
              <a:ext uri="{FF2B5EF4-FFF2-40B4-BE49-F238E27FC236}">
                <a16:creationId xmlns:a16="http://schemas.microsoft.com/office/drawing/2014/main" id="{FF466292-1C1F-4EA3-A71A-97050D677E24}"/>
              </a:ext>
            </a:extLst>
          </p:cNvPr>
          <p:cNvPicPr>
            <a:picLocks noChangeAspect="1"/>
          </p:cNvPicPr>
          <p:nvPr/>
        </p:nvPicPr>
        <p:blipFill>
          <a:blip r:embed="rId2"/>
          <a:stretch>
            <a:fillRect/>
          </a:stretch>
        </p:blipFill>
        <p:spPr>
          <a:xfrm>
            <a:off x="1929542" y="1424544"/>
            <a:ext cx="5284916" cy="4218558"/>
          </a:xfrm>
          <a:prstGeom prst="rect">
            <a:avLst/>
          </a:prstGeom>
        </p:spPr>
      </p:pic>
      <p:sp>
        <p:nvSpPr>
          <p:cNvPr id="11" name="CasellaDiTesto 10">
            <a:extLst>
              <a:ext uri="{FF2B5EF4-FFF2-40B4-BE49-F238E27FC236}">
                <a16:creationId xmlns:a16="http://schemas.microsoft.com/office/drawing/2014/main" id="{B6CCD5B4-5335-4AA8-A793-7ECFAD9BC340}"/>
              </a:ext>
            </a:extLst>
          </p:cNvPr>
          <p:cNvSpPr txBox="1"/>
          <p:nvPr/>
        </p:nvSpPr>
        <p:spPr>
          <a:xfrm>
            <a:off x="135000" y="5796293"/>
            <a:ext cx="4333238" cy="230832"/>
          </a:xfrm>
          <a:prstGeom prst="rect">
            <a:avLst/>
          </a:prstGeom>
          <a:noFill/>
        </p:spPr>
        <p:txBody>
          <a:bodyPr wrap="none" rtlCol="0">
            <a:spAutoFit/>
          </a:bodyPr>
          <a:lstStyle/>
          <a:p>
            <a:r>
              <a:rPr lang="en-GB" sz="900" dirty="0">
                <a:solidFill>
                  <a:schemeClr val="bg1"/>
                </a:solidFill>
                <a:latin typeface="Arial" panose="020B0604020202020204" pitchFamily="34" charset="0"/>
              </a:rPr>
              <a:t>Goulet, J. A. (2020). </a:t>
            </a:r>
            <a:r>
              <a:rPr lang="en-GB" sz="900" i="1" dirty="0">
                <a:solidFill>
                  <a:schemeClr val="bg1"/>
                </a:solidFill>
                <a:latin typeface="Arial" panose="020B0604020202020204" pitchFamily="34" charset="0"/>
              </a:rPr>
              <a:t>Probabilistic machine learning for civil engineers</a:t>
            </a:r>
            <a:r>
              <a:rPr lang="en-GB" sz="900" dirty="0">
                <a:solidFill>
                  <a:schemeClr val="bg1"/>
                </a:solidFill>
                <a:latin typeface="Arial" panose="020B0604020202020204" pitchFamily="34" charset="0"/>
              </a:rPr>
              <a:t>. MIT Press.</a:t>
            </a:r>
            <a:endParaRPr lang="en-GB" sz="900" dirty="0">
              <a:solidFill>
                <a:schemeClr val="bg1"/>
              </a:solidFill>
            </a:endParaRPr>
          </a:p>
        </p:txBody>
      </p:sp>
    </p:spTree>
    <p:extLst>
      <p:ext uri="{BB962C8B-B14F-4D97-AF65-F5344CB8AC3E}">
        <p14:creationId xmlns:p14="http://schemas.microsoft.com/office/powerpoint/2010/main" val="9574407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a:extLst>
              <a:ext uri="{FF2B5EF4-FFF2-40B4-BE49-F238E27FC236}">
                <a16:creationId xmlns:a16="http://schemas.microsoft.com/office/drawing/2014/main" id="{9FD5FEE8-19D9-6168-7DFE-00FF144A1C4B}"/>
              </a:ext>
            </a:extLst>
          </p:cNvPr>
          <p:cNvSpPr>
            <a:spLocks noGrp="1"/>
          </p:cNvSpPr>
          <p:nvPr>
            <p:ph type="body" sz="quarter" idx="13"/>
          </p:nvPr>
        </p:nvSpPr>
        <p:spPr/>
        <p:txBody>
          <a:bodyPr/>
          <a:lstStyle/>
          <a:p>
            <a:endParaRPr lang="it-IT"/>
          </a:p>
        </p:txBody>
      </p:sp>
      <p:pic>
        <p:nvPicPr>
          <p:cNvPr id="18434" name="Picture 2" descr="Introduction | SpringerLink">
            <a:extLst>
              <a:ext uri="{FF2B5EF4-FFF2-40B4-BE49-F238E27FC236}">
                <a16:creationId xmlns:a16="http://schemas.microsoft.com/office/drawing/2014/main" id="{1B4532D1-D56A-43BB-AF8D-371E440159E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267" y="1173342"/>
            <a:ext cx="6494471" cy="4402341"/>
          </a:xfrm>
          <a:prstGeom prst="rect">
            <a:avLst/>
          </a:prstGeom>
          <a:noFill/>
          <a:extLst>
            <a:ext uri="{909E8E84-426E-40DD-AFC4-6F175D3DCCD1}">
              <a14:hiddenFill xmlns:a14="http://schemas.microsoft.com/office/drawing/2010/main">
                <a:solidFill>
                  <a:srgbClr val="FFFFFF"/>
                </a:solidFill>
              </a14:hiddenFill>
            </a:ext>
          </a:extLst>
        </p:spPr>
      </p:pic>
      <p:sp>
        <p:nvSpPr>
          <p:cNvPr id="8" name="CasellaDiTesto 7">
            <a:extLst>
              <a:ext uri="{FF2B5EF4-FFF2-40B4-BE49-F238E27FC236}">
                <a16:creationId xmlns:a16="http://schemas.microsoft.com/office/drawing/2014/main" id="{D684BAD0-D0F2-4306-92B5-F2017327B328}"/>
              </a:ext>
            </a:extLst>
          </p:cNvPr>
          <p:cNvSpPr txBox="1"/>
          <p:nvPr/>
        </p:nvSpPr>
        <p:spPr>
          <a:xfrm>
            <a:off x="197644" y="404730"/>
            <a:ext cx="8929911" cy="904094"/>
          </a:xfrm>
          <a:prstGeom prst="rect">
            <a:avLst/>
          </a:prstGeom>
        </p:spPr>
        <p:txBody>
          <a:bodyPr vert="horz" lIns="68580" tIns="34290" rIns="68580" bIns="34290" rtlCol="0" anchor="t" anchorCtr="0">
            <a:noAutofit/>
          </a:bodyPr>
          <a:lstStyle>
            <a:lvl1pPr algn="ctr">
              <a:lnSpc>
                <a:spcPct val="90000"/>
              </a:lnSpc>
              <a:spcBef>
                <a:spcPct val="0"/>
              </a:spcBef>
              <a:buNone/>
              <a:defRPr sz="4000">
                <a:solidFill>
                  <a:schemeClr val="tx1">
                    <a:lumMod val="75000"/>
                    <a:lumOff val="25000"/>
                  </a:schemeClr>
                </a:solidFill>
                <a:latin typeface="+mj-lt"/>
                <a:ea typeface="+mj-ea"/>
                <a:cs typeface="+mj-cs"/>
              </a:defRPr>
            </a:lvl1pPr>
          </a:lstStyle>
          <a:p>
            <a:r>
              <a:rPr lang="en-US" sz="2100" dirty="0"/>
              <a:t>Supervised, Unsupervised and Reinforcement Learning</a:t>
            </a:r>
          </a:p>
        </p:txBody>
      </p:sp>
    </p:spTree>
    <p:extLst>
      <p:ext uri="{BB962C8B-B14F-4D97-AF65-F5344CB8AC3E}">
        <p14:creationId xmlns:p14="http://schemas.microsoft.com/office/powerpoint/2010/main" val="12557425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a:extLst>
              <a:ext uri="{FF2B5EF4-FFF2-40B4-BE49-F238E27FC236}">
                <a16:creationId xmlns:a16="http://schemas.microsoft.com/office/drawing/2014/main" id="{8ADD0199-9B30-0376-6394-547843842474}"/>
              </a:ext>
            </a:extLst>
          </p:cNvPr>
          <p:cNvSpPr>
            <a:spLocks noGrp="1"/>
          </p:cNvSpPr>
          <p:nvPr>
            <p:ph type="body" sz="quarter" idx="13"/>
          </p:nvPr>
        </p:nvSpPr>
        <p:spPr/>
        <p:txBody>
          <a:bodyPr/>
          <a:lstStyle/>
          <a:p>
            <a:endParaRPr lang="it-IT"/>
          </a:p>
        </p:txBody>
      </p:sp>
      <p:pic>
        <p:nvPicPr>
          <p:cNvPr id="11" name="Immagine 10">
            <a:extLst>
              <a:ext uri="{FF2B5EF4-FFF2-40B4-BE49-F238E27FC236}">
                <a16:creationId xmlns:a16="http://schemas.microsoft.com/office/drawing/2014/main" id="{2E1BBEFD-DB63-4875-97F1-9925B02C60C7}"/>
              </a:ext>
            </a:extLst>
          </p:cNvPr>
          <p:cNvPicPr>
            <a:picLocks noChangeAspect="1"/>
          </p:cNvPicPr>
          <p:nvPr/>
        </p:nvPicPr>
        <p:blipFill rotWithShape="1">
          <a:blip r:embed="rId2"/>
          <a:srcRect b="5606"/>
          <a:stretch/>
        </p:blipFill>
        <p:spPr>
          <a:xfrm>
            <a:off x="0" y="1040436"/>
            <a:ext cx="9144000" cy="4545025"/>
          </a:xfrm>
          <a:prstGeom prst="rect">
            <a:avLst/>
          </a:prstGeom>
        </p:spPr>
      </p:pic>
    </p:spTree>
    <p:extLst>
      <p:ext uri="{BB962C8B-B14F-4D97-AF65-F5344CB8AC3E}">
        <p14:creationId xmlns:p14="http://schemas.microsoft.com/office/powerpoint/2010/main" val="10446943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a:extLst>
              <a:ext uri="{FF2B5EF4-FFF2-40B4-BE49-F238E27FC236}">
                <a16:creationId xmlns:a16="http://schemas.microsoft.com/office/drawing/2014/main" id="{C9E3B2E4-9FA9-4ACD-8B13-BAC6B42C6FB7}"/>
              </a:ext>
            </a:extLst>
          </p:cNvPr>
          <p:cNvSpPr>
            <a:spLocks noGrp="1"/>
          </p:cNvSpPr>
          <p:nvPr>
            <p:ph type="body" sz="quarter" idx="13"/>
          </p:nvPr>
        </p:nvSpPr>
        <p:spPr/>
        <p:txBody>
          <a:bodyPr>
            <a:normAutofit/>
          </a:bodyPr>
          <a:lstStyle/>
          <a:p>
            <a:r>
              <a:rPr lang="en-US">
                <a:solidFill>
                  <a:schemeClr val="tx1"/>
                </a:solidFill>
              </a:rPr>
              <a:t>Learning phase and Predictive model</a:t>
            </a:r>
            <a:endParaRPr lang="en-US" dirty="0">
              <a:solidFill>
                <a:schemeClr val="tx1"/>
              </a:solidFill>
            </a:endParaRPr>
          </a:p>
        </p:txBody>
      </p:sp>
      <p:sp>
        <p:nvSpPr>
          <p:cNvPr id="2" name="Titolo 1">
            <a:extLst>
              <a:ext uri="{FF2B5EF4-FFF2-40B4-BE49-F238E27FC236}">
                <a16:creationId xmlns:a16="http://schemas.microsoft.com/office/drawing/2014/main" id="{05B99671-5204-411C-B5AE-BF7C779CCD92}"/>
              </a:ext>
            </a:extLst>
          </p:cNvPr>
          <p:cNvSpPr>
            <a:spLocks noGrp="1"/>
          </p:cNvSpPr>
          <p:nvPr>
            <p:ph type="ctrTitle" idx="4294967295"/>
          </p:nvPr>
        </p:nvSpPr>
        <p:spPr>
          <a:xfrm>
            <a:off x="251222" y="489548"/>
            <a:ext cx="6858000" cy="319087"/>
          </a:xfrm>
        </p:spPr>
        <p:txBody>
          <a:bodyPr vert="horz" lIns="68580" tIns="34290" rIns="68580" bIns="34290" rtlCol="0" anchor="t" anchorCtr="0">
            <a:noAutofit/>
          </a:bodyPr>
          <a:lstStyle/>
          <a:p>
            <a:r>
              <a:rPr lang="en-US" sz="3000" dirty="0">
                <a:solidFill>
                  <a:schemeClr val="tx1">
                    <a:lumMod val="75000"/>
                    <a:lumOff val="25000"/>
                  </a:schemeClr>
                </a:solidFill>
              </a:rPr>
              <a:t>Supervised Learning</a:t>
            </a:r>
          </a:p>
        </p:txBody>
      </p:sp>
      <p:pic>
        <p:nvPicPr>
          <p:cNvPr id="4" name="Immagine 3">
            <a:extLst>
              <a:ext uri="{FF2B5EF4-FFF2-40B4-BE49-F238E27FC236}">
                <a16:creationId xmlns:a16="http://schemas.microsoft.com/office/drawing/2014/main" id="{6FEEBDBF-25A6-4E6D-91D0-2BBCCD03C7D3}"/>
              </a:ext>
            </a:extLst>
          </p:cNvPr>
          <p:cNvPicPr>
            <a:picLocks noChangeAspect="1"/>
          </p:cNvPicPr>
          <p:nvPr/>
        </p:nvPicPr>
        <p:blipFill rotWithShape="1">
          <a:blip r:embed="rId2"/>
          <a:srcRect r="245"/>
          <a:stretch/>
        </p:blipFill>
        <p:spPr>
          <a:xfrm>
            <a:off x="417616" y="2584137"/>
            <a:ext cx="4571701" cy="2654931"/>
          </a:xfrm>
          <a:prstGeom prst="rect">
            <a:avLst/>
          </a:prstGeom>
        </p:spPr>
      </p:pic>
      <p:sp>
        <p:nvSpPr>
          <p:cNvPr id="5" name="Sottotitolo 2">
            <a:extLst>
              <a:ext uri="{FF2B5EF4-FFF2-40B4-BE49-F238E27FC236}">
                <a16:creationId xmlns:a16="http://schemas.microsoft.com/office/drawing/2014/main" id="{4D7CA875-1241-48EA-905B-0E347E900BD9}"/>
              </a:ext>
            </a:extLst>
          </p:cNvPr>
          <p:cNvSpPr txBox="1">
            <a:spLocks/>
          </p:cNvSpPr>
          <p:nvPr/>
        </p:nvSpPr>
        <p:spPr>
          <a:xfrm>
            <a:off x="6535818" y="2514840"/>
            <a:ext cx="2009468" cy="2793526"/>
          </a:xfrm>
          <a:prstGeom prst="rect">
            <a:avLst/>
          </a:prstGeom>
          <a:noFill/>
        </p:spPr>
        <p:txBody>
          <a:bodyPr vert="horz" wrap="square" lIns="68580" tIns="34290" rIns="68580" bIns="34290" rtlCol="0">
            <a:noAutofit/>
          </a:bodyPr>
          <a:lstStyle>
            <a:lvl1pPr marL="0" indent="0" algn="ctr" defTabSz="914400" rtl="0" eaLnBrk="1" latinLnBrk="0" hangingPunct="1">
              <a:lnSpc>
                <a:spcPct val="90000"/>
              </a:lnSpc>
              <a:spcBef>
                <a:spcPts val="1000"/>
              </a:spcBef>
              <a:buFont typeface="Arial" panose="020B0604020202020204" pitchFamily="34" charset="0"/>
              <a:buNone/>
              <a:defRPr lang="it-IT" sz="3600" b="1" kern="1200" dirty="0">
                <a:solidFill>
                  <a:schemeClr val="bg1"/>
                </a:solidFill>
                <a:latin typeface="Helvetica" panose="020B0604020202020204" pitchFamily="34" charset="0"/>
                <a:ea typeface="+mn-ea"/>
                <a:cs typeface="Helvetica"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57175" indent="-257175">
              <a:lnSpc>
                <a:spcPct val="100000"/>
              </a:lnSpc>
              <a:buClr>
                <a:srgbClr val="092E53"/>
              </a:buClr>
              <a:buSzPct val="100000"/>
              <a:buFont typeface="Helvetica" panose="020B0604020202020204" pitchFamily="34" charset="0"/>
              <a:buChar char="■"/>
            </a:pPr>
            <a:r>
              <a:rPr lang="en-US" sz="1800" dirty="0">
                <a:solidFill>
                  <a:schemeClr val="tx1"/>
                </a:solidFill>
                <a:effectLst>
                  <a:outerShdw blurRad="38100" dist="38100" dir="2700000" algn="tl">
                    <a:srgbClr val="000000">
                      <a:alpha val="43137"/>
                    </a:srgbClr>
                  </a:outerShdw>
                </a:effectLst>
              </a:rPr>
              <a:t>Classification Problem</a:t>
            </a:r>
          </a:p>
          <a:p>
            <a:pPr>
              <a:lnSpc>
                <a:spcPct val="100000"/>
              </a:lnSpc>
              <a:buClr>
                <a:srgbClr val="092E53"/>
              </a:buClr>
              <a:buSzPct val="100000"/>
            </a:pPr>
            <a:r>
              <a:rPr lang="en-US" sz="1500" b="0" dirty="0">
                <a:solidFill>
                  <a:schemeClr val="tx1"/>
                </a:solidFill>
              </a:rPr>
              <a:t>with discrete class labels</a:t>
            </a:r>
          </a:p>
          <a:p>
            <a:pPr algn="l">
              <a:lnSpc>
                <a:spcPct val="100000"/>
              </a:lnSpc>
              <a:buClr>
                <a:srgbClr val="092E53"/>
              </a:buClr>
              <a:buSzPct val="100000"/>
            </a:pPr>
            <a:endParaRPr lang="en-US" sz="1800" b="0" dirty="0">
              <a:solidFill>
                <a:schemeClr val="tx1"/>
              </a:solidFill>
            </a:endParaRPr>
          </a:p>
          <a:p>
            <a:pPr marL="257175" indent="-257175">
              <a:lnSpc>
                <a:spcPct val="100000"/>
              </a:lnSpc>
              <a:buClr>
                <a:srgbClr val="092E53"/>
              </a:buClr>
              <a:buSzPct val="100000"/>
              <a:buFont typeface="Helvetica" panose="020B0604020202020204" pitchFamily="34" charset="0"/>
              <a:buChar char="■"/>
            </a:pPr>
            <a:r>
              <a:rPr lang="en-US" sz="1800" dirty="0">
                <a:solidFill>
                  <a:schemeClr val="tx1"/>
                </a:solidFill>
                <a:effectLst>
                  <a:outerShdw blurRad="38100" dist="38100" dir="2700000" algn="tl">
                    <a:srgbClr val="000000">
                      <a:alpha val="43137"/>
                    </a:srgbClr>
                  </a:outerShdw>
                </a:effectLst>
              </a:rPr>
              <a:t>Regression Problem</a:t>
            </a:r>
          </a:p>
          <a:p>
            <a:pPr>
              <a:lnSpc>
                <a:spcPct val="100000"/>
              </a:lnSpc>
              <a:buClr>
                <a:srgbClr val="092E53"/>
              </a:buClr>
              <a:buSzPct val="100000"/>
            </a:pPr>
            <a:r>
              <a:rPr lang="en-US" sz="1500" b="0" dirty="0">
                <a:solidFill>
                  <a:schemeClr val="tx1"/>
                </a:solidFill>
              </a:rPr>
              <a:t>where the outcome is a continuous value</a:t>
            </a:r>
          </a:p>
        </p:txBody>
      </p:sp>
      <p:pic>
        <p:nvPicPr>
          <p:cNvPr id="8" name="Immagine 7">
            <a:extLst>
              <a:ext uri="{FF2B5EF4-FFF2-40B4-BE49-F238E27FC236}">
                <a16:creationId xmlns:a16="http://schemas.microsoft.com/office/drawing/2014/main" id="{B8067026-DD4C-4F3D-8E34-6796B55D0AA5}"/>
              </a:ext>
            </a:extLst>
          </p:cNvPr>
          <p:cNvPicPr>
            <a:picLocks noChangeAspect="1"/>
          </p:cNvPicPr>
          <p:nvPr/>
        </p:nvPicPr>
        <p:blipFill>
          <a:blip r:embed="rId3"/>
          <a:stretch>
            <a:fillRect/>
          </a:stretch>
        </p:blipFill>
        <p:spPr>
          <a:xfrm>
            <a:off x="5280733" y="2514840"/>
            <a:ext cx="1137295" cy="1080000"/>
          </a:xfrm>
          <a:prstGeom prst="rect">
            <a:avLst/>
          </a:prstGeom>
        </p:spPr>
      </p:pic>
      <p:pic>
        <p:nvPicPr>
          <p:cNvPr id="9" name="Immagine 8">
            <a:extLst>
              <a:ext uri="{FF2B5EF4-FFF2-40B4-BE49-F238E27FC236}">
                <a16:creationId xmlns:a16="http://schemas.microsoft.com/office/drawing/2014/main" id="{F148E06E-05DB-4318-9F66-B5B46D39D259}"/>
              </a:ext>
            </a:extLst>
          </p:cNvPr>
          <p:cNvPicPr>
            <a:picLocks noChangeAspect="1"/>
          </p:cNvPicPr>
          <p:nvPr/>
        </p:nvPicPr>
        <p:blipFill>
          <a:blip r:embed="rId4"/>
          <a:stretch>
            <a:fillRect/>
          </a:stretch>
        </p:blipFill>
        <p:spPr>
          <a:xfrm>
            <a:off x="5258417" y="4094468"/>
            <a:ext cx="1181928" cy="1080000"/>
          </a:xfrm>
          <a:prstGeom prst="rect">
            <a:avLst/>
          </a:prstGeom>
        </p:spPr>
      </p:pic>
    </p:spTree>
    <p:extLst>
      <p:ext uri="{BB962C8B-B14F-4D97-AF65-F5344CB8AC3E}">
        <p14:creationId xmlns:p14="http://schemas.microsoft.com/office/powerpoint/2010/main" val="147057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animEffect transition="in" filter="fade">
                                      <p:cBhvr>
                                        <p:cTn id="15" dur="500"/>
                                        <p:tgtEl>
                                          <p:spTgt spid="5">
                                            <p:txEl>
                                              <p:pRg st="3" end="3"/>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Effect transition="in" filter="fade">
                                      <p:cBhvr>
                                        <p:cTn id="19"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a:extLst>
              <a:ext uri="{FF2B5EF4-FFF2-40B4-BE49-F238E27FC236}">
                <a16:creationId xmlns:a16="http://schemas.microsoft.com/office/drawing/2014/main" id="{DBCF1B86-35BF-4128-AC9C-C0D874F7C6D9}"/>
              </a:ext>
            </a:extLst>
          </p:cNvPr>
          <p:cNvSpPr>
            <a:spLocks noGrp="1"/>
          </p:cNvSpPr>
          <p:nvPr>
            <p:ph type="body" sz="quarter" idx="13"/>
          </p:nvPr>
        </p:nvSpPr>
        <p:spPr/>
        <p:txBody>
          <a:bodyPr vert="horz" lIns="68580" tIns="34290" rIns="68580" bIns="34290" rtlCol="0" anchor="t" anchorCtr="0">
            <a:noAutofit/>
          </a:bodyPr>
          <a:lstStyle/>
          <a:p>
            <a:pPr>
              <a:lnSpc>
                <a:spcPct val="90000"/>
              </a:lnSpc>
              <a:spcBef>
                <a:spcPct val="0"/>
              </a:spcBef>
            </a:pPr>
            <a:r>
              <a:rPr lang="en-US" sz="3000" dirty="0">
                <a:solidFill>
                  <a:schemeClr val="tx1">
                    <a:lumMod val="75000"/>
                    <a:lumOff val="25000"/>
                  </a:schemeClr>
                </a:solidFill>
                <a:latin typeface="+mj-lt"/>
                <a:ea typeface="+mj-ea"/>
                <a:cs typeface="+mj-cs"/>
              </a:rPr>
              <a:t>Reinforcement Learning</a:t>
            </a:r>
          </a:p>
        </p:txBody>
      </p:sp>
      <p:pic>
        <p:nvPicPr>
          <p:cNvPr id="4" name="Immagine 3">
            <a:extLst>
              <a:ext uri="{FF2B5EF4-FFF2-40B4-BE49-F238E27FC236}">
                <a16:creationId xmlns:a16="http://schemas.microsoft.com/office/drawing/2014/main" id="{BBAD26FB-03F9-4E19-BAF4-30C726C412B3}"/>
              </a:ext>
            </a:extLst>
          </p:cNvPr>
          <p:cNvPicPr>
            <a:picLocks noChangeAspect="1"/>
          </p:cNvPicPr>
          <p:nvPr/>
        </p:nvPicPr>
        <p:blipFill>
          <a:blip r:embed="rId2"/>
          <a:stretch>
            <a:fillRect/>
          </a:stretch>
        </p:blipFill>
        <p:spPr>
          <a:xfrm>
            <a:off x="1751756" y="2504254"/>
            <a:ext cx="5640486" cy="2700000"/>
          </a:xfrm>
          <a:prstGeom prst="rect">
            <a:avLst/>
          </a:prstGeom>
        </p:spPr>
      </p:pic>
    </p:spTree>
    <p:extLst>
      <p:ext uri="{BB962C8B-B14F-4D97-AF65-F5344CB8AC3E}">
        <p14:creationId xmlns:p14="http://schemas.microsoft.com/office/powerpoint/2010/main" val="17094814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testo 4">
            <a:extLst>
              <a:ext uri="{FF2B5EF4-FFF2-40B4-BE49-F238E27FC236}">
                <a16:creationId xmlns:a16="http://schemas.microsoft.com/office/drawing/2014/main" id="{4BFDB6AF-1B33-EFB4-4CF1-887B80C3846B}"/>
              </a:ext>
            </a:extLst>
          </p:cNvPr>
          <p:cNvSpPr>
            <a:spLocks noGrp="1"/>
          </p:cNvSpPr>
          <p:nvPr>
            <p:ph type="body" sz="quarter" idx="13"/>
          </p:nvPr>
        </p:nvSpPr>
        <p:spPr/>
        <p:txBody>
          <a:bodyPr/>
          <a:lstStyle/>
          <a:p>
            <a:endParaRPr lang="it-IT"/>
          </a:p>
        </p:txBody>
      </p:sp>
      <p:sp>
        <p:nvSpPr>
          <p:cNvPr id="2" name="Titolo 1">
            <a:extLst>
              <a:ext uri="{FF2B5EF4-FFF2-40B4-BE49-F238E27FC236}">
                <a16:creationId xmlns:a16="http://schemas.microsoft.com/office/drawing/2014/main" id="{34017AB8-0264-49A1-8163-86FBB925A48F}"/>
              </a:ext>
            </a:extLst>
          </p:cNvPr>
          <p:cNvSpPr>
            <a:spLocks noGrp="1"/>
          </p:cNvSpPr>
          <p:nvPr>
            <p:ph type="title" idx="4294967295"/>
          </p:nvPr>
        </p:nvSpPr>
        <p:spPr>
          <a:xfrm>
            <a:off x="129183" y="335772"/>
            <a:ext cx="8939212" cy="466725"/>
          </a:xfrm>
        </p:spPr>
        <p:txBody>
          <a:bodyPr>
            <a:normAutofit fontScale="90000"/>
          </a:bodyPr>
          <a:lstStyle/>
          <a:p>
            <a:r>
              <a:rPr lang="en-US" dirty="0"/>
              <a:t>Unsupervised Learning Example of Clustering</a:t>
            </a:r>
          </a:p>
        </p:txBody>
      </p:sp>
      <p:pic>
        <p:nvPicPr>
          <p:cNvPr id="6" name="Picture 2">
            <a:extLst>
              <a:ext uri="{FF2B5EF4-FFF2-40B4-BE49-F238E27FC236}">
                <a16:creationId xmlns:a16="http://schemas.microsoft.com/office/drawing/2014/main" id="{29C4382C-0558-487A-A24C-A04460046CE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4375" y="2166986"/>
            <a:ext cx="7715250" cy="32646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19595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testo 2">
            <a:extLst>
              <a:ext uri="{FF2B5EF4-FFF2-40B4-BE49-F238E27FC236}">
                <a16:creationId xmlns:a16="http://schemas.microsoft.com/office/drawing/2014/main" id="{AD24ED16-394D-43FF-B90E-C29DE1BEC3F7}"/>
              </a:ext>
            </a:extLst>
          </p:cNvPr>
          <p:cNvSpPr>
            <a:spLocks noGrp="1"/>
          </p:cNvSpPr>
          <p:nvPr>
            <p:ph type="body" sz="quarter" idx="13"/>
          </p:nvPr>
        </p:nvSpPr>
        <p:spPr/>
        <p:txBody>
          <a:bodyPr/>
          <a:lstStyle/>
          <a:p>
            <a:endParaRPr lang="it-IT"/>
          </a:p>
        </p:txBody>
      </p:sp>
      <p:sp>
        <p:nvSpPr>
          <p:cNvPr id="4" name="Rettangolo arrotondato 3"/>
          <p:cNvSpPr/>
          <p:nvPr/>
        </p:nvSpPr>
        <p:spPr>
          <a:xfrm>
            <a:off x="1357290" y="13516"/>
            <a:ext cx="6268685" cy="1178727"/>
          </a:xfrm>
          <a:prstGeom prst="roundRect">
            <a:avLst/>
          </a:prstGeom>
          <a:ln/>
        </p:spPr>
        <p:style>
          <a:lnRef idx="2">
            <a:schemeClr val="accent2"/>
          </a:lnRef>
          <a:fillRef idx="1">
            <a:schemeClr val="lt1"/>
          </a:fillRef>
          <a:effectRef idx="0">
            <a:schemeClr val="accent2"/>
          </a:effectRef>
          <a:fontRef idx="minor">
            <a:schemeClr val="dk1"/>
          </a:fontRef>
        </p:style>
        <p:txBody>
          <a:bodyPr rtlCol="0" anchor="ctr"/>
          <a:lstStyle/>
          <a:p>
            <a:pPr algn="ctr"/>
            <a:r>
              <a:rPr lang="en-GB" sz="2100" b="1" dirty="0">
                <a:solidFill>
                  <a:srgbClr val="EF4529"/>
                </a:solidFill>
              </a:rPr>
              <a:t>Non-classical algorithms (Soft Computing)</a:t>
            </a:r>
          </a:p>
          <a:p>
            <a:pPr algn="ctr"/>
            <a:r>
              <a:rPr lang="en-GB" sz="1500" dirty="0">
                <a:solidFill>
                  <a:schemeClr val="tx1"/>
                </a:solidFill>
              </a:rPr>
              <a:t>they deal with socially, </a:t>
            </a:r>
            <a:r>
              <a:rPr lang="en-GB" sz="1500" dirty="0" err="1">
                <a:solidFill>
                  <a:schemeClr val="tx1"/>
                </a:solidFill>
              </a:rPr>
              <a:t>phisically</a:t>
            </a:r>
            <a:r>
              <a:rPr lang="en-GB" sz="1500" dirty="0">
                <a:solidFill>
                  <a:schemeClr val="tx1"/>
                </a:solidFill>
              </a:rPr>
              <a:t> and/or biologically inspired paradigms</a:t>
            </a:r>
            <a:endParaRPr lang="it-IT" sz="1500" dirty="0">
              <a:solidFill>
                <a:schemeClr val="tx1"/>
              </a:solidFill>
            </a:endParaRPr>
          </a:p>
        </p:txBody>
      </p:sp>
      <p:pic>
        <p:nvPicPr>
          <p:cNvPr id="6" name="Picture 3" descr="C:\Quaranta\Dottorato\ProfMonti\Workshop vibrazioni\technology_genetic.jpg"/>
          <p:cNvPicPr>
            <a:picLocks noChangeAspect="1" noChangeArrowheads="1"/>
          </p:cNvPicPr>
          <p:nvPr/>
        </p:nvPicPr>
        <p:blipFill>
          <a:blip r:embed="rId3" cstate="print">
            <a:lum bright="55000" contrast="3000"/>
          </a:blip>
          <a:srcRect l="3309" t="4043" r="4043" b="3309"/>
          <a:stretch>
            <a:fillRect/>
          </a:stretch>
        </p:blipFill>
        <p:spPr bwMode="auto">
          <a:xfrm>
            <a:off x="372510" y="5112628"/>
            <a:ext cx="1285884" cy="1285884"/>
          </a:xfrm>
          <a:prstGeom prst="rect">
            <a:avLst/>
          </a:prstGeom>
          <a:noFill/>
        </p:spPr>
      </p:pic>
      <p:pic>
        <p:nvPicPr>
          <p:cNvPr id="7" name="Immagine 6" descr="BRAIN.jpg"/>
          <p:cNvPicPr>
            <a:picLocks noChangeAspect="1"/>
          </p:cNvPicPr>
          <p:nvPr/>
        </p:nvPicPr>
        <p:blipFill>
          <a:blip r:embed="rId4" cstate="print">
            <a:lum bright="55000" contrast="-67000"/>
          </a:blip>
          <a:stretch>
            <a:fillRect/>
          </a:stretch>
        </p:blipFill>
        <p:spPr>
          <a:xfrm>
            <a:off x="7898981" y="2316048"/>
            <a:ext cx="1251131" cy="1446620"/>
          </a:xfrm>
          <a:prstGeom prst="rect">
            <a:avLst/>
          </a:prstGeom>
        </p:spPr>
      </p:pic>
      <p:sp>
        <p:nvSpPr>
          <p:cNvPr id="8" name="Rettangolo arrotondato 7"/>
          <p:cNvSpPr/>
          <p:nvPr/>
        </p:nvSpPr>
        <p:spPr>
          <a:xfrm>
            <a:off x="1169777" y="2156039"/>
            <a:ext cx="6643710" cy="696521"/>
          </a:xfrm>
          <a:prstGeom prst="roundRect">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r>
              <a:rPr lang="it-IT" sz="1500" dirty="0"/>
              <a:t>In this field, the most popular soft computing techniques are </a:t>
            </a:r>
            <a:r>
              <a:rPr lang="it-IT" sz="1500" b="1" dirty="0"/>
              <a:t>Artificial Neural Networks</a:t>
            </a:r>
            <a:r>
              <a:rPr lang="it-IT" sz="1500" dirty="0"/>
              <a:t> and </a:t>
            </a:r>
            <a:r>
              <a:rPr lang="it-IT" sz="1500" b="1" dirty="0"/>
              <a:t>Evolutionary Algorithms (EA)</a:t>
            </a:r>
          </a:p>
        </p:txBody>
      </p:sp>
      <p:sp>
        <p:nvSpPr>
          <p:cNvPr id="9" name="Segnaposto contenuto 12"/>
          <p:cNvSpPr txBox="1">
            <a:spLocks/>
          </p:cNvSpPr>
          <p:nvPr/>
        </p:nvSpPr>
        <p:spPr>
          <a:xfrm>
            <a:off x="372510" y="3424119"/>
            <a:ext cx="8271852" cy="1688509"/>
          </a:xfrm>
          <a:prstGeom prst="rect">
            <a:avLst/>
          </a:prstGeom>
        </p:spPr>
        <p:txBody>
          <a:bodyPr vert="horz" lIns="68580" tIns="34290" rIns="68580" bIns="34290" rtlCol="0">
            <a:noAutofit/>
          </a:bodyPr>
          <a:lstStyle/>
          <a:p>
            <a:pPr marL="257175" indent="-257175" algn="just">
              <a:spcBef>
                <a:spcPct val="20000"/>
              </a:spcBef>
              <a:buClr>
                <a:srgbClr val="EF4529"/>
              </a:buClr>
              <a:defRPr/>
            </a:pPr>
            <a:r>
              <a:rPr lang="en-US" sz="1500" b="1" dirty="0">
                <a:solidFill>
                  <a:srgbClr val="EF4529"/>
                </a:solidFill>
              </a:rPr>
              <a:t>Artificial Neural Networks</a:t>
            </a:r>
            <a:r>
              <a:rPr lang="en-US" sz="1500" dirty="0">
                <a:solidFill>
                  <a:srgbClr val="EF4529"/>
                </a:solidFill>
              </a:rPr>
              <a:t> </a:t>
            </a:r>
            <a:r>
              <a:rPr lang="en-US" sz="1500" dirty="0"/>
              <a:t>(ANN) aim at reproducing some of the most important brain operations for virtue of two stages, the network training (or learning) phase and the validation phase.</a:t>
            </a:r>
          </a:p>
          <a:p>
            <a:pPr marL="257175" indent="-257175" algn="just">
              <a:spcBef>
                <a:spcPct val="20000"/>
              </a:spcBef>
              <a:buClr>
                <a:srgbClr val="EF4529"/>
              </a:buClr>
              <a:defRPr/>
            </a:pPr>
            <a:endParaRPr lang="en-US" sz="1500" dirty="0"/>
          </a:p>
          <a:p>
            <a:pPr marL="257175" indent="-257175">
              <a:spcBef>
                <a:spcPct val="20000"/>
              </a:spcBef>
              <a:buClr>
                <a:srgbClr val="EF4529"/>
              </a:buClr>
              <a:defRPr/>
            </a:pPr>
            <a:r>
              <a:rPr lang="en-US" sz="1500" dirty="0"/>
              <a:t>Synthetically, during a succession of generations, </a:t>
            </a:r>
            <a:r>
              <a:rPr lang="en-US" sz="1500" b="1" dirty="0">
                <a:solidFill>
                  <a:srgbClr val="EF4529"/>
                </a:solidFill>
              </a:rPr>
              <a:t>Evolutionary Algorithms </a:t>
            </a:r>
            <a:r>
              <a:rPr lang="en-US" sz="1500" dirty="0"/>
              <a:t>(EA) based methods generate new points in the admissible search space by applying operators on the current solution set and “statistically” move towards more optimal places in virtue of a given strife of survival. </a:t>
            </a:r>
            <a:endParaRPr lang="it-IT" sz="1500" dirty="0"/>
          </a:p>
        </p:txBody>
      </p:sp>
    </p:spTree>
    <p:extLst>
      <p:ext uri="{BB962C8B-B14F-4D97-AF65-F5344CB8AC3E}">
        <p14:creationId xmlns:p14="http://schemas.microsoft.com/office/powerpoint/2010/main" val="18806936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Segnaposto testo 6">
            <a:extLst>
              <a:ext uri="{FF2B5EF4-FFF2-40B4-BE49-F238E27FC236}">
                <a16:creationId xmlns:a16="http://schemas.microsoft.com/office/drawing/2014/main" id="{F672296B-2781-F888-957C-2493E7DA8C3D}"/>
              </a:ext>
            </a:extLst>
          </p:cNvPr>
          <p:cNvSpPr>
            <a:spLocks noGrp="1"/>
          </p:cNvSpPr>
          <p:nvPr>
            <p:ph type="body" sz="quarter" idx="13"/>
          </p:nvPr>
        </p:nvSpPr>
        <p:spPr/>
        <p:txBody>
          <a:bodyPr/>
          <a:lstStyle/>
          <a:p>
            <a:endParaRPr lang="it-IT"/>
          </a:p>
        </p:txBody>
      </p:sp>
      <p:graphicFrame>
        <p:nvGraphicFramePr>
          <p:cNvPr id="4" name="Segnaposto contenuto 3">
            <a:extLst>
              <a:ext uri="{FF2B5EF4-FFF2-40B4-BE49-F238E27FC236}">
                <a16:creationId xmlns:a16="http://schemas.microsoft.com/office/drawing/2014/main" id="{B54A90A4-71F1-E7A9-7F81-CB7DF780EE9A}"/>
              </a:ext>
            </a:extLst>
          </p:cNvPr>
          <p:cNvGraphicFramePr>
            <a:graphicFrameLocks noGrp="1"/>
          </p:cNvGraphicFramePr>
          <p:nvPr>
            <p:ph idx="4294967295"/>
            <p:extLst>
              <p:ext uri="{D42A27DB-BD31-4B8C-83A1-F6EECF244321}">
                <p14:modId xmlns:p14="http://schemas.microsoft.com/office/powerpoint/2010/main" val="3006898795"/>
              </p:ext>
            </p:extLst>
          </p:nvPr>
        </p:nvGraphicFramePr>
        <p:xfrm>
          <a:off x="0" y="1925638"/>
          <a:ext cx="7886700" cy="43576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itle 1"/>
          <p:cNvSpPr>
            <a:spLocks noGrp="1"/>
          </p:cNvSpPr>
          <p:nvPr>
            <p:ph type="title" idx="4294967295"/>
          </p:nvPr>
        </p:nvSpPr>
        <p:spPr>
          <a:xfrm>
            <a:off x="414866" y="26988"/>
            <a:ext cx="7880350" cy="1016000"/>
          </a:xfrm>
        </p:spPr>
        <p:txBody>
          <a:bodyPr anchor="b">
            <a:normAutofit/>
          </a:bodyPr>
          <a:lstStyle/>
          <a:p>
            <a:pPr algn="ctr"/>
            <a:r>
              <a:rPr dirty="0"/>
              <a:t>AI </a:t>
            </a:r>
            <a:r>
              <a:rPr dirty="0" err="1"/>
              <a:t>Tradizionale</a:t>
            </a:r>
            <a:r>
              <a:rPr dirty="0"/>
              <a:t> vs AI </a:t>
            </a:r>
            <a:r>
              <a:rPr dirty="0" err="1"/>
              <a:t>Generativa</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testo 4">
            <a:extLst>
              <a:ext uri="{FF2B5EF4-FFF2-40B4-BE49-F238E27FC236}">
                <a16:creationId xmlns:a16="http://schemas.microsoft.com/office/drawing/2014/main" id="{85CA47CD-EDA4-CBE3-E6F4-D98BB137D447}"/>
              </a:ext>
            </a:extLst>
          </p:cNvPr>
          <p:cNvSpPr>
            <a:spLocks noGrp="1"/>
          </p:cNvSpPr>
          <p:nvPr>
            <p:ph type="body" sz="quarter" idx="13"/>
          </p:nvPr>
        </p:nvSpPr>
        <p:spPr/>
        <p:txBody>
          <a:bodyPr/>
          <a:lstStyle/>
          <a:p>
            <a:endParaRPr lang="it-IT"/>
          </a:p>
        </p:txBody>
      </p:sp>
      <p:sp>
        <p:nvSpPr>
          <p:cNvPr id="2" name="Titolo 1">
            <a:extLst>
              <a:ext uri="{FF2B5EF4-FFF2-40B4-BE49-F238E27FC236}">
                <a16:creationId xmlns:a16="http://schemas.microsoft.com/office/drawing/2014/main" id="{CB4CBA71-A376-4A4F-87EB-A2A1FE6A486E}"/>
              </a:ext>
            </a:extLst>
          </p:cNvPr>
          <p:cNvSpPr>
            <a:spLocks noGrp="1"/>
          </p:cNvSpPr>
          <p:nvPr>
            <p:ph type="title" idx="4294967295"/>
          </p:nvPr>
        </p:nvSpPr>
        <p:spPr>
          <a:xfrm>
            <a:off x="60655" y="505320"/>
            <a:ext cx="9076267" cy="1325563"/>
          </a:xfrm>
        </p:spPr>
        <p:txBody>
          <a:bodyPr>
            <a:normAutofit/>
          </a:bodyPr>
          <a:lstStyle/>
          <a:p>
            <a:pPr algn="ctr"/>
            <a:r>
              <a:rPr lang="en-US" dirty="0"/>
              <a:t>Soft computing </a:t>
            </a:r>
            <a:br>
              <a:rPr lang="en-US" dirty="0"/>
            </a:br>
            <a:r>
              <a:rPr lang="en-US" dirty="0"/>
              <a:t> Conventional Computing</a:t>
            </a:r>
          </a:p>
        </p:txBody>
      </p:sp>
      <p:graphicFrame>
        <p:nvGraphicFramePr>
          <p:cNvPr id="6" name="Content Placeholder 6">
            <a:extLst>
              <a:ext uri="{FF2B5EF4-FFF2-40B4-BE49-F238E27FC236}">
                <a16:creationId xmlns:a16="http://schemas.microsoft.com/office/drawing/2014/main" id="{1F9D99E4-5834-45B0-ABBB-718EFBB7133B}"/>
              </a:ext>
            </a:extLst>
          </p:cNvPr>
          <p:cNvGraphicFramePr>
            <a:graphicFrameLocks/>
          </p:cNvGraphicFramePr>
          <p:nvPr/>
        </p:nvGraphicFramePr>
        <p:xfrm>
          <a:off x="1748925" y="2443775"/>
          <a:ext cx="5657850" cy="2914652"/>
        </p:xfrm>
        <a:graphic>
          <a:graphicData uri="http://schemas.openxmlformats.org/drawingml/2006/table">
            <a:tbl>
              <a:tblPr firstRow="1" bandRow="1">
                <a:tableStyleId>{00A15C55-8517-42AA-B614-E9B94910E393}</a:tableStyleId>
              </a:tblPr>
              <a:tblGrid>
                <a:gridCol w="2828925">
                  <a:extLst>
                    <a:ext uri="{9D8B030D-6E8A-4147-A177-3AD203B41FA5}">
                      <a16:colId xmlns:a16="http://schemas.microsoft.com/office/drawing/2014/main" val="20000"/>
                    </a:ext>
                  </a:extLst>
                </a:gridCol>
                <a:gridCol w="2828925">
                  <a:extLst>
                    <a:ext uri="{9D8B030D-6E8A-4147-A177-3AD203B41FA5}">
                      <a16:colId xmlns:a16="http://schemas.microsoft.com/office/drawing/2014/main" val="20001"/>
                    </a:ext>
                  </a:extLst>
                </a:gridCol>
              </a:tblGrid>
              <a:tr h="687559">
                <a:tc>
                  <a:txBody>
                    <a:bodyPr/>
                    <a:lstStyle/>
                    <a:p>
                      <a:pPr algn="ctr"/>
                      <a:r>
                        <a:rPr lang="en-US" sz="1500" dirty="0">
                          <a:solidFill>
                            <a:srgbClr val="FFFFFF"/>
                          </a:solidFill>
                        </a:rPr>
                        <a:t>Hard Computing</a:t>
                      </a:r>
                    </a:p>
                    <a:p>
                      <a:pPr algn="ctr"/>
                      <a:r>
                        <a:rPr lang="en-US" sz="1500" dirty="0">
                          <a:solidFill>
                            <a:srgbClr val="FFFFFF"/>
                          </a:solidFill>
                        </a:rPr>
                        <a:t>(Conventional)</a:t>
                      </a:r>
                    </a:p>
                  </a:txBody>
                  <a:tcPr marL="68580" marR="68580" marT="34290" marB="34290"/>
                </a:tc>
                <a:tc>
                  <a:txBody>
                    <a:bodyPr/>
                    <a:lstStyle/>
                    <a:p>
                      <a:pPr algn="ctr"/>
                      <a:r>
                        <a:rPr lang="en-US" sz="1500" dirty="0">
                          <a:solidFill>
                            <a:srgbClr val="FFFFFF"/>
                          </a:solidFill>
                        </a:rPr>
                        <a:t>Soft Computing</a:t>
                      </a:r>
                    </a:p>
                  </a:txBody>
                  <a:tcPr marL="68580" marR="68580" marT="34290" marB="34290"/>
                </a:tc>
                <a:extLst>
                  <a:ext uri="{0D108BD9-81ED-4DB2-BD59-A6C34878D82A}">
                    <a16:rowId xmlns:a16="http://schemas.microsoft.com/office/drawing/2014/main" val="10000"/>
                  </a:ext>
                </a:extLst>
              </a:tr>
              <a:tr h="567983">
                <a:tc>
                  <a:txBody>
                    <a:bodyPr/>
                    <a:lstStyle/>
                    <a:p>
                      <a:pPr>
                        <a:buFont typeface="Wingdings" pitchFamily="2" charset="2"/>
                        <a:buNone/>
                      </a:pPr>
                      <a:r>
                        <a:rPr lang="en-US" sz="1200" dirty="0"/>
                        <a:t>Requires</a:t>
                      </a:r>
                      <a:r>
                        <a:rPr lang="en-US" sz="1200" baseline="0" dirty="0"/>
                        <a:t> precisely stated analytical model and a lot of computation time.</a:t>
                      </a:r>
                      <a:endParaRPr lang="en-US" sz="1200" dirty="0"/>
                    </a:p>
                  </a:txBody>
                  <a:tcPr marL="68580" marR="68580" marT="34290" marB="34290"/>
                </a:tc>
                <a:tc>
                  <a:txBody>
                    <a:bodyPr/>
                    <a:lstStyle/>
                    <a:p>
                      <a:pPr>
                        <a:buFont typeface="Wingdings" pitchFamily="2" charset="2"/>
                        <a:buNone/>
                      </a:pPr>
                      <a:r>
                        <a:rPr lang="en-US" sz="1200" dirty="0"/>
                        <a:t>Tolerant</a:t>
                      </a:r>
                      <a:r>
                        <a:rPr lang="en-US" sz="1200" baseline="0" dirty="0"/>
                        <a:t> of imprecision, uncertainty and approximation.</a:t>
                      </a:r>
                      <a:endParaRPr lang="en-US" sz="1200" dirty="0"/>
                    </a:p>
                  </a:txBody>
                  <a:tcPr marL="68580" marR="68580" marT="34290" marB="34290"/>
                </a:tc>
                <a:extLst>
                  <a:ext uri="{0D108BD9-81ED-4DB2-BD59-A6C34878D82A}">
                    <a16:rowId xmlns:a16="http://schemas.microsoft.com/office/drawing/2014/main" val="10001"/>
                  </a:ext>
                </a:extLst>
              </a:tr>
              <a:tr h="567983">
                <a:tc>
                  <a:txBody>
                    <a:bodyPr/>
                    <a:lstStyle/>
                    <a:p>
                      <a:pPr>
                        <a:buFont typeface="Wingdings" pitchFamily="2" charset="2"/>
                        <a:buNone/>
                      </a:pPr>
                      <a:r>
                        <a:rPr lang="en-US" sz="1200" dirty="0"/>
                        <a:t>Based on binary logic, numerical analysis</a:t>
                      </a:r>
                      <a:r>
                        <a:rPr lang="en-US" sz="1200" baseline="0" dirty="0"/>
                        <a:t> and crisp software.</a:t>
                      </a:r>
                      <a:endParaRPr lang="en-US" sz="1200" dirty="0"/>
                    </a:p>
                  </a:txBody>
                  <a:tcPr marL="68580" marR="68580" marT="34290" marB="34290"/>
                </a:tc>
                <a:tc>
                  <a:txBody>
                    <a:bodyPr/>
                    <a:lstStyle/>
                    <a:p>
                      <a:r>
                        <a:rPr lang="en-US" sz="1200" dirty="0"/>
                        <a:t>Based on fuzzy logic, neural</a:t>
                      </a:r>
                      <a:r>
                        <a:rPr lang="en-US" sz="1200" baseline="0" dirty="0"/>
                        <a:t> networks and probabilistic reasoning.</a:t>
                      </a:r>
                      <a:endParaRPr lang="en-US" sz="1200" dirty="0"/>
                    </a:p>
                  </a:txBody>
                  <a:tcPr marL="68580" marR="68580" marT="34290" marB="34290"/>
                </a:tc>
                <a:extLst>
                  <a:ext uri="{0D108BD9-81ED-4DB2-BD59-A6C34878D82A}">
                    <a16:rowId xmlns:a16="http://schemas.microsoft.com/office/drawing/2014/main" val="10002"/>
                  </a:ext>
                </a:extLst>
              </a:tr>
              <a:tr h="363709">
                <a:tc>
                  <a:txBody>
                    <a:bodyPr/>
                    <a:lstStyle/>
                    <a:p>
                      <a:pPr>
                        <a:buFont typeface="Wingdings" pitchFamily="2" charset="2"/>
                        <a:buNone/>
                      </a:pPr>
                      <a:r>
                        <a:rPr lang="en-US" sz="1200" dirty="0"/>
                        <a:t>Requires</a:t>
                      </a:r>
                      <a:r>
                        <a:rPr lang="en-US" sz="1200" baseline="0" dirty="0"/>
                        <a:t> programs to be written.</a:t>
                      </a:r>
                      <a:endParaRPr lang="en-US" sz="1200" dirty="0"/>
                    </a:p>
                  </a:txBody>
                  <a:tcPr marL="68580" marR="68580" marT="34290" marB="34290"/>
                </a:tc>
                <a:tc>
                  <a:txBody>
                    <a:bodyPr/>
                    <a:lstStyle/>
                    <a:p>
                      <a:r>
                        <a:rPr lang="en-US" sz="1200" dirty="0"/>
                        <a:t>Can evolve its own programs.</a:t>
                      </a:r>
                    </a:p>
                  </a:txBody>
                  <a:tcPr marL="68580" marR="68580" marT="34290" marB="34290"/>
                </a:tc>
                <a:extLst>
                  <a:ext uri="{0D108BD9-81ED-4DB2-BD59-A6C34878D82A}">
                    <a16:rowId xmlns:a16="http://schemas.microsoft.com/office/drawing/2014/main" val="10003"/>
                  </a:ext>
                </a:extLst>
              </a:tr>
              <a:tr h="363709">
                <a:tc>
                  <a:txBody>
                    <a:bodyPr/>
                    <a:lstStyle/>
                    <a:p>
                      <a:pPr>
                        <a:buFont typeface="Wingdings" pitchFamily="2" charset="2"/>
                        <a:buNone/>
                      </a:pPr>
                      <a:r>
                        <a:rPr lang="en-US" sz="1200" dirty="0"/>
                        <a:t>Deterministic. </a:t>
                      </a:r>
                    </a:p>
                  </a:txBody>
                  <a:tcPr marL="68580" marR="68580" marT="34290" marB="34290"/>
                </a:tc>
                <a:tc>
                  <a:txBody>
                    <a:bodyPr/>
                    <a:lstStyle/>
                    <a:p>
                      <a:r>
                        <a:rPr lang="en-US" sz="1200" dirty="0"/>
                        <a:t>Incorporates stochasticity.</a:t>
                      </a:r>
                    </a:p>
                  </a:txBody>
                  <a:tcPr marL="68580" marR="68580" marT="34290" marB="34290"/>
                </a:tc>
                <a:extLst>
                  <a:ext uri="{0D108BD9-81ED-4DB2-BD59-A6C34878D82A}">
                    <a16:rowId xmlns:a16="http://schemas.microsoft.com/office/drawing/2014/main" val="10004"/>
                  </a:ext>
                </a:extLst>
              </a:tr>
              <a:tr h="363709">
                <a:tc>
                  <a:txBody>
                    <a:bodyPr/>
                    <a:lstStyle/>
                    <a:p>
                      <a:pPr>
                        <a:buFont typeface="Wingdings" pitchFamily="2" charset="2"/>
                        <a:buNone/>
                      </a:pPr>
                      <a:r>
                        <a:rPr lang="en-US" sz="1200" dirty="0"/>
                        <a:t>Strictly sequential.</a:t>
                      </a:r>
                    </a:p>
                  </a:txBody>
                  <a:tcPr marL="68580" marR="68580" marT="34290" marB="34290"/>
                </a:tc>
                <a:tc>
                  <a:txBody>
                    <a:bodyPr/>
                    <a:lstStyle/>
                    <a:p>
                      <a:r>
                        <a:rPr lang="en-US" sz="1200" dirty="0"/>
                        <a:t>Allows parallel computations.</a:t>
                      </a:r>
                    </a:p>
                  </a:txBody>
                  <a:tcPr marL="68580" marR="68580" marT="34290" marB="34290"/>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4103166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testo 4">
            <a:extLst>
              <a:ext uri="{FF2B5EF4-FFF2-40B4-BE49-F238E27FC236}">
                <a16:creationId xmlns:a16="http://schemas.microsoft.com/office/drawing/2014/main" id="{909C819A-F6D7-B3DA-B1C6-40A6F329712D}"/>
              </a:ext>
            </a:extLst>
          </p:cNvPr>
          <p:cNvSpPr>
            <a:spLocks noGrp="1"/>
          </p:cNvSpPr>
          <p:nvPr>
            <p:ph type="body" sz="quarter" idx="13"/>
          </p:nvPr>
        </p:nvSpPr>
        <p:spPr/>
        <p:txBody>
          <a:bodyPr/>
          <a:lstStyle/>
          <a:p>
            <a:endParaRPr lang="it-IT"/>
          </a:p>
        </p:txBody>
      </p:sp>
      <p:sp>
        <p:nvSpPr>
          <p:cNvPr id="2" name="Titolo 1">
            <a:extLst>
              <a:ext uri="{FF2B5EF4-FFF2-40B4-BE49-F238E27FC236}">
                <a16:creationId xmlns:a16="http://schemas.microsoft.com/office/drawing/2014/main" id="{EFF83163-3F0E-4ED1-8D90-A86625D4F918}"/>
              </a:ext>
            </a:extLst>
          </p:cNvPr>
          <p:cNvSpPr>
            <a:spLocks noGrp="1"/>
          </p:cNvSpPr>
          <p:nvPr>
            <p:ph type="title" idx="4294967295"/>
          </p:nvPr>
        </p:nvSpPr>
        <p:spPr>
          <a:xfrm>
            <a:off x="-20687" y="0"/>
            <a:ext cx="9144001" cy="1325563"/>
          </a:xfrm>
        </p:spPr>
        <p:txBody>
          <a:bodyPr>
            <a:normAutofit/>
          </a:bodyPr>
          <a:lstStyle/>
          <a:p>
            <a:pPr algn="ctr"/>
            <a:r>
              <a:rPr lang="en-US" dirty="0"/>
              <a:t>Artificial Intelligence and Engineering</a:t>
            </a:r>
          </a:p>
        </p:txBody>
      </p:sp>
      <p:pic>
        <p:nvPicPr>
          <p:cNvPr id="6" name="Immagine 5">
            <a:extLst>
              <a:ext uri="{FF2B5EF4-FFF2-40B4-BE49-F238E27FC236}">
                <a16:creationId xmlns:a16="http://schemas.microsoft.com/office/drawing/2014/main" id="{C0AEED4F-399A-4CFC-B2EF-18C155AFA1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4843" y="1840336"/>
            <a:ext cx="7106014" cy="2041653"/>
          </a:xfrm>
          <a:prstGeom prst="rect">
            <a:avLst/>
          </a:prstGeom>
        </p:spPr>
      </p:pic>
      <p:pic>
        <p:nvPicPr>
          <p:cNvPr id="9" name="Immagine 8" descr="Immagine che contiene persona, uomo&#10;&#10;Descrizione generata automaticamente">
            <a:extLst>
              <a:ext uri="{FF2B5EF4-FFF2-40B4-BE49-F238E27FC236}">
                <a16:creationId xmlns:a16="http://schemas.microsoft.com/office/drawing/2014/main" id="{BCF3A6E9-FF53-41DA-AB7A-F7C785FE44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93613" y="4036961"/>
            <a:ext cx="3450388" cy="1620000"/>
          </a:xfrm>
          <a:prstGeom prst="rect">
            <a:avLst/>
          </a:prstGeom>
        </p:spPr>
      </p:pic>
      <p:pic>
        <p:nvPicPr>
          <p:cNvPr id="10" name="Immagine 9" descr="Immagine che contiene testo, sport acquatico&#10;&#10;Descrizione generata automaticamente">
            <a:extLst>
              <a:ext uri="{FF2B5EF4-FFF2-40B4-BE49-F238E27FC236}">
                <a16:creationId xmlns:a16="http://schemas.microsoft.com/office/drawing/2014/main" id="{135244E1-E5EC-4EFB-94C0-08C1608BCDE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49644" y="4041362"/>
            <a:ext cx="3043969" cy="1620000"/>
          </a:xfrm>
          <a:prstGeom prst="rect">
            <a:avLst/>
          </a:prstGeom>
        </p:spPr>
      </p:pic>
      <p:pic>
        <p:nvPicPr>
          <p:cNvPr id="11" name="Immagine 10">
            <a:extLst>
              <a:ext uri="{FF2B5EF4-FFF2-40B4-BE49-F238E27FC236}">
                <a16:creationId xmlns:a16="http://schemas.microsoft.com/office/drawing/2014/main" id="{ED10387F-B9F4-468A-908B-3D0EC9F631A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687" y="4036961"/>
            <a:ext cx="2670331" cy="1620000"/>
          </a:xfrm>
          <a:prstGeom prst="rect">
            <a:avLst/>
          </a:prstGeom>
        </p:spPr>
      </p:pic>
    </p:spTree>
    <p:extLst>
      <p:ext uri="{BB962C8B-B14F-4D97-AF65-F5344CB8AC3E}">
        <p14:creationId xmlns:p14="http://schemas.microsoft.com/office/powerpoint/2010/main" val="54461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CasellaDiTesto 9">
            <a:extLst>
              <a:ext uri="{FF2B5EF4-FFF2-40B4-BE49-F238E27FC236}">
                <a16:creationId xmlns:a16="http://schemas.microsoft.com/office/drawing/2014/main" id="{825F886F-1035-40C5-8481-5EAB2C258CFF}"/>
              </a:ext>
            </a:extLst>
          </p:cNvPr>
          <p:cNvSpPr txBox="1"/>
          <p:nvPr/>
        </p:nvSpPr>
        <p:spPr>
          <a:xfrm>
            <a:off x="94666" y="1598404"/>
            <a:ext cx="8929911" cy="904094"/>
          </a:xfrm>
          <a:prstGeom prst="rect">
            <a:avLst/>
          </a:prstGeom>
        </p:spPr>
        <p:txBody>
          <a:bodyPr vert="horz" lIns="68580" tIns="34290" rIns="68580" bIns="34290" rtlCol="0" anchor="t" anchorCtr="0">
            <a:noAutofit/>
          </a:bodyPr>
          <a:lstStyle>
            <a:lvl1pPr algn="ctr">
              <a:lnSpc>
                <a:spcPct val="90000"/>
              </a:lnSpc>
              <a:spcBef>
                <a:spcPct val="0"/>
              </a:spcBef>
              <a:buNone/>
              <a:defRPr sz="4000">
                <a:solidFill>
                  <a:schemeClr val="tx1">
                    <a:lumMod val="75000"/>
                    <a:lumOff val="25000"/>
                  </a:schemeClr>
                </a:solidFill>
                <a:latin typeface="+mj-lt"/>
                <a:ea typeface="+mj-ea"/>
                <a:cs typeface="+mj-cs"/>
              </a:defRPr>
            </a:lvl1pPr>
          </a:lstStyle>
          <a:p>
            <a:r>
              <a:rPr lang="en-US" sz="2100"/>
              <a:t>Classification of main intelligent computational techniques</a:t>
            </a:r>
            <a:endParaRPr lang="en-US" sz="2100" dirty="0"/>
          </a:p>
        </p:txBody>
      </p:sp>
      <p:sp>
        <p:nvSpPr>
          <p:cNvPr id="2" name="CasellaDiTesto 1">
            <a:extLst>
              <a:ext uri="{FF2B5EF4-FFF2-40B4-BE49-F238E27FC236}">
                <a16:creationId xmlns:a16="http://schemas.microsoft.com/office/drawing/2014/main" id="{4E508FE9-F9D6-4194-A161-CDEA35B3E4A3}"/>
              </a:ext>
            </a:extLst>
          </p:cNvPr>
          <p:cNvSpPr txBox="1"/>
          <p:nvPr/>
        </p:nvSpPr>
        <p:spPr>
          <a:xfrm>
            <a:off x="107045" y="2674267"/>
            <a:ext cx="8929911" cy="3139321"/>
          </a:xfrm>
          <a:prstGeom prst="rect">
            <a:avLst/>
          </a:prstGeom>
          <a:noFill/>
        </p:spPr>
        <p:txBody>
          <a:bodyPr wrap="square" rtlCol="0">
            <a:spAutoFit/>
          </a:bodyPr>
          <a:lstStyle/>
          <a:p>
            <a:pPr marL="214313" indent="-214313">
              <a:buFont typeface="Arial" panose="020B0604020202020204" pitchFamily="34" charset="0"/>
              <a:buChar char="•"/>
            </a:pPr>
            <a:r>
              <a:rPr lang="en-US" dirty="0"/>
              <a:t>Pattern Recognition(PR): technique in which the main goal is to classify objects into a number of classes or categories</a:t>
            </a:r>
          </a:p>
          <a:p>
            <a:endParaRPr lang="en-US" dirty="0"/>
          </a:p>
          <a:p>
            <a:endParaRPr lang="en-US" dirty="0"/>
          </a:p>
          <a:p>
            <a:pPr marL="214313" indent="-214313">
              <a:buFont typeface="Arial" panose="020B0604020202020204" pitchFamily="34" charset="0"/>
              <a:buChar char="•"/>
            </a:pPr>
            <a:r>
              <a:rPr lang="en-US" dirty="0"/>
              <a:t>Machine Learning(ML): major subfield of artificial intelligence(AI) dealing with the study, design, and development of </a:t>
            </a:r>
            <a:r>
              <a:rPr lang="en-US" dirty="0" err="1"/>
              <a:t>algortihms</a:t>
            </a:r>
            <a:r>
              <a:rPr lang="en-US" dirty="0"/>
              <a:t> that can learn from the data itself and make predictions using learned data</a:t>
            </a:r>
          </a:p>
          <a:p>
            <a:pPr marL="214313" indent="-214313">
              <a:buFont typeface="Arial" panose="020B0604020202020204" pitchFamily="34" charset="0"/>
              <a:buChar char="•"/>
            </a:pPr>
            <a:endParaRPr lang="en-US" dirty="0"/>
          </a:p>
          <a:p>
            <a:endParaRPr lang="en-US" dirty="0"/>
          </a:p>
          <a:p>
            <a:pPr marL="214313" indent="-214313">
              <a:buFont typeface="Arial" panose="020B0604020202020204" pitchFamily="34" charset="0"/>
              <a:buChar char="•"/>
            </a:pPr>
            <a:r>
              <a:rPr lang="en-US" dirty="0"/>
              <a:t>Deep Learning(DL): a branch of machine learning, is composed of networks that can learn unsupervised from unstructured/unlabeled data</a:t>
            </a:r>
          </a:p>
        </p:txBody>
      </p:sp>
      <p:pic>
        <p:nvPicPr>
          <p:cNvPr id="5" name="Immagine 4">
            <a:extLst>
              <a:ext uri="{FF2B5EF4-FFF2-40B4-BE49-F238E27FC236}">
                <a16:creationId xmlns:a16="http://schemas.microsoft.com/office/drawing/2014/main" id="{CD12F3A0-BADC-4FEB-821C-40600CFCA8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59115" y="3553659"/>
            <a:ext cx="4801016" cy="1588908"/>
          </a:xfrm>
          <a:prstGeom prst="rect">
            <a:avLst/>
          </a:prstGeom>
        </p:spPr>
      </p:pic>
      <p:pic>
        <p:nvPicPr>
          <p:cNvPr id="9" name="Immagine 8">
            <a:extLst>
              <a:ext uri="{FF2B5EF4-FFF2-40B4-BE49-F238E27FC236}">
                <a16:creationId xmlns:a16="http://schemas.microsoft.com/office/drawing/2014/main" id="{ED504660-CD67-4DB7-AC5F-414E970BAD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59660" y="2534113"/>
            <a:ext cx="4230059" cy="3419627"/>
          </a:xfrm>
          <a:prstGeom prst="rect">
            <a:avLst/>
          </a:prstGeom>
        </p:spPr>
      </p:pic>
      <p:sp>
        <p:nvSpPr>
          <p:cNvPr id="3" name="Segnaposto testo 2">
            <a:extLst>
              <a:ext uri="{FF2B5EF4-FFF2-40B4-BE49-F238E27FC236}">
                <a16:creationId xmlns:a16="http://schemas.microsoft.com/office/drawing/2014/main" id="{951F542C-719A-34FB-0E1E-5039091F4F27}"/>
              </a:ext>
            </a:extLst>
          </p:cNvPr>
          <p:cNvSpPr>
            <a:spLocks noGrp="1"/>
          </p:cNvSpPr>
          <p:nvPr>
            <p:ph type="body" sz="quarter" idx="13"/>
          </p:nvPr>
        </p:nvSpPr>
        <p:spPr/>
        <p:txBody>
          <a:bodyPr/>
          <a:lstStyle/>
          <a:p>
            <a:endParaRPr lang="it-IT"/>
          </a:p>
        </p:txBody>
      </p:sp>
    </p:spTree>
    <p:extLst>
      <p:ext uri="{BB962C8B-B14F-4D97-AF65-F5344CB8AC3E}">
        <p14:creationId xmlns:p14="http://schemas.microsoft.com/office/powerpoint/2010/main" val="1343643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fade">
                                      <p:cBhvr>
                                        <p:cTn id="17" dur="500"/>
                                        <p:tgtEl>
                                          <p:spTgt spid="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2">
                                            <p:txEl>
                                              <p:pRg st="3" end="3"/>
                                            </p:txEl>
                                          </p:spTgt>
                                        </p:tgtEl>
                                      </p:cBhvr>
                                    </p:animEffect>
                                    <p:set>
                                      <p:cBhvr>
                                        <p:cTn id="22" dur="1" fill="hold">
                                          <p:stCondLst>
                                            <p:cond delay="499"/>
                                          </p:stCondLst>
                                        </p:cTn>
                                        <p:tgtEl>
                                          <p:spTgt spid="2">
                                            <p:txEl>
                                              <p:pRg st="3" end="3"/>
                                            </p:txEl>
                                          </p:spTgt>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2">
                                            <p:txEl>
                                              <p:pRg st="0" end="0"/>
                                            </p:txEl>
                                          </p:spTgt>
                                        </p:tgtEl>
                                      </p:cBhvr>
                                    </p:animEffect>
                                    <p:set>
                                      <p:cBhvr>
                                        <p:cTn id="27" dur="1" fill="hold">
                                          <p:stCondLst>
                                            <p:cond delay="499"/>
                                          </p:stCondLst>
                                        </p:cTn>
                                        <p:tgtEl>
                                          <p:spTgt spid="2">
                                            <p:txEl>
                                              <p:pRg st="0" end="0"/>
                                            </p:txEl>
                                          </p:spTgt>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500"/>
                                        <p:tgtEl>
                                          <p:spTgt spid="9"/>
                                        </p:tgtEl>
                                      </p:cBhvr>
                                    </p:animEffect>
                                    <p:set>
                                      <p:cBhvr>
                                        <p:cTn id="37" dur="1" fill="hold">
                                          <p:stCondLst>
                                            <p:cond delay="499"/>
                                          </p:stCondLst>
                                        </p:cTn>
                                        <p:tgtEl>
                                          <p:spTgt spid="9"/>
                                        </p:tgtEl>
                                        <p:attrNameLst>
                                          <p:attrName>style.visibility</p:attrName>
                                        </p:attrNameLst>
                                      </p:cBhvr>
                                      <p:to>
                                        <p:strVal val="hidden"/>
                                      </p:to>
                                    </p:set>
                                  </p:childTnLst>
                                </p:cTn>
                              </p:par>
                              <p:par>
                                <p:cTn id="38" presetID="10" presetClass="entr" presetSubtype="0" fill="hold" grpId="0" nodeType="withEffect">
                                  <p:stCondLst>
                                    <p:cond delay="0"/>
                                  </p:stCondLst>
                                  <p:childTnLst>
                                    <p:set>
                                      <p:cBhvr>
                                        <p:cTn id="39" dur="1" fill="hold">
                                          <p:stCondLst>
                                            <p:cond delay="0"/>
                                          </p:stCondLst>
                                        </p:cTn>
                                        <p:tgtEl>
                                          <p:spTgt spid="2">
                                            <p:txEl>
                                              <p:pRg st="6" end="6"/>
                                            </p:txEl>
                                          </p:spTgt>
                                        </p:tgtEl>
                                        <p:attrNameLst>
                                          <p:attrName>style.visibility</p:attrName>
                                        </p:attrNameLst>
                                      </p:cBhvr>
                                      <p:to>
                                        <p:strVal val="visible"/>
                                      </p:to>
                                    </p:set>
                                    <p:animEffect transition="in" filter="fade">
                                      <p:cBhvr>
                                        <p:cTn id="40"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allAtOnce"/>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a:extLst>
              <a:ext uri="{FF2B5EF4-FFF2-40B4-BE49-F238E27FC236}">
                <a16:creationId xmlns:a16="http://schemas.microsoft.com/office/drawing/2014/main" id="{504C6FB6-2E84-0E34-BF61-0E550285BE43}"/>
              </a:ext>
            </a:extLst>
          </p:cNvPr>
          <p:cNvSpPr>
            <a:spLocks noGrp="1"/>
          </p:cNvSpPr>
          <p:nvPr>
            <p:ph type="body" sz="quarter" idx="13"/>
          </p:nvPr>
        </p:nvSpPr>
        <p:spPr/>
        <p:txBody>
          <a:bodyPr/>
          <a:lstStyle/>
          <a:p>
            <a:endParaRPr lang="it-IT"/>
          </a:p>
        </p:txBody>
      </p:sp>
      <p:pic>
        <p:nvPicPr>
          <p:cNvPr id="7" name="Segnaposto contenuto 6">
            <a:extLst>
              <a:ext uri="{FF2B5EF4-FFF2-40B4-BE49-F238E27FC236}">
                <a16:creationId xmlns:a16="http://schemas.microsoft.com/office/drawing/2014/main" id="{522AB91D-4B9A-4DBD-9EB9-93AFC5B1E813}"/>
              </a:ext>
            </a:extLst>
          </p:cNvPr>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0" y="1611313"/>
            <a:ext cx="7059613" cy="4492625"/>
          </a:xfrm>
          <a:prstGeom prst="rect">
            <a:avLst/>
          </a:prstGeom>
        </p:spPr>
      </p:pic>
    </p:spTree>
    <p:extLst>
      <p:ext uri="{BB962C8B-B14F-4D97-AF65-F5344CB8AC3E}">
        <p14:creationId xmlns:p14="http://schemas.microsoft.com/office/powerpoint/2010/main" val="253407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a:extLst>
              <a:ext uri="{FF2B5EF4-FFF2-40B4-BE49-F238E27FC236}">
                <a16:creationId xmlns:a16="http://schemas.microsoft.com/office/drawing/2014/main" id="{C9E3B2E4-9FA9-4ACD-8B13-BAC6B42C6FB7}"/>
              </a:ext>
            </a:extLst>
          </p:cNvPr>
          <p:cNvSpPr>
            <a:spLocks noGrp="1"/>
          </p:cNvSpPr>
          <p:nvPr>
            <p:ph type="body" sz="quarter" idx="13"/>
          </p:nvPr>
        </p:nvSpPr>
        <p:spPr/>
        <p:txBody>
          <a:bodyPr>
            <a:normAutofit/>
          </a:bodyPr>
          <a:lstStyle/>
          <a:p>
            <a:r>
              <a:rPr lang="en-US">
                <a:solidFill>
                  <a:schemeClr val="tx1"/>
                </a:solidFill>
              </a:rPr>
              <a:t>Learning phase and Predictive model</a:t>
            </a:r>
            <a:endParaRPr lang="en-US" dirty="0">
              <a:solidFill>
                <a:schemeClr val="tx1"/>
              </a:solidFill>
            </a:endParaRPr>
          </a:p>
        </p:txBody>
      </p:sp>
      <p:sp>
        <p:nvSpPr>
          <p:cNvPr id="2" name="Titolo 1">
            <a:extLst>
              <a:ext uri="{FF2B5EF4-FFF2-40B4-BE49-F238E27FC236}">
                <a16:creationId xmlns:a16="http://schemas.microsoft.com/office/drawing/2014/main" id="{05B99671-5204-411C-B5AE-BF7C779CCD92}"/>
              </a:ext>
            </a:extLst>
          </p:cNvPr>
          <p:cNvSpPr>
            <a:spLocks noGrp="1"/>
          </p:cNvSpPr>
          <p:nvPr>
            <p:ph type="ctrTitle" idx="4294967295"/>
          </p:nvPr>
        </p:nvSpPr>
        <p:spPr>
          <a:xfrm>
            <a:off x="0" y="1303338"/>
            <a:ext cx="6858000" cy="319087"/>
          </a:xfrm>
        </p:spPr>
        <p:txBody>
          <a:bodyPr vert="horz" lIns="68580" tIns="34290" rIns="68580" bIns="34290" rtlCol="0" anchor="t" anchorCtr="0">
            <a:noAutofit/>
          </a:bodyPr>
          <a:lstStyle/>
          <a:p>
            <a:r>
              <a:rPr lang="en-US" sz="3000">
                <a:solidFill>
                  <a:schemeClr val="tx1">
                    <a:lumMod val="75000"/>
                    <a:lumOff val="25000"/>
                  </a:schemeClr>
                </a:solidFill>
              </a:rPr>
              <a:t>Supervised Learning</a:t>
            </a:r>
            <a:endParaRPr lang="en-US" sz="3000" dirty="0">
              <a:solidFill>
                <a:schemeClr val="tx1">
                  <a:lumMod val="75000"/>
                  <a:lumOff val="25000"/>
                </a:schemeClr>
              </a:solidFill>
            </a:endParaRPr>
          </a:p>
        </p:txBody>
      </p:sp>
      <p:pic>
        <p:nvPicPr>
          <p:cNvPr id="4" name="Immagine 3">
            <a:extLst>
              <a:ext uri="{FF2B5EF4-FFF2-40B4-BE49-F238E27FC236}">
                <a16:creationId xmlns:a16="http://schemas.microsoft.com/office/drawing/2014/main" id="{6FEEBDBF-25A6-4E6D-91D0-2BBCCD03C7D3}"/>
              </a:ext>
            </a:extLst>
          </p:cNvPr>
          <p:cNvPicPr>
            <a:picLocks noChangeAspect="1"/>
          </p:cNvPicPr>
          <p:nvPr/>
        </p:nvPicPr>
        <p:blipFill rotWithShape="1">
          <a:blip r:embed="rId2"/>
          <a:srcRect r="245"/>
          <a:stretch/>
        </p:blipFill>
        <p:spPr>
          <a:xfrm>
            <a:off x="417616" y="2584137"/>
            <a:ext cx="4571701" cy="2654931"/>
          </a:xfrm>
          <a:prstGeom prst="rect">
            <a:avLst/>
          </a:prstGeom>
        </p:spPr>
      </p:pic>
      <p:sp>
        <p:nvSpPr>
          <p:cNvPr id="5" name="Sottotitolo 2">
            <a:extLst>
              <a:ext uri="{FF2B5EF4-FFF2-40B4-BE49-F238E27FC236}">
                <a16:creationId xmlns:a16="http://schemas.microsoft.com/office/drawing/2014/main" id="{4D7CA875-1241-48EA-905B-0E347E900BD9}"/>
              </a:ext>
            </a:extLst>
          </p:cNvPr>
          <p:cNvSpPr txBox="1">
            <a:spLocks/>
          </p:cNvSpPr>
          <p:nvPr/>
        </p:nvSpPr>
        <p:spPr>
          <a:xfrm>
            <a:off x="6535818" y="2514840"/>
            <a:ext cx="2009468" cy="2793526"/>
          </a:xfrm>
          <a:prstGeom prst="rect">
            <a:avLst/>
          </a:prstGeom>
          <a:noFill/>
        </p:spPr>
        <p:txBody>
          <a:bodyPr vert="horz" wrap="square" lIns="68580" tIns="34290" rIns="68580" bIns="34290" rtlCol="0">
            <a:noAutofit/>
          </a:bodyPr>
          <a:lstStyle>
            <a:lvl1pPr marL="0" indent="0" algn="ctr" defTabSz="914400" rtl="0" eaLnBrk="1" latinLnBrk="0" hangingPunct="1">
              <a:lnSpc>
                <a:spcPct val="90000"/>
              </a:lnSpc>
              <a:spcBef>
                <a:spcPts val="1000"/>
              </a:spcBef>
              <a:buFont typeface="Arial" panose="020B0604020202020204" pitchFamily="34" charset="0"/>
              <a:buNone/>
              <a:defRPr lang="it-IT" sz="3600" b="1" kern="1200" dirty="0">
                <a:solidFill>
                  <a:schemeClr val="bg1"/>
                </a:solidFill>
                <a:latin typeface="Helvetica" panose="020B0604020202020204" pitchFamily="34" charset="0"/>
                <a:ea typeface="+mn-ea"/>
                <a:cs typeface="Helvetica"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57175" indent="-257175">
              <a:lnSpc>
                <a:spcPct val="100000"/>
              </a:lnSpc>
              <a:buClr>
                <a:srgbClr val="092E53"/>
              </a:buClr>
              <a:buSzPct val="100000"/>
              <a:buFont typeface="Helvetica" panose="020B0604020202020204" pitchFamily="34" charset="0"/>
              <a:buChar char="■"/>
            </a:pPr>
            <a:r>
              <a:rPr lang="en-US" sz="1800" dirty="0">
                <a:solidFill>
                  <a:schemeClr val="tx1"/>
                </a:solidFill>
                <a:effectLst>
                  <a:outerShdw blurRad="38100" dist="38100" dir="2700000" algn="tl">
                    <a:srgbClr val="000000">
                      <a:alpha val="43137"/>
                    </a:srgbClr>
                  </a:outerShdw>
                </a:effectLst>
              </a:rPr>
              <a:t>Classification Problem</a:t>
            </a:r>
          </a:p>
          <a:p>
            <a:pPr>
              <a:lnSpc>
                <a:spcPct val="100000"/>
              </a:lnSpc>
              <a:buClr>
                <a:srgbClr val="092E53"/>
              </a:buClr>
              <a:buSzPct val="100000"/>
            </a:pPr>
            <a:r>
              <a:rPr lang="en-US" sz="1500" b="0" dirty="0">
                <a:solidFill>
                  <a:schemeClr val="tx1"/>
                </a:solidFill>
              </a:rPr>
              <a:t>with discrete class labels</a:t>
            </a:r>
          </a:p>
          <a:p>
            <a:pPr algn="l">
              <a:lnSpc>
                <a:spcPct val="100000"/>
              </a:lnSpc>
              <a:buClr>
                <a:srgbClr val="092E53"/>
              </a:buClr>
              <a:buSzPct val="100000"/>
            </a:pPr>
            <a:endParaRPr lang="en-US" sz="1800" b="0" dirty="0">
              <a:solidFill>
                <a:schemeClr val="tx1"/>
              </a:solidFill>
            </a:endParaRPr>
          </a:p>
          <a:p>
            <a:pPr marL="257175" indent="-257175">
              <a:lnSpc>
                <a:spcPct val="100000"/>
              </a:lnSpc>
              <a:buClr>
                <a:srgbClr val="092E53"/>
              </a:buClr>
              <a:buSzPct val="100000"/>
              <a:buFont typeface="Helvetica" panose="020B0604020202020204" pitchFamily="34" charset="0"/>
              <a:buChar char="■"/>
            </a:pPr>
            <a:r>
              <a:rPr lang="en-US" sz="1800" dirty="0">
                <a:solidFill>
                  <a:schemeClr val="tx1"/>
                </a:solidFill>
                <a:effectLst>
                  <a:outerShdw blurRad="38100" dist="38100" dir="2700000" algn="tl">
                    <a:srgbClr val="000000">
                      <a:alpha val="43137"/>
                    </a:srgbClr>
                  </a:outerShdw>
                </a:effectLst>
              </a:rPr>
              <a:t>Regression Problem</a:t>
            </a:r>
          </a:p>
          <a:p>
            <a:pPr>
              <a:lnSpc>
                <a:spcPct val="100000"/>
              </a:lnSpc>
              <a:buClr>
                <a:srgbClr val="092E53"/>
              </a:buClr>
              <a:buSzPct val="100000"/>
            </a:pPr>
            <a:r>
              <a:rPr lang="en-US" sz="1500" b="0" dirty="0">
                <a:solidFill>
                  <a:schemeClr val="tx1"/>
                </a:solidFill>
              </a:rPr>
              <a:t>where the outcome is a continuous value</a:t>
            </a:r>
          </a:p>
        </p:txBody>
      </p:sp>
      <p:pic>
        <p:nvPicPr>
          <p:cNvPr id="8" name="Immagine 7">
            <a:extLst>
              <a:ext uri="{FF2B5EF4-FFF2-40B4-BE49-F238E27FC236}">
                <a16:creationId xmlns:a16="http://schemas.microsoft.com/office/drawing/2014/main" id="{B8067026-DD4C-4F3D-8E34-6796B55D0AA5}"/>
              </a:ext>
            </a:extLst>
          </p:cNvPr>
          <p:cNvPicPr>
            <a:picLocks noChangeAspect="1"/>
          </p:cNvPicPr>
          <p:nvPr/>
        </p:nvPicPr>
        <p:blipFill>
          <a:blip r:embed="rId3"/>
          <a:stretch>
            <a:fillRect/>
          </a:stretch>
        </p:blipFill>
        <p:spPr>
          <a:xfrm>
            <a:off x="5280733" y="2514840"/>
            <a:ext cx="1137295" cy="1080000"/>
          </a:xfrm>
          <a:prstGeom prst="rect">
            <a:avLst/>
          </a:prstGeom>
        </p:spPr>
      </p:pic>
      <p:pic>
        <p:nvPicPr>
          <p:cNvPr id="9" name="Immagine 8">
            <a:extLst>
              <a:ext uri="{FF2B5EF4-FFF2-40B4-BE49-F238E27FC236}">
                <a16:creationId xmlns:a16="http://schemas.microsoft.com/office/drawing/2014/main" id="{F148E06E-05DB-4318-9F66-B5B46D39D259}"/>
              </a:ext>
            </a:extLst>
          </p:cNvPr>
          <p:cNvPicPr>
            <a:picLocks noChangeAspect="1"/>
          </p:cNvPicPr>
          <p:nvPr/>
        </p:nvPicPr>
        <p:blipFill>
          <a:blip r:embed="rId4"/>
          <a:stretch>
            <a:fillRect/>
          </a:stretch>
        </p:blipFill>
        <p:spPr>
          <a:xfrm>
            <a:off x="5258417" y="4094468"/>
            <a:ext cx="1181928" cy="1080000"/>
          </a:xfrm>
          <a:prstGeom prst="rect">
            <a:avLst/>
          </a:prstGeom>
        </p:spPr>
      </p:pic>
    </p:spTree>
    <p:extLst>
      <p:ext uri="{BB962C8B-B14F-4D97-AF65-F5344CB8AC3E}">
        <p14:creationId xmlns:p14="http://schemas.microsoft.com/office/powerpoint/2010/main" val="3939656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animEffect transition="in" filter="fade">
                                      <p:cBhvr>
                                        <p:cTn id="15" dur="500"/>
                                        <p:tgtEl>
                                          <p:spTgt spid="5">
                                            <p:txEl>
                                              <p:pRg st="3" end="3"/>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Effect transition="in" filter="fade">
                                      <p:cBhvr>
                                        <p:cTn id="19"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a:extLst>
              <a:ext uri="{FF2B5EF4-FFF2-40B4-BE49-F238E27FC236}">
                <a16:creationId xmlns:a16="http://schemas.microsoft.com/office/drawing/2014/main" id="{DBCF1B86-35BF-4128-AC9C-C0D874F7C6D9}"/>
              </a:ext>
            </a:extLst>
          </p:cNvPr>
          <p:cNvSpPr>
            <a:spLocks noGrp="1"/>
          </p:cNvSpPr>
          <p:nvPr>
            <p:ph type="body" sz="quarter" idx="13"/>
          </p:nvPr>
        </p:nvSpPr>
        <p:spPr/>
        <p:txBody>
          <a:bodyPr vert="horz" lIns="68580" tIns="34290" rIns="68580" bIns="34290" rtlCol="0" anchor="t" anchorCtr="0">
            <a:noAutofit/>
          </a:bodyPr>
          <a:lstStyle/>
          <a:p>
            <a:pPr>
              <a:lnSpc>
                <a:spcPct val="90000"/>
              </a:lnSpc>
              <a:spcBef>
                <a:spcPct val="0"/>
              </a:spcBef>
            </a:pPr>
            <a:r>
              <a:rPr lang="en-US" sz="3000">
                <a:solidFill>
                  <a:schemeClr val="tx1">
                    <a:lumMod val="75000"/>
                    <a:lumOff val="25000"/>
                  </a:schemeClr>
                </a:solidFill>
                <a:latin typeface="+mj-lt"/>
                <a:ea typeface="+mj-ea"/>
                <a:cs typeface="+mj-cs"/>
              </a:rPr>
              <a:t>Reinforcement Learning</a:t>
            </a:r>
            <a:endParaRPr lang="en-US" sz="3000" dirty="0">
              <a:solidFill>
                <a:schemeClr val="tx1">
                  <a:lumMod val="75000"/>
                  <a:lumOff val="25000"/>
                </a:schemeClr>
              </a:solidFill>
              <a:latin typeface="+mj-lt"/>
              <a:ea typeface="+mj-ea"/>
              <a:cs typeface="+mj-cs"/>
            </a:endParaRPr>
          </a:p>
        </p:txBody>
      </p:sp>
      <p:pic>
        <p:nvPicPr>
          <p:cNvPr id="4" name="Immagine 3">
            <a:extLst>
              <a:ext uri="{FF2B5EF4-FFF2-40B4-BE49-F238E27FC236}">
                <a16:creationId xmlns:a16="http://schemas.microsoft.com/office/drawing/2014/main" id="{BBAD26FB-03F9-4E19-BAF4-30C726C412B3}"/>
              </a:ext>
            </a:extLst>
          </p:cNvPr>
          <p:cNvPicPr>
            <a:picLocks noChangeAspect="1"/>
          </p:cNvPicPr>
          <p:nvPr/>
        </p:nvPicPr>
        <p:blipFill>
          <a:blip r:embed="rId2"/>
          <a:stretch>
            <a:fillRect/>
          </a:stretch>
        </p:blipFill>
        <p:spPr>
          <a:xfrm>
            <a:off x="1751756" y="2504254"/>
            <a:ext cx="5640486" cy="2700000"/>
          </a:xfrm>
          <a:prstGeom prst="rect">
            <a:avLst/>
          </a:prstGeom>
        </p:spPr>
      </p:pic>
    </p:spTree>
    <p:extLst>
      <p:ext uri="{BB962C8B-B14F-4D97-AF65-F5344CB8AC3E}">
        <p14:creationId xmlns:p14="http://schemas.microsoft.com/office/powerpoint/2010/main" val="18264479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testo 4">
            <a:extLst>
              <a:ext uri="{FF2B5EF4-FFF2-40B4-BE49-F238E27FC236}">
                <a16:creationId xmlns:a16="http://schemas.microsoft.com/office/drawing/2014/main" id="{DF48600D-95DF-CC06-6D1E-C80B3603EA20}"/>
              </a:ext>
            </a:extLst>
          </p:cNvPr>
          <p:cNvSpPr>
            <a:spLocks noGrp="1"/>
          </p:cNvSpPr>
          <p:nvPr>
            <p:ph type="body" sz="quarter" idx="13"/>
          </p:nvPr>
        </p:nvSpPr>
        <p:spPr/>
        <p:txBody>
          <a:bodyPr/>
          <a:lstStyle/>
          <a:p>
            <a:endParaRPr lang="it-IT"/>
          </a:p>
        </p:txBody>
      </p:sp>
      <p:sp>
        <p:nvSpPr>
          <p:cNvPr id="2" name="Titolo 1">
            <a:extLst>
              <a:ext uri="{FF2B5EF4-FFF2-40B4-BE49-F238E27FC236}">
                <a16:creationId xmlns:a16="http://schemas.microsoft.com/office/drawing/2014/main" id="{34017AB8-0264-49A1-8163-86FBB925A48F}"/>
              </a:ext>
            </a:extLst>
          </p:cNvPr>
          <p:cNvSpPr>
            <a:spLocks noGrp="1"/>
          </p:cNvSpPr>
          <p:nvPr>
            <p:ph type="title" idx="4294967295"/>
          </p:nvPr>
        </p:nvSpPr>
        <p:spPr>
          <a:xfrm>
            <a:off x="204788" y="1343025"/>
            <a:ext cx="8939212" cy="466725"/>
          </a:xfrm>
        </p:spPr>
        <p:txBody>
          <a:bodyPr>
            <a:normAutofit fontScale="90000"/>
          </a:bodyPr>
          <a:lstStyle/>
          <a:p>
            <a:r>
              <a:rPr lang="en-US" dirty="0"/>
              <a:t>Unsupervised Learning Example of Clustering</a:t>
            </a:r>
          </a:p>
        </p:txBody>
      </p:sp>
      <p:pic>
        <p:nvPicPr>
          <p:cNvPr id="6" name="Picture 2">
            <a:extLst>
              <a:ext uri="{FF2B5EF4-FFF2-40B4-BE49-F238E27FC236}">
                <a16:creationId xmlns:a16="http://schemas.microsoft.com/office/drawing/2014/main" id="{29C4382C-0558-487A-A24C-A04460046CE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4375" y="2166986"/>
            <a:ext cx="7715250" cy="32646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08855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asellaDiTesto 9">
            <a:extLst>
              <a:ext uri="{FF2B5EF4-FFF2-40B4-BE49-F238E27FC236}">
                <a16:creationId xmlns:a16="http://schemas.microsoft.com/office/drawing/2014/main" id="{825F886F-1035-40C5-8481-5EAB2C258CFF}"/>
              </a:ext>
            </a:extLst>
          </p:cNvPr>
          <p:cNvSpPr txBox="1"/>
          <p:nvPr/>
        </p:nvSpPr>
        <p:spPr>
          <a:xfrm>
            <a:off x="94666" y="1450921"/>
            <a:ext cx="8929911" cy="519833"/>
          </a:xfrm>
          <a:prstGeom prst="rect">
            <a:avLst/>
          </a:prstGeom>
        </p:spPr>
        <p:txBody>
          <a:bodyPr vert="horz" lIns="68580" tIns="34290" rIns="68580" bIns="34290" rtlCol="0" anchor="t" anchorCtr="0">
            <a:noAutofit/>
          </a:bodyPr>
          <a:lstStyle>
            <a:lvl1pPr algn="ctr">
              <a:lnSpc>
                <a:spcPct val="90000"/>
              </a:lnSpc>
              <a:spcBef>
                <a:spcPct val="0"/>
              </a:spcBef>
              <a:buNone/>
              <a:defRPr sz="4000">
                <a:solidFill>
                  <a:schemeClr val="tx1">
                    <a:lumMod val="75000"/>
                    <a:lumOff val="25000"/>
                  </a:schemeClr>
                </a:solidFill>
                <a:latin typeface="+mj-lt"/>
                <a:ea typeface="+mj-ea"/>
                <a:cs typeface="+mj-cs"/>
              </a:defRPr>
            </a:lvl1pPr>
          </a:lstStyle>
          <a:p>
            <a:r>
              <a:rPr lang="en-GB" sz="3000" spc="-34" dirty="0"/>
              <a:t>What </a:t>
            </a:r>
            <a:r>
              <a:rPr lang="en-GB" sz="3000" spc="-23" dirty="0"/>
              <a:t>is </a:t>
            </a:r>
            <a:r>
              <a:rPr lang="en-GB" sz="3000" spc="-74" dirty="0"/>
              <a:t>Deep</a:t>
            </a:r>
            <a:r>
              <a:rPr lang="en-GB" sz="3000" spc="-242" dirty="0"/>
              <a:t> </a:t>
            </a:r>
            <a:r>
              <a:rPr lang="en-GB" sz="3000" spc="-40" dirty="0"/>
              <a:t>Learning?</a:t>
            </a:r>
            <a:endParaRPr lang="en-US" sz="3000" dirty="0"/>
          </a:p>
        </p:txBody>
      </p:sp>
      <p:pic>
        <p:nvPicPr>
          <p:cNvPr id="4" name="Immagine 3">
            <a:extLst>
              <a:ext uri="{FF2B5EF4-FFF2-40B4-BE49-F238E27FC236}">
                <a16:creationId xmlns:a16="http://schemas.microsoft.com/office/drawing/2014/main" id="{3AEE80D4-EED1-40F1-A9EA-7BD581432D8E}"/>
              </a:ext>
            </a:extLst>
          </p:cNvPr>
          <p:cNvPicPr>
            <a:picLocks noChangeAspect="1"/>
          </p:cNvPicPr>
          <p:nvPr/>
        </p:nvPicPr>
        <p:blipFill rotWithShape="1">
          <a:blip r:embed="rId2"/>
          <a:srcRect l="17075" r="16992"/>
          <a:stretch/>
        </p:blipFill>
        <p:spPr>
          <a:xfrm>
            <a:off x="134171" y="2178888"/>
            <a:ext cx="5788742" cy="3300413"/>
          </a:xfrm>
          <a:prstGeom prst="rect">
            <a:avLst/>
          </a:prstGeom>
        </p:spPr>
      </p:pic>
      <p:pic>
        <p:nvPicPr>
          <p:cNvPr id="11" name="Picture 2">
            <a:extLst>
              <a:ext uri="{FF2B5EF4-FFF2-40B4-BE49-F238E27FC236}">
                <a16:creationId xmlns:a16="http://schemas.microsoft.com/office/drawing/2014/main" id="{C660F838-45F2-4462-8C44-A5D77364DC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02640" y="3756874"/>
            <a:ext cx="2807189" cy="1475574"/>
          </a:xfrm>
          <a:prstGeom prst="rect">
            <a:avLst/>
          </a:prstGeom>
          <a:noFill/>
          <a:ln w="57150">
            <a:solidFill>
              <a:srgbClr val="FFD04E"/>
            </a:solidFill>
          </a:ln>
          <a:extLst>
            <a:ext uri="{909E8E84-426E-40DD-AFC4-6F175D3DCCD1}">
              <a14:hiddenFill xmlns:a14="http://schemas.microsoft.com/office/drawing/2010/main">
                <a:solidFill>
                  <a:srgbClr val="FFFFFF"/>
                </a:solidFill>
              </a14:hiddenFill>
            </a:ext>
          </a:extLst>
        </p:spPr>
      </p:pic>
      <p:pic>
        <p:nvPicPr>
          <p:cNvPr id="4098" name="Picture 2" descr="Human Brain PNG Image - PurePNG | Free transparent CC0 PNG Image Library">
            <a:extLst>
              <a:ext uri="{FF2B5EF4-FFF2-40B4-BE49-F238E27FC236}">
                <a16:creationId xmlns:a16="http://schemas.microsoft.com/office/drawing/2014/main" id="{5D686F0B-29AE-4461-91AB-7B2FC1D3575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6795154" y="2106668"/>
            <a:ext cx="1333561" cy="1333561"/>
          </a:xfrm>
          <a:prstGeom prst="rect">
            <a:avLst/>
          </a:prstGeom>
          <a:noFill/>
          <a:extLst>
            <a:ext uri="{909E8E84-426E-40DD-AFC4-6F175D3DCCD1}">
              <a14:hiddenFill xmlns:a14="http://schemas.microsoft.com/office/drawing/2010/main">
                <a:solidFill>
                  <a:srgbClr val="FFFFFF"/>
                </a:solidFill>
              </a14:hiddenFill>
            </a:ext>
          </a:extLst>
        </p:spPr>
      </p:pic>
      <p:sp>
        <p:nvSpPr>
          <p:cNvPr id="14" name="Freccia circolare a sinistra 13">
            <a:extLst>
              <a:ext uri="{FF2B5EF4-FFF2-40B4-BE49-F238E27FC236}">
                <a16:creationId xmlns:a16="http://schemas.microsoft.com/office/drawing/2014/main" id="{15962F26-9211-40A5-A466-40262F4E460A}"/>
              </a:ext>
            </a:extLst>
          </p:cNvPr>
          <p:cNvSpPr/>
          <p:nvPr/>
        </p:nvSpPr>
        <p:spPr bwMode="auto">
          <a:xfrm rot="19627839">
            <a:off x="8048884" y="2207622"/>
            <a:ext cx="478739" cy="1621340"/>
          </a:xfrm>
          <a:prstGeom prst="curvedLeftArrow">
            <a:avLst>
              <a:gd name="adj1" fmla="val 18082"/>
              <a:gd name="adj2" fmla="val 50000"/>
              <a:gd name="adj3" fmla="val 25000"/>
            </a:avLst>
          </a:prstGeom>
          <a:solidFill>
            <a:srgbClr val="FFD04E"/>
          </a:solidFill>
          <a:ln w="9525">
            <a:solidFill>
              <a:srgbClr val="000000"/>
            </a:solidFill>
            <a:round/>
            <a:headEnd/>
            <a:tailEnd/>
          </a:ln>
        </p:spPr>
        <p:txBody>
          <a:bodyPr vert="horz" wrap="square" lIns="68580" tIns="34290" rIns="68580" bIns="34290" numCol="1" rtlCol="0" anchor="t" anchorCtr="0" compatLnSpc="1">
            <a:prstTxWarp prst="textNoShape">
              <a:avLst/>
            </a:prstTxWarp>
          </a:bodyPr>
          <a:lstStyle/>
          <a:p>
            <a:pPr algn="ctr"/>
            <a:endParaRPr lang="en-GB" sz="1350"/>
          </a:p>
        </p:txBody>
      </p:sp>
      <p:sp>
        <p:nvSpPr>
          <p:cNvPr id="15" name="CasellaDiTesto 14">
            <a:extLst>
              <a:ext uri="{FF2B5EF4-FFF2-40B4-BE49-F238E27FC236}">
                <a16:creationId xmlns:a16="http://schemas.microsoft.com/office/drawing/2014/main" id="{5070054F-A714-4884-A556-DB66E4047E68}"/>
              </a:ext>
            </a:extLst>
          </p:cNvPr>
          <p:cNvSpPr txBox="1"/>
          <p:nvPr/>
        </p:nvSpPr>
        <p:spPr>
          <a:xfrm>
            <a:off x="7008696" y="1672330"/>
            <a:ext cx="1853456" cy="507831"/>
          </a:xfrm>
          <a:prstGeom prst="rect">
            <a:avLst/>
          </a:prstGeom>
          <a:noFill/>
        </p:spPr>
        <p:txBody>
          <a:bodyPr wrap="none" rtlCol="0">
            <a:spAutoFit/>
          </a:bodyPr>
          <a:lstStyle/>
          <a:p>
            <a:r>
              <a:rPr lang="en-US" sz="1350" dirty="0"/>
              <a:t>Inspired by Nature,</a:t>
            </a:r>
          </a:p>
          <a:p>
            <a:r>
              <a:rPr lang="en-US" sz="1350" dirty="0"/>
              <a:t>Brain and Neuroscience</a:t>
            </a:r>
          </a:p>
        </p:txBody>
      </p:sp>
      <p:sp>
        <p:nvSpPr>
          <p:cNvPr id="17" name="CasellaDiTesto 16">
            <a:extLst>
              <a:ext uri="{FF2B5EF4-FFF2-40B4-BE49-F238E27FC236}">
                <a16:creationId xmlns:a16="http://schemas.microsoft.com/office/drawing/2014/main" id="{F8A77C11-189D-48FF-8825-058496ADBEBA}"/>
              </a:ext>
            </a:extLst>
          </p:cNvPr>
          <p:cNvSpPr txBox="1"/>
          <p:nvPr/>
        </p:nvSpPr>
        <p:spPr>
          <a:xfrm>
            <a:off x="6202641" y="5306719"/>
            <a:ext cx="2941360" cy="507831"/>
          </a:xfrm>
          <a:prstGeom prst="rect">
            <a:avLst/>
          </a:prstGeom>
          <a:noFill/>
        </p:spPr>
        <p:txBody>
          <a:bodyPr wrap="square" rtlCol="0">
            <a:spAutoFit/>
          </a:bodyPr>
          <a:lstStyle/>
          <a:p>
            <a:r>
              <a:rPr lang="en-US" sz="1350" dirty="0"/>
              <a:t>Phenomenological model (schematization) of a neuron</a:t>
            </a:r>
          </a:p>
        </p:txBody>
      </p:sp>
      <p:sp>
        <p:nvSpPr>
          <p:cNvPr id="2" name="Segnaposto testo 1">
            <a:extLst>
              <a:ext uri="{FF2B5EF4-FFF2-40B4-BE49-F238E27FC236}">
                <a16:creationId xmlns:a16="http://schemas.microsoft.com/office/drawing/2014/main" id="{6BE13537-8A3F-5580-46EA-65E25DD7C3E4}"/>
              </a:ext>
            </a:extLst>
          </p:cNvPr>
          <p:cNvSpPr>
            <a:spLocks noGrp="1"/>
          </p:cNvSpPr>
          <p:nvPr>
            <p:ph type="body" sz="quarter" idx="13"/>
          </p:nvPr>
        </p:nvSpPr>
        <p:spPr/>
        <p:txBody>
          <a:bodyPr/>
          <a:lstStyle/>
          <a:p>
            <a:endParaRPr lang="it-IT"/>
          </a:p>
        </p:txBody>
      </p:sp>
    </p:spTree>
    <p:extLst>
      <p:ext uri="{BB962C8B-B14F-4D97-AF65-F5344CB8AC3E}">
        <p14:creationId xmlns:p14="http://schemas.microsoft.com/office/powerpoint/2010/main" val="380997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egnaposto testo 15">
            <a:extLst>
              <a:ext uri="{FF2B5EF4-FFF2-40B4-BE49-F238E27FC236}">
                <a16:creationId xmlns:a16="http://schemas.microsoft.com/office/drawing/2014/main" id="{AAFC0D1B-7986-49B3-7612-84542BF1AE06}"/>
              </a:ext>
            </a:extLst>
          </p:cNvPr>
          <p:cNvSpPr>
            <a:spLocks noGrp="1"/>
          </p:cNvSpPr>
          <p:nvPr>
            <p:ph type="body" sz="quarter" idx="13"/>
          </p:nvPr>
        </p:nvSpPr>
        <p:spPr/>
        <p:txBody>
          <a:bodyPr/>
          <a:lstStyle/>
          <a:p>
            <a:endParaRPr lang="it-IT"/>
          </a:p>
        </p:txBody>
      </p:sp>
      <p:pic>
        <p:nvPicPr>
          <p:cNvPr id="4" name="Picture 4" descr="https://cdn-images-1.medium.com/max/2560/1*Z_DnCyKt18RM0aCCrFzaIQ.png">
            <a:extLst>
              <a:ext uri="{FF2B5EF4-FFF2-40B4-BE49-F238E27FC236}">
                <a16:creationId xmlns:a16="http://schemas.microsoft.com/office/drawing/2014/main" id="{54E01A54-08C8-4150-9F72-AAECBF70015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704" y="1244998"/>
            <a:ext cx="8213432" cy="4620056"/>
          </a:xfrm>
          <a:prstGeom prst="rect">
            <a:avLst/>
          </a:prstGeom>
          <a:noFill/>
          <a:extLst>
            <a:ext uri="{909E8E84-426E-40DD-AFC4-6F175D3DCCD1}">
              <a14:hiddenFill xmlns:a14="http://schemas.microsoft.com/office/drawing/2010/main">
                <a:solidFill>
                  <a:srgbClr val="FFFFFF"/>
                </a:solidFill>
              </a14:hiddenFill>
            </a:ext>
          </a:extLst>
        </p:spPr>
      </p:pic>
      <p:sp>
        <p:nvSpPr>
          <p:cNvPr id="5" name="Rettangolo 4">
            <a:extLst>
              <a:ext uri="{FF2B5EF4-FFF2-40B4-BE49-F238E27FC236}">
                <a16:creationId xmlns:a16="http://schemas.microsoft.com/office/drawing/2014/main" id="{017D58E4-0405-40A4-AE08-B4969D7730C4}"/>
              </a:ext>
            </a:extLst>
          </p:cNvPr>
          <p:cNvSpPr/>
          <p:nvPr/>
        </p:nvSpPr>
        <p:spPr bwMode="auto">
          <a:xfrm>
            <a:off x="3259393" y="2081367"/>
            <a:ext cx="730046" cy="1347634"/>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vert="horz" wrap="square" lIns="68580" tIns="34290" rIns="68580" bIns="34290" numCol="1" rtlCol="0" anchor="t" anchorCtr="0" compatLnSpc="1">
            <a:prstTxWarp prst="textNoShape">
              <a:avLst/>
            </a:prstTxWarp>
          </a:bodyPr>
          <a:lstStyle/>
          <a:p>
            <a:pPr algn="ctr"/>
            <a:endParaRPr lang="en-GB" sz="1350"/>
          </a:p>
        </p:txBody>
      </p:sp>
      <p:sp>
        <p:nvSpPr>
          <p:cNvPr id="6" name="Rettangolo 5">
            <a:extLst>
              <a:ext uri="{FF2B5EF4-FFF2-40B4-BE49-F238E27FC236}">
                <a16:creationId xmlns:a16="http://schemas.microsoft.com/office/drawing/2014/main" id="{9D9DCE98-BC86-4116-8EF7-1252B6B6D8A5}"/>
              </a:ext>
            </a:extLst>
          </p:cNvPr>
          <p:cNvSpPr/>
          <p:nvPr/>
        </p:nvSpPr>
        <p:spPr bwMode="auto">
          <a:xfrm>
            <a:off x="4701049" y="4164576"/>
            <a:ext cx="578874" cy="1347634"/>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vert="horz" wrap="square" lIns="68580" tIns="34290" rIns="68580" bIns="34290" numCol="1" rtlCol="0" anchor="t" anchorCtr="0" compatLnSpc="1">
            <a:prstTxWarp prst="textNoShape">
              <a:avLst/>
            </a:prstTxWarp>
          </a:bodyPr>
          <a:lstStyle/>
          <a:p>
            <a:pPr algn="ctr"/>
            <a:endParaRPr lang="en-GB" sz="1350"/>
          </a:p>
        </p:txBody>
      </p:sp>
      <p:sp>
        <p:nvSpPr>
          <p:cNvPr id="7" name="Rettangolo 6">
            <a:extLst>
              <a:ext uri="{FF2B5EF4-FFF2-40B4-BE49-F238E27FC236}">
                <a16:creationId xmlns:a16="http://schemas.microsoft.com/office/drawing/2014/main" id="{937E048F-3D4F-4737-B506-804ED1B845C7}"/>
              </a:ext>
            </a:extLst>
          </p:cNvPr>
          <p:cNvSpPr/>
          <p:nvPr/>
        </p:nvSpPr>
        <p:spPr bwMode="auto">
          <a:xfrm>
            <a:off x="5316794" y="4172676"/>
            <a:ext cx="309716" cy="1347634"/>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vert="horz" wrap="square" lIns="68580" tIns="34290" rIns="68580" bIns="34290" numCol="1" rtlCol="0" anchor="t" anchorCtr="0" compatLnSpc="1">
            <a:prstTxWarp prst="textNoShape">
              <a:avLst/>
            </a:prstTxWarp>
          </a:bodyPr>
          <a:lstStyle/>
          <a:p>
            <a:pPr algn="ctr"/>
            <a:endParaRPr lang="en-GB" sz="1350"/>
          </a:p>
        </p:txBody>
      </p:sp>
      <p:sp>
        <p:nvSpPr>
          <p:cNvPr id="8" name="Rettangolo 7">
            <a:extLst>
              <a:ext uri="{FF2B5EF4-FFF2-40B4-BE49-F238E27FC236}">
                <a16:creationId xmlns:a16="http://schemas.microsoft.com/office/drawing/2014/main" id="{0EA64E40-D7A9-403E-BA2D-00B18E639B69}"/>
              </a:ext>
            </a:extLst>
          </p:cNvPr>
          <p:cNvSpPr/>
          <p:nvPr/>
        </p:nvSpPr>
        <p:spPr bwMode="auto">
          <a:xfrm>
            <a:off x="7584358" y="2081367"/>
            <a:ext cx="542004" cy="1347634"/>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vert="horz" wrap="square" lIns="68580" tIns="34290" rIns="68580" bIns="34290" numCol="1" rtlCol="0" anchor="t" anchorCtr="0" compatLnSpc="1">
            <a:prstTxWarp prst="textNoShape">
              <a:avLst/>
            </a:prstTxWarp>
          </a:bodyPr>
          <a:lstStyle/>
          <a:p>
            <a:pPr algn="ctr"/>
            <a:endParaRPr lang="en-GB" sz="1350"/>
          </a:p>
        </p:txBody>
      </p:sp>
      <p:sp>
        <p:nvSpPr>
          <p:cNvPr id="9" name="Rettangolo 8">
            <a:extLst>
              <a:ext uri="{FF2B5EF4-FFF2-40B4-BE49-F238E27FC236}">
                <a16:creationId xmlns:a16="http://schemas.microsoft.com/office/drawing/2014/main" id="{E663D30D-E44E-4FB2-BFB7-75B9E2CA51BB}"/>
              </a:ext>
            </a:extLst>
          </p:cNvPr>
          <p:cNvSpPr/>
          <p:nvPr/>
        </p:nvSpPr>
        <p:spPr bwMode="auto">
          <a:xfrm>
            <a:off x="7478565" y="4172676"/>
            <a:ext cx="647797" cy="1347634"/>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vert="horz" wrap="square" lIns="68580" tIns="34290" rIns="68580" bIns="34290" numCol="1" rtlCol="0" anchor="t" anchorCtr="0" compatLnSpc="1">
            <a:prstTxWarp prst="textNoShape">
              <a:avLst/>
            </a:prstTxWarp>
          </a:bodyPr>
          <a:lstStyle/>
          <a:p>
            <a:pPr algn="ctr"/>
            <a:endParaRPr lang="en-GB" sz="1350"/>
          </a:p>
        </p:txBody>
      </p:sp>
      <p:sp>
        <p:nvSpPr>
          <p:cNvPr id="10" name="Rettangolo 9">
            <a:extLst>
              <a:ext uri="{FF2B5EF4-FFF2-40B4-BE49-F238E27FC236}">
                <a16:creationId xmlns:a16="http://schemas.microsoft.com/office/drawing/2014/main" id="{989081C8-2EE9-4872-8557-B3FE44FA5989}"/>
              </a:ext>
            </a:extLst>
          </p:cNvPr>
          <p:cNvSpPr/>
          <p:nvPr/>
        </p:nvSpPr>
        <p:spPr bwMode="auto">
          <a:xfrm>
            <a:off x="6280258" y="2081366"/>
            <a:ext cx="621988" cy="1347634"/>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vert="horz" wrap="square" lIns="68580" tIns="34290" rIns="68580" bIns="34290" numCol="1" rtlCol="0" anchor="t" anchorCtr="0" compatLnSpc="1">
            <a:prstTxWarp prst="textNoShape">
              <a:avLst/>
            </a:prstTxWarp>
          </a:bodyPr>
          <a:lstStyle/>
          <a:p>
            <a:pPr algn="ctr"/>
            <a:endParaRPr lang="en-GB" sz="1350"/>
          </a:p>
        </p:txBody>
      </p:sp>
      <p:sp>
        <p:nvSpPr>
          <p:cNvPr id="11" name="Rettangolo 10">
            <a:extLst>
              <a:ext uri="{FF2B5EF4-FFF2-40B4-BE49-F238E27FC236}">
                <a16:creationId xmlns:a16="http://schemas.microsoft.com/office/drawing/2014/main" id="{C92F0B3F-78A1-4916-A6FC-ACBEA56F4F8D}"/>
              </a:ext>
            </a:extLst>
          </p:cNvPr>
          <p:cNvSpPr/>
          <p:nvPr/>
        </p:nvSpPr>
        <p:spPr bwMode="auto">
          <a:xfrm>
            <a:off x="5891981" y="2081365"/>
            <a:ext cx="356517" cy="1347634"/>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vert="horz" wrap="square" lIns="68580" tIns="34290" rIns="68580" bIns="34290" numCol="1" rtlCol="0" anchor="t" anchorCtr="0" compatLnSpc="1">
            <a:prstTxWarp prst="textNoShape">
              <a:avLst/>
            </a:prstTxWarp>
          </a:bodyPr>
          <a:lstStyle/>
          <a:p>
            <a:pPr algn="ctr"/>
            <a:endParaRPr lang="en-GB" sz="1350"/>
          </a:p>
        </p:txBody>
      </p:sp>
      <p:sp>
        <p:nvSpPr>
          <p:cNvPr id="12" name="CasellaDiTesto 11">
            <a:extLst>
              <a:ext uri="{FF2B5EF4-FFF2-40B4-BE49-F238E27FC236}">
                <a16:creationId xmlns:a16="http://schemas.microsoft.com/office/drawing/2014/main" id="{6EBB8AFA-8F29-4F90-9374-78066496624B}"/>
              </a:ext>
            </a:extLst>
          </p:cNvPr>
          <p:cNvSpPr txBox="1"/>
          <p:nvPr/>
        </p:nvSpPr>
        <p:spPr>
          <a:xfrm>
            <a:off x="4759533" y="5235210"/>
            <a:ext cx="494046" cy="300082"/>
          </a:xfrm>
          <a:prstGeom prst="rect">
            <a:avLst/>
          </a:prstGeom>
          <a:noFill/>
        </p:spPr>
        <p:txBody>
          <a:bodyPr wrap="none" rtlCol="0">
            <a:spAutoFit/>
          </a:bodyPr>
          <a:lstStyle/>
          <a:p>
            <a:r>
              <a:rPr lang="it-IT" sz="1350" dirty="0"/>
              <a:t>MLP</a:t>
            </a:r>
            <a:endParaRPr lang="en-GB" sz="1350" dirty="0"/>
          </a:p>
        </p:txBody>
      </p:sp>
      <p:sp>
        <p:nvSpPr>
          <p:cNvPr id="13" name="CasellaDiTesto 12">
            <a:extLst>
              <a:ext uri="{FF2B5EF4-FFF2-40B4-BE49-F238E27FC236}">
                <a16:creationId xmlns:a16="http://schemas.microsoft.com/office/drawing/2014/main" id="{EB893730-2F01-4ECC-AB68-502EC68A77F7}"/>
              </a:ext>
            </a:extLst>
          </p:cNvPr>
          <p:cNvSpPr txBox="1"/>
          <p:nvPr/>
        </p:nvSpPr>
        <p:spPr>
          <a:xfrm>
            <a:off x="5817090" y="2081365"/>
            <a:ext cx="502061" cy="300082"/>
          </a:xfrm>
          <a:prstGeom prst="rect">
            <a:avLst/>
          </a:prstGeom>
          <a:noFill/>
        </p:spPr>
        <p:txBody>
          <a:bodyPr wrap="none" rtlCol="0">
            <a:spAutoFit/>
          </a:bodyPr>
          <a:lstStyle/>
          <a:p>
            <a:r>
              <a:rPr lang="it-IT" sz="1350" dirty="0"/>
              <a:t>CNN</a:t>
            </a:r>
            <a:endParaRPr lang="en-GB" sz="1350" dirty="0"/>
          </a:p>
        </p:txBody>
      </p:sp>
      <p:sp>
        <p:nvSpPr>
          <p:cNvPr id="14" name="CasellaDiTesto 13">
            <a:extLst>
              <a:ext uri="{FF2B5EF4-FFF2-40B4-BE49-F238E27FC236}">
                <a16:creationId xmlns:a16="http://schemas.microsoft.com/office/drawing/2014/main" id="{A6B05C12-7150-4E23-A9F1-8502507E4720}"/>
              </a:ext>
            </a:extLst>
          </p:cNvPr>
          <p:cNvSpPr txBox="1"/>
          <p:nvPr/>
        </p:nvSpPr>
        <p:spPr>
          <a:xfrm>
            <a:off x="5276252" y="5235210"/>
            <a:ext cx="503664" cy="300082"/>
          </a:xfrm>
          <a:prstGeom prst="rect">
            <a:avLst/>
          </a:prstGeom>
          <a:noFill/>
        </p:spPr>
        <p:txBody>
          <a:bodyPr wrap="none" rtlCol="0">
            <a:spAutoFit/>
          </a:bodyPr>
          <a:lstStyle/>
          <a:p>
            <a:r>
              <a:rPr lang="it-IT" sz="1350" dirty="0"/>
              <a:t>RNN</a:t>
            </a:r>
            <a:endParaRPr lang="en-GB" sz="1350" dirty="0"/>
          </a:p>
        </p:txBody>
      </p:sp>
      <p:sp>
        <p:nvSpPr>
          <p:cNvPr id="15" name="CasellaDiTesto 14">
            <a:extLst>
              <a:ext uri="{FF2B5EF4-FFF2-40B4-BE49-F238E27FC236}">
                <a16:creationId xmlns:a16="http://schemas.microsoft.com/office/drawing/2014/main" id="{9869F421-7333-4D26-8C16-F9C718CA5270}"/>
              </a:ext>
            </a:extLst>
          </p:cNvPr>
          <p:cNvSpPr txBox="1"/>
          <p:nvPr/>
        </p:nvSpPr>
        <p:spPr>
          <a:xfrm>
            <a:off x="8061645" y="3555027"/>
            <a:ext cx="1003096" cy="461665"/>
          </a:xfrm>
          <a:prstGeom prst="rect">
            <a:avLst/>
          </a:prstGeom>
          <a:noFill/>
        </p:spPr>
        <p:txBody>
          <a:bodyPr wrap="none" rtlCol="0">
            <a:spAutoFit/>
          </a:bodyPr>
          <a:lstStyle/>
          <a:p>
            <a:pPr algn="ctr"/>
            <a:r>
              <a:rPr lang="it-IT" sz="1200" dirty="0" err="1"/>
              <a:t>Neural</a:t>
            </a:r>
            <a:endParaRPr lang="it-IT" sz="1200" dirty="0"/>
          </a:p>
          <a:p>
            <a:pPr algn="ctr"/>
            <a:r>
              <a:rPr lang="it-IT" sz="1200" dirty="0"/>
              <a:t>Transformers</a:t>
            </a:r>
            <a:endParaRPr lang="en-GB" sz="1200" dirty="0"/>
          </a:p>
        </p:txBody>
      </p:sp>
      <p:sp>
        <p:nvSpPr>
          <p:cNvPr id="17" name="CasellaDiTesto 16">
            <a:extLst>
              <a:ext uri="{FF2B5EF4-FFF2-40B4-BE49-F238E27FC236}">
                <a16:creationId xmlns:a16="http://schemas.microsoft.com/office/drawing/2014/main" id="{F3C937A8-92EB-4A92-8802-0526F5ED5F3F}"/>
              </a:ext>
            </a:extLst>
          </p:cNvPr>
          <p:cNvSpPr txBox="1"/>
          <p:nvPr/>
        </p:nvSpPr>
        <p:spPr>
          <a:xfrm>
            <a:off x="7599761" y="2070769"/>
            <a:ext cx="505267" cy="300082"/>
          </a:xfrm>
          <a:prstGeom prst="rect">
            <a:avLst/>
          </a:prstGeom>
          <a:noFill/>
        </p:spPr>
        <p:txBody>
          <a:bodyPr wrap="none" rtlCol="0">
            <a:spAutoFit/>
          </a:bodyPr>
          <a:lstStyle/>
          <a:p>
            <a:r>
              <a:rPr lang="it-IT" sz="1350" dirty="0"/>
              <a:t>GAN</a:t>
            </a:r>
            <a:endParaRPr lang="en-GB" sz="1350" dirty="0"/>
          </a:p>
        </p:txBody>
      </p:sp>
      <p:sp>
        <p:nvSpPr>
          <p:cNvPr id="18" name="Rettangolo 17">
            <a:extLst>
              <a:ext uri="{FF2B5EF4-FFF2-40B4-BE49-F238E27FC236}">
                <a16:creationId xmlns:a16="http://schemas.microsoft.com/office/drawing/2014/main" id="{E048CC62-D3BF-49CB-90B9-4173E7AA0789}"/>
              </a:ext>
            </a:extLst>
          </p:cNvPr>
          <p:cNvSpPr/>
          <p:nvPr/>
        </p:nvSpPr>
        <p:spPr bwMode="auto">
          <a:xfrm>
            <a:off x="801232" y="4172676"/>
            <a:ext cx="647797" cy="1347634"/>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vert="horz" wrap="square" lIns="68580" tIns="34290" rIns="68580" bIns="34290" numCol="1" rtlCol="0" anchor="t" anchorCtr="0" compatLnSpc="1">
            <a:prstTxWarp prst="textNoShape">
              <a:avLst/>
            </a:prstTxWarp>
          </a:bodyPr>
          <a:lstStyle/>
          <a:p>
            <a:pPr algn="ctr"/>
            <a:endParaRPr lang="en-GB" sz="1350"/>
          </a:p>
        </p:txBody>
      </p:sp>
      <p:sp>
        <p:nvSpPr>
          <p:cNvPr id="21" name="Figura a mano libera: forma 20">
            <a:extLst>
              <a:ext uri="{FF2B5EF4-FFF2-40B4-BE49-F238E27FC236}">
                <a16:creationId xmlns:a16="http://schemas.microsoft.com/office/drawing/2014/main" id="{93F19845-9A50-4084-A53C-F5C04DD363D8}"/>
              </a:ext>
            </a:extLst>
          </p:cNvPr>
          <p:cNvSpPr/>
          <p:nvPr/>
        </p:nvSpPr>
        <p:spPr bwMode="auto">
          <a:xfrm>
            <a:off x="169607" y="1882264"/>
            <a:ext cx="1290484" cy="1467464"/>
          </a:xfrm>
          <a:custGeom>
            <a:avLst/>
            <a:gdLst>
              <a:gd name="connsiteX0" fmla="*/ 0 w 1720645"/>
              <a:gd name="connsiteY0" fmla="*/ 0 h 1956619"/>
              <a:gd name="connsiteX1" fmla="*/ 1720645 w 1720645"/>
              <a:gd name="connsiteY1" fmla="*/ 0 h 1956619"/>
              <a:gd name="connsiteX2" fmla="*/ 1720645 w 1720645"/>
              <a:gd name="connsiteY2" fmla="*/ 1956619 h 1956619"/>
              <a:gd name="connsiteX3" fmla="*/ 1258529 w 1720645"/>
              <a:gd name="connsiteY3" fmla="*/ 1956619 h 1956619"/>
              <a:gd name="connsiteX4" fmla="*/ 1258529 w 1720645"/>
              <a:gd name="connsiteY4" fmla="*/ 1071716 h 1956619"/>
              <a:gd name="connsiteX5" fmla="*/ 58993 w 1720645"/>
              <a:gd name="connsiteY5" fmla="*/ 1071716 h 1956619"/>
              <a:gd name="connsiteX6" fmla="*/ 58993 w 1720645"/>
              <a:gd name="connsiteY6" fmla="*/ 0 h 1956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20645" h="1956619">
                <a:moveTo>
                  <a:pt x="0" y="0"/>
                </a:moveTo>
                <a:lnTo>
                  <a:pt x="1720645" y="0"/>
                </a:lnTo>
                <a:lnTo>
                  <a:pt x="1720645" y="1956619"/>
                </a:lnTo>
                <a:lnTo>
                  <a:pt x="1258529" y="1956619"/>
                </a:lnTo>
                <a:lnTo>
                  <a:pt x="1258529" y="1071716"/>
                </a:lnTo>
                <a:lnTo>
                  <a:pt x="58993" y="1071716"/>
                </a:lnTo>
                <a:lnTo>
                  <a:pt x="58993" y="0"/>
                </a:lnTo>
              </a:path>
            </a:pathLst>
          </a:custGeom>
          <a:noFill/>
          <a:ln>
            <a:noFill/>
          </a:ln>
          <a:extLst>
            <a:ext uri="{91240B29-F687-4F45-9708-019B960494DF}">
              <a14:hiddenLine xmlns:a14="http://schemas.microsoft.com/office/drawing/2010/main" w="9525">
                <a:solidFill>
                  <a:srgbClr val="000000"/>
                </a:solidFill>
                <a:round/>
                <a:headEnd/>
                <a:tailEnd/>
              </a14:hiddenLine>
            </a:ext>
          </a:extLst>
        </p:spPr>
        <p:txBody>
          <a:bodyPr rtlCol="0" anchor="ctr"/>
          <a:lstStyle/>
          <a:p>
            <a:pPr algn="ctr"/>
            <a:endParaRPr lang="en-GB" sz="1350"/>
          </a:p>
        </p:txBody>
      </p:sp>
      <p:sp>
        <p:nvSpPr>
          <p:cNvPr id="22" name="Figura a mano libera: forma 21">
            <a:extLst>
              <a:ext uri="{FF2B5EF4-FFF2-40B4-BE49-F238E27FC236}">
                <a16:creationId xmlns:a16="http://schemas.microsoft.com/office/drawing/2014/main" id="{EC784981-6C32-4DF7-A7A7-892E34550F35}"/>
              </a:ext>
            </a:extLst>
          </p:cNvPr>
          <p:cNvSpPr/>
          <p:nvPr/>
        </p:nvSpPr>
        <p:spPr bwMode="auto">
          <a:xfrm>
            <a:off x="106351" y="2081365"/>
            <a:ext cx="1319981" cy="1347634"/>
          </a:xfrm>
          <a:custGeom>
            <a:avLst/>
            <a:gdLst>
              <a:gd name="connsiteX0" fmla="*/ 68826 w 1828800"/>
              <a:gd name="connsiteY0" fmla="*/ 0 h 2025445"/>
              <a:gd name="connsiteX1" fmla="*/ 1828800 w 1828800"/>
              <a:gd name="connsiteY1" fmla="*/ 0 h 2025445"/>
              <a:gd name="connsiteX2" fmla="*/ 1828800 w 1828800"/>
              <a:gd name="connsiteY2" fmla="*/ 2025445 h 2025445"/>
              <a:gd name="connsiteX3" fmla="*/ 1297858 w 1828800"/>
              <a:gd name="connsiteY3" fmla="*/ 2025445 h 2025445"/>
              <a:gd name="connsiteX4" fmla="*/ 1297858 w 1828800"/>
              <a:gd name="connsiteY4" fmla="*/ 1071716 h 2025445"/>
              <a:gd name="connsiteX5" fmla="*/ 0 w 1828800"/>
              <a:gd name="connsiteY5" fmla="*/ 1071716 h 2025445"/>
              <a:gd name="connsiteX6" fmla="*/ 68826 w 1828800"/>
              <a:gd name="connsiteY6" fmla="*/ 0 h 2025445"/>
              <a:gd name="connsiteX0" fmla="*/ 0 w 1759974"/>
              <a:gd name="connsiteY0" fmla="*/ 0 h 2025445"/>
              <a:gd name="connsiteX1" fmla="*/ 1759974 w 1759974"/>
              <a:gd name="connsiteY1" fmla="*/ 0 h 2025445"/>
              <a:gd name="connsiteX2" fmla="*/ 1759974 w 1759974"/>
              <a:gd name="connsiteY2" fmla="*/ 2025445 h 2025445"/>
              <a:gd name="connsiteX3" fmla="*/ 1229032 w 1759974"/>
              <a:gd name="connsiteY3" fmla="*/ 2025445 h 2025445"/>
              <a:gd name="connsiteX4" fmla="*/ 1229032 w 1759974"/>
              <a:gd name="connsiteY4" fmla="*/ 1071716 h 2025445"/>
              <a:gd name="connsiteX5" fmla="*/ 7374 w 1759974"/>
              <a:gd name="connsiteY5" fmla="*/ 1078066 h 2025445"/>
              <a:gd name="connsiteX6" fmla="*/ 0 w 1759974"/>
              <a:gd name="connsiteY6" fmla="*/ 0 h 2025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59974" h="2025445">
                <a:moveTo>
                  <a:pt x="0" y="0"/>
                </a:moveTo>
                <a:lnTo>
                  <a:pt x="1759974" y="0"/>
                </a:lnTo>
                <a:lnTo>
                  <a:pt x="1759974" y="2025445"/>
                </a:lnTo>
                <a:lnTo>
                  <a:pt x="1229032" y="2025445"/>
                </a:lnTo>
                <a:lnTo>
                  <a:pt x="1229032" y="1071716"/>
                </a:lnTo>
                <a:lnTo>
                  <a:pt x="7374" y="1078066"/>
                </a:lnTo>
                <a:lnTo>
                  <a:pt x="0" y="0"/>
                </a:lnTo>
                <a:close/>
              </a:path>
            </a:pathLst>
          </a:cu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vert="horz" wrap="square" lIns="68580" tIns="34290" rIns="68580" bIns="34290" numCol="1" rtlCol="0" anchor="t" anchorCtr="0" compatLnSpc="1">
            <a:prstTxWarp prst="textNoShape">
              <a:avLst/>
            </a:prstTxWarp>
          </a:bodyPr>
          <a:lstStyle/>
          <a:p>
            <a:pPr algn="ctr"/>
            <a:endParaRPr lang="en-GB" sz="1350"/>
          </a:p>
        </p:txBody>
      </p:sp>
      <p:sp>
        <p:nvSpPr>
          <p:cNvPr id="20" name="CasellaDiTesto 19">
            <a:extLst>
              <a:ext uri="{FF2B5EF4-FFF2-40B4-BE49-F238E27FC236}">
                <a16:creationId xmlns:a16="http://schemas.microsoft.com/office/drawing/2014/main" id="{C7026244-4E8E-4165-A222-2EA7B9EC91DA}"/>
              </a:ext>
            </a:extLst>
          </p:cNvPr>
          <p:cNvSpPr txBox="1"/>
          <p:nvPr/>
        </p:nvSpPr>
        <p:spPr>
          <a:xfrm>
            <a:off x="59703" y="2036682"/>
            <a:ext cx="1447065" cy="830997"/>
          </a:xfrm>
          <a:prstGeom prst="rect">
            <a:avLst/>
          </a:prstGeom>
          <a:noFill/>
        </p:spPr>
        <p:txBody>
          <a:bodyPr wrap="square" rtlCol="0">
            <a:spAutoFit/>
          </a:bodyPr>
          <a:lstStyle/>
          <a:p>
            <a:r>
              <a:rPr lang="it-IT" sz="1200" b="1" dirty="0" err="1">
                <a:solidFill>
                  <a:srgbClr val="FF0000"/>
                </a:solidFill>
              </a:rPr>
              <a:t>Computational</a:t>
            </a:r>
            <a:r>
              <a:rPr lang="it-IT" sz="1200" b="1" dirty="0">
                <a:solidFill>
                  <a:srgbClr val="FF0000"/>
                </a:solidFill>
              </a:rPr>
              <a:t> </a:t>
            </a:r>
            <a:r>
              <a:rPr lang="it-IT" sz="1200" b="1" dirty="0" err="1">
                <a:solidFill>
                  <a:srgbClr val="FF0000"/>
                </a:solidFill>
              </a:rPr>
              <a:t>efforts</a:t>
            </a:r>
            <a:r>
              <a:rPr lang="it-IT" sz="1200" b="1" dirty="0">
                <a:solidFill>
                  <a:srgbClr val="FF0000"/>
                </a:solidFill>
              </a:rPr>
              <a:t> </a:t>
            </a:r>
            <a:r>
              <a:rPr lang="it-IT" sz="1200" b="1" dirty="0" err="1">
                <a:solidFill>
                  <a:srgbClr val="FF0000"/>
                </a:solidFill>
              </a:rPr>
              <a:t>forced</a:t>
            </a:r>
            <a:r>
              <a:rPr lang="it-IT" sz="1200" b="1" dirty="0">
                <a:solidFill>
                  <a:srgbClr val="FF0000"/>
                </a:solidFill>
              </a:rPr>
              <a:t> to </a:t>
            </a:r>
            <a:r>
              <a:rPr lang="it-IT" sz="1200" b="1" dirty="0" err="1">
                <a:solidFill>
                  <a:srgbClr val="FF0000"/>
                </a:solidFill>
              </a:rPr>
              <a:t>abandon</a:t>
            </a:r>
            <a:r>
              <a:rPr lang="it-IT" sz="1200" b="1" dirty="0">
                <a:solidFill>
                  <a:srgbClr val="FF0000"/>
                </a:solidFill>
              </a:rPr>
              <a:t> </a:t>
            </a:r>
            <a:r>
              <a:rPr lang="it-IT" sz="1200" b="1" dirty="0" err="1">
                <a:solidFill>
                  <a:srgbClr val="FF0000"/>
                </a:solidFill>
              </a:rPr>
              <a:t>neural</a:t>
            </a:r>
            <a:r>
              <a:rPr lang="it-IT" sz="1200" b="1" dirty="0">
                <a:solidFill>
                  <a:srgbClr val="FF0000"/>
                </a:solidFill>
              </a:rPr>
              <a:t> networks!!</a:t>
            </a:r>
            <a:endParaRPr lang="en-GB" sz="1200" b="1" dirty="0">
              <a:solidFill>
                <a:srgbClr val="FF0000"/>
              </a:solidFill>
            </a:endParaRPr>
          </a:p>
        </p:txBody>
      </p:sp>
    </p:spTree>
    <p:extLst>
      <p:ext uri="{BB962C8B-B14F-4D97-AF65-F5344CB8AC3E}">
        <p14:creationId xmlns:p14="http://schemas.microsoft.com/office/powerpoint/2010/main" val="28435927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a:extLst>
              <a:ext uri="{FF2B5EF4-FFF2-40B4-BE49-F238E27FC236}">
                <a16:creationId xmlns:a16="http://schemas.microsoft.com/office/drawing/2014/main" id="{A65506D9-F137-4BA9-B0F7-C46BF712CEA0}"/>
              </a:ext>
            </a:extLst>
          </p:cNvPr>
          <p:cNvSpPr>
            <a:spLocks noGrp="1"/>
          </p:cNvSpPr>
          <p:nvPr>
            <p:ph type="body" sz="quarter" idx="13"/>
          </p:nvPr>
        </p:nvSpPr>
        <p:spPr/>
        <p:txBody>
          <a:bodyPr vert="horz" lIns="68580" tIns="34290" rIns="68580" bIns="34290" rtlCol="0" anchor="t" anchorCtr="0">
            <a:noAutofit/>
          </a:bodyPr>
          <a:lstStyle/>
          <a:p>
            <a:pPr>
              <a:lnSpc>
                <a:spcPct val="90000"/>
              </a:lnSpc>
              <a:spcBef>
                <a:spcPct val="0"/>
              </a:spcBef>
            </a:pPr>
            <a:r>
              <a:rPr lang="en-US" sz="3000">
                <a:solidFill>
                  <a:schemeClr val="tx1">
                    <a:lumMod val="75000"/>
                    <a:lumOff val="25000"/>
                  </a:schemeClr>
                </a:solidFill>
                <a:latin typeface="+mj-lt"/>
                <a:ea typeface="+mj-ea"/>
                <a:cs typeface="+mj-cs"/>
              </a:rPr>
              <a:t>Artificial Neural Network (ANN)</a:t>
            </a:r>
          </a:p>
          <a:p>
            <a:pPr>
              <a:lnSpc>
                <a:spcPct val="90000"/>
              </a:lnSpc>
              <a:spcBef>
                <a:spcPct val="0"/>
              </a:spcBef>
            </a:pPr>
            <a:r>
              <a:rPr lang="en-US" sz="3000">
                <a:solidFill>
                  <a:schemeClr val="tx1">
                    <a:lumMod val="75000"/>
                    <a:lumOff val="25000"/>
                  </a:schemeClr>
                </a:solidFill>
                <a:latin typeface="+mj-lt"/>
                <a:ea typeface="+mj-ea"/>
                <a:cs typeface="+mj-cs"/>
              </a:rPr>
              <a:t>McCullock-Pitts (MCP) Neuron (1943)</a:t>
            </a:r>
            <a:endParaRPr lang="en-US" sz="3000" dirty="0">
              <a:solidFill>
                <a:schemeClr val="tx1">
                  <a:lumMod val="75000"/>
                  <a:lumOff val="25000"/>
                </a:schemeClr>
              </a:solidFill>
              <a:latin typeface="+mj-lt"/>
              <a:ea typeface="+mj-ea"/>
              <a:cs typeface="+mj-cs"/>
            </a:endParaRPr>
          </a:p>
        </p:txBody>
      </p:sp>
      <p:sp>
        <p:nvSpPr>
          <p:cNvPr id="2" name="Titolo 1">
            <a:extLst>
              <a:ext uri="{FF2B5EF4-FFF2-40B4-BE49-F238E27FC236}">
                <a16:creationId xmlns:a16="http://schemas.microsoft.com/office/drawing/2014/main" id="{4144FC68-F6FA-480B-94DF-9F6E21EFBBD0}"/>
              </a:ext>
            </a:extLst>
          </p:cNvPr>
          <p:cNvSpPr>
            <a:spLocks noGrp="1"/>
          </p:cNvSpPr>
          <p:nvPr>
            <p:ph type="ctrTitle" idx="4294967295"/>
          </p:nvPr>
        </p:nvSpPr>
        <p:spPr>
          <a:xfrm>
            <a:off x="0" y="1122363"/>
            <a:ext cx="7772400" cy="2387600"/>
          </a:xfrm>
        </p:spPr>
        <p:txBody>
          <a:bodyPr/>
          <a:lstStyle/>
          <a:p>
            <a:r>
              <a:rPr lang="en-US"/>
              <a:t>ANN</a:t>
            </a:r>
            <a:endParaRPr lang="en-US" dirty="0"/>
          </a:p>
        </p:txBody>
      </p:sp>
      <p:pic>
        <p:nvPicPr>
          <p:cNvPr id="5" name="Immagine 4">
            <a:extLst>
              <a:ext uri="{FF2B5EF4-FFF2-40B4-BE49-F238E27FC236}">
                <a16:creationId xmlns:a16="http://schemas.microsoft.com/office/drawing/2014/main" id="{6FA4E1BC-21D3-4DCA-8D94-D54E552244E1}"/>
              </a:ext>
            </a:extLst>
          </p:cNvPr>
          <p:cNvPicPr>
            <a:picLocks noChangeAspect="1"/>
          </p:cNvPicPr>
          <p:nvPr/>
        </p:nvPicPr>
        <p:blipFill rotWithShape="1">
          <a:blip r:embed="rId2"/>
          <a:srcRect b="7201"/>
          <a:stretch/>
        </p:blipFill>
        <p:spPr>
          <a:xfrm>
            <a:off x="2695283" y="2490751"/>
            <a:ext cx="4973336" cy="3257234"/>
          </a:xfrm>
          <a:prstGeom prst="rect">
            <a:avLst/>
          </a:prstGeom>
        </p:spPr>
      </p:pic>
      <p:sp>
        <p:nvSpPr>
          <p:cNvPr id="6" name="Freccia a destra 5">
            <a:extLst>
              <a:ext uri="{FF2B5EF4-FFF2-40B4-BE49-F238E27FC236}">
                <a16:creationId xmlns:a16="http://schemas.microsoft.com/office/drawing/2014/main" id="{B44C8B82-DC72-467D-9981-3511CC133010}"/>
              </a:ext>
            </a:extLst>
          </p:cNvPr>
          <p:cNvSpPr/>
          <p:nvPr/>
        </p:nvSpPr>
        <p:spPr>
          <a:xfrm>
            <a:off x="2153485" y="3134896"/>
            <a:ext cx="272399" cy="134927"/>
          </a:xfrm>
          <a:prstGeom prst="rightArrow">
            <a:avLst/>
          </a:prstGeom>
          <a:solidFill>
            <a:srgbClr val="092E53"/>
          </a:solidFill>
          <a:ln>
            <a:solidFill>
              <a:srgbClr val="476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tx1"/>
              </a:solidFill>
            </a:endParaRPr>
          </a:p>
        </p:txBody>
      </p:sp>
      <p:sp>
        <p:nvSpPr>
          <p:cNvPr id="7" name="Freccia a destra 6">
            <a:extLst>
              <a:ext uri="{FF2B5EF4-FFF2-40B4-BE49-F238E27FC236}">
                <a16:creationId xmlns:a16="http://schemas.microsoft.com/office/drawing/2014/main" id="{3ECFBCFC-C0F5-4C6B-B175-B7BC6073012D}"/>
              </a:ext>
            </a:extLst>
          </p:cNvPr>
          <p:cNvSpPr/>
          <p:nvPr/>
        </p:nvSpPr>
        <p:spPr>
          <a:xfrm>
            <a:off x="2153485" y="3490701"/>
            <a:ext cx="272399" cy="134927"/>
          </a:xfrm>
          <a:prstGeom prst="rightArrow">
            <a:avLst/>
          </a:prstGeom>
          <a:solidFill>
            <a:srgbClr val="092E53"/>
          </a:solidFill>
          <a:ln>
            <a:solidFill>
              <a:srgbClr val="476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tx1"/>
              </a:solidFill>
            </a:endParaRPr>
          </a:p>
        </p:txBody>
      </p:sp>
      <p:sp>
        <p:nvSpPr>
          <p:cNvPr id="8" name="Freccia a destra 7">
            <a:extLst>
              <a:ext uri="{FF2B5EF4-FFF2-40B4-BE49-F238E27FC236}">
                <a16:creationId xmlns:a16="http://schemas.microsoft.com/office/drawing/2014/main" id="{BEBD7F20-DC2F-4089-A109-27DA59270F39}"/>
              </a:ext>
            </a:extLst>
          </p:cNvPr>
          <p:cNvSpPr/>
          <p:nvPr/>
        </p:nvSpPr>
        <p:spPr>
          <a:xfrm>
            <a:off x="2153485" y="3846506"/>
            <a:ext cx="272399" cy="134927"/>
          </a:xfrm>
          <a:prstGeom prst="rightArrow">
            <a:avLst/>
          </a:prstGeom>
          <a:solidFill>
            <a:srgbClr val="092E53"/>
          </a:solidFill>
          <a:ln>
            <a:solidFill>
              <a:srgbClr val="476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tx1"/>
              </a:solidFill>
            </a:endParaRPr>
          </a:p>
        </p:txBody>
      </p:sp>
      <p:sp>
        <p:nvSpPr>
          <p:cNvPr id="9" name="Freccia a destra 8">
            <a:extLst>
              <a:ext uri="{FF2B5EF4-FFF2-40B4-BE49-F238E27FC236}">
                <a16:creationId xmlns:a16="http://schemas.microsoft.com/office/drawing/2014/main" id="{BA45E998-8FF0-4AC2-9C2D-AD230DB6D64E}"/>
              </a:ext>
            </a:extLst>
          </p:cNvPr>
          <p:cNvSpPr/>
          <p:nvPr/>
        </p:nvSpPr>
        <p:spPr>
          <a:xfrm>
            <a:off x="2153485" y="4202311"/>
            <a:ext cx="272399" cy="134927"/>
          </a:xfrm>
          <a:prstGeom prst="rightArrow">
            <a:avLst/>
          </a:prstGeom>
          <a:solidFill>
            <a:srgbClr val="092E53"/>
          </a:solidFill>
          <a:ln>
            <a:solidFill>
              <a:srgbClr val="476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tx1"/>
              </a:solidFill>
            </a:endParaRPr>
          </a:p>
        </p:txBody>
      </p:sp>
      <p:sp>
        <p:nvSpPr>
          <p:cNvPr id="10" name="Freccia a destra 9">
            <a:extLst>
              <a:ext uri="{FF2B5EF4-FFF2-40B4-BE49-F238E27FC236}">
                <a16:creationId xmlns:a16="http://schemas.microsoft.com/office/drawing/2014/main" id="{6695387F-E006-4153-A341-CCB0462BFEE5}"/>
              </a:ext>
            </a:extLst>
          </p:cNvPr>
          <p:cNvSpPr/>
          <p:nvPr/>
        </p:nvSpPr>
        <p:spPr>
          <a:xfrm>
            <a:off x="7201121" y="2558212"/>
            <a:ext cx="272399" cy="134927"/>
          </a:xfrm>
          <a:prstGeom prst="rightArrow">
            <a:avLst/>
          </a:prstGeom>
          <a:solidFill>
            <a:srgbClr val="092E53"/>
          </a:solidFill>
          <a:ln>
            <a:solidFill>
              <a:srgbClr val="476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tx1"/>
              </a:solidFill>
            </a:endParaRPr>
          </a:p>
        </p:txBody>
      </p:sp>
      <p:sp>
        <p:nvSpPr>
          <p:cNvPr id="11" name="Freccia a destra 10">
            <a:extLst>
              <a:ext uri="{FF2B5EF4-FFF2-40B4-BE49-F238E27FC236}">
                <a16:creationId xmlns:a16="http://schemas.microsoft.com/office/drawing/2014/main" id="{65DDC3F4-9D34-421C-A1B1-E244523C7214}"/>
              </a:ext>
            </a:extLst>
          </p:cNvPr>
          <p:cNvSpPr/>
          <p:nvPr/>
        </p:nvSpPr>
        <p:spPr>
          <a:xfrm>
            <a:off x="7201121" y="2914017"/>
            <a:ext cx="272399" cy="134927"/>
          </a:xfrm>
          <a:prstGeom prst="rightArrow">
            <a:avLst/>
          </a:prstGeom>
          <a:solidFill>
            <a:srgbClr val="092E53"/>
          </a:solidFill>
          <a:ln>
            <a:solidFill>
              <a:srgbClr val="476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tx1"/>
              </a:solidFill>
            </a:endParaRPr>
          </a:p>
        </p:txBody>
      </p:sp>
      <p:sp>
        <p:nvSpPr>
          <p:cNvPr id="12" name="Freccia a destra 11">
            <a:extLst>
              <a:ext uri="{FF2B5EF4-FFF2-40B4-BE49-F238E27FC236}">
                <a16:creationId xmlns:a16="http://schemas.microsoft.com/office/drawing/2014/main" id="{E2A1BA4E-EBB9-44BF-BDF3-CC9568FA9CA3}"/>
              </a:ext>
            </a:extLst>
          </p:cNvPr>
          <p:cNvSpPr/>
          <p:nvPr/>
        </p:nvSpPr>
        <p:spPr>
          <a:xfrm>
            <a:off x="7201121" y="3269822"/>
            <a:ext cx="272399" cy="134927"/>
          </a:xfrm>
          <a:prstGeom prst="rightArrow">
            <a:avLst/>
          </a:prstGeom>
          <a:solidFill>
            <a:srgbClr val="092E53"/>
          </a:solidFill>
          <a:ln>
            <a:solidFill>
              <a:srgbClr val="476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tx1"/>
              </a:solidFill>
            </a:endParaRPr>
          </a:p>
        </p:txBody>
      </p:sp>
      <p:sp>
        <p:nvSpPr>
          <p:cNvPr id="13" name="Freccia a destra 12">
            <a:extLst>
              <a:ext uri="{FF2B5EF4-FFF2-40B4-BE49-F238E27FC236}">
                <a16:creationId xmlns:a16="http://schemas.microsoft.com/office/drawing/2014/main" id="{DDB0CB07-CAA2-47FF-B92A-03880DB50F7D}"/>
              </a:ext>
            </a:extLst>
          </p:cNvPr>
          <p:cNvSpPr/>
          <p:nvPr/>
        </p:nvSpPr>
        <p:spPr>
          <a:xfrm>
            <a:off x="7201121" y="3625627"/>
            <a:ext cx="272399" cy="134927"/>
          </a:xfrm>
          <a:prstGeom prst="rightArrow">
            <a:avLst/>
          </a:prstGeom>
          <a:solidFill>
            <a:srgbClr val="092E53"/>
          </a:solidFill>
          <a:ln>
            <a:solidFill>
              <a:srgbClr val="476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tx1"/>
              </a:solidFill>
            </a:endParaRPr>
          </a:p>
        </p:txBody>
      </p:sp>
      <p:sp>
        <p:nvSpPr>
          <p:cNvPr id="15" name="CasellaDiTesto 14">
            <a:extLst>
              <a:ext uri="{FF2B5EF4-FFF2-40B4-BE49-F238E27FC236}">
                <a16:creationId xmlns:a16="http://schemas.microsoft.com/office/drawing/2014/main" id="{E4D319CF-43E9-4C6B-8682-C962B6A26C88}"/>
              </a:ext>
            </a:extLst>
          </p:cNvPr>
          <p:cNvSpPr txBox="1"/>
          <p:nvPr/>
        </p:nvSpPr>
        <p:spPr>
          <a:xfrm>
            <a:off x="7473520" y="3037203"/>
            <a:ext cx="1419532" cy="323165"/>
          </a:xfrm>
          <a:prstGeom prst="rect">
            <a:avLst/>
          </a:prstGeom>
          <a:noFill/>
        </p:spPr>
        <p:txBody>
          <a:bodyPr wrap="square" rtlCol="0">
            <a:spAutoFit/>
          </a:bodyPr>
          <a:lstStyle/>
          <a:p>
            <a:pPr algn="ctr"/>
            <a:r>
              <a:rPr lang="en-US" sz="1500">
                <a:latin typeface="Helvetica" panose="020B0604020202020204" pitchFamily="34" charset="0"/>
                <a:cs typeface="Helvetica" panose="020B0604020202020204" pitchFamily="34" charset="0"/>
              </a:rPr>
              <a:t>Output signals</a:t>
            </a:r>
            <a:endParaRPr lang="en-US" sz="1500" dirty="0">
              <a:latin typeface="Helvetica" panose="020B0604020202020204" pitchFamily="34" charset="0"/>
              <a:cs typeface="Helvetica" panose="020B0604020202020204" pitchFamily="34" charset="0"/>
            </a:endParaRPr>
          </a:p>
        </p:txBody>
      </p:sp>
      <p:sp>
        <p:nvSpPr>
          <p:cNvPr id="16" name="CasellaDiTesto 15">
            <a:extLst>
              <a:ext uri="{FF2B5EF4-FFF2-40B4-BE49-F238E27FC236}">
                <a16:creationId xmlns:a16="http://schemas.microsoft.com/office/drawing/2014/main" id="{D8D1067D-FB7C-4612-AD1F-FFFF2504B1A0}"/>
              </a:ext>
            </a:extLst>
          </p:cNvPr>
          <p:cNvSpPr txBox="1"/>
          <p:nvPr/>
        </p:nvSpPr>
        <p:spPr>
          <a:xfrm>
            <a:off x="889392" y="3625588"/>
            <a:ext cx="1266693" cy="323165"/>
          </a:xfrm>
          <a:prstGeom prst="rect">
            <a:avLst/>
          </a:prstGeom>
          <a:noFill/>
        </p:spPr>
        <p:txBody>
          <a:bodyPr wrap="none" rtlCol="0">
            <a:spAutoFit/>
          </a:bodyPr>
          <a:lstStyle/>
          <a:p>
            <a:pPr algn="ctr"/>
            <a:r>
              <a:rPr lang="en-US" sz="1500">
                <a:latin typeface="Helvetica" panose="020B0604020202020204" pitchFamily="34" charset="0"/>
                <a:cs typeface="Helvetica" panose="020B0604020202020204" pitchFamily="34" charset="0"/>
              </a:rPr>
              <a:t>Input signals</a:t>
            </a:r>
            <a:endParaRPr lang="en-US" sz="1500" dirty="0">
              <a:latin typeface="Helvetica" panose="020B0604020202020204" pitchFamily="34" charset="0"/>
              <a:cs typeface="Helvetica" panose="020B0604020202020204" pitchFamily="34" charset="0"/>
            </a:endParaRPr>
          </a:p>
        </p:txBody>
      </p:sp>
      <p:sp>
        <p:nvSpPr>
          <p:cNvPr id="17" name="CasellaDiTesto 16">
            <a:extLst>
              <a:ext uri="{FF2B5EF4-FFF2-40B4-BE49-F238E27FC236}">
                <a16:creationId xmlns:a16="http://schemas.microsoft.com/office/drawing/2014/main" id="{1AEAB8D1-B1DE-469D-BA53-C2FCC5AD52E6}"/>
              </a:ext>
            </a:extLst>
          </p:cNvPr>
          <p:cNvSpPr txBox="1"/>
          <p:nvPr/>
        </p:nvSpPr>
        <p:spPr>
          <a:xfrm>
            <a:off x="882787" y="2201949"/>
            <a:ext cx="7412735" cy="323165"/>
          </a:xfrm>
          <a:prstGeom prst="rect">
            <a:avLst/>
          </a:prstGeom>
          <a:noFill/>
        </p:spPr>
        <p:txBody>
          <a:bodyPr wrap="none" rtlCol="0">
            <a:spAutoFit/>
          </a:bodyPr>
          <a:lstStyle/>
          <a:p>
            <a:pPr algn="ctr"/>
            <a:r>
              <a:rPr lang="en-US" sz="1500">
                <a:latin typeface="Helvetica" panose="020B0604020202020204" pitchFamily="34" charset="0"/>
                <a:cs typeface="Helvetica" panose="020B0604020202020204" pitchFamily="34" charset="0"/>
              </a:rPr>
              <a:t>Historically, Neuroscience and Biology wanted to explain how the human brain works</a:t>
            </a:r>
            <a:endParaRPr lang="en-US" sz="1500" dirty="0">
              <a:latin typeface="Helvetica" panose="020B0604020202020204" pitchFamily="34" charset="0"/>
              <a:cs typeface="Helvetica" panose="020B0604020202020204" pitchFamily="34" charset="0"/>
            </a:endParaRPr>
          </a:p>
        </p:txBody>
      </p:sp>
      <p:sp>
        <p:nvSpPr>
          <p:cNvPr id="18" name="CasellaDiTesto 17">
            <a:extLst>
              <a:ext uri="{FF2B5EF4-FFF2-40B4-BE49-F238E27FC236}">
                <a16:creationId xmlns:a16="http://schemas.microsoft.com/office/drawing/2014/main" id="{2CD5EB11-D7C5-4F9D-8F8E-EE82B6ED761F}"/>
              </a:ext>
            </a:extLst>
          </p:cNvPr>
          <p:cNvSpPr txBox="1"/>
          <p:nvPr/>
        </p:nvSpPr>
        <p:spPr>
          <a:xfrm>
            <a:off x="7612696" y="3387449"/>
            <a:ext cx="1141178" cy="1015663"/>
          </a:xfrm>
          <a:prstGeom prst="rect">
            <a:avLst/>
          </a:prstGeom>
          <a:noFill/>
        </p:spPr>
        <p:txBody>
          <a:bodyPr wrap="square" rtlCol="0">
            <a:spAutoFit/>
          </a:bodyPr>
          <a:lstStyle/>
          <a:p>
            <a:pPr algn="ctr"/>
            <a:r>
              <a:rPr lang="en-US" sz="1200" i="1">
                <a:latin typeface="Helvetica" panose="020B0604020202020204" pitchFamily="34" charset="0"/>
                <a:cs typeface="Helvetica" panose="020B0604020202020204" pitchFamily="34" charset="0"/>
              </a:rPr>
              <a:t>Chemical or electrical transmission to other neurons</a:t>
            </a:r>
            <a:endParaRPr lang="en-US" sz="1200" i="1" dirty="0">
              <a:latin typeface="Helvetica" panose="020B0604020202020204" pitchFamily="34" charset="0"/>
              <a:cs typeface="Helvetica" panose="020B0604020202020204" pitchFamily="34" charset="0"/>
            </a:endParaRPr>
          </a:p>
        </p:txBody>
      </p:sp>
      <p:sp>
        <p:nvSpPr>
          <p:cNvPr id="19" name="CasellaDiTesto 18">
            <a:extLst>
              <a:ext uri="{FF2B5EF4-FFF2-40B4-BE49-F238E27FC236}">
                <a16:creationId xmlns:a16="http://schemas.microsoft.com/office/drawing/2014/main" id="{D63EC43D-2CEB-4E24-9CF7-25B15035BBFA}"/>
              </a:ext>
            </a:extLst>
          </p:cNvPr>
          <p:cNvSpPr txBox="1"/>
          <p:nvPr/>
        </p:nvSpPr>
        <p:spPr>
          <a:xfrm>
            <a:off x="944958" y="3941447"/>
            <a:ext cx="1141178" cy="461665"/>
          </a:xfrm>
          <a:prstGeom prst="rect">
            <a:avLst/>
          </a:prstGeom>
          <a:noFill/>
        </p:spPr>
        <p:txBody>
          <a:bodyPr wrap="square" rtlCol="0">
            <a:spAutoFit/>
          </a:bodyPr>
          <a:lstStyle/>
          <a:p>
            <a:pPr algn="ctr"/>
            <a:r>
              <a:rPr lang="en-US" sz="1200" i="1">
                <a:latin typeface="Helvetica" panose="020B0604020202020204" pitchFamily="34" charset="0"/>
                <a:cs typeface="Helvetica" panose="020B0604020202020204" pitchFamily="34" charset="0"/>
              </a:rPr>
              <a:t>Coming from other neurons</a:t>
            </a:r>
            <a:endParaRPr lang="en-US" sz="1200" i="1" dirty="0">
              <a:latin typeface="Helvetica" panose="020B0604020202020204" pitchFamily="34" charset="0"/>
              <a:cs typeface="Helvetica" panose="020B0604020202020204" pitchFamily="34" charset="0"/>
            </a:endParaRPr>
          </a:p>
        </p:txBody>
      </p:sp>
      <p:sp>
        <p:nvSpPr>
          <p:cNvPr id="21" name="CasellaDiTesto 20">
            <a:extLst>
              <a:ext uri="{FF2B5EF4-FFF2-40B4-BE49-F238E27FC236}">
                <a16:creationId xmlns:a16="http://schemas.microsoft.com/office/drawing/2014/main" id="{F8AA3295-3A23-4EE4-8110-38E18900DBD3}"/>
              </a:ext>
            </a:extLst>
          </p:cNvPr>
          <p:cNvSpPr txBox="1"/>
          <p:nvPr/>
        </p:nvSpPr>
        <p:spPr>
          <a:xfrm>
            <a:off x="889191" y="5447902"/>
            <a:ext cx="3956532" cy="323165"/>
          </a:xfrm>
          <a:prstGeom prst="rect">
            <a:avLst/>
          </a:prstGeom>
          <a:noFill/>
        </p:spPr>
        <p:txBody>
          <a:bodyPr wrap="none" rtlCol="0">
            <a:spAutoFit/>
          </a:bodyPr>
          <a:lstStyle/>
          <a:p>
            <a:pPr algn="ctr"/>
            <a:r>
              <a:rPr lang="en-US" sz="1500" b="1">
                <a:effectLst>
                  <a:outerShdw blurRad="38100" dist="38100" dir="2700000" algn="tl">
                    <a:srgbClr val="000000">
                      <a:alpha val="43137"/>
                    </a:srgbClr>
                  </a:outerShdw>
                </a:effectLst>
                <a:latin typeface="Helvetica" panose="020B0604020202020204" pitchFamily="34" charset="0"/>
                <a:cs typeface="Helvetica" panose="020B0604020202020204" pitchFamily="34" charset="0"/>
              </a:rPr>
              <a:t>One-way</a:t>
            </a:r>
            <a:r>
              <a:rPr lang="en-US" sz="1500" b="1">
                <a:latin typeface="Helvetica" panose="020B0604020202020204" pitchFamily="34" charset="0"/>
                <a:cs typeface="Helvetica" panose="020B0604020202020204" pitchFamily="34" charset="0"/>
              </a:rPr>
              <a:t> signal transmission mechanism</a:t>
            </a:r>
            <a:endParaRPr lang="en-US" sz="1500" b="1" dirty="0">
              <a:latin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583861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p:cNvSpPr>
            <a:spLocks noGrp="1"/>
          </p:cNvSpPr>
          <p:nvPr>
            <p:ph type="sldNum" sz="quarter" idx="15"/>
          </p:nvPr>
        </p:nvSpPr>
        <p:spPr/>
        <p:txBody>
          <a:bodyPr/>
          <a:lstStyle/>
          <a:p>
            <a:fld id="{9E8DEEB6-3209-463D-BA3E-D0F43F0ED0E4}" type="slidenum">
              <a:rPr lang="it-IT" smtClean="0"/>
              <a:pPr/>
              <a:t>3</a:t>
            </a:fld>
            <a:endParaRPr lang="it-IT" dirty="0"/>
          </a:p>
        </p:txBody>
      </p:sp>
      <p:sp>
        <p:nvSpPr>
          <p:cNvPr id="3" name="Segnaposto testo 2"/>
          <p:cNvSpPr>
            <a:spLocks noGrp="1"/>
          </p:cNvSpPr>
          <p:nvPr>
            <p:ph type="body" sz="quarter" idx="13"/>
          </p:nvPr>
        </p:nvSpPr>
        <p:spPr>
          <a:xfrm>
            <a:off x="251223" y="625035"/>
            <a:ext cx="8683227" cy="1122570"/>
          </a:xfrm>
        </p:spPr>
        <p:txBody>
          <a:bodyPr/>
          <a:lstStyle/>
          <a:p>
            <a:pPr algn="ctr"/>
            <a:r>
              <a:rPr lang="it-IT" sz="3300" dirty="0"/>
              <a:t>INNOVAZIONE ED INGEGNERIA:</a:t>
            </a:r>
          </a:p>
          <a:p>
            <a:pPr algn="ctr"/>
            <a:r>
              <a:rPr lang="it-IT" sz="3300" dirty="0"/>
              <a:t>Un connubio imprescindibile</a:t>
            </a:r>
          </a:p>
        </p:txBody>
      </p:sp>
      <p:pic>
        <p:nvPicPr>
          <p:cNvPr id="3074" name="Picture 2" descr="Engineering Innovations Leading the Way to Cope with the Pandemic-led  Challenges - IIS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3335" y="2184400"/>
            <a:ext cx="5457330" cy="31543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464545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279F632A-DA3B-4424-A707-606F5376068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2632017"/>
            <a:ext cx="3714750" cy="195262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45BF56FA-7728-4F21-8D3E-A7D08D6FF8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8800" y="2717742"/>
            <a:ext cx="2590800" cy="17811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EFFC885B-2155-451D-BADA-45D59781CFE9}"/>
              </a:ext>
            </a:extLst>
          </p:cNvPr>
          <p:cNvPicPr>
            <a:picLocks noChangeAspect="1"/>
          </p:cNvPicPr>
          <p:nvPr/>
        </p:nvPicPr>
        <p:blipFill>
          <a:blip r:embed="rId4"/>
          <a:stretch>
            <a:fillRect/>
          </a:stretch>
        </p:blipFill>
        <p:spPr>
          <a:xfrm>
            <a:off x="5714830" y="1295401"/>
            <a:ext cx="2438740" cy="905001"/>
          </a:xfrm>
          <a:prstGeom prst="rect">
            <a:avLst/>
          </a:prstGeom>
        </p:spPr>
      </p:pic>
      <p:sp>
        <p:nvSpPr>
          <p:cNvPr id="7" name="TextBox 6">
            <a:extLst>
              <a:ext uri="{FF2B5EF4-FFF2-40B4-BE49-F238E27FC236}">
                <a16:creationId xmlns:a16="http://schemas.microsoft.com/office/drawing/2014/main" id="{EDFEAC5D-9C17-4C1C-9E69-AD15EBD64B0E}"/>
              </a:ext>
            </a:extLst>
          </p:cNvPr>
          <p:cNvSpPr txBox="1"/>
          <p:nvPr/>
        </p:nvSpPr>
        <p:spPr>
          <a:xfrm>
            <a:off x="5714830" y="4734581"/>
            <a:ext cx="3429170" cy="954107"/>
          </a:xfrm>
          <a:prstGeom prst="rect">
            <a:avLst/>
          </a:prstGeom>
          <a:noFill/>
        </p:spPr>
        <p:txBody>
          <a:bodyPr wrap="square">
            <a:spAutoFit/>
          </a:bodyPr>
          <a:lstStyle/>
          <a:p>
            <a:pPr marL="227648" algn="ctr"/>
            <a:r>
              <a:rPr lang="en-US" sz="1400" spc="4" dirty="0">
                <a:solidFill>
                  <a:srgbClr val="434343"/>
                </a:solidFill>
                <a:latin typeface="Gill Sans MT"/>
                <a:cs typeface="Gill Sans MT"/>
              </a:rPr>
              <a:t>An</a:t>
            </a:r>
            <a:r>
              <a:rPr lang="en-US" sz="1400" spc="-49" dirty="0">
                <a:solidFill>
                  <a:srgbClr val="434343"/>
                </a:solidFill>
                <a:latin typeface="Gill Sans MT"/>
                <a:cs typeface="Gill Sans MT"/>
              </a:rPr>
              <a:t> </a:t>
            </a:r>
            <a:r>
              <a:rPr lang="en-US" sz="1400" spc="41" dirty="0">
                <a:solidFill>
                  <a:srgbClr val="434343"/>
                </a:solidFill>
                <a:latin typeface="Gill Sans MT"/>
                <a:cs typeface="Gill Sans MT"/>
              </a:rPr>
              <a:t>artificial</a:t>
            </a:r>
            <a:r>
              <a:rPr lang="en-US" sz="1400" spc="-75" dirty="0">
                <a:solidFill>
                  <a:srgbClr val="434343"/>
                </a:solidFill>
                <a:latin typeface="Gill Sans MT"/>
                <a:cs typeface="Gill Sans MT"/>
              </a:rPr>
              <a:t> </a:t>
            </a:r>
            <a:r>
              <a:rPr lang="en-US" sz="1400" spc="26" dirty="0">
                <a:solidFill>
                  <a:srgbClr val="434343"/>
                </a:solidFill>
                <a:latin typeface="Gill Sans MT"/>
                <a:cs typeface="Gill Sans MT"/>
              </a:rPr>
              <a:t>neuron</a:t>
            </a:r>
            <a:r>
              <a:rPr lang="en-US" sz="1400" spc="-49" dirty="0">
                <a:solidFill>
                  <a:srgbClr val="434343"/>
                </a:solidFill>
                <a:latin typeface="Gill Sans MT"/>
                <a:cs typeface="Gill Sans MT"/>
              </a:rPr>
              <a:t> </a:t>
            </a:r>
            <a:r>
              <a:rPr lang="en-US" sz="1400" spc="64" dirty="0">
                <a:solidFill>
                  <a:srgbClr val="434343"/>
                </a:solidFill>
                <a:latin typeface="Gill Sans MT"/>
                <a:cs typeface="Gill Sans MT"/>
              </a:rPr>
              <a:t>contains</a:t>
            </a:r>
            <a:r>
              <a:rPr lang="en-US" sz="1400" spc="-56" dirty="0">
                <a:solidFill>
                  <a:srgbClr val="434343"/>
                </a:solidFill>
                <a:latin typeface="Gill Sans MT"/>
                <a:cs typeface="Gill Sans MT"/>
              </a:rPr>
              <a:t> </a:t>
            </a:r>
            <a:r>
              <a:rPr lang="en-US" sz="1400" spc="139" dirty="0">
                <a:solidFill>
                  <a:srgbClr val="434343"/>
                </a:solidFill>
                <a:latin typeface="Gill Sans MT"/>
                <a:cs typeface="Gill Sans MT"/>
              </a:rPr>
              <a:t>a</a:t>
            </a:r>
            <a:r>
              <a:rPr lang="en-US" sz="1400" spc="-45" dirty="0">
                <a:solidFill>
                  <a:srgbClr val="434343"/>
                </a:solidFill>
                <a:latin typeface="Gill Sans MT"/>
                <a:cs typeface="Gill Sans MT"/>
              </a:rPr>
              <a:t> </a:t>
            </a:r>
            <a:r>
              <a:rPr lang="en-US" sz="1400" spc="34" dirty="0">
                <a:solidFill>
                  <a:srgbClr val="F57B00"/>
                </a:solidFill>
                <a:latin typeface="Gill Sans MT"/>
                <a:cs typeface="Gill Sans MT"/>
              </a:rPr>
              <a:t>nonlinear</a:t>
            </a:r>
            <a:r>
              <a:rPr lang="en-US" sz="1400" spc="-64" dirty="0">
                <a:solidFill>
                  <a:srgbClr val="F57B00"/>
                </a:solidFill>
                <a:latin typeface="Gill Sans MT"/>
                <a:cs typeface="Gill Sans MT"/>
              </a:rPr>
              <a:t> </a:t>
            </a:r>
            <a:r>
              <a:rPr lang="en-US" sz="1400" spc="45" dirty="0">
                <a:solidFill>
                  <a:srgbClr val="F57B00"/>
                </a:solidFill>
                <a:latin typeface="Gill Sans MT"/>
                <a:cs typeface="Gill Sans MT"/>
              </a:rPr>
              <a:t>activation</a:t>
            </a:r>
            <a:r>
              <a:rPr lang="en-US" sz="1400" spc="-68" dirty="0">
                <a:solidFill>
                  <a:srgbClr val="F57B00"/>
                </a:solidFill>
                <a:latin typeface="Gill Sans MT"/>
                <a:cs typeface="Gill Sans MT"/>
              </a:rPr>
              <a:t> </a:t>
            </a:r>
            <a:r>
              <a:rPr lang="en-US" sz="1400" spc="45" dirty="0">
                <a:solidFill>
                  <a:srgbClr val="F57B00"/>
                </a:solidFill>
                <a:latin typeface="Gill Sans MT"/>
                <a:cs typeface="Gill Sans MT"/>
              </a:rPr>
              <a:t>function</a:t>
            </a:r>
            <a:r>
              <a:rPr lang="en-US" sz="1400" spc="-49" dirty="0">
                <a:solidFill>
                  <a:srgbClr val="F57B00"/>
                </a:solidFill>
                <a:latin typeface="Gill Sans MT"/>
                <a:cs typeface="Gill Sans MT"/>
              </a:rPr>
              <a:t> </a:t>
            </a:r>
            <a:r>
              <a:rPr lang="en-US" sz="1400" spc="86" dirty="0">
                <a:solidFill>
                  <a:srgbClr val="434343"/>
                </a:solidFill>
                <a:latin typeface="Gill Sans MT"/>
                <a:cs typeface="Gill Sans MT"/>
              </a:rPr>
              <a:t>and</a:t>
            </a:r>
            <a:r>
              <a:rPr lang="en-US" sz="1400" spc="-49" dirty="0">
                <a:solidFill>
                  <a:srgbClr val="434343"/>
                </a:solidFill>
                <a:latin typeface="Gill Sans MT"/>
                <a:cs typeface="Gill Sans MT"/>
              </a:rPr>
              <a:t> </a:t>
            </a:r>
            <a:r>
              <a:rPr lang="en-US" sz="1400" spc="120" dirty="0">
                <a:solidFill>
                  <a:srgbClr val="434343"/>
                </a:solidFill>
                <a:latin typeface="Gill Sans MT"/>
                <a:cs typeface="Gill Sans MT"/>
              </a:rPr>
              <a:t>has</a:t>
            </a:r>
            <a:r>
              <a:rPr lang="en-US" sz="1400" spc="-41" dirty="0">
                <a:solidFill>
                  <a:srgbClr val="434343"/>
                </a:solidFill>
                <a:latin typeface="Gill Sans MT"/>
                <a:cs typeface="Gill Sans MT"/>
              </a:rPr>
              <a:t> </a:t>
            </a:r>
            <a:r>
              <a:rPr lang="en-US" sz="1400" spc="49" dirty="0">
                <a:solidFill>
                  <a:srgbClr val="434343"/>
                </a:solidFill>
                <a:latin typeface="Gill Sans MT"/>
                <a:cs typeface="Gill Sans MT"/>
              </a:rPr>
              <a:t>several</a:t>
            </a:r>
            <a:r>
              <a:rPr lang="en-US" sz="1400" dirty="0">
                <a:latin typeface="Gill Sans MT"/>
                <a:cs typeface="Gill Sans MT"/>
              </a:rPr>
              <a:t> </a:t>
            </a:r>
            <a:r>
              <a:rPr lang="en-US" sz="1400" spc="68" dirty="0">
                <a:solidFill>
                  <a:srgbClr val="434343"/>
                </a:solidFill>
                <a:latin typeface="Gill Sans MT"/>
                <a:cs typeface="Gill Sans MT"/>
              </a:rPr>
              <a:t>incoming</a:t>
            </a:r>
            <a:r>
              <a:rPr lang="en-US" sz="1400" spc="-75" dirty="0">
                <a:solidFill>
                  <a:srgbClr val="434343"/>
                </a:solidFill>
                <a:latin typeface="Gill Sans MT"/>
                <a:cs typeface="Gill Sans MT"/>
              </a:rPr>
              <a:t> </a:t>
            </a:r>
            <a:r>
              <a:rPr lang="en-US" sz="1400" spc="86" dirty="0">
                <a:solidFill>
                  <a:srgbClr val="434343"/>
                </a:solidFill>
                <a:latin typeface="Gill Sans MT"/>
                <a:cs typeface="Gill Sans MT"/>
              </a:rPr>
              <a:t>and</a:t>
            </a:r>
            <a:r>
              <a:rPr lang="en-US" sz="1400" spc="-41" dirty="0">
                <a:solidFill>
                  <a:srgbClr val="434343"/>
                </a:solidFill>
                <a:latin typeface="Gill Sans MT"/>
                <a:cs typeface="Gill Sans MT"/>
              </a:rPr>
              <a:t> </a:t>
            </a:r>
            <a:r>
              <a:rPr lang="en-US" sz="1400" spc="56" dirty="0">
                <a:solidFill>
                  <a:srgbClr val="434343"/>
                </a:solidFill>
                <a:latin typeface="Gill Sans MT"/>
                <a:cs typeface="Gill Sans MT"/>
              </a:rPr>
              <a:t>outgoing</a:t>
            </a:r>
            <a:r>
              <a:rPr lang="en-US" sz="1400" spc="-71" dirty="0">
                <a:solidFill>
                  <a:srgbClr val="434343"/>
                </a:solidFill>
                <a:latin typeface="Gill Sans MT"/>
                <a:cs typeface="Gill Sans MT"/>
              </a:rPr>
              <a:t> </a:t>
            </a:r>
            <a:r>
              <a:rPr lang="en-US" sz="1400" spc="49" dirty="0">
                <a:solidFill>
                  <a:srgbClr val="F57B00"/>
                </a:solidFill>
                <a:latin typeface="Gill Sans MT"/>
                <a:cs typeface="Gill Sans MT"/>
              </a:rPr>
              <a:t>weighted</a:t>
            </a:r>
            <a:r>
              <a:rPr lang="en-US" sz="1400" spc="-60" dirty="0">
                <a:solidFill>
                  <a:srgbClr val="F57B00"/>
                </a:solidFill>
                <a:latin typeface="Gill Sans MT"/>
                <a:cs typeface="Gill Sans MT"/>
              </a:rPr>
              <a:t> </a:t>
            </a:r>
            <a:r>
              <a:rPr lang="en-US" sz="1400" spc="49" dirty="0">
                <a:solidFill>
                  <a:srgbClr val="F57B00"/>
                </a:solidFill>
                <a:latin typeface="Gill Sans MT"/>
                <a:cs typeface="Gill Sans MT"/>
              </a:rPr>
              <a:t>connections</a:t>
            </a:r>
            <a:r>
              <a:rPr lang="en-US" sz="1400" spc="49" dirty="0">
                <a:solidFill>
                  <a:srgbClr val="434343"/>
                </a:solidFill>
                <a:latin typeface="Gill Sans MT"/>
                <a:cs typeface="Gill Sans MT"/>
              </a:rPr>
              <a:t>.</a:t>
            </a:r>
            <a:endParaRPr lang="en-US" sz="1400" dirty="0">
              <a:latin typeface="Gill Sans MT"/>
              <a:cs typeface="Gill Sans MT"/>
            </a:endParaRPr>
          </a:p>
        </p:txBody>
      </p:sp>
      <p:sp>
        <p:nvSpPr>
          <p:cNvPr id="9" name="TextBox 8">
            <a:extLst>
              <a:ext uri="{FF2B5EF4-FFF2-40B4-BE49-F238E27FC236}">
                <a16:creationId xmlns:a16="http://schemas.microsoft.com/office/drawing/2014/main" id="{F0D0CFC3-ADC2-4F9A-AA4E-A51825A7F042}"/>
              </a:ext>
            </a:extLst>
          </p:cNvPr>
          <p:cNvSpPr txBox="1"/>
          <p:nvPr/>
        </p:nvSpPr>
        <p:spPr>
          <a:xfrm>
            <a:off x="457200" y="1517069"/>
            <a:ext cx="1600200" cy="461665"/>
          </a:xfrm>
          <a:prstGeom prst="rect">
            <a:avLst/>
          </a:prstGeom>
          <a:noFill/>
        </p:spPr>
        <p:txBody>
          <a:bodyPr wrap="square">
            <a:spAutoFit/>
          </a:bodyPr>
          <a:lstStyle/>
          <a:p>
            <a:pPr marL="9525">
              <a:spcBef>
                <a:spcPts val="461"/>
              </a:spcBef>
            </a:pPr>
            <a:r>
              <a:rPr lang="en-US" sz="2400" spc="-98" dirty="0">
                <a:solidFill>
                  <a:schemeClr val="bg1"/>
                </a:solidFill>
                <a:effectLst>
                  <a:outerShdw blurRad="38100" dist="38100" dir="2700000" algn="tl">
                    <a:srgbClr val="000000">
                      <a:alpha val="43137"/>
                    </a:srgbClr>
                  </a:outerShdw>
                </a:effectLst>
              </a:rPr>
              <a:t>The neuron</a:t>
            </a:r>
            <a:endParaRPr lang="fr-FR" sz="2400" dirty="0">
              <a:solidFill>
                <a:schemeClr val="bg1"/>
              </a:solidFill>
              <a:effectLst>
                <a:outerShdw blurRad="38100" dist="38100" dir="2700000" algn="tl">
                  <a:srgbClr val="000000">
                    <a:alpha val="43137"/>
                  </a:srgbClr>
                </a:outerShdw>
              </a:effectLst>
            </a:endParaRPr>
          </a:p>
        </p:txBody>
      </p:sp>
      <p:grpSp>
        <p:nvGrpSpPr>
          <p:cNvPr id="6" name="Group 5">
            <a:extLst>
              <a:ext uri="{FF2B5EF4-FFF2-40B4-BE49-F238E27FC236}">
                <a16:creationId xmlns:a16="http://schemas.microsoft.com/office/drawing/2014/main" id="{DDA2906A-957A-4E21-B2D9-55A4E32A2D4D}"/>
              </a:ext>
            </a:extLst>
          </p:cNvPr>
          <p:cNvGrpSpPr/>
          <p:nvPr/>
        </p:nvGrpSpPr>
        <p:grpSpPr>
          <a:xfrm>
            <a:off x="-228600" y="4857370"/>
            <a:ext cx="5861304" cy="1162431"/>
            <a:chOff x="0" y="4000119"/>
            <a:chExt cx="5861304" cy="1162431"/>
          </a:xfrm>
        </p:grpSpPr>
        <p:sp>
          <p:nvSpPr>
            <p:cNvPr id="10" name="object 10">
              <a:extLst>
                <a:ext uri="{FF2B5EF4-FFF2-40B4-BE49-F238E27FC236}">
                  <a16:creationId xmlns:a16="http://schemas.microsoft.com/office/drawing/2014/main" id="{8059028C-D068-45D5-9F2A-7B045411AD74}"/>
                </a:ext>
              </a:extLst>
            </p:cNvPr>
            <p:cNvSpPr/>
            <p:nvPr/>
          </p:nvSpPr>
          <p:spPr>
            <a:xfrm>
              <a:off x="0" y="4000119"/>
              <a:ext cx="5861304" cy="1162431"/>
            </a:xfrm>
            <a:prstGeom prst="rect">
              <a:avLst/>
            </a:prstGeom>
            <a:blipFill>
              <a:blip r:embed="rId5" cstate="print"/>
              <a:stretch>
                <a:fillRect/>
              </a:stretch>
            </a:blipFill>
          </p:spPr>
          <p:txBody>
            <a:bodyPr wrap="square" lIns="0" tIns="0" rIns="0" bIns="0" rtlCol="0"/>
            <a:lstStyle/>
            <a:p>
              <a:endParaRPr sz="1350"/>
            </a:p>
          </p:txBody>
        </p:sp>
        <p:sp>
          <p:nvSpPr>
            <p:cNvPr id="11" name="object 11">
              <a:extLst>
                <a:ext uri="{FF2B5EF4-FFF2-40B4-BE49-F238E27FC236}">
                  <a16:creationId xmlns:a16="http://schemas.microsoft.com/office/drawing/2014/main" id="{E2A8DA1C-487C-4B4B-93AE-B10FD42B3F8B}"/>
                </a:ext>
              </a:extLst>
            </p:cNvPr>
            <p:cNvSpPr/>
            <p:nvPr/>
          </p:nvSpPr>
          <p:spPr>
            <a:xfrm>
              <a:off x="1094994" y="4021836"/>
              <a:ext cx="4725353" cy="1080135"/>
            </a:xfrm>
            <a:custGeom>
              <a:avLst/>
              <a:gdLst/>
              <a:ahLst/>
              <a:cxnLst/>
              <a:rect l="l" t="t" r="r" b="b"/>
              <a:pathLst>
                <a:path w="6300470" h="1440179">
                  <a:moveTo>
                    <a:pt x="0" y="1440179"/>
                  </a:moveTo>
                  <a:lnTo>
                    <a:pt x="6300216" y="1440179"/>
                  </a:lnTo>
                  <a:lnTo>
                    <a:pt x="6300216" y="0"/>
                  </a:lnTo>
                  <a:lnTo>
                    <a:pt x="0" y="0"/>
                  </a:lnTo>
                  <a:lnTo>
                    <a:pt x="0" y="1440179"/>
                  </a:lnTo>
                  <a:close/>
                </a:path>
              </a:pathLst>
            </a:custGeom>
            <a:solidFill>
              <a:srgbClr val="FFFFFF"/>
            </a:solidFill>
          </p:spPr>
          <p:txBody>
            <a:bodyPr wrap="square" lIns="0" tIns="0" rIns="0" bIns="0" rtlCol="0"/>
            <a:lstStyle/>
            <a:p>
              <a:endParaRPr sz="1350"/>
            </a:p>
          </p:txBody>
        </p:sp>
        <p:sp>
          <p:nvSpPr>
            <p:cNvPr id="12" name="object 12">
              <a:extLst>
                <a:ext uri="{FF2B5EF4-FFF2-40B4-BE49-F238E27FC236}">
                  <a16:creationId xmlns:a16="http://schemas.microsoft.com/office/drawing/2014/main" id="{203E4F25-6FA9-4C9F-AC4F-0B9AF880A4F8}"/>
                </a:ext>
              </a:extLst>
            </p:cNvPr>
            <p:cNvSpPr/>
            <p:nvPr/>
          </p:nvSpPr>
          <p:spPr>
            <a:xfrm>
              <a:off x="41149" y="4021836"/>
              <a:ext cx="2381" cy="1080135"/>
            </a:xfrm>
            <a:custGeom>
              <a:avLst/>
              <a:gdLst/>
              <a:ahLst/>
              <a:cxnLst/>
              <a:rect l="l" t="t" r="r" b="b"/>
              <a:pathLst>
                <a:path w="3175" h="1440179">
                  <a:moveTo>
                    <a:pt x="0" y="1440179"/>
                  </a:moveTo>
                  <a:lnTo>
                    <a:pt x="3048" y="1440179"/>
                  </a:lnTo>
                  <a:lnTo>
                    <a:pt x="3048" y="0"/>
                  </a:lnTo>
                  <a:lnTo>
                    <a:pt x="0" y="0"/>
                  </a:lnTo>
                  <a:lnTo>
                    <a:pt x="0" y="1440179"/>
                  </a:lnTo>
                  <a:close/>
                </a:path>
              </a:pathLst>
            </a:custGeom>
            <a:solidFill>
              <a:srgbClr val="FFFFFF"/>
            </a:solidFill>
          </p:spPr>
          <p:txBody>
            <a:bodyPr wrap="square" lIns="0" tIns="0" rIns="0" bIns="0" rtlCol="0"/>
            <a:lstStyle/>
            <a:p>
              <a:endParaRPr sz="1350"/>
            </a:p>
          </p:txBody>
        </p:sp>
        <p:sp>
          <p:nvSpPr>
            <p:cNvPr id="13" name="object 13">
              <a:extLst>
                <a:ext uri="{FF2B5EF4-FFF2-40B4-BE49-F238E27FC236}">
                  <a16:creationId xmlns:a16="http://schemas.microsoft.com/office/drawing/2014/main" id="{9EDB5F22-E5EB-4A9E-BA7A-B4C4AF57474B}"/>
                </a:ext>
              </a:extLst>
            </p:cNvPr>
            <p:cNvSpPr/>
            <p:nvPr/>
          </p:nvSpPr>
          <p:spPr>
            <a:xfrm>
              <a:off x="41149" y="4021836"/>
              <a:ext cx="5779294" cy="1080135"/>
            </a:xfrm>
            <a:custGeom>
              <a:avLst/>
              <a:gdLst/>
              <a:ahLst/>
              <a:cxnLst/>
              <a:rect l="l" t="t" r="r" b="b"/>
              <a:pathLst>
                <a:path w="7705725" h="1440179">
                  <a:moveTo>
                    <a:pt x="0" y="1440179"/>
                  </a:moveTo>
                  <a:lnTo>
                    <a:pt x="7705344" y="1440179"/>
                  </a:lnTo>
                  <a:lnTo>
                    <a:pt x="7705344" y="0"/>
                  </a:lnTo>
                  <a:lnTo>
                    <a:pt x="0" y="0"/>
                  </a:lnTo>
                  <a:lnTo>
                    <a:pt x="0" y="1440179"/>
                  </a:lnTo>
                  <a:close/>
                </a:path>
              </a:pathLst>
            </a:custGeom>
            <a:ln w="3175">
              <a:solidFill>
                <a:srgbClr val="D9D9D9"/>
              </a:solidFill>
            </a:ln>
          </p:spPr>
          <p:txBody>
            <a:bodyPr wrap="square" lIns="0" tIns="0" rIns="0" bIns="0" rtlCol="0"/>
            <a:lstStyle/>
            <a:p>
              <a:endParaRPr sz="1350"/>
            </a:p>
          </p:txBody>
        </p:sp>
        <p:sp>
          <p:nvSpPr>
            <p:cNvPr id="14" name="object 14">
              <a:extLst>
                <a:ext uri="{FF2B5EF4-FFF2-40B4-BE49-F238E27FC236}">
                  <a16:creationId xmlns:a16="http://schemas.microsoft.com/office/drawing/2014/main" id="{AE2CEA89-3A28-41D2-99ED-8EDB4DE1462D}"/>
                </a:ext>
              </a:extLst>
            </p:cNvPr>
            <p:cNvSpPr txBox="1"/>
            <p:nvPr/>
          </p:nvSpPr>
          <p:spPr>
            <a:xfrm>
              <a:off x="1094994" y="4269486"/>
              <a:ext cx="4724400" cy="563135"/>
            </a:xfrm>
            <a:prstGeom prst="rect">
              <a:avLst/>
            </a:prstGeom>
          </p:spPr>
          <p:txBody>
            <a:bodyPr vert="horz" wrap="square" lIns="0" tIns="9049" rIns="0" bIns="0" rtlCol="0">
              <a:spAutoFit/>
            </a:bodyPr>
            <a:lstStyle/>
            <a:p>
              <a:pPr marL="120491" marR="127159">
                <a:spcBef>
                  <a:spcPts val="71"/>
                </a:spcBef>
              </a:pPr>
              <a:r>
                <a:rPr sz="1200" spc="19" dirty="0">
                  <a:solidFill>
                    <a:srgbClr val="434343"/>
                  </a:solidFill>
                  <a:latin typeface="Gill Sans MT"/>
                  <a:cs typeface="Gill Sans MT"/>
                </a:rPr>
                <a:t>Neurons</a:t>
              </a:r>
              <a:r>
                <a:rPr sz="1200" spc="-30" dirty="0">
                  <a:solidFill>
                    <a:srgbClr val="434343"/>
                  </a:solidFill>
                  <a:latin typeface="Gill Sans MT"/>
                  <a:cs typeface="Gill Sans MT"/>
                </a:rPr>
                <a:t> </a:t>
              </a:r>
              <a:r>
                <a:rPr sz="1200" spc="30" dirty="0">
                  <a:solidFill>
                    <a:srgbClr val="434343"/>
                  </a:solidFill>
                  <a:latin typeface="Gill Sans MT"/>
                  <a:cs typeface="Gill Sans MT"/>
                </a:rPr>
                <a:t>are</a:t>
              </a:r>
              <a:r>
                <a:rPr sz="1200" spc="-30" dirty="0">
                  <a:solidFill>
                    <a:srgbClr val="434343"/>
                  </a:solidFill>
                  <a:latin typeface="Gill Sans MT"/>
                  <a:cs typeface="Gill Sans MT"/>
                </a:rPr>
                <a:t> </a:t>
              </a:r>
              <a:r>
                <a:rPr sz="1200" spc="26" dirty="0">
                  <a:solidFill>
                    <a:srgbClr val="F57B00"/>
                  </a:solidFill>
                  <a:latin typeface="Gill Sans MT"/>
                  <a:cs typeface="Gill Sans MT"/>
                </a:rPr>
                <a:t>trained</a:t>
              </a:r>
              <a:r>
                <a:rPr sz="1200" spc="-41" dirty="0">
                  <a:solidFill>
                    <a:srgbClr val="F57B00"/>
                  </a:solidFill>
                  <a:latin typeface="Gill Sans MT"/>
                  <a:cs typeface="Gill Sans MT"/>
                </a:rPr>
                <a:t> </a:t>
              </a:r>
              <a:r>
                <a:rPr sz="1200" spc="-8" dirty="0">
                  <a:solidFill>
                    <a:srgbClr val="F57B00"/>
                  </a:solidFill>
                  <a:latin typeface="Gill Sans MT"/>
                  <a:cs typeface="Gill Sans MT"/>
                </a:rPr>
                <a:t>to</a:t>
              </a:r>
              <a:r>
                <a:rPr sz="1200" spc="-41" dirty="0">
                  <a:solidFill>
                    <a:srgbClr val="F57B00"/>
                  </a:solidFill>
                  <a:latin typeface="Gill Sans MT"/>
                  <a:cs typeface="Gill Sans MT"/>
                </a:rPr>
                <a:t> </a:t>
              </a:r>
              <a:r>
                <a:rPr sz="1200" spc="8" dirty="0">
                  <a:solidFill>
                    <a:srgbClr val="F57B00"/>
                  </a:solidFill>
                  <a:latin typeface="Gill Sans MT"/>
                  <a:cs typeface="Gill Sans MT"/>
                </a:rPr>
                <a:t>filter</a:t>
              </a:r>
              <a:r>
                <a:rPr sz="1200" spc="-38" dirty="0">
                  <a:solidFill>
                    <a:srgbClr val="F57B00"/>
                  </a:solidFill>
                  <a:latin typeface="Gill Sans MT"/>
                  <a:cs typeface="Gill Sans MT"/>
                </a:rPr>
                <a:t> </a:t>
              </a:r>
              <a:r>
                <a:rPr sz="1200" spc="75" dirty="0">
                  <a:solidFill>
                    <a:srgbClr val="F57B00"/>
                  </a:solidFill>
                  <a:latin typeface="Gill Sans MT"/>
                  <a:cs typeface="Gill Sans MT"/>
                </a:rPr>
                <a:t>and</a:t>
              </a:r>
              <a:r>
                <a:rPr sz="1200" spc="-38" dirty="0">
                  <a:solidFill>
                    <a:srgbClr val="F57B00"/>
                  </a:solidFill>
                  <a:latin typeface="Gill Sans MT"/>
                  <a:cs typeface="Gill Sans MT"/>
                </a:rPr>
                <a:t> </a:t>
              </a:r>
              <a:r>
                <a:rPr sz="1200" spc="34" dirty="0">
                  <a:solidFill>
                    <a:srgbClr val="F57B00"/>
                  </a:solidFill>
                  <a:latin typeface="Gill Sans MT"/>
                  <a:cs typeface="Gill Sans MT"/>
                </a:rPr>
                <a:t>detect</a:t>
              </a:r>
              <a:r>
                <a:rPr sz="1200" spc="-53" dirty="0">
                  <a:solidFill>
                    <a:srgbClr val="F57B00"/>
                  </a:solidFill>
                  <a:latin typeface="Gill Sans MT"/>
                  <a:cs typeface="Gill Sans MT"/>
                </a:rPr>
                <a:t> </a:t>
              </a:r>
              <a:r>
                <a:rPr sz="1200" spc="64" dirty="0">
                  <a:solidFill>
                    <a:srgbClr val="F57B00"/>
                  </a:solidFill>
                  <a:latin typeface="Gill Sans MT"/>
                  <a:cs typeface="Gill Sans MT"/>
                </a:rPr>
                <a:t>specific</a:t>
              </a:r>
              <a:r>
                <a:rPr sz="1200" spc="-34" dirty="0">
                  <a:solidFill>
                    <a:srgbClr val="F57B00"/>
                  </a:solidFill>
                  <a:latin typeface="Gill Sans MT"/>
                  <a:cs typeface="Gill Sans MT"/>
                </a:rPr>
                <a:t> </a:t>
              </a:r>
              <a:r>
                <a:rPr sz="1200" spc="49" dirty="0">
                  <a:solidFill>
                    <a:srgbClr val="F57B00"/>
                  </a:solidFill>
                  <a:latin typeface="Gill Sans MT"/>
                  <a:cs typeface="Gill Sans MT"/>
                </a:rPr>
                <a:t>features</a:t>
              </a:r>
              <a:r>
                <a:rPr sz="1200" spc="-23" dirty="0">
                  <a:solidFill>
                    <a:srgbClr val="F57B00"/>
                  </a:solidFill>
                  <a:latin typeface="Gill Sans MT"/>
                  <a:cs typeface="Gill Sans MT"/>
                </a:rPr>
                <a:t> </a:t>
              </a:r>
              <a:r>
                <a:rPr sz="1200" spc="-38" dirty="0">
                  <a:solidFill>
                    <a:srgbClr val="434343"/>
                  </a:solidFill>
                  <a:latin typeface="Gill Sans MT"/>
                  <a:cs typeface="Gill Sans MT"/>
                </a:rPr>
                <a:t>or</a:t>
              </a:r>
              <a:r>
                <a:rPr sz="1200" spc="-34" dirty="0">
                  <a:solidFill>
                    <a:srgbClr val="434343"/>
                  </a:solidFill>
                  <a:latin typeface="Gill Sans MT"/>
                  <a:cs typeface="Gill Sans MT"/>
                </a:rPr>
                <a:t> </a:t>
              </a:r>
              <a:r>
                <a:rPr sz="1200" spc="38" dirty="0">
                  <a:solidFill>
                    <a:srgbClr val="434343"/>
                  </a:solidFill>
                  <a:latin typeface="Gill Sans MT"/>
                  <a:cs typeface="Gill Sans MT"/>
                </a:rPr>
                <a:t>patterns  </a:t>
              </a:r>
              <a:r>
                <a:rPr sz="1200" spc="45" dirty="0">
                  <a:solidFill>
                    <a:srgbClr val="434343"/>
                  </a:solidFill>
                  <a:latin typeface="Gill Sans MT"/>
                  <a:cs typeface="Gill Sans MT"/>
                </a:rPr>
                <a:t>(e.g. </a:t>
              </a:r>
              <a:r>
                <a:rPr sz="1200" spc="49" dirty="0">
                  <a:solidFill>
                    <a:srgbClr val="434343"/>
                  </a:solidFill>
                  <a:latin typeface="Gill Sans MT"/>
                  <a:cs typeface="Gill Sans MT"/>
                </a:rPr>
                <a:t>edge, </a:t>
              </a:r>
              <a:r>
                <a:rPr sz="1200" spc="45" dirty="0">
                  <a:solidFill>
                    <a:srgbClr val="434343"/>
                  </a:solidFill>
                  <a:latin typeface="Gill Sans MT"/>
                  <a:cs typeface="Gill Sans MT"/>
                </a:rPr>
                <a:t>nose) </a:t>
              </a:r>
              <a:r>
                <a:rPr sz="1200" spc="49" dirty="0">
                  <a:solidFill>
                    <a:srgbClr val="434343"/>
                  </a:solidFill>
                  <a:latin typeface="Gill Sans MT"/>
                  <a:cs typeface="Gill Sans MT"/>
                </a:rPr>
                <a:t>by </a:t>
              </a:r>
              <a:r>
                <a:rPr sz="1200" spc="41" dirty="0">
                  <a:solidFill>
                    <a:srgbClr val="434343"/>
                  </a:solidFill>
                  <a:latin typeface="Gill Sans MT"/>
                  <a:cs typeface="Gill Sans MT"/>
                </a:rPr>
                <a:t>receiving </a:t>
              </a:r>
              <a:r>
                <a:rPr sz="1200" spc="45" dirty="0">
                  <a:solidFill>
                    <a:srgbClr val="434343"/>
                  </a:solidFill>
                  <a:latin typeface="Gill Sans MT"/>
                  <a:cs typeface="Gill Sans MT"/>
                </a:rPr>
                <a:t>weighted </a:t>
              </a:r>
              <a:r>
                <a:rPr sz="1200" spc="19" dirty="0">
                  <a:solidFill>
                    <a:srgbClr val="434343"/>
                  </a:solidFill>
                  <a:latin typeface="Gill Sans MT"/>
                  <a:cs typeface="Gill Sans MT"/>
                </a:rPr>
                <a:t>input, </a:t>
              </a:r>
              <a:r>
                <a:rPr sz="1200" spc="49" dirty="0">
                  <a:solidFill>
                    <a:srgbClr val="434343"/>
                  </a:solidFill>
                  <a:latin typeface="Gill Sans MT"/>
                  <a:cs typeface="Gill Sans MT"/>
                </a:rPr>
                <a:t>transforming </a:t>
              </a:r>
              <a:r>
                <a:rPr sz="1200" spc="-8" dirty="0">
                  <a:solidFill>
                    <a:srgbClr val="434343"/>
                  </a:solidFill>
                  <a:latin typeface="Gill Sans MT"/>
                  <a:cs typeface="Gill Sans MT"/>
                </a:rPr>
                <a:t>it </a:t>
              </a:r>
              <a:r>
                <a:rPr sz="1200" spc="19" dirty="0">
                  <a:solidFill>
                    <a:srgbClr val="434343"/>
                  </a:solidFill>
                  <a:latin typeface="Gill Sans MT"/>
                  <a:cs typeface="Gill Sans MT"/>
                </a:rPr>
                <a:t>with  </a:t>
              </a:r>
              <a:r>
                <a:rPr sz="1200" spc="23" dirty="0">
                  <a:solidFill>
                    <a:srgbClr val="434343"/>
                  </a:solidFill>
                  <a:latin typeface="Gill Sans MT"/>
                  <a:cs typeface="Gill Sans MT"/>
                </a:rPr>
                <a:t>the</a:t>
              </a:r>
              <a:r>
                <a:rPr sz="1200" spc="-41" dirty="0">
                  <a:solidFill>
                    <a:srgbClr val="434343"/>
                  </a:solidFill>
                  <a:latin typeface="Gill Sans MT"/>
                  <a:cs typeface="Gill Sans MT"/>
                </a:rPr>
                <a:t> </a:t>
              </a:r>
              <a:r>
                <a:rPr sz="1200" spc="41" dirty="0">
                  <a:solidFill>
                    <a:srgbClr val="434343"/>
                  </a:solidFill>
                  <a:latin typeface="Gill Sans MT"/>
                  <a:cs typeface="Gill Sans MT"/>
                </a:rPr>
                <a:t>activation</a:t>
              </a:r>
              <a:r>
                <a:rPr sz="1200" spc="-19" dirty="0">
                  <a:solidFill>
                    <a:srgbClr val="434343"/>
                  </a:solidFill>
                  <a:latin typeface="Gill Sans MT"/>
                  <a:cs typeface="Gill Sans MT"/>
                </a:rPr>
                <a:t> </a:t>
              </a:r>
              <a:r>
                <a:rPr sz="1200" spc="41" dirty="0">
                  <a:solidFill>
                    <a:srgbClr val="434343"/>
                  </a:solidFill>
                  <a:latin typeface="Gill Sans MT"/>
                  <a:cs typeface="Gill Sans MT"/>
                </a:rPr>
                <a:t>function</a:t>
              </a:r>
              <a:r>
                <a:rPr sz="1200" spc="-41" dirty="0">
                  <a:solidFill>
                    <a:srgbClr val="434343"/>
                  </a:solidFill>
                  <a:latin typeface="Gill Sans MT"/>
                  <a:cs typeface="Gill Sans MT"/>
                </a:rPr>
                <a:t> </a:t>
              </a:r>
              <a:r>
                <a:rPr lang="fr-FR" sz="1200" spc="53" dirty="0">
                  <a:solidFill>
                    <a:srgbClr val="434343"/>
                  </a:solidFill>
                  <a:latin typeface="Gill Sans MT"/>
                  <a:cs typeface="Gill Sans MT"/>
                </a:rPr>
                <a:t>a</a:t>
              </a:r>
              <a:r>
                <a:rPr sz="1200" spc="53" dirty="0" err="1">
                  <a:solidFill>
                    <a:srgbClr val="434343"/>
                  </a:solidFill>
                  <a:latin typeface="Gill Sans MT"/>
                  <a:cs typeface="Gill Sans MT"/>
                </a:rPr>
                <a:t>nd</a:t>
              </a:r>
              <a:r>
                <a:rPr sz="1200" spc="-49" dirty="0">
                  <a:solidFill>
                    <a:srgbClr val="434343"/>
                  </a:solidFill>
                  <a:latin typeface="Gill Sans MT"/>
                  <a:cs typeface="Gill Sans MT"/>
                </a:rPr>
                <a:t> </a:t>
              </a:r>
              <a:r>
                <a:rPr sz="1200" spc="94" dirty="0">
                  <a:solidFill>
                    <a:srgbClr val="434343"/>
                  </a:solidFill>
                  <a:latin typeface="Gill Sans MT"/>
                  <a:cs typeface="Gill Sans MT"/>
                </a:rPr>
                <a:t>passing</a:t>
              </a:r>
              <a:r>
                <a:rPr sz="1200" spc="-15" dirty="0">
                  <a:solidFill>
                    <a:srgbClr val="434343"/>
                  </a:solidFill>
                  <a:latin typeface="Gill Sans MT"/>
                  <a:cs typeface="Gill Sans MT"/>
                </a:rPr>
                <a:t> </a:t>
              </a:r>
              <a:r>
                <a:rPr sz="1200" spc="-8" dirty="0">
                  <a:solidFill>
                    <a:srgbClr val="434343"/>
                  </a:solidFill>
                  <a:latin typeface="Gill Sans MT"/>
                  <a:cs typeface="Gill Sans MT"/>
                </a:rPr>
                <a:t>it</a:t>
              </a:r>
              <a:r>
                <a:rPr sz="1200" spc="-38" dirty="0">
                  <a:solidFill>
                    <a:srgbClr val="434343"/>
                  </a:solidFill>
                  <a:latin typeface="Gill Sans MT"/>
                  <a:cs typeface="Gill Sans MT"/>
                </a:rPr>
                <a:t> </a:t>
              </a:r>
              <a:r>
                <a:rPr sz="1200" spc="-8" dirty="0">
                  <a:solidFill>
                    <a:srgbClr val="434343"/>
                  </a:solidFill>
                  <a:latin typeface="Gill Sans MT"/>
                  <a:cs typeface="Gill Sans MT"/>
                </a:rPr>
                <a:t>to</a:t>
              </a:r>
              <a:r>
                <a:rPr sz="1200" spc="-41" dirty="0">
                  <a:solidFill>
                    <a:srgbClr val="434343"/>
                  </a:solidFill>
                  <a:latin typeface="Gill Sans MT"/>
                  <a:cs typeface="Gill Sans MT"/>
                </a:rPr>
                <a:t> </a:t>
              </a:r>
              <a:r>
                <a:rPr sz="1200" spc="23" dirty="0">
                  <a:solidFill>
                    <a:srgbClr val="434343"/>
                  </a:solidFill>
                  <a:latin typeface="Gill Sans MT"/>
                  <a:cs typeface="Gill Sans MT"/>
                </a:rPr>
                <a:t>the</a:t>
              </a:r>
              <a:r>
                <a:rPr sz="1200" spc="-38" dirty="0">
                  <a:solidFill>
                    <a:srgbClr val="434343"/>
                  </a:solidFill>
                  <a:latin typeface="Gill Sans MT"/>
                  <a:cs typeface="Gill Sans MT"/>
                </a:rPr>
                <a:t> </a:t>
              </a:r>
              <a:r>
                <a:rPr sz="1200" spc="49" dirty="0">
                  <a:solidFill>
                    <a:srgbClr val="434343"/>
                  </a:solidFill>
                  <a:latin typeface="Gill Sans MT"/>
                  <a:cs typeface="Gill Sans MT"/>
                </a:rPr>
                <a:t>outgoing</a:t>
              </a:r>
              <a:r>
                <a:rPr sz="1200" spc="-23" dirty="0">
                  <a:solidFill>
                    <a:srgbClr val="434343"/>
                  </a:solidFill>
                  <a:latin typeface="Gill Sans MT"/>
                  <a:cs typeface="Gill Sans MT"/>
                </a:rPr>
                <a:t> </a:t>
              </a:r>
              <a:r>
                <a:rPr sz="1200" spc="41" dirty="0">
                  <a:solidFill>
                    <a:srgbClr val="434343"/>
                  </a:solidFill>
                  <a:latin typeface="Gill Sans MT"/>
                  <a:cs typeface="Gill Sans MT"/>
                </a:rPr>
                <a:t>connections.</a:t>
              </a:r>
              <a:endParaRPr sz="1200" dirty="0">
                <a:latin typeface="Gill Sans MT"/>
                <a:cs typeface="Gill Sans MT"/>
              </a:endParaRPr>
            </a:p>
          </p:txBody>
        </p:sp>
        <p:sp>
          <p:nvSpPr>
            <p:cNvPr id="15" name="object 15">
              <a:extLst>
                <a:ext uri="{FF2B5EF4-FFF2-40B4-BE49-F238E27FC236}">
                  <a16:creationId xmlns:a16="http://schemas.microsoft.com/office/drawing/2014/main" id="{01B2AF50-081E-4146-9F90-C4B8E04BE026}"/>
                </a:ext>
              </a:extLst>
            </p:cNvPr>
            <p:cNvSpPr/>
            <p:nvPr/>
          </p:nvSpPr>
          <p:spPr>
            <a:xfrm>
              <a:off x="378334" y="4335246"/>
              <a:ext cx="838962" cy="440055"/>
            </a:xfrm>
            <a:prstGeom prst="rect">
              <a:avLst/>
            </a:prstGeom>
            <a:blipFill>
              <a:blip r:embed="rId6" cstate="print"/>
              <a:stretch>
                <a:fillRect/>
              </a:stretch>
            </a:blipFill>
          </p:spPr>
          <p:txBody>
            <a:bodyPr wrap="square" lIns="0" tIns="0" rIns="0" bIns="0" rtlCol="0"/>
            <a:lstStyle/>
            <a:p>
              <a:endParaRPr sz="1350"/>
            </a:p>
          </p:txBody>
        </p:sp>
      </p:grpSp>
      <p:grpSp>
        <p:nvGrpSpPr>
          <p:cNvPr id="18" name="Group 17">
            <a:extLst>
              <a:ext uri="{FF2B5EF4-FFF2-40B4-BE49-F238E27FC236}">
                <a16:creationId xmlns:a16="http://schemas.microsoft.com/office/drawing/2014/main" id="{116E4F79-F053-4442-B18D-F85D58C7F8EC}"/>
              </a:ext>
            </a:extLst>
          </p:cNvPr>
          <p:cNvGrpSpPr/>
          <p:nvPr/>
        </p:nvGrpSpPr>
        <p:grpSpPr>
          <a:xfrm>
            <a:off x="7010401" y="2822450"/>
            <a:ext cx="1245569" cy="369332"/>
            <a:chOff x="7010400" y="2038350"/>
            <a:chExt cx="1245569" cy="369332"/>
          </a:xfrm>
        </p:grpSpPr>
        <p:sp>
          <p:nvSpPr>
            <p:cNvPr id="8" name="TextBox 7">
              <a:extLst>
                <a:ext uri="{FF2B5EF4-FFF2-40B4-BE49-F238E27FC236}">
                  <a16:creationId xmlns:a16="http://schemas.microsoft.com/office/drawing/2014/main" id="{194B0D10-136D-4E50-A7FF-0D3EC5DCDFE7}"/>
                </a:ext>
              </a:extLst>
            </p:cNvPr>
            <p:cNvSpPr txBox="1"/>
            <p:nvPr/>
          </p:nvSpPr>
          <p:spPr>
            <a:xfrm>
              <a:off x="7696200" y="2038350"/>
              <a:ext cx="559769" cy="369332"/>
            </a:xfrm>
            <a:prstGeom prst="rect">
              <a:avLst/>
            </a:prstGeom>
            <a:noFill/>
            <a:ln w="38100">
              <a:solidFill>
                <a:srgbClr val="FF0000"/>
              </a:solidFill>
            </a:ln>
          </p:spPr>
          <p:txBody>
            <a:bodyPr wrap="none" rtlCol="0">
              <a:spAutoFit/>
            </a:bodyPr>
            <a:lstStyle/>
            <a:p>
              <a:r>
                <a:rPr lang="en-US" dirty="0"/>
                <a:t>bias</a:t>
              </a:r>
              <a:endParaRPr lang="fr-FR" dirty="0"/>
            </a:p>
          </p:txBody>
        </p:sp>
        <p:cxnSp>
          <p:nvCxnSpPr>
            <p:cNvPr id="17" name="Straight Arrow Connector 16">
              <a:extLst>
                <a:ext uri="{FF2B5EF4-FFF2-40B4-BE49-F238E27FC236}">
                  <a16:creationId xmlns:a16="http://schemas.microsoft.com/office/drawing/2014/main" id="{CF31BD4B-97D7-4268-A20A-465688DC5EA8}"/>
                </a:ext>
              </a:extLst>
            </p:cNvPr>
            <p:cNvCxnSpPr>
              <a:stCxn id="8" idx="1"/>
            </p:cNvCxnSpPr>
            <p:nvPr/>
          </p:nvCxnSpPr>
          <p:spPr>
            <a:xfrm flipH="1">
              <a:off x="7010400" y="2223016"/>
              <a:ext cx="685800" cy="12013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1" name="Group 20">
            <a:extLst>
              <a:ext uri="{FF2B5EF4-FFF2-40B4-BE49-F238E27FC236}">
                <a16:creationId xmlns:a16="http://schemas.microsoft.com/office/drawing/2014/main" id="{50B57C1E-30B8-4773-8D85-94C4645211D1}"/>
              </a:ext>
            </a:extLst>
          </p:cNvPr>
          <p:cNvGrpSpPr/>
          <p:nvPr/>
        </p:nvGrpSpPr>
        <p:grpSpPr>
          <a:xfrm>
            <a:off x="6705600" y="4124145"/>
            <a:ext cx="1736100" cy="369332"/>
            <a:chOff x="6781800" y="2038350"/>
            <a:chExt cx="1736100" cy="369332"/>
          </a:xfrm>
        </p:grpSpPr>
        <p:sp>
          <p:nvSpPr>
            <p:cNvPr id="22" name="TextBox 21">
              <a:extLst>
                <a:ext uri="{FF2B5EF4-FFF2-40B4-BE49-F238E27FC236}">
                  <a16:creationId xmlns:a16="http://schemas.microsoft.com/office/drawing/2014/main" id="{09F7F3CC-4DDD-4C7C-AB03-D057C6864BF1}"/>
                </a:ext>
              </a:extLst>
            </p:cNvPr>
            <p:cNvSpPr txBox="1"/>
            <p:nvPr/>
          </p:nvSpPr>
          <p:spPr>
            <a:xfrm>
              <a:off x="7696200" y="2038350"/>
              <a:ext cx="821700" cy="369332"/>
            </a:xfrm>
            <a:prstGeom prst="rect">
              <a:avLst/>
            </a:prstGeom>
            <a:noFill/>
            <a:ln w="38100">
              <a:solidFill>
                <a:srgbClr val="FF0000"/>
              </a:solidFill>
            </a:ln>
          </p:spPr>
          <p:txBody>
            <a:bodyPr wrap="none" rtlCol="0">
              <a:spAutoFit/>
            </a:bodyPr>
            <a:lstStyle/>
            <a:p>
              <a:r>
                <a:rPr lang="en-US" dirty="0"/>
                <a:t>weight</a:t>
              </a:r>
              <a:endParaRPr lang="fr-FR" dirty="0"/>
            </a:p>
          </p:txBody>
        </p:sp>
        <p:cxnSp>
          <p:nvCxnSpPr>
            <p:cNvPr id="23" name="Straight Arrow Connector 22">
              <a:extLst>
                <a:ext uri="{FF2B5EF4-FFF2-40B4-BE49-F238E27FC236}">
                  <a16:creationId xmlns:a16="http://schemas.microsoft.com/office/drawing/2014/main" id="{020006A1-6AA0-4B06-85D8-7E344E25B407}"/>
                </a:ext>
              </a:extLst>
            </p:cNvPr>
            <p:cNvCxnSpPr>
              <a:cxnSpLocks/>
              <a:stCxn id="22" idx="1"/>
            </p:cNvCxnSpPr>
            <p:nvPr/>
          </p:nvCxnSpPr>
          <p:spPr>
            <a:xfrm flipH="1" flipV="1">
              <a:off x="6781800" y="2181405"/>
              <a:ext cx="914400" cy="4161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2" name="Segnaposto testo 1">
            <a:extLst>
              <a:ext uri="{FF2B5EF4-FFF2-40B4-BE49-F238E27FC236}">
                <a16:creationId xmlns:a16="http://schemas.microsoft.com/office/drawing/2014/main" id="{6674AD18-F7D7-220B-D2FC-6DD1B328B42B}"/>
              </a:ext>
            </a:extLst>
          </p:cNvPr>
          <p:cNvSpPr>
            <a:spLocks noGrp="1"/>
          </p:cNvSpPr>
          <p:nvPr>
            <p:ph type="body" sz="quarter" idx="13"/>
          </p:nvPr>
        </p:nvSpPr>
        <p:spPr/>
        <p:txBody>
          <a:bodyPr/>
          <a:lstStyle/>
          <a:p>
            <a:endParaRPr lang="it-IT"/>
          </a:p>
        </p:txBody>
      </p:sp>
    </p:spTree>
    <p:extLst>
      <p:ext uri="{BB962C8B-B14F-4D97-AF65-F5344CB8AC3E}">
        <p14:creationId xmlns:p14="http://schemas.microsoft.com/office/powerpoint/2010/main" val="1321115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right)">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right)">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a:extLst>
              <a:ext uri="{FF2B5EF4-FFF2-40B4-BE49-F238E27FC236}">
                <a16:creationId xmlns:a16="http://schemas.microsoft.com/office/drawing/2014/main" id="{064B13E6-9182-4BA4-A145-9B89F81CDBEB}"/>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2514601"/>
            <a:ext cx="9144000" cy="3389313"/>
          </a:xfrm>
          <a:prstGeom prst="rect">
            <a:avLst/>
          </a:prstGeom>
          <a:noFill/>
          <a:extLst>
            <a:ext uri="{909E8E84-426E-40DD-AFC4-6F175D3DCCD1}">
              <a14:hiddenFill xmlns:a14="http://schemas.microsoft.com/office/drawing/2010/main">
                <a:solidFill>
                  <a:srgbClr val="FFFFFF"/>
                </a:solidFill>
              </a14:hiddenFill>
            </a:ext>
          </a:extLst>
        </p:spPr>
      </p:pic>
      <p:sp>
        <p:nvSpPr>
          <p:cNvPr id="3" name="Text Box 3">
            <a:extLst>
              <a:ext uri="{FF2B5EF4-FFF2-40B4-BE49-F238E27FC236}">
                <a16:creationId xmlns:a16="http://schemas.microsoft.com/office/drawing/2014/main" id="{8987DCA8-1F63-4250-A656-69A0A9A1D307}"/>
              </a:ext>
            </a:extLst>
          </p:cNvPr>
          <p:cNvSpPr txBox="1">
            <a:spLocks noChangeArrowheads="1"/>
          </p:cNvSpPr>
          <p:nvPr/>
        </p:nvSpPr>
        <p:spPr bwMode="auto">
          <a:xfrm>
            <a:off x="4615196" y="1290373"/>
            <a:ext cx="3288080" cy="369332"/>
          </a:xfrm>
          <a:prstGeom prst="rect">
            <a:avLst/>
          </a:prstGeom>
          <a:gradFill rotWithShape="0">
            <a:gsLst>
              <a:gs pos="0">
                <a:srgbClr val="FF3300"/>
              </a:gs>
              <a:gs pos="100000">
                <a:srgbClr val="761800"/>
              </a:gs>
            </a:gsLst>
            <a:path path="shape">
              <a:fillToRect l="50000" t="50000" r="50000" b="5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ctr">
              <a:defRPr sz="2400">
                <a:solidFill>
                  <a:schemeClr val="tx1"/>
                </a:solidFill>
                <a:latin typeface="Times New Roman" pitchFamily="18" charset="0"/>
              </a:defRPr>
            </a:lvl1pPr>
            <a:lvl2pPr marL="742950" indent="-285750" algn="ctr">
              <a:defRPr sz="2400">
                <a:solidFill>
                  <a:schemeClr val="tx1"/>
                </a:solidFill>
                <a:latin typeface="Times New Roman" pitchFamily="18" charset="0"/>
              </a:defRPr>
            </a:lvl2pPr>
            <a:lvl3pPr marL="1143000" indent="-228600" algn="ctr">
              <a:defRPr sz="2400">
                <a:solidFill>
                  <a:schemeClr val="tx1"/>
                </a:solidFill>
                <a:latin typeface="Times New Roman" pitchFamily="18" charset="0"/>
              </a:defRPr>
            </a:lvl3pPr>
            <a:lvl4pPr marL="1600200" indent="-228600" algn="ctr">
              <a:defRPr sz="2400">
                <a:solidFill>
                  <a:schemeClr val="tx1"/>
                </a:solidFill>
                <a:latin typeface="Times New Roman" pitchFamily="18" charset="0"/>
              </a:defRPr>
            </a:lvl4pPr>
            <a:lvl5pPr marL="2057400" indent="-228600" algn="ctr">
              <a:defRPr sz="2400">
                <a:solidFill>
                  <a:schemeClr val="tx1"/>
                </a:solidFill>
                <a:latin typeface="Times New Roman" pitchFamily="18" charset="0"/>
              </a:defRPr>
            </a:lvl5pPr>
            <a:lvl6pPr marL="2514600" indent="-228600" algn="ctr" eaLnBrk="0" fontAlgn="base" hangingPunct="0">
              <a:spcBef>
                <a:spcPct val="0"/>
              </a:spcBef>
              <a:spcAft>
                <a:spcPct val="0"/>
              </a:spcAft>
              <a:defRPr sz="2400">
                <a:solidFill>
                  <a:schemeClr val="tx1"/>
                </a:solidFill>
                <a:latin typeface="Times New Roman" pitchFamily="18" charset="0"/>
              </a:defRPr>
            </a:lvl6pPr>
            <a:lvl7pPr marL="2971800" indent="-228600" algn="ctr" eaLnBrk="0" fontAlgn="base" hangingPunct="0">
              <a:spcBef>
                <a:spcPct val="0"/>
              </a:spcBef>
              <a:spcAft>
                <a:spcPct val="0"/>
              </a:spcAft>
              <a:defRPr sz="2400">
                <a:solidFill>
                  <a:schemeClr val="tx1"/>
                </a:solidFill>
                <a:latin typeface="Times New Roman" pitchFamily="18" charset="0"/>
              </a:defRPr>
            </a:lvl7pPr>
            <a:lvl8pPr marL="3429000" indent="-228600" algn="ctr" eaLnBrk="0" fontAlgn="base" hangingPunct="0">
              <a:spcBef>
                <a:spcPct val="0"/>
              </a:spcBef>
              <a:spcAft>
                <a:spcPct val="0"/>
              </a:spcAft>
              <a:defRPr sz="2400">
                <a:solidFill>
                  <a:schemeClr val="tx1"/>
                </a:solidFill>
                <a:latin typeface="Times New Roman" pitchFamily="18" charset="0"/>
              </a:defRPr>
            </a:lvl8pPr>
            <a:lvl9pPr marL="3886200" indent="-228600" algn="ctr" eaLnBrk="0" fontAlgn="base" hangingPunct="0">
              <a:spcBef>
                <a:spcPct val="0"/>
              </a:spcBef>
              <a:spcAft>
                <a:spcPct val="0"/>
              </a:spcAft>
              <a:defRPr sz="2400">
                <a:solidFill>
                  <a:schemeClr val="tx1"/>
                </a:solidFill>
                <a:latin typeface="Times New Roman" pitchFamily="18" charset="0"/>
              </a:defRPr>
            </a:lvl9pPr>
          </a:lstStyle>
          <a:p>
            <a:pPr eaLnBrk="0" fontAlgn="base" hangingPunct="0">
              <a:spcBef>
                <a:spcPct val="0"/>
              </a:spcBef>
              <a:spcAft>
                <a:spcPct val="0"/>
              </a:spcAft>
            </a:pPr>
            <a:r>
              <a:rPr lang="en-US" altLang="en-US" sz="1800" b="1" dirty="0">
                <a:solidFill>
                  <a:srgbClr val="FFFFFF"/>
                </a:solidFill>
              </a:rPr>
              <a:t>feed-forward network mapping</a:t>
            </a:r>
          </a:p>
        </p:txBody>
      </p:sp>
      <p:sp>
        <p:nvSpPr>
          <p:cNvPr id="4" name="TextBox 3">
            <a:extLst>
              <a:ext uri="{FF2B5EF4-FFF2-40B4-BE49-F238E27FC236}">
                <a16:creationId xmlns:a16="http://schemas.microsoft.com/office/drawing/2014/main" id="{57B0924E-909B-44E1-AE58-591F0DB2053F}"/>
              </a:ext>
            </a:extLst>
          </p:cNvPr>
          <p:cNvSpPr txBox="1"/>
          <p:nvPr/>
        </p:nvSpPr>
        <p:spPr>
          <a:xfrm>
            <a:off x="457200" y="1517069"/>
            <a:ext cx="4038600" cy="461665"/>
          </a:xfrm>
          <a:prstGeom prst="rect">
            <a:avLst/>
          </a:prstGeom>
          <a:noFill/>
        </p:spPr>
        <p:txBody>
          <a:bodyPr wrap="square">
            <a:spAutoFit/>
          </a:bodyPr>
          <a:lstStyle/>
          <a:p>
            <a:pPr marL="9525" algn="ctr">
              <a:spcBef>
                <a:spcPts val="461"/>
              </a:spcBef>
            </a:pPr>
            <a:r>
              <a:rPr lang="en-US" sz="2400" spc="-98" dirty="0">
                <a:solidFill>
                  <a:schemeClr val="bg1"/>
                </a:solidFill>
                <a:effectLst>
                  <a:outerShdw blurRad="38100" dist="38100" dir="2700000" algn="tl">
                    <a:srgbClr val="000000">
                      <a:alpha val="43137"/>
                    </a:srgbClr>
                  </a:outerShdw>
                </a:effectLst>
              </a:rPr>
              <a:t>The Multilayer Perceptron (MLP)</a:t>
            </a:r>
            <a:endParaRPr lang="fr-FR" sz="2400" dirty="0">
              <a:solidFill>
                <a:schemeClr val="bg1"/>
              </a:solidFill>
              <a:effectLst>
                <a:outerShdw blurRad="38100" dist="38100" dir="2700000" algn="tl">
                  <a:srgbClr val="000000">
                    <a:alpha val="43137"/>
                  </a:srgbClr>
                </a:outerShdw>
              </a:effectLst>
            </a:endParaRPr>
          </a:p>
        </p:txBody>
      </p:sp>
      <p:sp>
        <p:nvSpPr>
          <p:cNvPr id="2" name="Segnaposto testo 1">
            <a:extLst>
              <a:ext uri="{FF2B5EF4-FFF2-40B4-BE49-F238E27FC236}">
                <a16:creationId xmlns:a16="http://schemas.microsoft.com/office/drawing/2014/main" id="{FC189224-0F8E-A980-7683-83785D9D32CB}"/>
              </a:ext>
            </a:extLst>
          </p:cNvPr>
          <p:cNvSpPr>
            <a:spLocks noGrp="1"/>
          </p:cNvSpPr>
          <p:nvPr>
            <p:ph type="body" sz="quarter" idx="13"/>
          </p:nvPr>
        </p:nvSpPr>
        <p:spPr/>
        <p:txBody>
          <a:bodyPr/>
          <a:lstStyle/>
          <a:p>
            <a:endParaRPr lang="it-IT"/>
          </a:p>
        </p:txBody>
      </p:sp>
    </p:spTree>
    <p:extLst>
      <p:ext uri="{BB962C8B-B14F-4D97-AF65-F5344CB8AC3E}">
        <p14:creationId xmlns:p14="http://schemas.microsoft.com/office/powerpoint/2010/main" val="142131288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a:extLst>
              <a:ext uri="{FF2B5EF4-FFF2-40B4-BE49-F238E27FC236}">
                <a16:creationId xmlns:a16="http://schemas.microsoft.com/office/drawing/2014/main" id="{8987DCA8-1F63-4250-A656-69A0A9A1D307}"/>
              </a:ext>
            </a:extLst>
          </p:cNvPr>
          <p:cNvSpPr txBox="1">
            <a:spLocks noChangeArrowheads="1"/>
          </p:cNvSpPr>
          <p:nvPr/>
        </p:nvSpPr>
        <p:spPr bwMode="auto">
          <a:xfrm>
            <a:off x="4615196" y="1290373"/>
            <a:ext cx="3288080" cy="369332"/>
          </a:xfrm>
          <a:prstGeom prst="rect">
            <a:avLst/>
          </a:prstGeom>
          <a:gradFill rotWithShape="0">
            <a:gsLst>
              <a:gs pos="0">
                <a:srgbClr val="FF3300"/>
              </a:gs>
              <a:gs pos="100000">
                <a:srgbClr val="761800"/>
              </a:gs>
            </a:gsLst>
            <a:path path="shape">
              <a:fillToRect l="50000" t="50000" r="50000" b="5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ctr">
              <a:defRPr sz="2400">
                <a:solidFill>
                  <a:schemeClr val="tx1"/>
                </a:solidFill>
                <a:latin typeface="Times New Roman" pitchFamily="18" charset="0"/>
              </a:defRPr>
            </a:lvl1pPr>
            <a:lvl2pPr marL="742950" indent="-285750" algn="ctr">
              <a:defRPr sz="2400">
                <a:solidFill>
                  <a:schemeClr val="tx1"/>
                </a:solidFill>
                <a:latin typeface="Times New Roman" pitchFamily="18" charset="0"/>
              </a:defRPr>
            </a:lvl2pPr>
            <a:lvl3pPr marL="1143000" indent="-228600" algn="ctr">
              <a:defRPr sz="2400">
                <a:solidFill>
                  <a:schemeClr val="tx1"/>
                </a:solidFill>
                <a:latin typeface="Times New Roman" pitchFamily="18" charset="0"/>
              </a:defRPr>
            </a:lvl3pPr>
            <a:lvl4pPr marL="1600200" indent="-228600" algn="ctr">
              <a:defRPr sz="2400">
                <a:solidFill>
                  <a:schemeClr val="tx1"/>
                </a:solidFill>
                <a:latin typeface="Times New Roman" pitchFamily="18" charset="0"/>
              </a:defRPr>
            </a:lvl4pPr>
            <a:lvl5pPr marL="2057400" indent="-228600" algn="ctr">
              <a:defRPr sz="2400">
                <a:solidFill>
                  <a:schemeClr val="tx1"/>
                </a:solidFill>
                <a:latin typeface="Times New Roman" pitchFamily="18" charset="0"/>
              </a:defRPr>
            </a:lvl5pPr>
            <a:lvl6pPr marL="2514600" indent="-228600" algn="ctr" eaLnBrk="0" fontAlgn="base" hangingPunct="0">
              <a:spcBef>
                <a:spcPct val="0"/>
              </a:spcBef>
              <a:spcAft>
                <a:spcPct val="0"/>
              </a:spcAft>
              <a:defRPr sz="2400">
                <a:solidFill>
                  <a:schemeClr val="tx1"/>
                </a:solidFill>
                <a:latin typeface="Times New Roman" pitchFamily="18" charset="0"/>
              </a:defRPr>
            </a:lvl6pPr>
            <a:lvl7pPr marL="2971800" indent="-228600" algn="ctr" eaLnBrk="0" fontAlgn="base" hangingPunct="0">
              <a:spcBef>
                <a:spcPct val="0"/>
              </a:spcBef>
              <a:spcAft>
                <a:spcPct val="0"/>
              </a:spcAft>
              <a:defRPr sz="2400">
                <a:solidFill>
                  <a:schemeClr val="tx1"/>
                </a:solidFill>
                <a:latin typeface="Times New Roman" pitchFamily="18" charset="0"/>
              </a:defRPr>
            </a:lvl7pPr>
            <a:lvl8pPr marL="3429000" indent="-228600" algn="ctr" eaLnBrk="0" fontAlgn="base" hangingPunct="0">
              <a:spcBef>
                <a:spcPct val="0"/>
              </a:spcBef>
              <a:spcAft>
                <a:spcPct val="0"/>
              </a:spcAft>
              <a:defRPr sz="2400">
                <a:solidFill>
                  <a:schemeClr val="tx1"/>
                </a:solidFill>
                <a:latin typeface="Times New Roman" pitchFamily="18" charset="0"/>
              </a:defRPr>
            </a:lvl8pPr>
            <a:lvl9pPr marL="3886200" indent="-228600" algn="ctr" eaLnBrk="0" fontAlgn="base" hangingPunct="0">
              <a:spcBef>
                <a:spcPct val="0"/>
              </a:spcBef>
              <a:spcAft>
                <a:spcPct val="0"/>
              </a:spcAft>
              <a:defRPr sz="2400">
                <a:solidFill>
                  <a:schemeClr val="tx1"/>
                </a:solidFill>
                <a:latin typeface="Times New Roman" pitchFamily="18" charset="0"/>
              </a:defRPr>
            </a:lvl9pPr>
          </a:lstStyle>
          <a:p>
            <a:pPr eaLnBrk="0" fontAlgn="base" hangingPunct="0">
              <a:spcBef>
                <a:spcPct val="0"/>
              </a:spcBef>
              <a:spcAft>
                <a:spcPct val="0"/>
              </a:spcAft>
            </a:pPr>
            <a:r>
              <a:rPr lang="en-US" altLang="en-US" sz="1800" b="1" dirty="0">
                <a:solidFill>
                  <a:srgbClr val="FFFFFF"/>
                </a:solidFill>
              </a:rPr>
              <a:t>feed-forward network mapping</a:t>
            </a:r>
          </a:p>
        </p:txBody>
      </p:sp>
      <p:sp>
        <p:nvSpPr>
          <p:cNvPr id="4" name="TextBox 3">
            <a:extLst>
              <a:ext uri="{FF2B5EF4-FFF2-40B4-BE49-F238E27FC236}">
                <a16:creationId xmlns:a16="http://schemas.microsoft.com/office/drawing/2014/main" id="{57B0924E-909B-44E1-AE58-591F0DB2053F}"/>
              </a:ext>
            </a:extLst>
          </p:cNvPr>
          <p:cNvSpPr txBox="1"/>
          <p:nvPr/>
        </p:nvSpPr>
        <p:spPr>
          <a:xfrm>
            <a:off x="457200" y="1517069"/>
            <a:ext cx="4038600" cy="461665"/>
          </a:xfrm>
          <a:prstGeom prst="rect">
            <a:avLst/>
          </a:prstGeom>
          <a:noFill/>
        </p:spPr>
        <p:txBody>
          <a:bodyPr wrap="square">
            <a:spAutoFit/>
          </a:bodyPr>
          <a:lstStyle/>
          <a:p>
            <a:pPr marL="9525" algn="ctr">
              <a:spcBef>
                <a:spcPts val="461"/>
              </a:spcBef>
            </a:pPr>
            <a:r>
              <a:rPr lang="en-US" sz="2400" spc="-98" dirty="0">
                <a:solidFill>
                  <a:schemeClr val="bg1"/>
                </a:solidFill>
                <a:effectLst>
                  <a:outerShdw blurRad="38100" dist="38100" dir="2700000" algn="tl">
                    <a:srgbClr val="000000">
                      <a:alpha val="43137"/>
                    </a:srgbClr>
                  </a:outerShdw>
                </a:effectLst>
              </a:rPr>
              <a:t>The Multilayer Perceptron (MLP)</a:t>
            </a:r>
            <a:endParaRPr lang="fr-FR" sz="2400" dirty="0">
              <a:solidFill>
                <a:schemeClr val="bg1"/>
              </a:solidFill>
              <a:effectLst>
                <a:outerShdw blurRad="38100" dist="38100" dir="2700000" algn="tl">
                  <a:srgbClr val="000000">
                    <a:alpha val="43137"/>
                  </a:srgbClr>
                </a:outerShdw>
              </a:effectLst>
            </a:endParaRPr>
          </a:p>
        </p:txBody>
      </p:sp>
      <p:pic>
        <p:nvPicPr>
          <p:cNvPr id="5" name="ActiveCourteousAmericanindianhorse-mobile">
            <a:hlinkClick r:id="" action="ppaction://media"/>
            <a:extLst>
              <a:ext uri="{FF2B5EF4-FFF2-40B4-BE49-F238E27FC236}">
                <a16:creationId xmlns:a16="http://schemas.microsoft.com/office/drawing/2014/main" id="{03C2B72F-3DC7-42A7-9978-647B55091B59}"/>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123017" y="2133600"/>
            <a:ext cx="6908800" cy="3886200"/>
          </a:xfrm>
          <a:prstGeom prst="rect">
            <a:avLst/>
          </a:prstGeom>
        </p:spPr>
      </p:pic>
      <p:sp>
        <p:nvSpPr>
          <p:cNvPr id="2" name="Segnaposto testo 1">
            <a:extLst>
              <a:ext uri="{FF2B5EF4-FFF2-40B4-BE49-F238E27FC236}">
                <a16:creationId xmlns:a16="http://schemas.microsoft.com/office/drawing/2014/main" id="{F2B7A82A-230A-77BF-8182-818FF1520CCF}"/>
              </a:ext>
            </a:extLst>
          </p:cNvPr>
          <p:cNvSpPr>
            <a:spLocks noGrp="1"/>
          </p:cNvSpPr>
          <p:nvPr>
            <p:ph type="body" sz="quarter" idx="13"/>
          </p:nvPr>
        </p:nvSpPr>
        <p:spPr/>
        <p:txBody>
          <a:bodyPr/>
          <a:lstStyle/>
          <a:p>
            <a:endParaRPr lang="it-IT"/>
          </a:p>
        </p:txBody>
      </p:sp>
    </p:spTree>
    <p:extLst>
      <p:ext uri="{BB962C8B-B14F-4D97-AF65-F5344CB8AC3E}">
        <p14:creationId xmlns:p14="http://schemas.microsoft.com/office/powerpoint/2010/main" val="1170589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87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A57B9DA-A0D3-4A74-BFD7-C74E28014EDF}"/>
              </a:ext>
            </a:extLst>
          </p:cNvPr>
          <p:cNvSpPr txBox="1"/>
          <p:nvPr/>
        </p:nvSpPr>
        <p:spPr>
          <a:xfrm>
            <a:off x="457200" y="1517069"/>
            <a:ext cx="4038600" cy="461665"/>
          </a:xfrm>
          <a:prstGeom prst="rect">
            <a:avLst/>
          </a:prstGeom>
          <a:noFill/>
        </p:spPr>
        <p:txBody>
          <a:bodyPr wrap="square">
            <a:spAutoFit/>
          </a:bodyPr>
          <a:lstStyle/>
          <a:p>
            <a:pPr marL="9525" algn="ctr">
              <a:spcBef>
                <a:spcPts val="461"/>
              </a:spcBef>
            </a:pPr>
            <a:r>
              <a:rPr lang="en-US" sz="2400" spc="-98" dirty="0">
                <a:solidFill>
                  <a:schemeClr val="bg1"/>
                </a:solidFill>
                <a:effectLst>
                  <a:outerShdw blurRad="38100" dist="38100" dir="2700000" algn="tl">
                    <a:srgbClr val="000000">
                      <a:alpha val="43137"/>
                    </a:srgbClr>
                  </a:outerShdw>
                </a:effectLst>
              </a:rPr>
              <a:t>Activation functions</a:t>
            </a:r>
            <a:endParaRPr lang="fr-FR" sz="2400" dirty="0">
              <a:solidFill>
                <a:schemeClr val="bg1"/>
              </a:solidFill>
              <a:effectLst>
                <a:outerShdw blurRad="38100" dist="38100" dir="2700000" algn="tl">
                  <a:srgbClr val="000000">
                    <a:alpha val="43137"/>
                  </a:srgbClr>
                </a:outerShdw>
              </a:effectLst>
            </a:endParaRPr>
          </a:p>
        </p:txBody>
      </p:sp>
      <p:pic>
        <p:nvPicPr>
          <p:cNvPr id="4100" name="Picture 4">
            <a:extLst>
              <a:ext uri="{FF2B5EF4-FFF2-40B4-BE49-F238E27FC236}">
                <a16:creationId xmlns:a16="http://schemas.microsoft.com/office/drawing/2014/main" id="{AE956064-BB99-4CE3-BE60-F8D9FDDC044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13188" y="857250"/>
            <a:ext cx="5230813" cy="5143500"/>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a:extLst>
              <a:ext uri="{FF2B5EF4-FFF2-40B4-BE49-F238E27FC236}">
                <a16:creationId xmlns:a16="http://schemas.microsoft.com/office/drawing/2014/main" id="{085881C0-4611-4C8C-BC01-252257CABAA8}"/>
              </a:ext>
            </a:extLst>
          </p:cNvPr>
          <p:cNvGrpSpPr/>
          <p:nvPr/>
        </p:nvGrpSpPr>
        <p:grpSpPr>
          <a:xfrm>
            <a:off x="0" y="4809701"/>
            <a:ext cx="3996912" cy="1162431"/>
            <a:chOff x="-62706" y="2621089"/>
            <a:chExt cx="3996912" cy="1162431"/>
          </a:xfrm>
        </p:grpSpPr>
        <p:sp>
          <p:nvSpPr>
            <p:cNvPr id="8" name="object 5">
              <a:extLst>
                <a:ext uri="{FF2B5EF4-FFF2-40B4-BE49-F238E27FC236}">
                  <a16:creationId xmlns:a16="http://schemas.microsoft.com/office/drawing/2014/main" id="{979B3D19-D8FD-4385-BAC6-031AF54FAC0F}"/>
                </a:ext>
              </a:extLst>
            </p:cNvPr>
            <p:cNvSpPr/>
            <p:nvPr/>
          </p:nvSpPr>
          <p:spPr>
            <a:xfrm>
              <a:off x="-62706" y="2621089"/>
              <a:ext cx="3872706" cy="1162431"/>
            </a:xfrm>
            <a:prstGeom prst="rect">
              <a:avLst/>
            </a:prstGeom>
            <a:blipFill>
              <a:blip r:embed="rId3" cstate="print"/>
              <a:stretch>
                <a:fillRect/>
              </a:stretch>
            </a:blipFill>
          </p:spPr>
          <p:txBody>
            <a:bodyPr wrap="square" lIns="0" tIns="0" rIns="0" bIns="0" rtlCol="0"/>
            <a:lstStyle/>
            <a:p>
              <a:endParaRPr sz="1350"/>
            </a:p>
          </p:txBody>
        </p:sp>
        <p:sp>
          <p:nvSpPr>
            <p:cNvPr id="9" name="object 9">
              <a:extLst>
                <a:ext uri="{FF2B5EF4-FFF2-40B4-BE49-F238E27FC236}">
                  <a16:creationId xmlns:a16="http://schemas.microsoft.com/office/drawing/2014/main" id="{EAA78427-FC95-4261-A6F1-FB1C3208510C}"/>
                </a:ext>
              </a:extLst>
            </p:cNvPr>
            <p:cNvSpPr txBox="1"/>
            <p:nvPr/>
          </p:nvSpPr>
          <p:spPr>
            <a:xfrm>
              <a:off x="609600" y="2898839"/>
              <a:ext cx="3324606" cy="794448"/>
            </a:xfrm>
            <a:prstGeom prst="rect">
              <a:avLst/>
            </a:prstGeom>
          </p:spPr>
          <p:txBody>
            <a:bodyPr vert="horz" wrap="square" lIns="0" tIns="9525" rIns="0" bIns="0" rtlCol="0">
              <a:spAutoFit/>
            </a:bodyPr>
            <a:lstStyle/>
            <a:p>
              <a:pPr marL="230029" marR="433388">
                <a:spcBef>
                  <a:spcPts val="75"/>
                </a:spcBef>
              </a:pPr>
              <a:r>
                <a:rPr sz="1275" spc="11" dirty="0">
                  <a:solidFill>
                    <a:srgbClr val="F57B00"/>
                  </a:solidFill>
                  <a:latin typeface="Gill Sans MT"/>
                  <a:cs typeface="Gill Sans MT"/>
                </a:rPr>
                <a:t>Non-linearity </a:t>
              </a:r>
              <a:r>
                <a:rPr sz="1275" spc="79" dirty="0">
                  <a:solidFill>
                    <a:srgbClr val="434343"/>
                  </a:solidFill>
                  <a:latin typeface="Gill Sans MT"/>
                  <a:cs typeface="Gill Sans MT"/>
                </a:rPr>
                <a:t>is </a:t>
              </a:r>
              <a:r>
                <a:rPr sz="1275" spc="49" dirty="0">
                  <a:solidFill>
                    <a:srgbClr val="434343"/>
                  </a:solidFill>
                  <a:latin typeface="Gill Sans MT"/>
                  <a:cs typeface="Gill Sans MT"/>
                </a:rPr>
                <a:t>needed </a:t>
              </a:r>
              <a:r>
                <a:rPr sz="1275" spc="-4" dirty="0">
                  <a:solidFill>
                    <a:srgbClr val="434343"/>
                  </a:solidFill>
                  <a:latin typeface="Gill Sans MT"/>
                  <a:cs typeface="Gill Sans MT"/>
                </a:rPr>
                <a:t>to </a:t>
              </a:r>
              <a:r>
                <a:rPr sz="1275" spc="34" dirty="0">
                  <a:solidFill>
                    <a:srgbClr val="434343"/>
                  </a:solidFill>
                  <a:latin typeface="Gill Sans MT"/>
                  <a:cs typeface="Gill Sans MT"/>
                </a:rPr>
                <a:t>learn </a:t>
              </a:r>
              <a:r>
                <a:rPr sz="1275" spc="49" dirty="0">
                  <a:solidFill>
                    <a:srgbClr val="434343"/>
                  </a:solidFill>
                  <a:latin typeface="Gill Sans MT"/>
                  <a:cs typeface="Gill Sans MT"/>
                </a:rPr>
                <a:t>complex </a:t>
              </a:r>
              <a:r>
                <a:rPr sz="1275" spc="19" dirty="0">
                  <a:solidFill>
                    <a:srgbClr val="434343"/>
                  </a:solidFill>
                  <a:latin typeface="Gill Sans MT"/>
                  <a:cs typeface="Gill Sans MT"/>
                </a:rPr>
                <a:t>(non-linear)  </a:t>
              </a:r>
              <a:r>
                <a:rPr sz="1275" spc="41" dirty="0">
                  <a:solidFill>
                    <a:srgbClr val="434343"/>
                  </a:solidFill>
                  <a:latin typeface="Gill Sans MT"/>
                  <a:cs typeface="Gill Sans MT"/>
                </a:rPr>
                <a:t>representations</a:t>
              </a:r>
              <a:r>
                <a:rPr sz="1275" spc="-75" dirty="0">
                  <a:solidFill>
                    <a:srgbClr val="434343"/>
                  </a:solidFill>
                  <a:latin typeface="Gill Sans MT"/>
                  <a:cs typeface="Gill Sans MT"/>
                </a:rPr>
                <a:t> </a:t>
              </a:r>
              <a:r>
                <a:rPr sz="1275" spc="56" dirty="0">
                  <a:solidFill>
                    <a:srgbClr val="434343"/>
                  </a:solidFill>
                  <a:latin typeface="Gill Sans MT"/>
                  <a:cs typeface="Gill Sans MT"/>
                </a:rPr>
                <a:t>of</a:t>
              </a:r>
              <a:r>
                <a:rPr sz="1275" spc="-53" dirty="0">
                  <a:solidFill>
                    <a:srgbClr val="434343"/>
                  </a:solidFill>
                  <a:latin typeface="Gill Sans MT"/>
                  <a:cs typeface="Gill Sans MT"/>
                </a:rPr>
                <a:t> </a:t>
              </a:r>
              <a:r>
                <a:rPr sz="1275" spc="56" dirty="0">
                  <a:solidFill>
                    <a:srgbClr val="434343"/>
                  </a:solidFill>
                  <a:latin typeface="Gill Sans MT"/>
                  <a:cs typeface="Gill Sans MT"/>
                </a:rPr>
                <a:t>data,</a:t>
              </a:r>
              <a:r>
                <a:rPr sz="1275" spc="-41" dirty="0">
                  <a:solidFill>
                    <a:srgbClr val="434343"/>
                  </a:solidFill>
                  <a:latin typeface="Gill Sans MT"/>
                  <a:cs typeface="Gill Sans MT"/>
                </a:rPr>
                <a:t> </a:t>
              </a:r>
              <a:r>
                <a:rPr sz="1275" spc="30" dirty="0">
                  <a:solidFill>
                    <a:srgbClr val="434343"/>
                  </a:solidFill>
                  <a:latin typeface="Gill Sans MT"/>
                  <a:cs typeface="Gill Sans MT"/>
                </a:rPr>
                <a:t>otherwise</a:t>
              </a:r>
              <a:r>
                <a:rPr sz="1275" spc="-60" dirty="0">
                  <a:solidFill>
                    <a:srgbClr val="434343"/>
                  </a:solidFill>
                  <a:latin typeface="Gill Sans MT"/>
                  <a:cs typeface="Gill Sans MT"/>
                </a:rPr>
                <a:t> </a:t>
              </a:r>
              <a:r>
                <a:rPr sz="1275" spc="30" dirty="0">
                  <a:solidFill>
                    <a:srgbClr val="434343"/>
                  </a:solidFill>
                  <a:latin typeface="Gill Sans MT"/>
                  <a:cs typeface="Gill Sans MT"/>
                </a:rPr>
                <a:t>the</a:t>
              </a:r>
              <a:r>
                <a:rPr sz="1275" spc="-53" dirty="0">
                  <a:solidFill>
                    <a:srgbClr val="434343"/>
                  </a:solidFill>
                  <a:latin typeface="Gill Sans MT"/>
                  <a:cs typeface="Gill Sans MT"/>
                </a:rPr>
                <a:t> </a:t>
              </a:r>
              <a:r>
                <a:rPr sz="1275" spc="-90" dirty="0">
                  <a:solidFill>
                    <a:srgbClr val="434343"/>
                  </a:solidFill>
                  <a:latin typeface="Gill Sans MT"/>
                  <a:cs typeface="Gill Sans MT"/>
                </a:rPr>
                <a:t>NN</a:t>
              </a:r>
              <a:r>
                <a:rPr sz="1275" spc="-26" dirty="0">
                  <a:solidFill>
                    <a:srgbClr val="434343"/>
                  </a:solidFill>
                  <a:latin typeface="Gill Sans MT"/>
                  <a:cs typeface="Gill Sans MT"/>
                </a:rPr>
                <a:t> </a:t>
              </a:r>
              <a:r>
                <a:rPr sz="1275" spc="34" dirty="0">
                  <a:solidFill>
                    <a:srgbClr val="434343"/>
                  </a:solidFill>
                  <a:latin typeface="Gill Sans MT"/>
                  <a:cs typeface="Gill Sans MT"/>
                </a:rPr>
                <a:t>would</a:t>
              </a:r>
              <a:r>
                <a:rPr sz="1275" spc="-56" dirty="0">
                  <a:solidFill>
                    <a:srgbClr val="434343"/>
                  </a:solidFill>
                  <a:latin typeface="Gill Sans MT"/>
                  <a:cs typeface="Gill Sans MT"/>
                </a:rPr>
                <a:t> </a:t>
              </a:r>
              <a:r>
                <a:rPr sz="1275" spc="56" dirty="0">
                  <a:solidFill>
                    <a:srgbClr val="434343"/>
                  </a:solidFill>
                  <a:latin typeface="Gill Sans MT"/>
                  <a:cs typeface="Gill Sans MT"/>
                </a:rPr>
                <a:t>be</a:t>
              </a:r>
              <a:r>
                <a:rPr sz="1275" spc="-56" dirty="0">
                  <a:solidFill>
                    <a:srgbClr val="434343"/>
                  </a:solidFill>
                  <a:latin typeface="Gill Sans MT"/>
                  <a:cs typeface="Gill Sans MT"/>
                </a:rPr>
                <a:t> </a:t>
              </a:r>
              <a:r>
                <a:rPr sz="1275" spc="49" dirty="0">
                  <a:solidFill>
                    <a:srgbClr val="434343"/>
                  </a:solidFill>
                  <a:latin typeface="Gill Sans MT"/>
                  <a:cs typeface="Gill Sans MT"/>
                </a:rPr>
                <a:t>just</a:t>
              </a:r>
              <a:r>
                <a:rPr sz="1275" spc="-41" dirty="0">
                  <a:solidFill>
                    <a:srgbClr val="434343"/>
                  </a:solidFill>
                  <a:latin typeface="Gill Sans MT"/>
                  <a:cs typeface="Gill Sans MT"/>
                </a:rPr>
                <a:t> </a:t>
              </a:r>
              <a:r>
                <a:rPr sz="1275" spc="139" dirty="0" err="1">
                  <a:solidFill>
                    <a:srgbClr val="434343"/>
                  </a:solidFill>
                  <a:latin typeface="Gill Sans MT"/>
                  <a:cs typeface="Gill Sans MT"/>
                </a:rPr>
                <a:t>a</a:t>
              </a:r>
              <a:r>
                <a:rPr sz="1275" spc="26" dirty="0" err="1">
                  <a:solidFill>
                    <a:srgbClr val="434343"/>
                  </a:solidFill>
                  <a:latin typeface="Gill Sans MT"/>
                  <a:cs typeface="Gill Sans MT"/>
                </a:rPr>
                <a:t>linear</a:t>
              </a:r>
              <a:r>
                <a:rPr sz="1275" spc="-60" dirty="0">
                  <a:solidFill>
                    <a:srgbClr val="434343"/>
                  </a:solidFill>
                  <a:latin typeface="Gill Sans MT"/>
                  <a:cs typeface="Gill Sans MT"/>
                </a:rPr>
                <a:t> </a:t>
              </a:r>
              <a:r>
                <a:rPr sz="1275" spc="45" dirty="0">
                  <a:solidFill>
                    <a:srgbClr val="434343"/>
                  </a:solidFill>
                  <a:latin typeface="Gill Sans MT"/>
                  <a:cs typeface="Gill Sans MT"/>
                </a:rPr>
                <a:t>function.</a:t>
              </a:r>
              <a:endParaRPr sz="1275" dirty="0">
                <a:latin typeface="Gill Sans MT"/>
                <a:cs typeface="Gill Sans MT"/>
              </a:endParaRPr>
            </a:p>
          </p:txBody>
        </p:sp>
        <p:sp>
          <p:nvSpPr>
            <p:cNvPr id="10" name="object 10">
              <a:extLst>
                <a:ext uri="{FF2B5EF4-FFF2-40B4-BE49-F238E27FC236}">
                  <a16:creationId xmlns:a16="http://schemas.microsoft.com/office/drawing/2014/main" id="{8BCD1C7F-990F-4196-93EF-F4C09F399766}"/>
                </a:ext>
              </a:extLst>
            </p:cNvPr>
            <p:cNvSpPr/>
            <p:nvPr/>
          </p:nvSpPr>
          <p:spPr>
            <a:xfrm>
              <a:off x="48388" y="2962275"/>
              <a:ext cx="914400" cy="480060"/>
            </a:xfrm>
            <a:prstGeom prst="rect">
              <a:avLst/>
            </a:prstGeom>
            <a:blipFill>
              <a:blip r:embed="rId4" cstate="print"/>
              <a:stretch>
                <a:fillRect/>
              </a:stretch>
            </a:blipFill>
          </p:spPr>
          <p:txBody>
            <a:bodyPr wrap="square" lIns="0" tIns="0" rIns="0" bIns="0" rtlCol="0"/>
            <a:lstStyle/>
            <a:p>
              <a:endParaRPr sz="1350"/>
            </a:p>
          </p:txBody>
        </p:sp>
      </p:grpSp>
      <p:cxnSp>
        <p:nvCxnSpPr>
          <p:cNvPr id="3" name="Straight Arrow Connector 2">
            <a:extLst>
              <a:ext uri="{FF2B5EF4-FFF2-40B4-BE49-F238E27FC236}">
                <a16:creationId xmlns:a16="http://schemas.microsoft.com/office/drawing/2014/main" id="{F17407E8-C631-4C88-8505-77DDD71D04A3}"/>
              </a:ext>
            </a:extLst>
          </p:cNvPr>
          <p:cNvCxnSpPr>
            <a:cxnSpLocks/>
          </p:cNvCxnSpPr>
          <p:nvPr/>
        </p:nvCxnSpPr>
        <p:spPr>
          <a:xfrm flipH="1">
            <a:off x="5105400" y="3962400"/>
            <a:ext cx="381000" cy="304800"/>
          </a:xfrm>
          <a:prstGeom prst="straightConnector1">
            <a:avLst/>
          </a:prstGeom>
          <a:ln w="5715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943812AE-06D3-4963-854C-8512819CEF89}"/>
              </a:ext>
            </a:extLst>
          </p:cNvPr>
          <p:cNvCxnSpPr>
            <a:cxnSpLocks/>
          </p:cNvCxnSpPr>
          <p:nvPr/>
        </p:nvCxnSpPr>
        <p:spPr>
          <a:xfrm flipH="1">
            <a:off x="4481286" y="2094266"/>
            <a:ext cx="381000" cy="304800"/>
          </a:xfrm>
          <a:prstGeom prst="straightConnector1">
            <a:avLst/>
          </a:prstGeom>
          <a:ln w="5715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ED98207F-2EBB-422A-BEFD-213F4812377B}"/>
              </a:ext>
            </a:extLst>
          </p:cNvPr>
          <p:cNvCxnSpPr>
            <a:cxnSpLocks/>
          </p:cNvCxnSpPr>
          <p:nvPr/>
        </p:nvCxnSpPr>
        <p:spPr>
          <a:xfrm flipH="1">
            <a:off x="5029200" y="3276600"/>
            <a:ext cx="381000" cy="304800"/>
          </a:xfrm>
          <a:prstGeom prst="straightConnector1">
            <a:avLst/>
          </a:prstGeom>
          <a:ln w="5715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8518A2C5-B5DA-40B0-AE5C-F07BDF98CEDD}"/>
              </a:ext>
            </a:extLst>
          </p:cNvPr>
          <p:cNvCxnSpPr>
            <a:cxnSpLocks/>
          </p:cNvCxnSpPr>
          <p:nvPr/>
        </p:nvCxnSpPr>
        <p:spPr>
          <a:xfrm flipH="1">
            <a:off x="4962071" y="4657300"/>
            <a:ext cx="381000" cy="3048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 name="Segnaposto testo 1">
            <a:extLst>
              <a:ext uri="{FF2B5EF4-FFF2-40B4-BE49-F238E27FC236}">
                <a16:creationId xmlns:a16="http://schemas.microsoft.com/office/drawing/2014/main" id="{A662AEB1-22A1-066B-E899-D2846909B84D}"/>
              </a:ext>
            </a:extLst>
          </p:cNvPr>
          <p:cNvSpPr>
            <a:spLocks noGrp="1"/>
          </p:cNvSpPr>
          <p:nvPr>
            <p:ph type="body" sz="quarter" idx="13"/>
          </p:nvPr>
        </p:nvSpPr>
        <p:spPr/>
        <p:txBody>
          <a:bodyPr/>
          <a:lstStyle/>
          <a:p>
            <a:endParaRPr lang="it-IT"/>
          </a:p>
        </p:txBody>
      </p:sp>
    </p:spTree>
    <p:extLst>
      <p:ext uri="{BB962C8B-B14F-4D97-AF65-F5344CB8AC3E}">
        <p14:creationId xmlns:p14="http://schemas.microsoft.com/office/powerpoint/2010/main" val="4184495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500"/>
                                        <p:tgtEl>
                                          <p:spTgt spid="11"/>
                                        </p:tgtEl>
                                      </p:cBhvr>
                                    </p:animEffect>
                                  </p:childTnLst>
                                </p:cTn>
                              </p:par>
                              <p:par>
                                <p:cTn id="8" presetID="22" presetClass="entr" presetSubtype="2"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500"/>
                                        <p:tgtEl>
                                          <p:spTgt spid="12"/>
                                        </p:tgtEl>
                                      </p:cBhvr>
                                    </p:animEffect>
                                  </p:childTnLst>
                                </p:cTn>
                              </p:par>
                              <p:par>
                                <p:cTn id="11" presetID="22" presetClass="entr" presetSubtype="2"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right)">
                                      <p:cBhvr>
                                        <p:cTn id="13" dur="500"/>
                                        <p:tgtEl>
                                          <p:spTgt spid="3"/>
                                        </p:tgtEl>
                                      </p:cBhvr>
                                    </p:animEffect>
                                  </p:childTnLst>
                                </p:cTn>
                              </p:par>
                              <p:par>
                                <p:cTn id="14" presetID="22" presetClass="entr" presetSubtype="2"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right)">
                                      <p:cBhvr>
                                        <p:cTn id="1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a:extLst>
              <a:ext uri="{FF2B5EF4-FFF2-40B4-BE49-F238E27FC236}">
                <a16:creationId xmlns:a16="http://schemas.microsoft.com/office/drawing/2014/main" id="{8F2041BF-BE79-4EB3-A949-C549D40FE37E}"/>
              </a:ext>
            </a:extLst>
          </p:cNvPr>
          <p:cNvSpPr>
            <a:spLocks noGrp="1"/>
          </p:cNvSpPr>
          <p:nvPr>
            <p:ph type="body" sz="quarter" idx="13"/>
          </p:nvPr>
        </p:nvSpPr>
        <p:spPr>
          <a:xfrm>
            <a:off x="224433" y="159658"/>
            <a:ext cx="8695134" cy="839408"/>
          </a:xfrm>
          <a:noFill/>
        </p:spPr>
        <p:txBody>
          <a:bodyPr vert="horz" wrap="square" lIns="68580" tIns="34290" rIns="68580" bIns="34290" rtlCol="0" anchor="t" anchorCtr="0">
            <a:noAutofit/>
          </a:bodyPr>
          <a:lstStyle/>
          <a:p>
            <a:pPr>
              <a:lnSpc>
                <a:spcPct val="90000"/>
              </a:lnSpc>
              <a:spcBef>
                <a:spcPct val="0"/>
              </a:spcBef>
            </a:pPr>
            <a:r>
              <a:rPr lang="en-US" sz="3000" dirty="0">
                <a:solidFill>
                  <a:schemeClr val="tx1">
                    <a:lumMod val="75000"/>
                    <a:lumOff val="25000"/>
                  </a:schemeClr>
                </a:solidFill>
                <a:latin typeface="+mj-lt"/>
                <a:ea typeface="+mj-ea"/>
                <a:cs typeface="+mj-cs"/>
              </a:rPr>
              <a:t>Artificial Neural Network</a:t>
            </a:r>
          </a:p>
          <a:p>
            <a:pPr>
              <a:lnSpc>
                <a:spcPct val="90000"/>
              </a:lnSpc>
              <a:spcBef>
                <a:spcPct val="0"/>
              </a:spcBef>
            </a:pPr>
            <a:r>
              <a:rPr lang="en-US" sz="3000" dirty="0" err="1">
                <a:solidFill>
                  <a:schemeClr val="tx1">
                    <a:lumMod val="75000"/>
                    <a:lumOff val="25000"/>
                  </a:schemeClr>
                </a:solidFill>
                <a:latin typeface="+mj-lt"/>
                <a:ea typeface="+mj-ea"/>
                <a:cs typeface="+mj-cs"/>
              </a:rPr>
              <a:t>McCullock</a:t>
            </a:r>
            <a:r>
              <a:rPr lang="en-US" sz="3000" dirty="0">
                <a:solidFill>
                  <a:schemeClr val="tx1">
                    <a:lumMod val="75000"/>
                    <a:lumOff val="25000"/>
                  </a:schemeClr>
                </a:solidFill>
                <a:latin typeface="+mj-lt"/>
                <a:ea typeface="+mj-ea"/>
                <a:cs typeface="+mj-cs"/>
              </a:rPr>
              <a:t>-Pitts (MCP) Neuron (1943)</a:t>
            </a:r>
          </a:p>
        </p:txBody>
      </p:sp>
      <p:sp>
        <p:nvSpPr>
          <p:cNvPr id="2" name="Titolo 1">
            <a:extLst>
              <a:ext uri="{FF2B5EF4-FFF2-40B4-BE49-F238E27FC236}">
                <a16:creationId xmlns:a16="http://schemas.microsoft.com/office/drawing/2014/main" id="{1F0E255A-B2F4-4BE5-967C-099FCAC15D7E}"/>
              </a:ext>
            </a:extLst>
          </p:cNvPr>
          <p:cNvSpPr>
            <a:spLocks noGrp="1"/>
          </p:cNvSpPr>
          <p:nvPr>
            <p:ph type="ctrTitle" idx="4294967295"/>
          </p:nvPr>
        </p:nvSpPr>
        <p:spPr>
          <a:xfrm>
            <a:off x="0" y="1096963"/>
            <a:ext cx="7772400" cy="1470025"/>
          </a:xfrm>
        </p:spPr>
        <p:txBody>
          <a:bodyPr/>
          <a:lstStyle/>
          <a:p>
            <a:r>
              <a:rPr lang="en-US"/>
              <a:t> </a:t>
            </a:r>
            <a:endParaRPr lang="en-US" dirty="0"/>
          </a:p>
        </p:txBody>
      </p:sp>
      <p:sp>
        <p:nvSpPr>
          <p:cNvPr id="4" name="Sottotitolo 2">
            <a:extLst>
              <a:ext uri="{FF2B5EF4-FFF2-40B4-BE49-F238E27FC236}">
                <a16:creationId xmlns:a16="http://schemas.microsoft.com/office/drawing/2014/main" id="{A02BB9E5-7106-4D21-A246-F86361A24EC9}"/>
              </a:ext>
            </a:extLst>
          </p:cNvPr>
          <p:cNvSpPr txBox="1">
            <a:spLocks/>
          </p:cNvSpPr>
          <p:nvPr/>
        </p:nvSpPr>
        <p:spPr>
          <a:xfrm>
            <a:off x="932485" y="1126545"/>
            <a:ext cx="7852287" cy="2539049"/>
          </a:xfrm>
          <a:prstGeom prst="rect">
            <a:avLst/>
          </a:prstGeom>
          <a:noFill/>
        </p:spPr>
        <p:txBody>
          <a:bodyPr vert="horz" wrap="square" lIns="68580" tIns="34290" rIns="68580" bIns="34290" rtlCol="0">
            <a:noAutofit/>
          </a:bodyPr>
          <a:lstStyle>
            <a:lvl1pPr marL="0" indent="0" algn="ctr" defTabSz="914400" rtl="0" eaLnBrk="1" latinLnBrk="0" hangingPunct="1">
              <a:lnSpc>
                <a:spcPct val="90000"/>
              </a:lnSpc>
              <a:spcBef>
                <a:spcPts val="1000"/>
              </a:spcBef>
              <a:buFont typeface="Arial" panose="020B0604020202020204" pitchFamily="34" charset="0"/>
              <a:buNone/>
              <a:defRPr lang="it-IT" sz="3600" b="1" kern="1200" dirty="0">
                <a:solidFill>
                  <a:schemeClr val="bg1"/>
                </a:solidFill>
                <a:latin typeface="Helvetica" panose="020B0604020202020204" pitchFamily="34" charset="0"/>
                <a:ea typeface="+mn-ea"/>
                <a:cs typeface="Helvetica"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57175" indent="-257175" algn="l">
              <a:lnSpc>
                <a:spcPct val="100000"/>
              </a:lnSpc>
              <a:buClr>
                <a:srgbClr val="092E53"/>
              </a:buClr>
              <a:buSzPct val="100000"/>
              <a:buFont typeface="Helvetica" panose="020B0604020202020204" pitchFamily="34" charset="0"/>
              <a:buChar char="■"/>
            </a:pPr>
            <a:r>
              <a:rPr lang="en-US" sz="1800" b="0" dirty="0">
                <a:solidFill>
                  <a:schemeClr val="tx1"/>
                </a:solidFill>
              </a:rPr>
              <a:t>Simplified as a logic gate with binary output [0,1] (or [-1,1])</a:t>
            </a:r>
          </a:p>
          <a:p>
            <a:pPr marL="257175" indent="-257175" algn="l">
              <a:lnSpc>
                <a:spcPct val="100000"/>
              </a:lnSpc>
              <a:buClr>
                <a:srgbClr val="092E53"/>
              </a:buClr>
              <a:buSzPct val="100000"/>
              <a:buFont typeface="Helvetica" panose="020B0604020202020204" pitchFamily="34" charset="0"/>
              <a:buChar char="■"/>
            </a:pPr>
            <a:r>
              <a:rPr lang="en-US" sz="1800" b="0" dirty="0">
                <a:solidFill>
                  <a:schemeClr val="tx1"/>
                </a:solidFill>
              </a:rPr>
              <a:t>Accumulated input signal reach a threshold value the output signal is transmitted through the axon</a:t>
            </a:r>
          </a:p>
          <a:p>
            <a:pPr marL="257175" indent="-257175" algn="l">
              <a:lnSpc>
                <a:spcPct val="100000"/>
              </a:lnSpc>
              <a:buClr>
                <a:srgbClr val="092E53"/>
              </a:buClr>
              <a:buSzPct val="100000"/>
              <a:buFont typeface="Helvetica" panose="020B0604020202020204" pitchFamily="34" charset="0"/>
              <a:buChar char="■"/>
            </a:pPr>
            <a:r>
              <a:rPr lang="en-US" sz="1800" b="0" dirty="0">
                <a:solidFill>
                  <a:schemeClr val="tx1"/>
                </a:solidFill>
              </a:rPr>
              <a:t>Few years later F. </a:t>
            </a:r>
            <a:r>
              <a:rPr lang="en-US" sz="1800" dirty="0">
                <a:solidFill>
                  <a:srgbClr val="092E53"/>
                </a:solidFill>
              </a:rPr>
              <a:t>Rosenblatt</a:t>
            </a:r>
            <a:r>
              <a:rPr lang="en-US" sz="1800" b="0" dirty="0">
                <a:solidFill>
                  <a:schemeClr val="tx1"/>
                </a:solidFill>
              </a:rPr>
              <a:t> formalize the </a:t>
            </a:r>
            <a:r>
              <a:rPr lang="en-US" sz="1800" dirty="0">
                <a:solidFill>
                  <a:srgbClr val="092E53"/>
                </a:solidFill>
                <a:effectLst>
                  <a:outerShdw blurRad="38100" dist="38100" dir="2700000" algn="tl">
                    <a:srgbClr val="000000">
                      <a:alpha val="43137"/>
                    </a:srgbClr>
                  </a:outerShdw>
                </a:effectLst>
              </a:rPr>
              <a:t>Perceptron</a:t>
            </a:r>
            <a:r>
              <a:rPr lang="en-US" sz="1800" dirty="0">
                <a:solidFill>
                  <a:schemeClr val="tx1"/>
                </a:solidFill>
              </a:rPr>
              <a:t> rule (ANN with one neuron only)</a:t>
            </a:r>
          </a:p>
          <a:p>
            <a:pPr marL="257175" indent="-257175" algn="l">
              <a:lnSpc>
                <a:spcPct val="100000"/>
              </a:lnSpc>
              <a:buClr>
                <a:srgbClr val="092E53"/>
              </a:buClr>
              <a:buSzPct val="100000"/>
              <a:buFont typeface="Helvetica" panose="020B0604020202020204" pitchFamily="34" charset="0"/>
              <a:buChar char="■"/>
            </a:pPr>
            <a:endParaRPr lang="en-US" sz="1800" b="0" dirty="0">
              <a:solidFill>
                <a:schemeClr val="tx1"/>
              </a:solidFill>
            </a:endParaRPr>
          </a:p>
        </p:txBody>
      </p:sp>
      <p:pic>
        <p:nvPicPr>
          <p:cNvPr id="5" name="Immagine 4">
            <a:extLst>
              <a:ext uri="{FF2B5EF4-FFF2-40B4-BE49-F238E27FC236}">
                <a16:creationId xmlns:a16="http://schemas.microsoft.com/office/drawing/2014/main" id="{DC4404A5-6E20-47C2-A35B-8133EFAB4B22}"/>
              </a:ext>
            </a:extLst>
          </p:cNvPr>
          <p:cNvPicPr>
            <a:picLocks noChangeAspect="1"/>
          </p:cNvPicPr>
          <p:nvPr/>
        </p:nvPicPr>
        <p:blipFill>
          <a:blip r:embed="rId2"/>
          <a:stretch>
            <a:fillRect/>
          </a:stretch>
        </p:blipFill>
        <p:spPr>
          <a:xfrm>
            <a:off x="2659028" y="3018859"/>
            <a:ext cx="3690972" cy="3101657"/>
          </a:xfrm>
          <a:prstGeom prst="rect">
            <a:avLst/>
          </a:prstGeom>
        </p:spPr>
      </p:pic>
    </p:spTree>
    <p:extLst>
      <p:ext uri="{BB962C8B-B14F-4D97-AF65-F5344CB8AC3E}">
        <p14:creationId xmlns:p14="http://schemas.microsoft.com/office/powerpoint/2010/main" val="154836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fade">
                                      <p:cBhvr>
                                        <p:cTn id="11" dur="500"/>
                                        <p:tgtEl>
                                          <p:spTgt spid="4">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a:extLst>
              <a:ext uri="{FF2B5EF4-FFF2-40B4-BE49-F238E27FC236}">
                <a16:creationId xmlns:a16="http://schemas.microsoft.com/office/drawing/2014/main" id="{6C8822C7-C141-4315-A4A4-246EC0D95971}"/>
              </a:ext>
            </a:extLst>
          </p:cNvPr>
          <p:cNvSpPr>
            <a:spLocks noGrp="1"/>
          </p:cNvSpPr>
          <p:nvPr>
            <p:ph type="body" sz="quarter" idx="13"/>
          </p:nvPr>
        </p:nvSpPr>
        <p:spPr>
          <a:noFill/>
        </p:spPr>
        <p:txBody>
          <a:bodyPr vert="horz" wrap="square" lIns="68580" tIns="34290" rIns="68580" bIns="34290" rtlCol="0" anchor="t" anchorCtr="0">
            <a:noAutofit/>
          </a:bodyPr>
          <a:lstStyle/>
          <a:p>
            <a:pPr>
              <a:lnSpc>
                <a:spcPct val="90000"/>
              </a:lnSpc>
              <a:spcBef>
                <a:spcPct val="0"/>
              </a:spcBef>
            </a:pPr>
            <a:r>
              <a:rPr lang="en-US" sz="2400" dirty="0">
                <a:solidFill>
                  <a:schemeClr val="tx1">
                    <a:lumMod val="75000"/>
                    <a:lumOff val="25000"/>
                  </a:schemeClr>
                </a:solidFill>
                <a:latin typeface="+mj-lt"/>
                <a:ea typeface="+mj-ea"/>
                <a:cs typeface="+mj-cs"/>
              </a:rPr>
              <a:t>Examples of ANN architectures</a:t>
            </a:r>
          </a:p>
          <a:p>
            <a:pPr>
              <a:lnSpc>
                <a:spcPct val="90000"/>
              </a:lnSpc>
              <a:spcBef>
                <a:spcPct val="0"/>
              </a:spcBef>
            </a:pPr>
            <a:r>
              <a:rPr lang="en-US" sz="2400" dirty="0">
                <a:solidFill>
                  <a:schemeClr val="tx1">
                    <a:lumMod val="75000"/>
                    <a:lumOff val="25000"/>
                  </a:schemeClr>
                </a:solidFill>
                <a:latin typeface="+mj-lt"/>
                <a:ea typeface="+mj-ea"/>
                <a:cs typeface="+mj-cs"/>
              </a:rPr>
              <a:t>combining a number of </a:t>
            </a:r>
            <a:r>
              <a:rPr lang="en-US" sz="2400" dirty="0" err="1">
                <a:solidFill>
                  <a:schemeClr val="tx1">
                    <a:lumMod val="75000"/>
                    <a:lumOff val="25000"/>
                  </a:schemeClr>
                </a:solidFill>
                <a:latin typeface="+mj-lt"/>
                <a:ea typeface="+mj-ea"/>
                <a:cs typeface="+mj-cs"/>
              </a:rPr>
              <a:t>perceptrons</a:t>
            </a:r>
            <a:endParaRPr lang="en-US" sz="2400" dirty="0">
              <a:solidFill>
                <a:schemeClr val="tx1">
                  <a:lumMod val="75000"/>
                  <a:lumOff val="25000"/>
                </a:schemeClr>
              </a:solidFill>
              <a:latin typeface="+mj-lt"/>
              <a:ea typeface="+mj-ea"/>
              <a:cs typeface="+mj-cs"/>
            </a:endParaRPr>
          </a:p>
        </p:txBody>
      </p:sp>
      <p:sp>
        <p:nvSpPr>
          <p:cNvPr id="2" name="Titolo 1">
            <a:extLst>
              <a:ext uri="{FF2B5EF4-FFF2-40B4-BE49-F238E27FC236}">
                <a16:creationId xmlns:a16="http://schemas.microsoft.com/office/drawing/2014/main" id="{6379A842-0B22-42DF-BF63-EAD75E55FF48}"/>
              </a:ext>
            </a:extLst>
          </p:cNvPr>
          <p:cNvSpPr>
            <a:spLocks noGrp="1"/>
          </p:cNvSpPr>
          <p:nvPr>
            <p:ph type="ctrTitle" idx="4294967295"/>
          </p:nvPr>
        </p:nvSpPr>
        <p:spPr>
          <a:xfrm>
            <a:off x="0" y="1122363"/>
            <a:ext cx="7772400" cy="2387600"/>
          </a:xfrm>
        </p:spPr>
        <p:txBody>
          <a:bodyPr/>
          <a:lstStyle/>
          <a:p>
            <a:r>
              <a:rPr lang="en-US"/>
              <a:t> </a:t>
            </a:r>
            <a:endParaRPr lang="en-US" dirty="0"/>
          </a:p>
        </p:txBody>
      </p:sp>
      <p:pic>
        <p:nvPicPr>
          <p:cNvPr id="4" name="Immagine 3">
            <a:extLst>
              <a:ext uri="{FF2B5EF4-FFF2-40B4-BE49-F238E27FC236}">
                <a16:creationId xmlns:a16="http://schemas.microsoft.com/office/drawing/2014/main" id="{E2A594ED-D84B-4719-B65D-B0DB32CBC265}"/>
              </a:ext>
            </a:extLst>
          </p:cNvPr>
          <p:cNvPicPr>
            <a:picLocks noChangeAspect="1"/>
          </p:cNvPicPr>
          <p:nvPr/>
        </p:nvPicPr>
        <p:blipFill>
          <a:blip r:embed="rId2"/>
          <a:stretch>
            <a:fillRect/>
          </a:stretch>
        </p:blipFill>
        <p:spPr>
          <a:xfrm>
            <a:off x="1576709" y="2213129"/>
            <a:ext cx="5787713" cy="3510000"/>
          </a:xfrm>
          <a:prstGeom prst="rect">
            <a:avLst/>
          </a:prstGeom>
        </p:spPr>
      </p:pic>
      <p:sp>
        <p:nvSpPr>
          <p:cNvPr id="6" name="CasellaDiTesto 5">
            <a:extLst>
              <a:ext uri="{FF2B5EF4-FFF2-40B4-BE49-F238E27FC236}">
                <a16:creationId xmlns:a16="http://schemas.microsoft.com/office/drawing/2014/main" id="{1D620FE5-7821-4B87-9BA7-740D3E71E534}"/>
              </a:ext>
            </a:extLst>
          </p:cNvPr>
          <p:cNvSpPr txBox="1"/>
          <p:nvPr/>
        </p:nvSpPr>
        <p:spPr>
          <a:xfrm>
            <a:off x="1973606" y="2063088"/>
            <a:ext cx="1723549" cy="323165"/>
          </a:xfrm>
          <a:prstGeom prst="rect">
            <a:avLst/>
          </a:prstGeom>
          <a:noFill/>
        </p:spPr>
        <p:txBody>
          <a:bodyPr wrap="none" rtlCol="0">
            <a:spAutoFit/>
          </a:bodyPr>
          <a:lstStyle/>
          <a:p>
            <a:pPr algn="ctr"/>
            <a:r>
              <a:rPr lang="en-US" sz="1500" b="1">
                <a:solidFill>
                  <a:srgbClr val="092E53"/>
                </a:solidFill>
                <a:effectLst>
                  <a:outerShdw blurRad="38100" dist="38100" dir="2700000" algn="tl">
                    <a:srgbClr val="000000">
                      <a:alpha val="43137"/>
                    </a:srgbClr>
                  </a:outerShdw>
                </a:effectLst>
                <a:latin typeface="Helvetica" panose="020B0604020202020204" pitchFamily="34" charset="0"/>
                <a:cs typeface="Helvetica" panose="020B0604020202020204" pitchFamily="34" charset="0"/>
              </a:rPr>
              <a:t>Single-layer</a:t>
            </a:r>
            <a:r>
              <a:rPr lang="en-US" sz="1500" b="1">
                <a:latin typeface="Helvetica" panose="020B0604020202020204" pitchFamily="34" charset="0"/>
                <a:cs typeface="Helvetica" panose="020B0604020202020204" pitchFamily="34" charset="0"/>
              </a:rPr>
              <a:t> FNN</a:t>
            </a:r>
            <a:endParaRPr lang="en-US" sz="1500" b="1" dirty="0">
              <a:latin typeface="Helvetica" panose="020B0604020202020204" pitchFamily="34" charset="0"/>
              <a:cs typeface="Helvetica" panose="020B0604020202020204" pitchFamily="34" charset="0"/>
            </a:endParaRPr>
          </a:p>
        </p:txBody>
      </p:sp>
      <p:sp>
        <p:nvSpPr>
          <p:cNvPr id="7" name="CasellaDiTesto 6">
            <a:extLst>
              <a:ext uri="{FF2B5EF4-FFF2-40B4-BE49-F238E27FC236}">
                <a16:creationId xmlns:a16="http://schemas.microsoft.com/office/drawing/2014/main" id="{3A25CC63-51C5-4931-9867-07F130B4F908}"/>
              </a:ext>
            </a:extLst>
          </p:cNvPr>
          <p:cNvSpPr txBox="1"/>
          <p:nvPr/>
        </p:nvSpPr>
        <p:spPr>
          <a:xfrm>
            <a:off x="4873993" y="2063088"/>
            <a:ext cx="1595310" cy="323165"/>
          </a:xfrm>
          <a:prstGeom prst="rect">
            <a:avLst/>
          </a:prstGeom>
          <a:noFill/>
        </p:spPr>
        <p:txBody>
          <a:bodyPr wrap="none" rtlCol="0">
            <a:spAutoFit/>
          </a:bodyPr>
          <a:lstStyle/>
          <a:p>
            <a:pPr algn="ctr"/>
            <a:r>
              <a:rPr lang="en-US" sz="1500" b="1">
                <a:solidFill>
                  <a:srgbClr val="092E53"/>
                </a:solidFill>
                <a:effectLst>
                  <a:outerShdw blurRad="38100" dist="38100" dir="2700000" algn="tl">
                    <a:srgbClr val="000000">
                      <a:alpha val="43137"/>
                    </a:srgbClr>
                  </a:outerShdw>
                </a:effectLst>
                <a:latin typeface="Helvetica" panose="020B0604020202020204" pitchFamily="34" charset="0"/>
                <a:cs typeface="Helvetica" panose="020B0604020202020204" pitchFamily="34" charset="0"/>
              </a:rPr>
              <a:t>Multi-layer</a:t>
            </a:r>
            <a:r>
              <a:rPr lang="en-US" sz="1500" b="1">
                <a:latin typeface="Helvetica" panose="020B0604020202020204" pitchFamily="34" charset="0"/>
                <a:cs typeface="Helvetica" panose="020B0604020202020204" pitchFamily="34" charset="0"/>
              </a:rPr>
              <a:t> FNN</a:t>
            </a:r>
            <a:endParaRPr lang="en-US" sz="1500" b="1" dirty="0">
              <a:latin typeface="Helvetica" panose="020B0604020202020204" pitchFamily="34" charset="0"/>
              <a:cs typeface="Helvetica" panose="020B0604020202020204" pitchFamily="34" charset="0"/>
            </a:endParaRPr>
          </a:p>
        </p:txBody>
      </p:sp>
      <p:sp>
        <p:nvSpPr>
          <p:cNvPr id="8" name="CasellaDiTesto 7">
            <a:extLst>
              <a:ext uri="{FF2B5EF4-FFF2-40B4-BE49-F238E27FC236}">
                <a16:creationId xmlns:a16="http://schemas.microsoft.com/office/drawing/2014/main" id="{398B7B9F-BF61-410B-8F4F-EA5923BD50A0}"/>
              </a:ext>
            </a:extLst>
          </p:cNvPr>
          <p:cNvSpPr txBox="1"/>
          <p:nvPr/>
        </p:nvSpPr>
        <p:spPr>
          <a:xfrm>
            <a:off x="5065309" y="5145524"/>
            <a:ext cx="835486" cy="553998"/>
          </a:xfrm>
          <a:prstGeom prst="rect">
            <a:avLst/>
          </a:prstGeom>
          <a:solidFill>
            <a:schemeClr val="bg1"/>
          </a:solidFill>
        </p:spPr>
        <p:txBody>
          <a:bodyPr wrap="none" rtlCol="0">
            <a:spAutoFit/>
          </a:bodyPr>
          <a:lstStyle/>
          <a:p>
            <a:pPr algn="ctr"/>
            <a:r>
              <a:rPr lang="en-US" sz="1500" b="1">
                <a:solidFill>
                  <a:srgbClr val="092E53"/>
                </a:solidFill>
                <a:effectLst>
                  <a:outerShdw blurRad="38100" dist="38100" dir="2700000" algn="tl">
                    <a:srgbClr val="000000">
                      <a:alpha val="43137"/>
                    </a:srgbClr>
                  </a:outerShdw>
                </a:effectLst>
                <a:latin typeface="Helvetica" panose="020B0604020202020204" pitchFamily="34" charset="0"/>
                <a:cs typeface="Helvetica" panose="020B0604020202020204" pitchFamily="34" charset="0"/>
              </a:rPr>
              <a:t>Hidden</a:t>
            </a:r>
          </a:p>
          <a:p>
            <a:pPr algn="ctr"/>
            <a:r>
              <a:rPr lang="en-US" sz="1500" b="1">
                <a:solidFill>
                  <a:srgbClr val="092E53"/>
                </a:solidFill>
                <a:effectLst>
                  <a:outerShdw blurRad="38100" dist="38100" dir="2700000" algn="tl">
                    <a:srgbClr val="000000">
                      <a:alpha val="43137"/>
                    </a:srgbClr>
                  </a:outerShdw>
                </a:effectLst>
                <a:latin typeface="Helvetica" panose="020B0604020202020204" pitchFamily="34" charset="0"/>
                <a:cs typeface="Helvetica" panose="020B0604020202020204" pitchFamily="34" charset="0"/>
              </a:rPr>
              <a:t>layer</a:t>
            </a:r>
            <a:endParaRPr lang="en-US" sz="1500" b="1" dirty="0">
              <a:latin typeface="Helvetica" panose="020B0604020202020204" pitchFamily="34" charset="0"/>
              <a:cs typeface="Helvetica" panose="020B0604020202020204" pitchFamily="34" charset="0"/>
            </a:endParaRPr>
          </a:p>
        </p:txBody>
      </p:sp>
      <p:sp>
        <p:nvSpPr>
          <p:cNvPr id="9" name="CasellaDiTesto 8">
            <a:extLst>
              <a:ext uri="{FF2B5EF4-FFF2-40B4-BE49-F238E27FC236}">
                <a16:creationId xmlns:a16="http://schemas.microsoft.com/office/drawing/2014/main" id="{C6E8C3CD-8E66-412E-B89F-EA4C52666415}"/>
              </a:ext>
            </a:extLst>
          </p:cNvPr>
          <p:cNvSpPr txBox="1"/>
          <p:nvPr/>
        </p:nvSpPr>
        <p:spPr>
          <a:xfrm>
            <a:off x="5065310" y="2321595"/>
            <a:ext cx="1326004" cy="276999"/>
          </a:xfrm>
          <a:prstGeom prst="rect">
            <a:avLst/>
          </a:prstGeom>
          <a:noFill/>
        </p:spPr>
        <p:txBody>
          <a:bodyPr wrap="none" rtlCol="0">
            <a:spAutoFit/>
          </a:bodyPr>
          <a:lstStyle/>
          <a:p>
            <a:pPr algn="ctr"/>
            <a:r>
              <a:rPr lang="en-US" sz="1200">
                <a:solidFill>
                  <a:srgbClr val="092E53"/>
                </a:solidFill>
                <a:effectLst>
                  <a:outerShdw blurRad="38100" dist="38100" dir="2700000" algn="tl">
                    <a:srgbClr val="000000">
                      <a:alpha val="43137"/>
                    </a:srgbClr>
                  </a:outerShdw>
                </a:effectLst>
                <a:latin typeface="Helvetica" panose="020B0604020202020204" pitchFamily="34" charset="0"/>
                <a:cs typeface="Helvetica" panose="020B0604020202020204" pitchFamily="34" charset="0"/>
              </a:rPr>
              <a:t>Shallow Network</a:t>
            </a:r>
            <a:endParaRPr lang="en-US" sz="1200" dirty="0">
              <a:effectLst>
                <a:outerShdw blurRad="38100" dist="38100" dir="2700000" algn="tl">
                  <a:srgbClr val="000000">
                    <a:alpha val="43137"/>
                  </a:srgbClr>
                </a:outerShdw>
              </a:effectLst>
              <a:latin typeface="Helvetica" panose="020B0604020202020204" pitchFamily="34" charset="0"/>
              <a:cs typeface="Helvetica" panose="020B0604020202020204" pitchFamily="34" charset="0"/>
            </a:endParaRPr>
          </a:p>
        </p:txBody>
      </p:sp>
      <p:sp>
        <p:nvSpPr>
          <p:cNvPr id="10" name="CasellaDiTesto 9">
            <a:extLst>
              <a:ext uri="{FF2B5EF4-FFF2-40B4-BE49-F238E27FC236}">
                <a16:creationId xmlns:a16="http://schemas.microsoft.com/office/drawing/2014/main" id="{9B8F2909-D108-43A1-8732-33B3B77D2D6C}"/>
              </a:ext>
            </a:extLst>
          </p:cNvPr>
          <p:cNvSpPr txBox="1"/>
          <p:nvPr/>
        </p:nvSpPr>
        <p:spPr>
          <a:xfrm>
            <a:off x="6982411" y="2065754"/>
            <a:ext cx="1468672" cy="323165"/>
          </a:xfrm>
          <a:prstGeom prst="rect">
            <a:avLst/>
          </a:prstGeom>
          <a:noFill/>
        </p:spPr>
        <p:txBody>
          <a:bodyPr wrap="none" rtlCol="0">
            <a:spAutoFit/>
          </a:bodyPr>
          <a:lstStyle/>
          <a:p>
            <a:pPr algn="ctr"/>
            <a:r>
              <a:rPr lang="en-US" sz="1500" b="1">
                <a:solidFill>
                  <a:srgbClr val="092E53"/>
                </a:solidFill>
                <a:effectLst>
                  <a:outerShdw blurRad="38100" dist="38100" dir="2700000" algn="tl">
                    <a:srgbClr val="000000">
                      <a:alpha val="43137"/>
                    </a:srgbClr>
                  </a:outerShdw>
                </a:effectLst>
                <a:latin typeface="Helvetica" panose="020B0604020202020204" pitchFamily="34" charset="0"/>
                <a:cs typeface="Helvetica" panose="020B0604020202020204" pitchFamily="34" charset="0"/>
              </a:rPr>
              <a:t>Deep Network</a:t>
            </a:r>
            <a:endParaRPr lang="en-US" sz="1500" b="1" dirty="0">
              <a:effectLst>
                <a:outerShdw blurRad="38100" dist="38100" dir="2700000" algn="tl">
                  <a:srgbClr val="000000">
                    <a:alpha val="43137"/>
                  </a:srgbClr>
                </a:outerShdw>
              </a:effectLst>
              <a:latin typeface="Helvetica" panose="020B0604020202020204" pitchFamily="34" charset="0"/>
              <a:cs typeface="Helvetica" panose="020B0604020202020204" pitchFamily="34" charset="0"/>
            </a:endParaRPr>
          </a:p>
        </p:txBody>
      </p:sp>
      <p:sp>
        <p:nvSpPr>
          <p:cNvPr id="11" name="CasellaDiTesto 10">
            <a:extLst>
              <a:ext uri="{FF2B5EF4-FFF2-40B4-BE49-F238E27FC236}">
                <a16:creationId xmlns:a16="http://schemas.microsoft.com/office/drawing/2014/main" id="{609C2163-B4E4-4AFC-A28D-E6F9F59E6672}"/>
              </a:ext>
            </a:extLst>
          </p:cNvPr>
          <p:cNvSpPr txBox="1"/>
          <p:nvPr/>
        </p:nvSpPr>
        <p:spPr>
          <a:xfrm>
            <a:off x="7113272" y="2293920"/>
            <a:ext cx="1206950" cy="461665"/>
          </a:xfrm>
          <a:prstGeom prst="rect">
            <a:avLst/>
          </a:prstGeom>
          <a:noFill/>
        </p:spPr>
        <p:txBody>
          <a:bodyPr wrap="square" rtlCol="0">
            <a:spAutoFit/>
          </a:bodyPr>
          <a:lstStyle/>
          <a:p>
            <a:pPr algn="ctr"/>
            <a:r>
              <a:rPr lang="en-US" sz="1200">
                <a:latin typeface="Helvetica" panose="020B0604020202020204" pitchFamily="34" charset="0"/>
                <a:cs typeface="Helvetica" panose="020B0604020202020204" pitchFamily="34" charset="0"/>
              </a:rPr>
              <a:t>More than one hidden layer</a:t>
            </a:r>
            <a:endParaRPr lang="en-US" sz="1200" dirty="0">
              <a:latin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331369780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9C44E876-AB1C-46C1-A5CC-F24873338155}"/>
              </a:ext>
            </a:extLst>
          </p:cNvPr>
          <p:cNvSpPr>
            <a:spLocks noGrp="1"/>
          </p:cNvSpPr>
          <p:nvPr>
            <p:ph type="sldNum" sz="quarter" idx="15"/>
          </p:nvPr>
        </p:nvSpPr>
        <p:spPr/>
        <p:txBody>
          <a:bodyPr/>
          <a:lstStyle/>
          <a:p>
            <a:fld id="{EE272CC6-F969-4BE6-92FF-DB5CFBA96BF0}" type="slidenum">
              <a:rPr lang="it-IT" smtClean="0"/>
              <a:pPr/>
              <a:t>36</a:t>
            </a:fld>
            <a:endParaRPr lang="it-IT"/>
          </a:p>
        </p:txBody>
      </p:sp>
      <p:sp>
        <p:nvSpPr>
          <p:cNvPr id="6" name="Segnaposto testo 5">
            <a:extLst>
              <a:ext uri="{FF2B5EF4-FFF2-40B4-BE49-F238E27FC236}">
                <a16:creationId xmlns:a16="http://schemas.microsoft.com/office/drawing/2014/main" id="{2D02D57E-334D-F7E4-EA34-A707D45F0DB6}"/>
              </a:ext>
            </a:extLst>
          </p:cNvPr>
          <p:cNvSpPr>
            <a:spLocks noGrp="1"/>
          </p:cNvSpPr>
          <p:nvPr>
            <p:ph type="body" sz="quarter" idx="13"/>
          </p:nvPr>
        </p:nvSpPr>
        <p:spPr/>
        <p:txBody>
          <a:bodyPr/>
          <a:lstStyle/>
          <a:p>
            <a:endParaRPr lang="it-IT"/>
          </a:p>
        </p:txBody>
      </p:sp>
      <p:sp>
        <p:nvSpPr>
          <p:cNvPr id="5" name="Titolo 4">
            <a:extLst>
              <a:ext uri="{FF2B5EF4-FFF2-40B4-BE49-F238E27FC236}">
                <a16:creationId xmlns:a16="http://schemas.microsoft.com/office/drawing/2014/main" id="{C0D08044-1458-4147-8D91-3CB16FDE13D9}"/>
              </a:ext>
            </a:extLst>
          </p:cNvPr>
          <p:cNvSpPr>
            <a:spLocks noGrp="1"/>
          </p:cNvSpPr>
          <p:nvPr>
            <p:ph type="title" idx="4294967295"/>
          </p:nvPr>
        </p:nvSpPr>
        <p:spPr>
          <a:xfrm>
            <a:off x="0" y="365125"/>
            <a:ext cx="7886700" cy="1325563"/>
          </a:xfrm>
        </p:spPr>
        <p:txBody>
          <a:bodyPr>
            <a:normAutofit/>
          </a:bodyPr>
          <a:lstStyle/>
          <a:p>
            <a:r>
              <a:rPr lang="it-IT" dirty="0"/>
              <a:t>Model </a:t>
            </a:r>
            <a:r>
              <a:rPr lang="it-IT" dirty="0" err="1"/>
              <a:t>complexity</a:t>
            </a:r>
            <a:r>
              <a:rPr lang="it-IT" dirty="0"/>
              <a:t>: </a:t>
            </a:r>
            <a:r>
              <a:rPr lang="it-IT" dirty="0" err="1"/>
              <a:t>overfitting</a:t>
            </a:r>
            <a:r>
              <a:rPr lang="it-IT" dirty="0"/>
              <a:t> and </a:t>
            </a:r>
            <a:r>
              <a:rPr lang="it-IT" dirty="0" err="1"/>
              <a:t>underfitting</a:t>
            </a:r>
            <a:endParaRPr lang="en-GB" dirty="0"/>
          </a:p>
        </p:txBody>
      </p:sp>
      <p:pic>
        <p:nvPicPr>
          <p:cNvPr id="3" name="Immagine 2">
            <a:extLst>
              <a:ext uri="{FF2B5EF4-FFF2-40B4-BE49-F238E27FC236}">
                <a16:creationId xmlns:a16="http://schemas.microsoft.com/office/drawing/2014/main" id="{5A47D3BC-CF2E-4BE3-935D-4CD98A7A3506}"/>
              </a:ext>
            </a:extLst>
          </p:cNvPr>
          <p:cNvPicPr>
            <a:picLocks noChangeAspect="1"/>
          </p:cNvPicPr>
          <p:nvPr/>
        </p:nvPicPr>
        <p:blipFill rotWithShape="1">
          <a:blip r:embed="rId2"/>
          <a:srcRect l="50000" t="7539" r="8952" b="9448"/>
          <a:stretch/>
        </p:blipFill>
        <p:spPr>
          <a:xfrm>
            <a:off x="2831551" y="1823269"/>
            <a:ext cx="3480899" cy="3959696"/>
          </a:xfrm>
          <a:prstGeom prst="rect">
            <a:avLst/>
          </a:prstGeom>
        </p:spPr>
      </p:pic>
      <p:sp>
        <p:nvSpPr>
          <p:cNvPr id="4" name="CasellaDiTesto 3">
            <a:extLst>
              <a:ext uri="{FF2B5EF4-FFF2-40B4-BE49-F238E27FC236}">
                <a16:creationId xmlns:a16="http://schemas.microsoft.com/office/drawing/2014/main" id="{313F4058-4C7C-4A38-84EF-97D98B54F8DD}"/>
              </a:ext>
            </a:extLst>
          </p:cNvPr>
          <p:cNvSpPr txBox="1"/>
          <p:nvPr/>
        </p:nvSpPr>
        <p:spPr>
          <a:xfrm>
            <a:off x="6312450" y="2443775"/>
            <a:ext cx="1846130" cy="369332"/>
          </a:xfrm>
          <a:prstGeom prst="rect">
            <a:avLst/>
          </a:prstGeom>
          <a:noFill/>
          <a:ln>
            <a:noFill/>
          </a:ln>
        </p:spPr>
        <p:txBody>
          <a:bodyPr wrap="square" rtlCol="0">
            <a:spAutoFit/>
          </a:bodyPr>
          <a:lstStyle/>
          <a:p>
            <a:r>
              <a:rPr lang="it-IT" b="1" dirty="0" err="1">
                <a:solidFill>
                  <a:srgbClr val="0000FF"/>
                </a:solidFill>
              </a:rPr>
              <a:t>Underfitting</a:t>
            </a:r>
            <a:endParaRPr lang="en-GB" b="1" dirty="0">
              <a:solidFill>
                <a:srgbClr val="0000FF"/>
              </a:solidFill>
            </a:endParaRPr>
          </a:p>
        </p:txBody>
      </p:sp>
      <p:sp>
        <p:nvSpPr>
          <p:cNvPr id="9" name="CasellaDiTesto 8">
            <a:extLst>
              <a:ext uri="{FF2B5EF4-FFF2-40B4-BE49-F238E27FC236}">
                <a16:creationId xmlns:a16="http://schemas.microsoft.com/office/drawing/2014/main" id="{A12D02B6-2AC4-414F-96E0-D91D6D69E58A}"/>
              </a:ext>
            </a:extLst>
          </p:cNvPr>
          <p:cNvSpPr txBox="1"/>
          <p:nvPr/>
        </p:nvSpPr>
        <p:spPr>
          <a:xfrm>
            <a:off x="708063" y="4520579"/>
            <a:ext cx="1846130" cy="369332"/>
          </a:xfrm>
          <a:prstGeom prst="rect">
            <a:avLst/>
          </a:prstGeom>
          <a:noFill/>
        </p:spPr>
        <p:txBody>
          <a:bodyPr wrap="square" rtlCol="0">
            <a:spAutoFit/>
          </a:bodyPr>
          <a:lstStyle/>
          <a:p>
            <a:pPr algn="r"/>
            <a:r>
              <a:rPr lang="it-IT" b="1" dirty="0" err="1">
                <a:solidFill>
                  <a:srgbClr val="FF3300"/>
                </a:solidFill>
              </a:rPr>
              <a:t>Overfitting</a:t>
            </a:r>
            <a:endParaRPr lang="en-GB" b="1" dirty="0">
              <a:solidFill>
                <a:srgbClr val="FF3300"/>
              </a:solidFill>
            </a:endParaRPr>
          </a:p>
        </p:txBody>
      </p:sp>
      <p:sp>
        <p:nvSpPr>
          <p:cNvPr id="10" name="Rettangolo 9">
            <a:extLst>
              <a:ext uri="{FF2B5EF4-FFF2-40B4-BE49-F238E27FC236}">
                <a16:creationId xmlns:a16="http://schemas.microsoft.com/office/drawing/2014/main" id="{E7898D85-9969-4DB2-8FFA-5B5472E76381}"/>
              </a:ext>
            </a:extLst>
          </p:cNvPr>
          <p:cNvSpPr/>
          <p:nvPr/>
        </p:nvSpPr>
        <p:spPr bwMode="auto">
          <a:xfrm>
            <a:off x="4520381" y="1840336"/>
            <a:ext cx="3638199" cy="1944469"/>
          </a:xfrm>
          <a:prstGeom prst="rect">
            <a:avLst/>
          </a:prstGeom>
          <a:noFill/>
          <a:ln w="38100" cap="flat" cmpd="sng" algn="ctr">
            <a:solidFill>
              <a:srgbClr val="0000FF"/>
            </a:solidFill>
            <a:prstDash val="dash"/>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vert="horz" wrap="square" lIns="68580" tIns="34290" rIns="68580" bIns="34290" numCol="1" rtlCol="0" anchor="t" anchorCtr="0" compatLnSpc="1">
            <a:prstTxWarp prst="textNoShape">
              <a:avLst/>
            </a:prstTxWarp>
          </a:bodyPr>
          <a:lstStyle/>
          <a:p>
            <a:pPr algn="ctr"/>
            <a:endParaRPr lang="en-GB" sz="1350">
              <a:solidFill>
                <a:srgbClr val="0000FF"/>
              </a:solidFill>
            </a:endParaRPr>
          </a:p>
        </p:txBody>
      </p:sp>
      <p:sp>
        <p:nvSpPr>
          <p:cNvPr id="11" name="Rettangolo 10">
            <a:extLst>
              <a:ext uri="{FF2B5EF4-FFF2-40B4-BE49-F238E27FC236}">
                <a16:creationId xmlns:a16="http://schemas.microsoft.com/office/drawing/2014/main" id="{59C02C79-C1E3-47EA-AF39-7D7DBC8C3749}"/>
              </a:ext>
            </a:extLst>
          </p:cNvPr>
          <p:cNvSpPr/>
          <p:nvPr/>
        </p:nvSpPr>
        <p:spPr bwMode="auto">
          <a:xfrm>
            <a:off x="882182" y="3784805"/>
            <a:ext cx="3638199" cy="1944469"/>
          </a:xfrm>
          <a:prstGeom prst="rect">
            <a:avLst/>
          </a:prstGeom>
          <a:noFill/>
          <a:ln w="38100" cap="flat" cmpd="sng" algn="ctr">
            <a:solidFill>
              <a:srgbClr val="FF3300"/>
            </a:solidFill>
            <a:prstDash val="dash"/>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vert="horz" wrap="square" lIns="68580" tIns="34290" rIns="68580" bIns="34290" numCol="1" rtlCol="0" anchor="t" anchorCtr="0" compatLnSpc="1">
            <a:prstTxWarp prst="textNoShape">
              <a:avLst/>
            </a:prstTxWarp>
          </a:bodyPr>
          <a:lstStyle/>
          <a:p>
            <a:pPr algn="ctr"/>
            <a:endParaRPr lang="en-GB" sz="1350">
              <a:solidFill>
                <a:srgbClr val="FF3300"/>
              </a:solidFill>
            </a:endParaRPr>
          </a:p>
        </p:txBody>
      </p:sp>
    </p:spTree>
    <p:extLst>
      <p:ext uri="{BB962C8B-B14F-4D97-AF65-F5344CB8AC3E}">
        <p14:creationId xmlns:p14="http://schemas.microsoft.com/office/powerpoint/2010/main" val="1366692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testo 2">
            <a:extLst>
              <a:ext uri="{FF2B5EF4-FFF2-40B4-BE49-F238E27FC236}">
                <a16:creationId xmlns:a16="http://schemas.microsoft.com/office/drawing/2014/main" id="{765DB6BD-FD14-2083-CC03-BB942297BEC7}"/>
              </a:ext>
            </a:extLst>
          </p:cNvPr>
          <p:cNvSpPr>
            <a:spLocks noGrp="1"/>
          </p:cNvSpPr>
          <p:nvPr>
            <p:ph type="body" sz="quarter" idx="13"/>
          </p:nvPr>
        </p:nvSpPr>
        <p:spPr/>
        <p:txBody>
          <a:bodyPr/>
          <a:lstStyle/>
          <a:p>
            <a:endParaRPr lang="it-IT"/>
          </a:p>
        </p:txBody>
      </p:sp>
      <p:sp>
        <p:nvSpPr>
          <p:cNvPr id="6" name="Sottotitolo 2">
            <a:extLst>
              <a:ext uri="{FF2B5EF4-FFF2-40B4-BE49-F238E27FC236}">
                <a16:creationId xmlns:a16="http://schemas.microsoft.com/office/drawing/2014/main" id="{FFBC6997-953D-4738-B358-6ED9E6748AE9}"/>
              </a:ext>
            </a:extLst>
          </p:cNvPr>
          <p:cNvSpPr txBox="1">
            <a:spLocks/>
          </p:cNvSpPr>
          <p:nvPr/>
        </p:nvSpPr>
        <p:spPr>
          <a:xfrm>
            <a:off x="0" y="1309035"/>
            <a:ext cx="9144000" cy="904094"/>
          </a:xfrm>
          <a:prstGeom prst="rect">
            <a:avLst/>
          </a:prstGeom>
          <a:noFill/>
        </p:spPr>
        <p:txBody>
          <a:bodyPr vert="horz" wrap="square" lIns="68580" tIns="34290" rIns="68580" bIns="34290" rtlCol="0" anchor="t" anchorCtr="0">
            <a:noAutofit/>
          </a:bodyPr>
          <a:lstStyle>
            <a:lvl1pPr marL="0" indent="0" algn="l" defTabSz="914400" rtl="0" eaLnBrk="1" latinLnBrk="0" hangingPunct="1">
              <a:lnSpc>
                <a:spcPct val="100000"/>
              </a:lnSpc>
              <a:spcBef>
                <a:spcPts val="1000"/>
              </a:spcBef>
              <a:buFont typeface="Arial" panose="020B0604020202020204" pitchFamily="34" charset="0"/>
              <a:buNone/>
              <a:defRPr sz="2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spc="3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90000"/>
              </a:lnSpc>
              <a:spcBef>
                <a:spcPct val="0"/>
              </a:spcBef>
            </a:pPr>
            <a:r>
              <a:rPr lang="en-US" sz="2400" dirty="0">
                <a:solidFill>
                  <a:schemeClr val="tx1">
                    <a:lumMod val="75000"/>
                    <a:lumOff val="25000"/>
                  </a:schemeClr>
                </a:solidFill>
                <a:latin typeface="+mj-lt"/>
                <a:ea typeface="+mj-ea"/>
                <a:cs typeface="+mj-cs"/>
              </a:rPr>
              <a:t>Underfitting and Overfitting</a:t>
            </a:r>
          </a:p>
        </p:txBody>
      </p:sp>
      <p:pic>
        <p:nvPicPr>
          <p:cNvPr id="2" name="Immagine 1">
            <a:extLst>
              <a:ext uri="{FF2B5EF4-FFF2-40B4-BE49-F238E27FC236}">
                <a16:creationId xmlns:a16="http://schemas.microsoft.com/office/drawing/2014/main" id="{9C758066-AF7F-4C9E-8C29-A028EF34AF2E}"/>
              </a:ext>
            </a:extLst>
          </p:cNvPr>
          <p:cNvPicPr>
            <a:picLocks noChangeAspect="1"/>
          </p:cNvPicPr>
          <p:nvPr/>
        </p:nvPicPr>
        <p:blipFill rotWithShape="1">
          <a:blip r:embed="rId2"/>
          <a:srcRect t="24767"/>
          <a:stretch/>
        </p:blipFill>
        <p:spPr>
          <a:xfrm>
            <a:off x="1082273" y="1753707"/>
            <a:ext cx="6979454" cy="3942817"/>
          </a:xfrm>
          <a:prstGeom prst="rect">
            <a:avLst/>
          </a:prstGeom>
        </p:spPr>
      </p:pic>
    </p:spTree>
    <p:extLst>
      <p:ext uri="{BB962C8B-B14F-4D97-AF65-F5344CB8AC3E}">
        <p14:creationId xmlns:p14="http://schemas.microsoft.com/office/powerpoint/2010/main" val="17149153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40B66E04-BD90-42E8-8B53-CD9F9DB3D75F}"/>
              </a:ext>
            </a:extLst>
          </p:cNvPr>
          <p:cNvSpPr>
            <a:spLocks noGrp="1"/>
          </p:cNvSpPr>
          <p:nvPr>
            <p:ph type="sldNum" sz="quarter" idx="15"/>
          </p:nvPr>
        </p:nvSpPr>
        <p:spPr/>
        <p:txBody>
          <a:bodyPr/>
          <a:lstStyle/>
          <a:p>
            <a:fld id="{EE272CC6-F969-4BE6-92FF-DB5CFBA96BF0}" type="slidenum">
              <a:rPr lang="it-IT" smtClean="0"/>
              <a:pPr/>
              <a:t>38</a:t>
            </a:fld>
            <a:endParaRPr lang="it-IT"/>
          </a:p>
        </p:txBody>
      </p:sp>
      <p:sp>
        <p:nvSpPr>
          <p:cNvPr id="3" name="Segnaposto testo 2">
            <a:extLst>
              <a:ext uri="{FF2B5EF4-FFF2-40B4-BE49-F238E27FC236}">
                <a16:creationId xmlns:a16="http://schemas.microsoft.com/office/drawing/2014/main" id="{230B8B2B-ADC9-3DBB-57EB-EE826418D517}"/>
              </a:ext>
            </a:extLst>
          </p:cNvPr>
          <p:cNvSpPr>
            <a:spLocks noGrp="1"/>
          </p:cNvSpPr>
          <p:nvPr>
            <p:ph type="body" sz="quarter" idx="13"/>
          </p:nvPr>
        </p:nvSpPr>
        <p:spPr/>
        <p:txBody>
          <a:bodyPr/>
          <a:lstStyle/>
          <a:p>
            <a:endParaRPr lang="it-IT"/>
          </a:p>
        </p:txBody>
      </p:sp>
      <p:sp>
        <p:nvSpPr>
          <p:cNvPr id="5" name="Titolo 4">
            <a:extLst>
              <a:ext uri="{FF2B5EF4-FFF2-40B4-BE49-F238E27FC236}">
                <a16:creationId xmlns:a16="http://schemas.microsoft.com/office/drawing/2014/main" id="{C0D08044-1458-4147-8D91-3CB16FDE13D9}"/>
              </a:ext>
            </a:extLst>
          </p:cNvPr>
          <p:cNvSpPr>
            <a:spLocks noGrp="1"/>
          </p:cNvSpPr>
          <p:nvPr>
            <p:ph type="title" idx="4294967295"/>
          </p:nvPr>
        </p:nvSpPr>
        <p:spPr>
          <a:xfrm>
            <a:off x="204788" y="1343025"/>
            <a:ext cx="8939212" cy="481013"/>
          </a:xfrm>
        </p:spPr>
        <p:txBody>
          <a:bodyPr>
            <a:normAutofit fontScale="90000"/>
          </a:bodyPr>
          <a:lstStyle/>
          <a:p>
            <a:r>
              <a:rPr lang="it-IT" dirty="0"/>
              <a:t>Model </a:t>
            </a:r>
            <a:r>
              <a:rPr lang="it-IT" dirty="0" err="1"/>
              <a:t>complexity</a:t>
            </a:r>
            <a:r>
              <a:rPr lang="it-IT" dirty="0"/>
              <a:t>: </a:t>
            </a:r>
            <a:r>
              <a:rPr lang="pt-BR" sz="3000" b="1" dirty="0">
                <a:ln w="6600">
                  <a:solidFill>
                    <a:schemeClr val="accent2"/>
                  </a:solidFill>
                  <a:prstDash val="solid"/>
                </a:ln>
                <a:solidFill>
                  <a:srgbClr val="D9F7FF"/>
                </a:solidFill>
                <a:effectLst>
                  <a:outerShdw dist="38100" dir="2700000" algn="tl" rotWithShape="0">
                    <a:schemeClr val="accent2"/>
                  </a:outerShdw>
                </a:effectLst>
              </a:rPr>
              <a:t>Bias-variance tradeoff</a:t>
            </a:r>
            <a:endParaRPr lang="en-GB" dirty="0"/>
          </a:p>
        </p:txBody>
      </p:sp>
      <p:pic>
        <p:nvPicPr>
          <p:cNvPr id="6" name="Immagine 5">
            <a:extLst>
              <a:ext uri="{FF2B5EF4-FFF2-40B4-BE49-F238E27FC236}">
                <a16:creationId xmlns:a16="http://schemas.microsoft.com/office/drawing/2014/main" id="{A1E3715E-1BA2-4742-87EA-332EEB11104C}"/>
              </a:ext>
            </a:extLst>
          </p:cNvPr>
          <p:cNvPicPr>
            <a:picLocks noChangeAspect="1"/>
          </p:cNvPicPr>
          <p:nvPr/>
        </p:nvPicPr>
        <p:blipFill>
          <a:blip r:embed="rId2"/>
          <a:stretch>
            <a:fillRect/>
          </a:stretch>
        </p:blipFill>
        <p:spPr>
          <a:xfrm>
            <a:off x="1273931" y="2337423"/>
            <a:ext cx="6596138" cy="3236993"/>
          </a:xfrm>
          <a:prstGeom prst="rect">
            <a:avLst/>
          </a:prstGeom>
        </p:spPr>
      </p:pic>
    </p:spTree>
    <p:extLst>
      <p:ext uri="{BB962C8B-B14F-4D97-AF65-F5344CB8AC3E}">
        <p14:creationId xmlns:p14="http://schemas.microsoft.com/office/powerpoint/2010/main" val="23812528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0B7FE1A4-0C17-4550-99C0-C1020BB31533}"/>
              </a:ext>
            </a:extLst>
          </p:cNvPr>
          <p:cNvSpPr>
            <a:spLocks noGrp="1"/>
          </p:cNvSpPr>
          <p:nvPr>
            <p:ph type="sldNum" sz="quarter" idx="15"/>
          </p:nvPr>
        </p:nvSpPr>
        <p:spPr/>
        <p:txBody>
          <a:bodyPr/>
          <a:lstStyle/>
          <a:p>
            <a:fld id="{EE272CC6-F969-4BE6-92FF-DB5CFBA96BF0}" type="slidenum">
              <a:rPr lang="it-IT" smtClean="0"/>
              <a:pPr/>
              <a:t>39</a:t>
            </a:fld>
            <a:endParaRPr lang="it-IT"/>
          </a:p>
        </p:txBody>
      </p:sp>
      <p:sp>
        <p:nvSpPr>
          <p:cNvPr id="6" name="Segnaposto contenuto 5">
            <a:extLst>
              <a:ext uri="{FF2B5EF4-FFF2-40B4-BE49-F238E27FC236}">
                <a16:creationId xmlns:a16="http://schemas.microsoft.com/office/drawing/2014/main" id="{FEB4186B-7690-4A30-AC9A-E5FA07BDB2E5}"/>
              </a:ext>
            </a:extLst>
          </p:cNvPr>
          <p:cNvSpPr>
            <a:spLocks noGrp="1"/>
          </p:cNvSpPr>
          <p:nvPr>
            <p:ph type="body" sz="quarter" idx="13"/>
          </p:nvPr>
        </p:nvSpPr>
        <p:spPr/>
        <p:txBody>
          <a:bodyPr/>
          <a:lstStyle/>
          <a:p>
            <a:pPr>
              <a:lnSpc>
                <a:spcPct val="150000"/>
              </a:lnSpc>
              <a:buFont typeface="Wingdings" panose="05000000000000000000" pitchFamily="2" charset="2"/>
              <a:buChar char="q"/>
            </a:pPr>
            <a:r>
              <a:rPr lang="it-IT" dirty="0" err="1"/>
              <a:t>Decrease</a:t>
            </a:r>
            <a:r>
              <a:rPr lang="it-IT" dirty="0"/>
              <a:t> model </a:t>
            </a:r>
            <a:r>
              <a:rPr lang="it-IT" dirty="0" err="1"/>
              <a:t>complexity</a:t>
            </a:r>
            <a:endParaRPr lang="it-IT" dirty="0"/>
          </a:p>
          <a:p>
            <a:pPr>
              <a:lnSpc>
                <a:spcPct val="150000"/>
              </a:lnSpc>
              <a:buFont typeface="Wingdings" panose="05000000000000000000" pitchFamily="2" charset="2"/>
              <a:buChar char="q"/>
            </a:pPr>
            <a:r>
              <a:rPr lang="it-IT" dirty="0"/>
              <a:t> </a:t>
            </a:r>
            <a:r>
              <a:rPr lang="it-IT" dirty="0" err="1">
                <a:solidFill>
                  <a:srgbClr val="0000FF"/>
                </a:solidFill>
              </a:rPr>
              <a:t>Bayesian</a:t>
            </a:r>
            <a:r>
              <a:rPr lang="it-IT" dirty="0">
                <a:solidFill>
                  <a:srgbClr val="0000FF"/>
                </a:solidFill>
              </a:rPr>
              <a:t> model </a:t>
            </a:r>
            <a:r>
              <a:rPr lang="it-IT" dirty="0" err="1">
                <a:solidFill>
                  <a:srgbClr val="0000FF"/>
                </a:solidFill>
              </a:rPr>
              <a:t>selection</a:t>
            </a:r>
            <a:r>
              <a:rPr lang="it-IT" dirty="0">
                <a:solidFill>
                  <a:srgbClr val="0000FF"/>
                </a:solidFill>
              </a:rPr>
              <a:t> </a:t>
            </a:r>
            <a:r>
              <a:rPr lang="it-IT" dirty="0" err="1"/>
              <a:t>instead</a:t>
            </a:r>
            <a:r>
              <a:rPr lang="it-IT" dirty="0"/>
              <a:t> of Maximum </a:t>
            </a:r>
            <a:r>
              <a:rPr lang="it-IT" dirty="0" err="1"/>
              <a:t>Likelihood</a:t>
            </a:r>
            <a:r>
              <a:rPr lang="it-IT" dirty="0"/>
              <a:t> </a:t>
            </a:r>
            <a:r>
              <a:rPr lang="it-IT" dirty="0" err="1"/>
              <a:t>estimation</a:t>
            </a:r>
            <a:endParaRPr lang="it-IT" dirty="0"/>
          </a:p>
          <a:p>
            <a:pPr>
              <a:lnSpc>
                <a:spcPct val="150000"/>
              </a:lnSpc>
              <a:buFont typeface="Wingdings" panose="05000000000000000000" pitchFamily="2" charset="2"/>
              <a:buChar char="q"/>
            </a:pPr>
            <a:r>
              <a:rPr lang="it-IT" dirty="0"/>
              <a:t>Ridge </a:t>
            </a:r>
            <a:r>
              <a:rPr lang="it-IT" dirty="0" err="1"/>
              <a:t>regression</a:t>
            </a:r>
            <a:r>
              <a:rPr lang="it-IT" dirty="0"/>
              <a:t> and </a:t>
            </a:r>
            <a:r>
              <a:rPr lang="it-IT" dirty="0" err="1">
                <a:solidFill>
                  <a:srgbClr val="0000FF"/>
                </a:solidFill>
              </a:rPr>
              <a:t>regularization</a:t>
            </a:r>
            <a:r>
              <a:rPr lang="it-IT" dirty="0"/>
              <a:t> techniques to </a:t>
            </a:r>
            <a:r>
              <a:rPr lang="it-IT" dirty="0" err="1"/>
              <a:t>constraints</a:t>
            </a:r>
            <a:r>
              <a:rPr lang="it-IT" dirty="0"/>
              <a:t> </a:t>
            </a:r>
            <a:r>
              <a:rPr lang="it-IT" dirty="0" err="1"/>
              <a:t>parameters</a:t>
            </a:r>
            <a:endParaRPr lang="it-IT" dirty="0"/>
          </a:p>
          <a:p>
            <a:pPr>
              <a:lnSpc>
                <a:spcPct val="150000"/>
              </a:lnSpc>
              <a:buFont typeface="Wingdings" panose="05000000000000000000" pitchFamily="2" charset="2"/>
              <a:buChar char="q"/>
            </a:pPr>
            <a:r>
              <a:rPr lang="it-IT" dirty="0"/>
              <a:t>N-</a:t>
            </a:r>
            <a:r>
              <a:rPr lang="it-IT" dirty="0" err="1"/>
              <a:t>folds</a:t>
            </a:r>
            <a:r>
              <a:rPr lang="it-IT" dirty="0"/>
              <a:t> </a:t>
            </a:r>
            <a:r>
              <a:rPr lang="it-IT" dirty="0">
                <a:solidFill>
                  <a:srgbClr val="0000FF"/>
                </a:solidFill>
              </a:rPr>
              <a:t>Cross </a:t>
            </a:r>
            <a:r>
              <a:rPr lang="it-IT" dirty="0" err="1">
                <a:solidFill>
                  <a:srgbClr val="0000FF"/>
                </a:solidFill>
              </a:rPr>
              <a:t>validation</a:t>
            </a:r>
            <a:r>
              <a:rPr lang="it-IT" dirty="0">
                <a:solidFill>
                  <a:srgbClr val="0000FF"/>
                </a:solidFill>
              </a:rPr>
              <a:t> </a:t>
            </a:r>
            <a:r>
              <a:rPr lang="it-IT" dirty="0"/>
              <a:t>procedure  </a:t>
            </a:r>
          </a:p>
        </p:txBody>
      </p:sp>
      <p:sp>
        <p:nvSpPr>
          <p:cNvPr id="5" name="Titolo 4">
            <a:extLst>
              <a:ext uri="{FF2B5EF4-FFF2-40B4-BE49-F238E27FC236}">
                <a16:creationId xmlns:a16="http://schemas.microsoft.com/office/drawing/2014/main" id="{C0D08044-1458-4147-8D91-3CB16FDE13D9}"/>
              </a:ext>
            </a:extLst>
          </p:cNvPr>
          <p:cNvSpPr>
            <a:spLocks noGrp="1"/>
          </p:cNvSpPr>
          <p:nvPr>
            <p:ph type="title" idx="4294967295"/>
          </p:nvPr>
        </p:nvSpPr>
        <p:spPr>
          <a:xfrm>
            <a:off x="0" y="755650"/>
            <a:ext cx="8940800" cy="479425"/>
          </a:xfrm>
        </p:spPr>
        <p:txBody>
          <a:bodyPr>
            <a:normAutofit fontScale="90000"/>
          </a:bodyPr>
          <a:lstStyle/>
          <a:p>
            <a:r>
              <a:rPr lang="it-IT" dirty="0"/>
              <a:t>Model </a:t>
            </a:r>
            <a:r>
              <a:rPr lang="it-IT" dirty="0" err="1"/>
              <a:t>complexity</a:t>
            </a:r>
            <a:r>
              <a:rPr lang="it-IT" dirty="0"/>
              <a:t>: </a:t>
            </a:r>
            <a:r>
              <a:rPr lang="it-IT" dirty="0" err="1"/>
              <a:t>overfitting</a:t>
            </a:r>
            <a:r>
              <a:rPr lang="it-IT" dirty="0"/>
              <a:t> </a:t>
            </a:r>
            <a:r>
              <a:rPr lang="it-IT" dirty="0" err="1"/>
              <a:t>solutions</a:t>
            </a:r>
            <a:endParaRPr lang="en-GB" dirty="0"/>
          </a:p>
        </p:txBody>
      </p:sp>
      <p:pic>
        <p:nvPicPr>
          <p:cNvPr id="3" name="Immagine 2">
            <a:extLst>
              <a:ext uri="{FF2B5EF4-FFF2-40B4-BE49-F238E27FC236}">
                <a16:creationId xmlns:a16="http://schemas.microsoft.com/office/drawing/2014/main" id="{F8D23DE1-3ED5-44B1-9E31-15092EA18366}"/>
              </a:ext>
            </a:extLst>
          </p:cNvPr>
          <p:cNvPicPr>
            <a:picLocks noChangeAspect="1"/>
          </p:cNvPicPr>
          <p:nvPr/>
        </p:nvPicPr>
        <p:blipFill>
          <a:blip r:embed="rId2"/>
          <a:stretch>
            <a:fillRect/>
          </a:stretch>
        </p:blipFill>
        <p:spPr>
          <a:xfrm>
            <a:off x="5995220" y="2099586"/>
            <a:ext cx="2696651" cy="3630786"/>
          </a:xfrm>
          <a:prstGeom prst="rect">
            <a:avLst/>
          </a:prstGeom>
        </p:spPr>
      </p:pic>
    </p:spTree>
    <p:extLst>
      <p:ext uri="{BB962C8B-B14F-4D97-AF65-F5344CB8AC3E}">
        <p14:creationId xmlns:p14="http://schemas.microsoft.com/office/powerpoint/2010/main" val="21778113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p:cNvSpPr>
            <a:spLocks noGrp="1"/>
          </p:cNvSpPr>
          <p:nvPr>
            <p:ph type="sldNum" sz="quarter" idx="15"/>
          </p:nvPr>
        </p:nvSpPr>
        <p:spPr/>
        <p:txBody>
          <a:bodyPr/>
          <a:lstStyle/>
          <a:p>
            <a:fld id="{9E8DEEB6-3209-463D-BA3E-D0F43F0ED0E4}" type="slidenum">
              <a:rPr lang="it-IT" smtClean="0"/>
              <a:pPr/>
              <a:t>4</a:t>
            </a:fld>
            <a:endParaRPr lang="it-IT" dirty="0"/>
          </a:p>
        </p:txBody>
      </p:sp>
      <p:pic>
        <p:nvPicPr>
          <p:cNvPr id="7170" name="Picture 2" descr="The Engineering Design Process or The Scientific Method — Carly and Ada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60870" y="1845426"/>
            <a:ext cx="3571875" cy="3571875"/>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Famous scientists quiz quiz | Science lessons | DK Find Ou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4273" y="2583896"/>
            <a:ext cx="1574889" cy="1957127"/>
          </a:xfrm>
          <a:prstGeom prst="rect">
            <a:avLst/>
          </a:prstGeom>
          <a:noFill/>
          <a:extLst>
            <a:ext uri="{909E8E84-426E-40DD-AFC4-6F175D3DCCD1}">
              <a14:hiddenFill xmlns:a14="http://schemas.microsoft.com/office/drawing/2010/main">
                <a:solidFill>
                  <a:srgbClr val="FFFFFF"/>
                </a:solidFill>
              </a14:hiddenFill>
            </a:ext>
          </a:extLst>
        </p:spPr>
      </p:pic>
      <p:pic>
        <p:nvPicPr>
          <p:cNvPr id="7176" name="Picture 8" descr="Should we have respect for famous scientists who are proven to be wrong in  modern times? - Quor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25051" y="2695715"/>
            <a:ext cx="1476246" cy="18453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783038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a:extLst>
              <a:ext uri="{FF2B5EF4-FFF2-40B4-BE49-F238E27FC236}">
                <a16:creationId xmlns:a16="http://schemas.microsoft.com/office/drawing/2014/main" id="{0995704F-F228-695D-12F4-1AF291EA1BF5}"/>
              </a:ext>
            </a:extLst>
          </p:cNvPr>
          <p:cNvSpPr>
            <a:spLocks noGrp="1"/>
          </p:cNvSpPr>
          <p:nvPr>
            <p:ph type="body" sz="quarter" idx="13"/>
          </p:nvPr>
        </p:nvSpPr>
        <p:spPr/>
        <p:txBody>
          <a:bodyPr/>
          <a:lstStyle/>
          <a:p>
            <a:endParaRPr lang="it-IT"/>
          </a:p>
        </p:txBody>
      </p:sp>
      <p:sp>
        <p:nvSpPr>
          <p:cNvPr id="5" name="object 8">
            <a:extLst>
              <a:ext uri="{FF2B5EF4-FFF2-40B4-BE49-F238E27FC236}">
                <a16:creationId xmlns:a16="http://schemas.microsoft.com/office/drawing/2014/main" id="{04681CB9-63A4-4AF8-B433-A2F34A1C6532}"/>
              </a:ext>
            </a:extLst>
          </p:cNvPr>
          <p:cNvSpPr/>
          <p:nvPr/>
        </p:nvSpPr>
        <p:spPr>
          <a:xfrm>
            <a:off x="3943303" y="2379734"/>
            <a:ext cx="5073071" cy="2258503"/>
          </a:xfrm>
          <a:prstGeom prst="rect">
            <a:avLst/>
          </a:prstGeom>
          <a:blipFill>
            <a:blip r:embed="rId2" cstate="print"/>
            <a:stretch>
              <a:fillRect/>
            </a:stretch>
          </a:blipFill>
        </p:spPr>
        <p:txBody>
          <a:bodyPr wrap="square" lIns="0" tIns="0" rIns="0" bIns="0" rtlCol="0"/>
          <a:lstStyle/>
          <a:p>
            <a:endParaRPr sz="1013"/>
          </a:p>
        </p:txBody>
      </p:sp>
      <p:sp>
        <p:nvSpPr>
          <p:cNvPr id="6" name="object 9">
            <a:extLst>
              <a:ext uri="{FF2B5EF4-FFF2-40B4-BE49-F238E27FC236}">
                <a16:creationId xmlns:a16="http://schemas.microsoft.com/office/drawing/2014/main" id="{4ADFD574-AB92-480B-A6DC-6A86332577CB}"/>
              </a:ext>
            </a:extLst>
          </p:cNvPr>
          <p:cNvSpPr txBox="1"/>
          <p:nvPr/>
        </p:nvSpPr>
        <p:spPr>
          <a:xfrm>
            <a:off x="4197043" y="4808199"/>
            <a:ext cx="4819331" cy="745878"/>
          </a:xfrm>
          <a:prstGeom prst="rect">
            <a:avLst/>
          </a:prstGeom>
        </p:spPr>
        <p:txBody>
          <a:bodyPr vert="horz" wrap="square" lIns="0" tIns="7144" rIns="0" bIns="0" rtlCol="0">
            <a:spAutoFit/>
          </a:bodyPr>
          <a:lstStyle/>
          <a:p>
            <a:pPr marL="7144" marR="2858">
              <a:spcBef>
                <a:spcPts val="56"/>
              </a:spcBef>
            </a:pPr>
            <a:r>
              <a:rPr sz="1200" spc="-40" dirty="0">
                <a:cs typeface="Gill Sans MT"/>
              </a:rPr>
              <a:t>A</a:t>
            </a:r>
            <a:r>
              <a:rPr sz="1200" spc="-37" dirty="0">
                <a:cs typeface="Gill Sans MT"/>
              </a:rPr>
              <a:t> </a:t>
            </a:r>
            <a:r>
              <a:rPr sz="1200" spc="40" dirty="0">
                <a:cs typeface="Gill Sans MT"/>
              </a:rPr>
              <a:t>deep</a:t>
            </a:r>
            <a:r>
              <a:rPr sz="1200" spc="-40" dirty="0">
                <a:cs typeface="Gill Sans MT"/>
              </a:rPr>
              <a:t> </a:t>
            </a:r>
            <a:r>
              <a:rPr sz="1200" spc="28" dirty="0">
                <a:cs typeface="Gill Sans MT"/>
              </a:rPr>
              <a:t>neural</a:t>
            </a:r>
            <a:r>
              <a:rPr sz="1200" spc="-31" dirty="0">
                <a:cs typeface="Gill Sans MT"/>
              </a:rPr>
              <a:t> </a:t>
            </a:r>
            <a:r>
              <a:rPr sz="1200" spc="8" dirty="0">
                <a:cs typeface="Gill Sans MT"/>
              </a:rPr>
              <a:t>network</a:t>
            </a:r>
            <a:r>
              <a:rPr sz="1200" spc="-31" dirty="0">
                <a:cs typeface="Gill Sans MT"/>
              </a:rPr>
              <a:t> </a:t>
            </a:r>
            <a:r>
              <a:rPr sz="1200" spc="56" dirty="0">
                <a:cs typeface="Gill Sans MT"/>
              </a:rPr>
              <a:t>consists</a:t>
            </a:r>
            <a:r>
              <a:rPr sz="1200" spc="-51" dirty="0">
                <a:cs typeface="Gill Sans MT"/>
              </a:rPr>
              <a:t> </a:t>
            </a:r>
            <a:r>
              <a:rPr sz="1200" spc="42" dirty="0">
                <a:cs typeface="Gill Sans MT"/>
              </a:rPr>
              <a:t>of</a:t>
            </a:r>
            <a:r>
              <a:rPr sz="1200" spc="-42" dirty="0">
                <a:cs typeface="Gill Sans MT"/>
              </a:rPr>
              <a:t> </a:t>
            </a:r>
            <a:r>
              <a:rPr sz="1200" spc="104" dirty="0">
                <a:cs typeface="Gill Sans MT"/>
              </a:rPr>
              <a:t>a</a:t>
            </a:r>
            <a:r>
              <a:rPr sz="1200" spc="-20" dirty="0">
                <a:cs typeface="Gill Sans MT"/>
              </a:rPr>
              <a:t> </a:t>
            </a:r>
            <a:r>
              <a:rPr sz="1200" spc="26" dirty="0">
                <a:solidFill>
                  <a:srgbClr val="FF6600"/>
                </a:solidFill>
                <a:cs typeface="Gill Sans MT"/>
              </a:rPr>
              <a:t>hierarchy</a:t>
            </a:r>
            <a:r>
              <a:rPr sz="1200" spc="-37" dirty="0">
                <a:solidFill>
                  <a:srgbClr val="FF6600"/>
                </a:solidFill>
                <a:cs typeface="Gill Sans MT"/>
              </a:rPr>
              <a:t> </a:t>
            </a:r>
            <a:r>
              <a:rPr sz="1200" spc="42" dirty="0">
                <a:solidFill>
                  <a:srgbClr val="FF6600"/>
                </a:solidFill>
                <a:cs typeface="Gill Sans MT"/>
              </a:rPr>
              <a:t>of</a:t>
            </a:r>
            <a:r>
              <a:rPr sz="1200" spc="-45" dirty="0">
                <a:solidFill>
                  <a:srgbClr val="FF6600"/>
                </a:solidFill>
                <a:cs typeface="Gill Sans MT"/>
              </a:rPr>
              <a:t> </a:t>
            </a:r>
            <a:r>
              <a:rPr sz="1200" spc="28" dirty="0">
                <a:solidFill>
                  <a:srgbClr val="FF6600"/>
                </a:solidFill>
                <a:cs typeface="Gill Sans MT"/>
              </a:rPr>
              <a:t>layers</a:t>
            </a:r>
            <a:r>
              <a:rPr sz="1200" spc="28" dirty="0">
                <a:cs typeface="Gill Sans MT"/>
              </a:rPr>
              <a:t>,</a:t>
            </a:r>
            <a:r>
              <a:rPr sz="1200" spc="-28" dirty="0">
                <a:cs typeface="Gill Sans MT"/>
              </a:rPr>
              <a:t> </a:t>
            </a:r>
            <a:r>
              <a:rPr sz="1200" spc="26" dirty="0">
                <a:cs typeface="Gill Sans MT"/>
              </a:rPr>
              <a:t>whereby</a:t>
            </a:r>
            <a:r>
              <a:rPr sz="1200" spc="-37" dirty="0">
                <a:cs typeface="Gill Sans MT"/>
              </a:rPr>
              <a:t> </a:t>
            </a:r>
            <a:r>
              <a:rPr sz="1200" spc="62" dirty="0">
                <a:cs typeface="Gill Sans MT"/>
              </a:rPr>
              <a:t>each</a:t>
            </a:r>
            <a:r>
              <a:rPr sz="1200" spc="-37" dirty="0">
                <a:cs typeface="Gill Sans MT"/>
              </a:rPr>
              <a:t> </a:t>
            </a:r>
            <a:r>
              <a:rPr sz="1200" spc="20" dirty="0">
                <a:cs typeface="Gill Sans MT"/>
              </a:rPr>
              <a:t>layer  </a:t>
            </a:r>
            <a:r>
              <a:rPr sz="1200" spc="45" dirty="0">
                <a:solidFill>
                  <a:srgbClr val="FF6600"/>
                </a:solidFill>
                <a:cs typeface="Gill Sans MT"/>
              </a:rPr>
              <a:t>transforms</a:t>
            </a:r>
            <a:r>
              <a:rPr sz="1200" spc="-42" dirty="0">
                <a:solidFill>
                  <a:srgbClr val="FF6600"/>
                </a:solidFill>
                <a:cs typeface="Gill Sans MT"/>
              </a:rPr>
              <a:t> </a:t>
            </a:r>
            <a:r>
              <a:rPr sz="1200" spc="23" dirty="0">
                <a:solidFill>
                  <a:srgbClr val="FF6600"/>
                </a:solidFill>
                <a:cs typeface="Gill Sans MT"/>
              </a:rPr>
              <a:t>the</a:t>
            </a:r>
            <a:r>
              <a:rPr sz="1200" spc="-37" dirty="0">
                <a:solidFill>
                  <a:srgbClr val="FF6600"/>
                </a:solidFill>
                <a:cs typeface="Gill Sans MT"/>
              </a:rPr>
              <a:t> </a:t>
            </a:r>
            <a:r>
              <a:rPr sz="1200" spc="26" dirty="0">
                <a:solidFill>
                  <a:srgbClr val="FF6600"/>
                </a:solidFill>
                <a:cs typeface="Gill Sans MT"/>
              </a:rPr>
              <a:t>input</a:t>
            </a:r>
            <a:r>
              <a:rPr sz="1200" spc="-42" dirty="0">
                <a:solidFill>
                  <a:srgbClr val="FF6600"/>
                </a:solidFill>
                <a:cs typeface="Gill Sans MT"/>
              </a:rPr>
              <a:t> </a:t>
            </a:r>
            <a:r>
              <a:rPr sz="1200" spc="59" dirty="0">
                <a:solidFill>
                  <a:srgbClr val="FF6600"/>
                </a:solidFill>
                <a:cs typeface="Gill Sans MT"/>
              </a:rPr>
              <a:t>data</a:t>
            </a:r>
            <a:r>
              <a:rPr sz="1200" spc="-26" dirty="0">
                <a:solidFill>
                  <a:srgbClr val="FF6600"/>
                </a:solidFill>
                <a:cs typeface="Gill Sans MT"/>
              </a:rPr>
              <a:t> </a:t>
            </a:r>
            <a:r>
              <a:rPr sz="1200" spc="11" dirty="0">
                <a:cs typeface="Gill Sans MT"/>
              </a:rPr>
              <a:t>into</a:t>
            </a:r>
            <a:r>
              <a:rPr sz="1200" spc="-48" dirty="0">
                <a:cs typeface="Gill Sans MT"/>
              </a:rPr>
              <a:t> </a:t>
            </a:r>
            <a:r>
              <a:rPr sz="1200" spc="23" dirty="0">
                <a:cs typeface="Gill Sans MT"/>
              </a:rPr>
              <a:t>more</a:t>
            </a:r>
            <a:r>
              <a:rPr sz="1200" spc="-37" dirty="0">
                <a:cs typeface="Gill Sans MT"/>
              </a:rPr>
              <a:t> </a:t>
            </a:r>
            <a:r>
              <a:rPr sz="1200" spc="45" dirty="0">
                <a:cs typeface="Gill Sans MT"/>
              </a:rPr>
              <a:t>abstract</a:t>
            </a:r>
            <a:r>
              <a:rPr sz="1200" spc="-40" dirty="0">
                <a:cs typeface="Gill Sans MT"/>
              </a:rPr>
              <a:t> </a:t>
            </a:r>
            <a:r>
              <a:rPr sz="1200" spc="31" dirty="0">
                <a:cs typeface="Gill Sans MT"/>
              </a:rPr>
              <a:t>representations</a:t>
            </a:r>
            <a:r>
              <a:rPr sz="1200" spc="-53" dirty="0">
                <a:cs typeface="Gill Sans MT"/>
              </a:rPr>
              <a:t> </a:t>
            </a:r>
            <a:r>
              <a:rPr sz="1200" spc="37" dirty="0">
                <a:cs typeface="Gill Sans MT"/>
              </a:rPr>
              <a:t>(e.g.</a:t>
            </a:r>
            <a:r>
              <a:rPr sz="1200" spc="-45" dirty="0">
                <a:cs typeface="Gill Sans MT"/>
              </a:rPr>
              <a:t> </a:t>
            </a:r>
            <a:r>
              <a:rPr sz="1200" spc="59" dirty="0">
                <a:cs typeface="Gill Sans MT"/>
              </a:rPr>
              <a:t>edge</a:t>
            </a:r>
            <a:r>
              <a:rPr sz="1200" spc="-31" dirty="0">
                <a:cs typeface="Gill Sans MT"/>
              </a:rPr>
              <a:t> </a:t>
            </a:r>
            <a:r>
              <a:rPr sz="1200" spc="-51" dirty="0">
                <a:cs typeface="Gill Sans MT"/>
              </a:rPr>
              <a:t>-&gt;  </a:t>
            </a:r>
            <a:r>
              <a:rPr sz="1200" spc="51" dirty="0">
                <a:cs typeface="Gill Sans MT"/>
              </a:rPr>
              <a:t>nose</a:t>
            </a:r>
            <a:r>
              <a:rPr sz="1200" spc="-45" dirty="0">
                <a:cs typeface="Gill Sans MT"/>
              </a:rPr>
              <a:t> </a:t>
            </a:r>
            <a:r>
              <a:rPr sz="1200" spc="-48" dirty="0">
                <a:cs typeface="Gill Sans MT"/>
              </a:rPr>
              <a:t>-&gt;</a:t>
            </a:r>
            <a:r>
              <a:rPr sz="1200" spc="-40" dirty="0">
                <a:cs typeface="Gill Sans MT"/>
              </a:rPr>
              <a:t> </a:t>
            </a:r>
            <a:r>
              <a:rPr sz="1200" spc="51" dirty="0">
                <a:cs typeface="Gill Sans MT"/>
              </a:rPr>
              <a:t>face).</a:t>
            </a:r>
            <a:r>
              <a:rPr sz="1200" spc="-34" dirty="0">
                <a:cs typeface="Gill Sans MT"/>
              </a:rPr>
              <a:t> </a:t>
            </a:r>
            <a:r>
              <a:rPr sz="1200" spc="26" dirty="0">
                <a:cs typeface="Gill Sans MT"/>
              </a:rPr>
              <a:t>The</a:t>
            </a:r>
            <a:r>
              <a:rPr sz="1200" spc="-45" dirty="0">
                <a:cs typeface="Gill Sans MT"/>
              </a:rPr>
              <a:t> </a:t>
            </a:r>
            <a:r>
              <a:rPr sz="1200" spc="20" dirty="0">
                <a:cs typeface="Gill Sans MT"/>
              </a:rPr>
              <a:t>output</a:t>
            </a:r>
            <a:r>
              <a:rPr sz="1200" spc="-40" dirty="0">
                <a:cs typeface="Gill Sans MT"/>
              </a:rPr>
              <a:t> </a:t>
            </a:r>
            <a:r>
              <a:rPr sz="1200" spc="23" dirty="0">
                <a:cs typeface="Gill Sans MT"/>
              </a:rPr>
              <a:t>layer</a:t>
            </a:r>
            <a:r>
              <a:rPr sz="1200" spc="-28" dirty="0">
                <a:cs typeface="Gill Sans MT"/>
              </a:rPr>
              <a:t> </a:t>
            </a:r>
            <a:r>
              <a:rPr sz="1200" spc="48" dirty="0">
                <a:cs typeface="Gill Sans MT"/>
              </a:rPr>
              <a:t>combines</a:t>
            </a:r>
            <a:r>
              <a:rPr sz="1200" spc="-20" dirty="0">
                <a:cs typeface="Gill Sans MT"/>
              </a:rPr>
              <a:t> </a:t>
            </a:r>
            <a:r>
              <a:rPr sz="1200" spc="31" dirty="0">
                <a:cs typeface="Gill Sans MT"/>
              </a:rPr>
              <a:t>those</a:t>
            </a:r>
            <a:r>
              <a:rPr sz="1200" spc="-28" dirty="0">
                <a:cs typeface="Gill Sans MT"/>
              </a:rPr>
              <a:t> </a:t>
            </a:r>
            <a:r>
              <a:rPr sz="1200" spc="40" dirty="0">
                <a:cs typeface="Gill Sans MT"/>
              </a:rPr>
              <a:t>features</a:t>
            </a:r>
            <a:r>
              <a:rPr sz="1200" spc="-34" dirty="0">
                <a:cs typeface="Gill Sans MT"/>
              </a:rPr>
              <a:t> </a:t>
            </a:r>
            <a:r>
              <a:rPr sz="1200" spc="-6" dirty="0">
                <a:cs typeface="Gill Sans MT"/>
              </a:rPr>
              <a:t>to</a:t>
            </a:r>
            <a:r>
              <a:rPr sz="1200" spc="-31" dirty="0">
                <a:cs typeface="Gill Sans MT"/>
              </a:rPr>
              <a:t> </a:t>
            </a:r>
            <a:r>
              <a:rPr sz="1200" spc="56" dirty="0">
                <a:cs typeface="Gill Sans MT"/>
              </a:rPr>
              <a:t>make</a:t>
            </a:r>
            <a:r>
              <a:rPr sz="1200" spc="-11" dirty="0">
                <a:cs typeface="Gill Sans MT"/>
              </a:rPr>
              <a:t> </a:t>
            </a:r>
            <a:r>
              <a:rPr sz="1200" spc="23" dirty="0">
                <a:cs typeface="Gill Sans MT"/>
              </a:rPr>
              <a:t>predictions.</a:t>
            </a:r>
            <a:endParaRPr sz="1200" dirty="0">
              <a:cs typeface="Gill Sans MT"/>
            </a:endParaRPr>
          </a:p>
        </p:txBody>
      </p:sp>
      <p:sp>
        <p:nvSpPr>
          <p:cNvPr id="8" name="object 7">
            <a:extLst>
              <a:ext uri="{FF2B5EF4-FFF2-40B4-BE49-F238E27FC236}">
                <a16:creationId xmlns:a16="http://schemas.microsoft.com/office/drawing/2014/main" id="{CDE4EC9E-CD14-43A7-A460-B3F1C6246DE6}"/>
              </a:ext>
            </a:extLst>
          </p:cNvPr>
          <p:cNvSpPr/>
          <p:nvPr/>
        </p:nvSpPr>
        <p:spPr>
          <a:xfrm>
            <a:off x="214549" y="1991752"/>
            <a:ext cx="2167128" cy="1503616"/>
          </a:xfrm>
          <a:prstGeom prst="rect">
            <a:avLst/>
          </a:prstGeom>
          <a:blipFill>
            <a:blip r:embed="rId3" cstate="print"/>
            <a:stretch>
              <a:fillRect/>
            </a:stretch>
          </a:blipFill>
        </p:spPr>
        <p:txBody>
          <a:bodyPr wrap="square" lIns="0" tIns="0" rIns="0" bIns="0" rtlCol="0"/>
          <a:lstStyle/>
          <a:p>
            <a:endParaRPr sz="1013"/>
          </a:p>
        </p:txBody>
      </p:sp>
      <p:sp>
        <p:nvSpPr>
          <p:cNvPr id="9" name="object 8">
            <a:extLst>
              <a:ext uri="{FF2B5EF4-FFF2-40B4-BE49-F238E27FC236}">
                <a16:creationId xmlns:a16="http://schemas.microsoft.com/office/drawing/2014/main" id="{2643E5B6-0D9C-4BD6-BC94-425A27066148}"/>
              </a:ext>
            </a:extLst>
          </p:cNvPr>
          <p:cNvSpPr txBox="1"/>
          <p:nvPr/>
        </p:nvSpPr>
        <p:spPr>
          <a:xfrm>
            <a:off x="127626" y="1925632"/>
            <a:ext cx="4813794" cy="1480934"/>
          </a:xfrm>
          <a:prstGeom prst="rect">
            <a:avLst/>
          </a:prstGeom>
          <a:ln w="3175">
            <a:solidFill>
              <a:srgbClr val="D9D9D9"/>
            </a:solidFill>
          </a:ln>
        </p:spPr>
        <p:txBody>
          <a:bodyPr vert="horz" wrap="square" lIns="0" tIns="3572" rIns="0" bIns="0" rtlCol="0">
            <a:spAutoFit/>
          </a:bodyPr>
          <a:lstStyle/>
          <a:p>
            <a:pPr>
              <a:spcBef>
                <a:spcPts val="28"/>
              </a:spcBef>
            </a:pPr>
            <a:endParaRPr sz="1200" dirty="0">
              <a:cs typeface="Times New Roman"/>
            </a:endParaRPr>
          </a:p>
          <a:p>
            <a:pPr marL="2380655" marR="152519"/>
            <a:r>
              <a:rPr sz="1200" spc="-20" dirty="0">
                <a:solidFill>
                  <a:srgbClr val="434343"/>
                </a:solidFill>
                <a:cs typeface="Arial"/>
              </a:rPr>
              <a:t>The </a:t>
            </a:r>
            <a:r>
              <a:rPr sz="1200" spc="20" dirty="0">
                <a:solidFill>
                  <a:srgbClr val="434343"/>
                </a:solidFill>
                <a:cs typeface="Arial"/>
              </a:rPr>
              <a:t>first </a:t>
            </a:r>
            <a:r>
              <a:rPr sz="1200" spc="-6" dirty="0">
                <a:solidFill>
                  <a:srgbClr val="F57B00"/>
                </a:solidFill>
                <a:cs typeface="Arial"/>
              </a:rPr>
              <a:t>hierarchy </a:t>
            </a:r>
            <a:r>
              <a:rPr sz="1200" spc="26" dirty="0">
                <a:solidFill>
                  <a:srgbClr val="F57B00"/>
                </a:solidFill>
                <a:cs typeface="Arial"/>
              </a:rPr>
              <a:t>of </a:t>
            </a:r>
            <a:r>
              <a:rPr sz="1200" spc="-3" dirty="0">
                <a:solidFill>
                  <a:srgbClr val="F57B00"/>
                </a:solidFill>
                <a:cs typeface="Arial"/>
              </a:rPr>
              <a:t>neurons  </a:t>
            </a:r>
            <a:r>
              <a:rPr sz="1200" spc="23" dirty="0">
                <a:solidFill>
                  <a:srgbClr val="434343"/>
                </a:solidFill>
                <a:cs typeface="Arial"/>
              </a:rPr>
              <a:t>that </a:t>
            </a:r>
            <a:r>
              <a:rPr sz="1200" spc="-11" dirty="0">
                <a:solidFill>
                  <a:srgbClr val="434343"/>
                </a:solidFill>
                <a:cs typeface="Arial"/>
              </a:rPr>
              <a:t>receives </a:t>
            </a:r>
            <a:r>
              <a:rPr sz="1200" spc="11" dirty="0">
                <a:solidFill>
                  <a:srgbClr val="434343"/>
                </a:solidFill>
                <a:cs typeface="Arial"/>
              </a:rPr>
              <a:t>information </a:t>
            </a:r>
            <a:r>
              <a:rPr sz="1200" dirty="0">
                <a:solidFill>
                  <a:srgbClr val="434343"/>
                </a:solidFill>
                <a:cs typeface="Arial"/>
              </a:rPr>
              <a:t>in </a:t>
            </a:r>
            <a:r>
              <a:rPr sz="1200" spc="6" dirty="0">
                <a:solidFill>
                  <a:srgbClr val="434343"/>
                </a:solidFill>
                <a:cs typeface="Arial"/>
              </a:rPr>
              <a:t>the  </a:t>
            </a:r>
            <a:r>
              <a:rPr sz="1200" spc="-3" dirty="0">
                <a:solidFill>
                  <a:srgbClr val="434343"/>
                </a:solidFill>
                <a:cs typeface="Arial"/>
              </a:rPr>
              <a:t>visual </a:t>
            </a:r>
            <a:r>
              <a:rPr sz="1200" spc="6" dirty="0">
                <a:solidFill>
                  <a:srgbClr val="434343"/>
                </a:solidFill>
                <a:cs typeface="Arial"/>
              </a:rPr>
              <a:t>cortex </a:t>
            </a:r>
            <a:r>
              <a:rPr lang="it-IT" sz="1200" spc="-20" dirty="0" err="1">
                <a:solidFill>
                  <a:srgbClr val="434343"/>
                </a:solidFill>
                <a:cs typeface="Arial"/>
              </a:rPr>
              <a:t>is</a:t>
            </a:r>
            <a:r>
              <a:rPr sz="1200" spc="-20" dirty="0">
                <a:solidFill>
                  <a:srgbClr val="434343"/>
                </a:solidFill>
                <a:cs typeface="Arial"/>
              </a:rPr>
              <a:t> </a:t>
            </a:r>
            <a:r>
              <a:rPr sz="1200" spc="-3" dirty="0">
                <a:solidFill>
                  <a:srgbClr val="434343"/>
                </a:solidFill>
                <a:cs typeface="Arial"/>
              </a:rPr>
              <a:t>sensitive </a:t>
            </a:r>
            <a:r>
              <a:rPr sz="1200" spc="28" dirty="0">
                <a:solidFill>
                  <a:srgbClr val="434343"/>
                </a:solidFill>
                <a:cs typeface="Arial"/>
              </a:rPr>
              <a:t>to  </a:t>
            </a:r>
            <a:r>
              <a:rPr sz="1200" spc="6" dirty="0">
                <a:solidFill>
                  <a:srgbClr val="434343"/>
                </a:solidFill>
                <a:cs typeface="Arial"/>
              </a:rPr>
              <a:t>specific </a:t>
            </a:r>
            <a:r>
              <a:rPr sz="1200" spc="-11" dirty="0">
                <a:solidFill>
                  <a:srgbClr val="434343"/>
                </a:solidFill>
                <a:cs typeface="Arial"/>
              </a:rPr>
              <a:t>edges </a:t>
            </a:r>
            <a:r>
              <a:rPr sz="1200" dirty="0">
                <a:solidFill>
                  <a:srgbClr val="434343"/>
                </a:solidFill>
                <a:cs typeface="Arial"/>
              </a:rPr>
              <a:t>while </a:t>
            </a:r>
            <a:r>
              <a:rPr sz="1200" spc="-3" dirty="0">
                <a:solidFill>
                  <a:srgbClr val="434343"/>
                </a:solidFill>
                <a:cs typeface="Arial"/>
              </a:rPr>
              <a:t>brain</a:t>
            </a:r>
            <a:r>
              <a:rPr sz="1200" spc="-197" dirty="0">
                <a:solidFill>
                  <a:srgbClr val="434343"/>
                </a:solidFill>
                <a:cs typeface="Arial"/>
              </a:rPr>
              <a:t> </a:t>
            </a:r>
            <a:r>
              <a:rPr sz="1200" spc="-6" dirty="0">
                <a:solidFill>
                  <a:srgbClr val="434343"/>
                </a:solidFill>
                <a:cs typeface="Arial"/>
              </a:rPr>
              <a:t>regions  </a:t>
            </a:r>
            <a:r>
              <a:rPr sz="1200" spc="11" dirty="0">
                <a:solidFill>
                  <a:srgbClr val="434343"/>
                </a:solidFill>
                <a:cs typeface="Arial"/>
              </a:rPr>
              <a:t>further down </a:t>
            </a:r>
            <a:r>
              <a:rPr sz="1200" spc="6" dirty="0">
                <a:solidFill>
                  <a:srgbClr val="434343"/>
                </a:solidFill>
                <a:cs typeface="Arial"/>
              </a:rPr>
              <a:t>the </a:t>
            </a:r>
            <a:r>
              <a:rPr sz="1200" spc="-3" dirty="0">
                <a:solidFill>
                  <a:srgbClr val="434343"/>
                </a:solidFill>
                <a:cs typeface="Arial"/>
              </a:rPr>
              <a:t>visual </a:t>
            </a:r>
            <a:r>
              <a:rPr sz="1200" spc="-8" dirty="0">
                <a:solidFill>
                  <a:srgbClr val="434343"/>
                </a:solidFill>
                <a:cs typeface="Arial"/>
              </a:rPr>
              <a:t>pipeline  </a:t>
            </a:r>
            <a:r>
              <a:rPr sz="1200" spc="-20" dirty="0">
                <a:solidFill>
                  <a:srgbClr val="434343"/>
                </a:solidFill>
                <a:cs typeface="Arial"/>
              </a:rPr>
              <a:t>are </a:t>
            </a:r>
            <a:r>
              <a:rPr sz="1200" spc="-3" dirty="0">
                <a:solidFill>
                  <a:srgbClr val="434343"/>
                </a:solidFill>
                <a:cs typeface="Arial"/>
              </a:rPr>
              <a:t>sensitive </a:t>
            </a:r>
            <a:r>
              <a:rPr sz="1200" spc="28" dirty="0">
                <a:solidFill>
                  <a:srgbClr val="434343"/>
                </a:solidFill>
                <a:cs typeface="Arial"/>
              </a:rPr>
              <a:t>to </a:t>
            </a:r>
            <a:r>
              <a:rPr sz="1200" spc="6" dirty="0">
                <a:solidFill>
                  <a:srgbClr val="434343"/>
                </a:solidFill>
                <a:cs typeface="Arial"/>
              </a:rPr>
              <a:t>more </a:t>
            </a:r>
            <a:r>
              <a:rPr sz="1200" spc="3" dirty="0">
                <a:solidFill>
                  <a:srgbClr val="434343"/>
                </a:solidFill>
                <a:cs typeface="Arial"/>
              </a:rPr>
              <a:t>complex  </a:t>
            </a:r>
            <a:r>
              <a:rPr sz="1200" spc="11" dirty="0">
                <a:solidFill>
                  <a:srgbClr val="434343"/>
                </a:solidFill>
                <a:cs typeface="Arial"/>
              </a:rPr>
              <a:t>structures </a:t>
            </a:r>
            <a:r>
              <a:rPr sz="1200" spc="6" dirty="0">
                <a:solidFill>
                  <a:srgbClr val="434343"/>
                </a:solidFill>
                <a:cs typeface="Arial"/>
              </a:rPr>
              <a:t>such </a:t>
            </a:r>
            <a:r>
              <a:rPr sz="1200" spc="-6" dirty="0">
                <a:solidFill>
                  <a:srgbClr val="434343"/>
                </a:solidFill>
                <a:cs typeface="Arial"/>
              </a:rPr>
              <a:t>as</a:t>
            </a:r>
            <a:r>
              <a:rPr sz="1200" spc="-177" dirty="0">
                <a:solidFill>
                  <a:srgbClr val="434343"/>
                </a:solidFill>
                <a:cs typeface="Arial"/>
              </a:rPr>
              <a:t> </a:t>
            </a:r>
            <a:r>
              <a:rPr sz="1200" spc="-6" dirty="0">
                <a:solidFill>
                  <a:srgbClr val="434343"/>
                </a:solidFill>
                <a:cs typeface="Arial"/>
              </a:rPr>
              <a:t>faces.</a:t>
            </a:r>
            <a:endParaRPr sz="1200" dirty="0">
              <a:cs typeface="Arial"/>
            </a:endParaRPr>
          </a:p>
        </p:txBody>
      </p:sp>
      <p:sp>
        <p:nvSpPr>
          <p:cNvPr id="10" name="Titolo 1">
            <a:extLst>
              <a:ext uri="{FF2B5EF4-FFF2-40B4-BE49-F238E27FC236}">
                <a16:creationId xmlns:a16="http://schemas.microsoft.com/office/drawing/2014/main" id="{E04F046C-3BC4-4D64-9CDE-8F8D3992F8F9}"/>
              </a:ext>
            </a:extLst>
          </p:cNvPr>
          <p:cNvSpPr txBox="1">
            <a:spLocks/>
          </p:cNvSpPr>
          <p:nvPr/>
        </p:nvSpPr>
        <p:spPr>
          <a:xfrm>
            <a:off x="107882" y="1343251"/>
            <a:ext cx="8939936" cy="439286"/>
          </a:xfrm>
          <a:prstGeom prst="rect">
            <a:avLst/>
          </a:prstGeom>
        </p:spPr>
        <p:txBody>
          <a:bodyPr/>
          <a:lstStyle>
            <a:lvl1pPr algn="l" defTabSz="914400" rtl="0" eaLnBrk="1" latinLnBrk="0" hangingPunct="1">
              <a:lnSpc>
                <a:spcPct val="90000"/>
              </a:lnSpc>
              <a:spcBef>
                <a:spcPct val="0"/>
              </a:spcBef>
              <a:buNone/>
              <a:defRPr sz="4000" kern="1200">
                <a:solidFill>
                  <a:schemeClr val="tx1">
                    <a:lumMod val="75000"/>
                    <a:lumOff val="25000"/>
                  </a:schemeClr>
                </a:solidFill>
                <a:latin typeface="+mj-lt"/>
                <a:ea typeface="+mj-ea"/>
                <a:cs typeface="+mj-cs"/>
              </a:defRPr>
            </a:lvl1pPr>
          </a:lstStyle>
          <a:p>
            <a:pPr algn="ctr"/>
            <a:r>
              <a:rPr lang="en-US" sz="3000" dirty="0"/>
              <a:t>Convolutional Neural Networks (CNN)</a:t>
            </a:r>
          </a:p>
        </p:txBody>
      </p:sp>
      <p:pic>
        <p:nvPicPr>
          <p:cNvPr id="11" name="Picture 2" descr="https://cdn-images-1.medium.com/max/800/1*5K-1CSOB2mb5Jn2L8K3f9Q.gif">
            <a:extLst>
              <a:ext uri="{FF2B5EF4-FFF2-40B4-BE49-F238E27FC236}">
                <a16:creationId xmlns:a16="http://schemas.microsoft.com/office/drawing/2014/main" id="{D0EFA72E-1F96-40AE-AEC5-2A2E3D9C6066}"/>
              </a:ext>
            </a:extLst>
          </p:cNvPr>
          <p:cNvPicPr>
            <a:picLocks noChangeAspect="1" noChangeArrowheads="1" noCrop="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0661" y="3849247"/>
            <a:ext cx="3409608" cy="19179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167592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testo 4">
            <a:extLst>
              <a:ext uri="{FF2B5EF4-FFF2-40B4-BE49-F238E27FC236}">
                <a16:creationId xmlns:a16="http://schemas.microsoft.com/office/drawing/2014/main" id="{8EE13655-FCEB-6CCA-1E87-D2F87B2D86F7}"/>
              </a:ext>
            </a:extLst>
          </p:cNvPr>
          <p:cNvSpPr>
            <a:spLocks noGrp="1"/>
          </p:cNvSpPr>
          <p:nvPr>
            <p:ph type="body" sz="quarter" idx="13"/>
          </p:nvPr>
        </p:nvSpPr>
        <p:spPr/>
        <p:txBody>
          <a:bodyPr/>
          <a:lstStyle/>
          <a:p>
            <a:endParaRPr lang="it-IT"/>
          </a:p>
        </p:txBody>
      </p:sp>
      <p:sp>
        <p:nvSpPr>
          <p:cNvPr id="10" name="Titolo 1">
            <a:extLst>
              <a:ext uri="{FF2B5EF4-FFF2-40B4-BE49-F238E27FC236}">
                <a16:creationId xmlns:a16="http://schemas.microsoft.com/office/drawing/2014/main" id="{E04F046C-3BC4-4D64-9CDE-8F8D3992F8F9}"/>
              </a:ext>
            </a:extLst>
          </p:cNvPr>
          <p:cNvSpPr txBox="1">
            <a:spLocks/>
          </p:cNvSpPr>
          <p:nvPr/>
        </p:nvSpPr>
        <p:spPr>
          <a:xfrm>
            <a:off x="107882" y="1343251"/>
            <a:ext cx="8939936" cy="439286"/>
          </a:xfrm>
          <a:prstGeom prst="rect">
            <a:avLst/>
          </a:prstGeom>
        </p:spPr>
        <p:txBody>
          <a:bodyPr/>
          <a:lstStyle>
            <a:lvl1pPr algn="l" defTabSz="914400" rtl="0" eaLnBrk="1" latinLnBrk="0" hangingPunct="1">
              <a:lnSpc>
                <a:spcPct val="90000"/>
              </a:lnSpc>
              <a:spcBef>
                <a:spcPct val="0"/>
              </a:spcBef>
              <a:buNone/>
              <a:defRPr sz="4000" kern="1200">
                <a:solidFill>
                  <a:schemeClr val="tx1">
                    <a:lumMod val="75000"/>
                    <a:lumOff val="25000"/>
                  </a:schemeClr>
                </a:solidFill>
                <a:latin typeface="+mj-lt"/>
                <a:ea typeface="+mj-ea"/>
                <a:cs typeface="+mj-cs"/>
              </a:defRPr>
            </a:lvl1pPr>
          </a:lstStyle>
          <a:p>
            <a:pPr algn="ctr"/>
            <a:r>
              <a:rPr lang="en-US" sz="3000" dirty="0"/>
              <a:t>Convolutional Neural Networks (CNN)</a:t>
            </a:r>
          </a:p>
        </p:txBody>
      </p:sp>
      <p:pic>
        <p:nvPicPr>
          <p:cNvPr id="12" name="Picture 4" descr="we need to hand-craft the features">
            <a:extLst>
              <a:ext uri="{FF2B5EF4-FFF2-40B4-BE49-F238E27FC236}">
                <a16:creationId xmlns:a16="http://schemas.microsoft.com/office/drawing/2014/main" id="{5B7C653B-19D5-499E-9F3C-4AC3DA5F5246}"/>
              </a:ext>
            </a:extLst>
          </p:cNvPr>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71441" y="2058853"/>
            <a:ext cx="6172559" cy="3724112"/>
          </a:xfrm>
          <a:prstGeom prst="rect">
            <a:avLst/>
          </a:prstGeom>
          <a:noFill/>
          <a:extLst>
            <a:ext uri="{909E8E84-426E-40DD-AFC4-6F175D3DCCD1}">
              <a14:hiddenFill xmlns:a14="http://schemas.microsoft.com/office/drawing/2010/main">
                <a:solidFill>
                  <a:srgbClr val="FFFFFF"/>
                </a:solidFill>
              </a14:hiddenFill>
            </a:ext>
          </a:extLst>
        </p:spPr>
      </p:pic>
      <p:sp>
        <p:nvSpPr>
          <p:cNvPr id="4" name="CasellaDiTesto 3">
            <a:extLst>
              <a:ext uri="{FF2B5EF4-FFF2-40B4-BE49-F238E27FC236}">
                <a16:creationId xmlns:a16="http://schemas.microsoft.com/office/drawing/2014/main" id="{9AA10553-28F8-4F45-9344-DB804506516D}"/>
              </a:ext>
            </a:extLst>
          </p:cNvPr>
          <p:cNvSpPr txBox="1"/>
          <p:nvPr/>
        </p:nvSpPr>
        <p:spPr>
          <a:xfrm>
            <a:off x="107882" y="1888889"/>
            <a:ext cx="3107267" cy="3093154"/>
          </a:xfrm>
          <a:prstGeom prst="rect">
            <a:avLst/>
          </a:prstGeom>
          <a:noFill/>
        </p:spPr>
        <p:txBody>
          <a:bodyPr wrap="square" rtlCol="0">
            <a:spAutoFit/>
          </a:bodyPr>
          <a:lstStyle/>
          <a:p>
            <a:r>
              <a:rPr lang="en-US" sz="1500" dirty="0"/>
              <a:t>The initial convolution part acts as an </a:t>
            </a:r>
            <a:r>
              <a:rPr lang="en-US" sz="1500" b="1" dirty="0"/>
              <a:t>automatic feature extractor</a:t>
            </a:r>
            <a:r>
              <a:rPr lang="en-US" sz="1500" dirty="0"/>
              <a:t>!</a:t>
            </a:r>
          </a:p>
          <a:p>
            <a:endParaRPr lang="en-US" sz="1500" dirty="0"/>
          </a:p>
          <a:p>
            <a:endParaRPr lang="en-US" sz="1500" dirty="0"/>
          </a:p>
          <a:p>
            <a:r>
              <a:rPr lang="en-US" sz="1500" b="1" dirty="0"/>
              <a:t>Feature maps </a:t>
            </a:r>
            <a:r>
              <a:rPr lang="en-US" sz="1500" dirty="0"/>
              <a:t>are calculated by sliding learnable filters on the input images. Information are collected in tensors and a subsampling only retains the most useful information.</a:t>
            </a:r>
          </a:p>
          <a:p>
            <a:endParaRPr lang="en-US" sz="1500" dirty="0"/>
          </a:p>
          <a:p>
            <a:r>
              <a:rPr lang="en-US" sz="1500" dirty="0"/>
              <a:t>The classification/regression task is actually performed by the </a:t>
            </a:r>
            <a:r>
              <a:rPr lang="en-US" sz="1500" b="1" dirty="0"/>
              <a:t>fully connected </a:t>
            </a:r>
            <a:r>
              <a:rPr lang="en-US" sz="1500" dirty="0"/>
              <a:t>final layers</a:t>
            </a:r>
          </a:p>
        </p:txBody>
      </p:sp>
    </p:spTree>
    <p:extLst>
      <p:ext uri="{BB962C8B-B14F-4D97-AF65-F5344CB8AC3E}">
        <p14:creationId xmlns:p14="http://schemas.microsoft.com/office/powerpoint/2010/main" val="206891011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testo 4">
            <a:extLst>
              <a:ext uri="{FF2B5EF4-FFF2-40B4-BE49-F238E27FC236}">
                <a16:creationId xmlns:a16="http://schemas.microsoft.com/office/drawing/2014/main" id="{86F1E65E-AD6C-F02C-2D96-15ADA38F0D23}"/>
              </a:ext>
            </a:extLst>
          </p:cNvPr>
          <p:cNvSpPr>
            <a:spLocks noGrp="1"/>
          </p:cNvSpPr>
          <p:nvPr>
            <p:ph type="body" sz="quarter" idx="13"/>
          </p:nvPr>
        </p:nvSpPr>
        <p:spPr/>
        <p:txBody>
          <a:bodyPr/>
          <a:lstStyle/>
          <a:p>
            <a:endParaRPr lang="it-IT"/>
          </a:p>
        </p:txBody>
      </p:sp>
      <p:sp>
        <p:nvSpPr>
          <p:cNvPr id="10" name="Titolo 1">
            <a:extLst>
              <a:ext uri="{FF2B5EF4-FFF2-40B4-BE49-F238E27FC236}">
                <a16:creationId xmlns:a16="http://schemas.microsoft.com/office/drawing/2014/main" id="{E04F046C-3BC4-4D64-9CDE-8F8D3992F8F9}"/>
              </a:ext>
            </a:extLst>
          </p:cNvPr>
          <p:cNvSpPr txBox="1">
            <a:spLocks/>
          </p:cNvSpPr>
          <p:nvPr/>
        </p:nvSpPr>
        <p:spPr>
          <a:xfrm>
            <a:off x="107882" y="1343251"/>
            <a:ext cx="8939936" cy="439286"/>
          </a:xfrm>
          <a:prstGeom prst="rect">
            <a:avLst/>
          </a:prstGeom>
        </p:spPr>
        <p:txBody>
          <a:bodyPr/>
          <a:lstStyle>
            <a:lvl1pPr algn="l" defTabSz="914400" rtl="0" eaLnBrk="1" latinLnBrk="0" hangingPunct="1">
              <a:lnSpc>
                <a:spcPct val="90000"/>
              </a:lnSpc>
              <a:spcBef>
                <a:spcPct val="0"/>
              </a:spcBef>
              <a:buNone/>
              <a:defRPr sz="4000" kern="1200">
                <a:solidFill>
                  <a:schemeClr val="tx1">
                    <a:lumMod val="75000"/>
                    <a:lumOff val="25000"/>
                  </a:schemeClr>
                </a:solidFill>
                <a:latin typeface="+mj-lt"/>
                <a:ea typeface="+mj-ea"/>
                <a:cs typeface="+mj-cs"/>
              </a:defRPr>
            </a:lvl1pPr>
          </a:lstStyle>
          <a:p>
            <a:pPr algn="ctr"/>
            <a:r>
              <a:rPr lang="en-US" sz="3000" dirty="0"/>
              <a:t>Convolutional Neural Networks (CNN)</a:t>
            </a:r>
          </a:p>
        </p:txBody>
      </p:sp>
      <p:sp>
        <p:nvSpPr>
          <p:cNvPr id="4" name="CasellaDiTesto 3">
            <a:extLst>
              <a:ext uri="{FF2B5EF4-FFF2-40B4-BE49-F238E27FC236}">
                <a16:creationId xmlns:a16="http://schemas.microsoft.com/office/drawing/2014/main" id="{9AA10553-28F8-4F45-9344-DB804506516D}"/>
              </a:ext>
            </a:extLst>
          </p:cNvPr>
          <p:cNvSpPr txBox="1"/>
          <p:nvPr/>
        </p:nvSpPr>
        <p:spPr>
          <a:xfrm>
            <a:off x="107882" y="1888889"/>
            <a:ext cx="3107267" cy="3093154"/>
          </a:xfrm>
          <a:prstGeom prst="rect">
            <a:avLst/>
          </a:prstGeom>
          <a:noFill/>
        </p:spPr>
        <p:txBody>
          <a:bodyPr wrap="square" rtlCol="0">
            <a:spAutoFit/>
          </a:bodyPr>
          <a:lstStyle/>
          <a:p>
            <a:r>
              <a:rPr lang="en-US" sz="1500" dirty="0"/>
              <a:t>The initial convolution part acts as an </a:t>
            </a:r>
            <a:r>
              <a:rPr lang="en-US" sz="1500" b="1" dirty="0"/>
              <a:t>automatic feature extractor</a:t>
            </a:r>
            <a:r>
              <a:rPr lang="en-US" sz="1500" dirty="0"/>
              <a:t>!</a:t>
            </a:r>
          </a:p>
          <a:p>
            <a:endParaRPr lang="en-US" sz="1500" dirty="0"/>
          </a:p>
          <a:p>
            <a:endParaRPr lang="en-US" sz="1500" dirty="0"/>
          </a:p>
          <a:p>
            <a:r>
              <a:rPr lang="en-US" sz="1500" b="1" dirty="0"/>
              <a:t>Feature maps </a:t>
            </a:r>
            <a:r>
              <a:rPr lang="en-US" sz="1500" dirty="0"/>
              <a:t>are calculated by sliding learnable filters on the input images. Information are collected in tensors and a subsampling only retains the most useful information.</a:t>
            </a:r>
          </a:p>
          <a:p>
            <a:endParaRPr lang="en-US" sz="1500" dirty="0"/>
          </a:p>
          <a:p>
            <a:r>
              <a:rPr lang="en-US" sz="1500" dirty="0"/>
              <a:t>The classification/regression task is actually performed by the </a:t>
            </a:r>
            <a:r>
              <a:rPr lang="en-US" sz="1500" b="1" dirty="0"/>
              <a:t>fully connected </a:t>
            </a:r>
            <a:r>
              <a:rPr lang="en-US" sz="1500" dirty="0"/>
              <a:t>final layers</a:t>
            </a:r>
          </a:p>
        </p:txBody>
      </p:sp>
      <p:pic>
        <p:nvPicPr>
          <p:cNvPr id="7" name="Picture 6" descr="giphy.gif">
            <a:extLst>
              <a:ext uri="{FF2B5EF4-FFF2-40B4-BE49-F238E27FC236}">
                <a16:creationId xmlns:a16="http://schemas.microsoft.com/office/drawing/2014/main" id="{A0435956-7F21-4C4E-93A9-AD3A5B5399A5}"/>
              </a:ext>
            </a:extLst>
          </p:cNvPr>
          <p:cNvPicPr>
            <a:picLocks noChangeAspect="1" noChangeArrowheads="1" noCrop="1"/>
          </p:cNvPicPr>
          <p:nvPr/>
        </p:nvPicPr>
        <p:blipFill>
          <a:blip r:embed="rId2" cstate="print"/>
          <a:srcRect/>
          <a:stretch>
            <a:fillRect/>
          </a:stretch>
        </p:blipFill>
        <p:spPr bwMode="auto">
          <a:xfrm>
            <a:off x="3388184" y="2083132"/>
            <a:ext cx="5546912" cy="3143250"/>
          </a:xfrm>
          <a:prstGeom prst="rect">
            <a:avLst/>
          </a:prstGeom>
          <a:noFill/>
        </p:spPr>
      </p:pic>
    </p:spTree>
    <p:extLst>
      <p:ext uri="{BB962C8B-B14F-4D97-AF65-F5344CB8AC3E}">
        <p14:creationId xmlns:p14="http://schemas.microsoft.com/office/powerpoint/2010/main" val="41138592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testo 4">
            <a:extLst>
              <a:ext uri="{FF2B5EF4-FFF2-40B4-BE49-F238E27FC236}">
                <a16:creationId xmlns:a16="http://schemas.microsoft.com/office/drawing/2014/main" id="{D08899FA-52B9-C32D-415E-A6FF9E57E48C}"/>
              </a:ext>
            </a:extLst>
          </p:cNvPr>
          <p:cNvSpPr>
            <a:spLocks noGrp="1"/>
          </p:cNvSpPr>
          <p:nvPr>
            <p:ph type="body" sz="quarter" idx="13"/>
          </p:nvPr>
        </p:nvSpPr>
        <p:spPr/>
        <p:txBody>
          <a:bodyPr/>
          <a:lstStyle/>
          <a:p>
            <a:endParaRPr lang="it-IT"/>
          </a:p>
        </p:txBody>
      </p:sp>
      <p:sp>
        <p:nvSpPr>
          <p:cNvPr id="10" name="Titolo 1">
            <a:extLst>
              <a:ext uri="{FF2B5EF4-FFF2-40B4-BE49-F238E27FC236}">
                <a16:creationId xmlns:a16="http://schemas.microsoft.com/office/drawing/2014/main" id="{E04F046C-3BC4-4D64-9CDE-8F8D3992F8F9}"/>
              </a:ext>
            </a:extLst>
          </p:cNvPr>
          <p:cNvSpPr txBox="1">
            <a:spLocks/>
          </p:cNvSpPr>
          <p:nvPr/>
        </p:nvSpPr>
        <p:spPr>
          <a:xfrm>
            <a:off x="107882" y="1343251"/>
            <a:ext cx="8939936" cy="439286"/>
          </a:xfrm>
          <a:prstGeom prst="rect">
            <a:avLst/>
          </a:prstGeom>
        </p:spPr>
        <p:txBody>
          <a:bodyPr/>
          <a:lstStyle>
            <a:lvl1pPr algn="l" defTabSz="914400" rtl="0" eaLnBrk="1" latinLnBrk="0" hangingPunct="1">
              <a:lnSpc>
                <a:spcPct val="90000"/>
              </a:lnSpc>
              <a:spcBef>
                <a:spcPct val="0"/>
              </a:spcBef>
              <a:buNone/>
              <a:defRPr sz="4000" kern="1200">
                <a:solidFill>
                  <a:schemeClr val="tx1">
                    <a:lumMod val="75000"/>
                    <a:lumOff val="25000"/>
                  </a:schemeClr>
                </a:solidFill>
                <a:latin typeface="+mj-lt"/>
                <a:ea typeface="+mj-ea"/>
                <a:cs typeface="+mj-cs"/>
              </a:defRPr>
            </a:lvl1pPr>
          </a:lstStyle>
          <a:p>
            <a:pPr algn="ctr"/>
            <a:r>
              <a:rPr lang="en-US" sz="3000" dirty="0"/>
              <a:t>Convolutional Neural Networks (CNN)</a:t>
            </a:r>
          </a:p>
        </p:txBody>
      </p:sp>
      <p:sp>
        <p:nvSpPr>
          <p:cNvPr id="4" name="CasellaDiTesto 3">
            <a:extLst>
              <a:ext uri="{FF2B5EF4-FFF2-40B4-BE49-F238E27FC236}">
                <a16:creationId xmlns:a16="http://schemas.microsoft.com/office/drawing/2014/main" id="{6298C6BD-7D41-40F4-A620-6B327E3150B5}"/>
              </a:ext>
            </a:extLst>
          </p:cNvPr>
          <p:cNvSpPr txBox="1"/>
          <p:nvPr/>
        </p:nvSpPr>
        <p:spPr>
          <a:xfrm>
            <a:off x="135000" y="1888890"/>
            <a:ext cx="7379905" cy="530915"/>
          </a:xfrm>
          <a:prstGeom prst="rect">
            <a:avLst/>
          </a:prstGeom>
          <a:noFill/>
        </p:spPr>
        <p:txBody>
          <a:bodyPr wrap="none" rtlCol="0">
            <a:spAutoFit/>
          </a:bodyPr>
          <a:lstStyle/>
          <a:p>
            <a:r>
              <a:rPr lang="it-IT" sz="1350" dirty="0"/>
              <a:t>More </a:t>
            </a:r>
            <a:r>
              <a:rPr lang="it-IT" sz="1350" dirty="0" err="1"/>
              <a:t>parameter</a:t>
            </a:r>
            <a:r>
              <a:rPr lang="it-IT" sz="1350" dirty="0"/>
              <a:t> to </a:t>
            </a:r>
            <a:r>
              <a:rPr lang="it-IT" sz="1350" dirty="0" err="1"/>
              <a:t>train</a:t>
            </a:r>
            <a:r>
              <a:rPr lang="it-IT" sz="1350" dirty="0"/>
              <a:t> → More data are </a:t>
            </a:r>
            <a:r>
              <a:rPr lang="it-IT" sz="1350" dirty="0" err="1"/>
              <a:t>needed</a:t>
            </a:r>
            <a:r>
              <a:rPr lang="it-IT" sz="1350" dirty="0"/>
              <a:t>!!</a:t>
            </a:r>
          </a:p>
          <a:p>
            <a:r>
              <a:rPr lang="it-IT" sz="1350" dirty="0" err="1"/>
              <a:t>Therefore</a:t>
            </a:r>
            <a:r>
              <a:rPr lang="it-IT" sz="1350" dirty="0"/>
              <a:t> </a:t>
            </a:r>
            <a:r>
              <a:rPr lang="it-IT" sz="1500" b="1" dirty="0"/>
              <a:t>Data </a:t>
            </a:r>
            <a:r>
              <a:rPr lang="it-IT" sz="1500" b="1" dirty="0" err="1"/>
              <a:t>augmentation</a:t>
            </a:r>
            <a:r>
              <a:rPr lang="it-IT" sz="1500" b="1" dirty="0"/>
              <a:t> </a:t>
            </a:r>
            <a:r>
              <a:rPr lang="it-IT" sz="1350" dirty="0"/>
              <a:t>procedure can be </a:t>
            </a:r>
            <a:r>
              <a:rPr lang="it-IT" sz="1350" dirty="0" err="1"/>
              <a:t>adopted</a:t>
            </a:r>
            <a:r>
              <a:rPr lang="it-IT" sz="1350" dirty="0"/>
              <a:t> </a:t>
            </a:r>
            <a:r>
              <a:rPr lang="it-IT" sz="1350" dirty="0" err="1"/>
              <a:t>as</a:t>
            </a:r>
            <a:r>
              <a:rPr lang="it-IT" sz="1350" dirty="0"/>
              <a:t> </a:t>
            </a:r>
            <a:r>
              <a:rPr lang="it-IT" sz="1350" dirty="0" err="1"/>
              <a:t>regularization</a:t>
            </a:r>
            <a:r>
              <a:rPr lang="it-IT" sz="1350" dirty="0"/>
              <a:t> technique to </a:t>
            </a:r>
            <a:r>
              <a:rPr lang="it-IT" sz="1350" dirty="0" err="1"/>
              <a:t>increase</a:t>
            </a:r>
            <a:r>
              <a:rPr lang="it-IT" sz="1350" dirty="0"/>
              <a:t> </a:t>
            </a:r>
            <a:r>
              <a:rPr lang="it-IT" sz="1350" dirty="0" err="1"/>
              <a:t>db</a:t>
            </a:r>
            <a:r>
              <a:rPr lang="it-IT" sz="1350" dirty="0"/>
              <a:t>.</a:t>
            </a:r>
            <a:endParaRPr lang="en-GB" sz="1350" dirty="0"/>
          </a:p>
        </p:txBody>
      </p:sp>
      <p:sp>
        <p:nvSpPr>
          <p:cNvPr id="12" name="text 1">
            <a:extLst>
              <a:ext uri="{FF2B5EF4-FFF2-40B4-BE49-F238E27FC236}">
                <a16:creationId xmlns:a16="http://schemas.microsoft.com/office/drawing/2014/main" id="{2E33ECE3-8EA0-4F06-9393-78540C2D45B0}"/>
              </a:ext>
            </a:extLst>
          </p:cNvPr>
          <p:cNvSpPr txBox="1"/>
          <p:nvPr/>
        </p:nvSpPr>
        <p:spPr>
          <a:xfrm>
            <a:off x="135000" y="2503073"/>
            <a:ext cx="2432782" cy="230832"/>
          </a:xfrm>
          <a:prstGeom prst="rect">
            <a:avLst/>
          </a:prstGeom>
        </p:spPr>
        <p:txBody>
          <a:bodyPr vert="horz" wrap="none" lIns="0" tIns="0" rIns="0" bIns="0" rtlCol="0">
            <a:spAutoFit/>
          </a:bodyPr>
          <a:lstStyle/>
          <a:p>
            <a:pPr defTabSz="685800">
              <a:defRPr/>
            </a:pPr>
            <a:r>
              <a:rPr sz="1500" spc="8" dirty="0">
                <a:cs typeface="Arial"/>
              </a:rPr>
              <a:t>Random mix/combinations of :</a:t>
            </a:r>
            <a:endParaRPr sz="1500" dirty="0">
              <a:cs typeface="Arial"/>
            </a:endParaRPr>
          </a:p>
        </p:txBody>
      </p:sp>
      <p:sp>
        <p:nvSpPr>
          <p:cNvPr id="13" name="text 1">
            <a:extLst>
              <a:ext uri="{FF2B5EF4-FFF2-40B4-BE49-F238E27FC236}">
                <a16:creationId xmlns:a16="http://schemas.microsoft.com/office/drawing/2014/main" id="{583B8753-8C1F-41ED-ACE1-8D669E936860}"/>
              </a:ext>
            </a:extLst>
          </p:cNvPr>
          <p:cNvSpPr txBox="1"/>
          <p:nvPr/>
        </p:nvSpPr>
        <p:spPr>
          <a:xfrm>
            <a:off x="211293" y="2845973"/>
            <a:ext cx="956544" cy="230832"/>
          </a:xfrm>
          <a:prstGeom prst="rect">
            <a:avLst/>
          </a:prstGeom>
        </p:spPr>
        <p:txBody>
          <a:bodyPr vert="horz" wrap="none" lIns="0" tIns="0" rIns="0" bIns="0" rtlCol="0">
            <a:spAutoFit/>
          </a:bodyPr>
          <a:lstStyle/>
          <a:p>
            <a:pPr defTabSz="685800">
              <a:defRPr/>
            </a:pPr>
            <a:r>
              <a:rPr sz="1500" spc="8" dirty="0">
                <a:cs typeface="Arial"/>
              </a:rPr>
              <a:t>- translation</a:t>
            </a:r>
            <a:endParaRPr sz="1500" dirty="0">
              <a:cs typeface="Arial"/>
            </a:endParaRPr>
          </a:p>
        </p:txBody>
      </p:sp>
      <p:sp>
        <p:nvSpPr>
          <p:cNvPr id="14" name="text 1">
            <a:extLst>
              <a:ext uri="{FF2B5EF4-FFF2-40B4-BE49-F238E27FC236}">
                <a16:creationId xmlns:a16="http://schemas.microsoft.com/office/drawing/2014/main" id="{FF7F2543-9AAD-4344-85EE-7F94634F0552}"/>
              </a:ext>
            </a:extLst>
          </p:cNvPr>
          <p:cNvSpPr txBox="1"/>
          <p:nvPr/>
        </p:nvSpPr>
        <p:spPr>
          <a:xfrm>
            <a:off x="211294" y="3188873"/>
            <a:ext cx="740395" cy="230832"/>
          </a:xfrm>
          <a:prstGeom prst="rect">
            <a:avLst/>
          </a:prstGeom>
        </p:spPr>
        <p:txBody>
          <a:bodyPr vert="horz" wrap="none" lIns="0" tIns="0" rIns="0" bIns="0" rtlCol="0">
            <a:spAutoFit/>
          </a:bodyPr>
          <a:lstStyle/>
          <a:p>
            <a:pPr defTabSz="685800">
              <a:defRPr/>
            </a:pPr>
            <a:r>
              <a:rPr sz="1500" spc="8" dirty="0">
                <a:cs typeface="Arial"/>
              </a:rPr>
              <a:t>- rotation</a:t>
            </a:r>
            <a:endParaRPr sz="1500">
              <a:cs typeface="Arial"/>
            </a:endParaRPr>
          </a:p>
        </p:txBody>
      </p:sp>
      <p:sp>
        <p:nvSpPr>
          <p:cNvPr id="15" name="text 1">
            <a:extLst>
              <a:ext uri="{FF2B5EF4-FFF2-40B4-BE49-F238E27FC236}">
                <a16:creationId xmlns:a16="http://schemas.microsoft.com/office/drawing/2014/main" id="{3E3CD56D-2C49-4BE2-A91D-20F23C26986E}"/>
              </a:ext>
            </a:extLst>
          </p:cNvPr>
          <p:cNvSpPr txBox="1"/>
          <p:nvPr/>
        </p:nvSpPr>
        <p:spPr>
          <a:xfrm>
            <a:off x="211293" y="3531773"/>
            <a:ext cx="892232" cy="230832"/>
          </a:xfrm>
          <a:prstGeom prst="rect">
            <a:avLst/>
          </a:prstGeom>
        </p:spPr>
        <p:txBody>
          <a:bodyPr vert="horz" wrap="none" lIns="0" tIns="0" rIns="0" bIns="0" rtlCol="0">
            <a:spAutoFit/>
          </a:bodyPr>
          <a:lstStyle/>
          <a:p>
            <a:pPr defTabSz="685800">
              <a:defRPr/>
            </a:pPr>
            <a:r>
              <a:rPr sz="1500" spc="8" dirty="0">
                <a:cs typeface="Arial"/>
              </a:rPr>
              <a:t>- stretching</a:t>
            </a:r>
            <a:endParaRPr sz="1500">
              <a:cs typeface="Arial"/>
            </a:endParaRPr>
          </a:p>
        </p:txBody>
      </p:sp>
      <p:sp>
        <p:nvSpPr>
          <p:cNvPr id="16" name="text 1">
            <a:extLst>
              <a:ext uri="{FF2B5EF4-FFF2-40B4-BE49-F238E27FC236}">
                <a16:creationId xmlns:a16="http://schemas.microsoft.com/office/drawing/2014/main" id="{7D31EAF7-90AA-4027-9F5D-35E8D5F6BA32}"/>
              </a:ext>
            </a:extLst>
          </p:cNvPr>
          <p:cNvSpPr txBox="1"/>
          <p:nvPr/>
        </p:nvSpPr>
        <p:spPr>
          <a:xfrm>
            <a:off x="211293" y="3874673"/>
            <a:ext cx="60338" cy="230832"/>
          </a:xfrm>
          <a:prstGeom prst="rect">
            <a:avLst/>
          </a:prstGeom>
        </p:spPr>
        <p:txBody>
          <a:bodyPr vert="horz" wrap="none" lIns="0" tIns="0" rIns="0" bIns="0" rtlCol="0">
            <a:spAutoFit/>
          </a:bodyPr>
          <a:lstStyle/>
          <a:p>
            <a:pPr defTabSz="685800">
              <a:defRPr/>
            </a:pPr>
            <a:r>
              <a:rPr sz="1500" spc="8" dirty="0">
                <a:cs typeface="Arial"/>
              </a:rPr>
              <a:t>-</a:t>
            </a:r>
            <a:endParaRPr sz="1500">
              <a:cs typeface="Arial"/>
            </a:endParaRPr>
          </a:p>
        </p:txBody>
      </p:sp>
      <p:sp>
        <p:nvSpPr>
          <p:cNvPr id="17" name="text 1">
            <a:extLst>
              <a:ext uri="{FF2B5EF4-FFF2-40B4-BE49-F238E27FC236}">
                <a16:creationId xmlns:a16="http://schemas.microsoft.com/office/drawing/2014/main" id="{842A2D4F-5707-4775-B03D-2DF6F16CA291}"/>
              </a:ext>
            </a:extLst>
          </p:cNvPr>
          <p:cNvSpPr txBox="1"/>
          <p:nvPr/>
        </p:nvSpPr>
        <p:spPr>
          <a:xfrm>
            <a:off x="382538" y="3874673"/>
            <a:ext cx="726353" cy="230832"/>
          </a:xfrm>
          <a:prstGeom prst="rect">
            <a:avLst/>
          </a:prstGeom>
        </p:spPr>
        <p:txBody>
          <a:bodyPr vert="horz" wrap="none" lIns="0" tIns="0" rIns="0" bIns="0" rtlCol="0">
            <a:spAutoFit/>
          </a:bodyPr>
          <a:lstStyle/>
          <a:p>
            <a:pPr defTabSz="685800">
              <a:defRPr/>
            </a:pPr>
            <a:r>
              <a:rPr sz="1500" spc="8" dirty="0">
                <a:cs typeface="Arial"/>
              </a:rPr>
              <a:t>shearing,</a:t>
            </a:r>
            <a:endParaRPr sz="1500" dirty="0">
              <a:cs typeface="Arial"/>
            </a:endParaRPr>
          </a:p>
        </p:txBody>
      </p:sp>
      <p:sp>
        <p:nvSpPr>
          <p:cNvPr id="18" name="text 1">
            <a:extLst>
              <a:ext uri="{FF2B5EF4-FFF2-40B4-BE49-F238E27FC236}">
                <a16:creationId xmlns:a16="http://schemas.microsoft.com/office/drawing/2014/main" id="{5F33E800-D9F3-4911-A579-24089220558B}"/>
              </a:ext>
            </a:extLst>
          </p:cNvPr>
          <p:cNvSpPr txBox="1"/>
          <p:nvPr/>
        </p:nvSpPr>
        <p:spPr>
          <a:xfrm>
            <a:off x="211293" y="4217573"/>
            <a:ext cx="60338" cy="230832"/>
          </a:xfrm>
          <a:prstGeom prst="rect">
            <a:avLst/>
          </a:prstGeom>
        </p:spPr>
        <p:txBody>
          <a:bodyPr vert="horz" wrap="none" lIns="0" tIns="0" rIns="0" bIns="0" rtlCol="0">
            <a:spAutoFit/>
          </a:bodyPr>
          <a:lstStyle/>
          <a:p>
            <a:pPr defTabSz="685800">
              <a:defRPr/>
            </a:pPr>
            <a:r>
              <a:rPr sz="1500" spc="8" dirty="0">
                <a:cs typeface="Arial"/>
              </a:rPr>
              <a:t>-</a:t>
            </a:r>
            <a:endParaRPr sz="1500">
              <a:cs typeface="Arial"/>
            </a:endParaRPr>
          </a:p>
        </p:txBody>
      </p:sp>
      <p:sp>
        <p:nvSpPr>
          <p:cNvPr id="19" name="text 1">
            <a:extLst>
              <a:ext uri="{FF2B5EF4-FFF2-40B4-BE49-F238E27FC236}">
                <a16:creationId xmlns:a16="http://schemas.microsoft.com/office/drawing/2014/main" id="{8A8594F5-9D13-42EC-8D28-8D44D0401C8F}"/>
              </a:ext>
            </a:extLst>
          </p:cNvPr>
          <p:cNvSpPr txBox="1"/>
          <p:nvPr/>
        </p:nvSpPr>
        <p:spPr>
          <a:xfrm>
            <a:off x="382538" y="4217573"/>
            <a:ext cx="1440523" cy="230832"/>
          </a:xfrm>
          <a:prstGeom prst="rect">
            <a:avLst/>
          </a:prstGeom>
        </p:spPr>
        <p:txBody>
          <a:bodyPr vert="horz" wrap="none" lIns="0" tIns="0" rIns="0" bIns="0" rtlCol="0">
            <a:spAutoFit/>
          </a:bodyPr>
          <a:lstStyle/>
          <a:p>
            <a:pPr defTabSz="685800">
              <a:defRPr/>
            </a:pPr>
            <a:r>
              <a:rPr sz="1500" spc="8" dirty="0">
                <a:cs typeface="Arial"/>
              </a:rPr>
              <a:t>lens distortions, …</a:t>
            </a:r>
            <a:endParaRPr sz="1500" dirty="0">
              <a:cs typeface="Arial"/>
            </a:endParaRPr>
          </a:p>
        </p:txBody>
      </p:sp>
      <p:pic>
        <p:nvPicPr>
          <p:cNvPr id="7" name="Immagine 6">
            <a:extLst>
              <a:ext uri="{FF2B5EF4-FFF2-40B4-BE49-F238E27FC236}">
                <a16:creationId xmlns:a16="http://schemas.microsoft.com/office/drawing/2014/main" id="{25FEE247-F0E7-4932-858B-2B250F2236C2}"/>
              </a:ext>
            </a:extLst>
          </p:cNvPr>
          <p:cNvPicPr>
            <a:picLocks noChangeAspect="1"/>
          </p:cNvPicPr>
          <p:nvPr/>
        </p:nvPicPr>
        <p:blipFill>
          <a:blip r:embed="rId2"/>
          <a:stretch>
            <a:fillRect/>
          </a:stretch>
        </p:blipFill>
        <p:spPr>
          <a:xfrm>
            <a:off x="2431227" y="3958801"/>
            <a:ext cx="4934588" cy="1813271"/>
          </a:xfrm>
          <a:prstGeom prst="rect">
            <a:avLst/>
          </a:prstGeom>
        </p:spPr>
      </p:pic>
      <p:pic>
        <p:nvPicPr>
          <p:cNvPr id="57" name="Immagine 56">
            <a:extLst>
              <a:ext uri="{FF2B5EF4-FFF2-40B4-BE49-F238E27FC236}">
                <a16:creationId xmlns:a16="http://schemas.microsoft.com/office/drawing/2014/main" id="{C1484C5D-8A70-44DB-AE7A-86394CA2DFE1}"/>
              </a:ext>
            </a:extLst>
          </p:cNvPr>
          <p:cNvPicPr>
            <a:picLocks noChangeAspect="1"/>
          </p:cNvPicPr>
          <p:nvPr/>
        </p:nvPicPr>
        <p:blipFill>
          <a:blip r:embed="rId3"/>
          <a:stretch>
            <a:fillRect/>
          </a:stretch>
        </p:blipFill>
        <p:spPr>
          <a:xfrm>
            <a:off x="5209999" y="2313448"/>
            <a:ext cx="1621850" cy="1539000"/>
          </a:xfrm>
          <a:prstGeom prst="rect">
            <a:avLst/>
          </a:prstGeom>
        </p:spPr>
      </p:pic>
      <p:pic>
        <p:nvPicPr>
          <p:cNvPr id="58" name="Immagine 57">
            <a:extLst>
              <a:ext uri="{FF2B5EF4-FFF2-40B4-BE49-F238E27FC236}">
                <a16:creationId xmlns:a16="http://schemas.microsoft.com/office/drawing/2014/main" id="{958CDE16-1FF1-4972-B3A0-AB86F7784FC6}"/>
              </a:ext>
            </a:extLst>
          </p:cNvPr>
          <p:cNvPicPr>
            <a:picLocks noChangeAspect="1"/>
          </p:cNvPicPr>
          <p:nvPr/>
        </p:nvPicPr>
        <p:blipFill>
          <a:blip r:embed="rId4"/>
          <a:stretch>
            <a:fillRect/>
          </a:stretch>
        </p:blipFill>
        <p:spPr>
          <a:xfrm>
            <a:off x="7365815" y="2405873"/>
            <a:ext cx="1395648" cy="1566000"/>
          </a:xfrm>
          <a:prstGeom prst="rect">
            <a:avLst/>
          </a:prstGeom>
        </p:spPr>
      </p:pic>
    </p:spTree>
    <p:extLst>
      <p:ext uri="{BB962C8B-B14F-4D97-AF65-F5344CB8AC3E}">
        <p14:creationId xmlns:p14="http://schemas.microsoft.com/office/powerpoint/2010/main" val="84598212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egnaposto testo 6">
            <a:extLst>
              <a:ext uri="{FF2B5EF4-FFF2-40B4-BE49-F238E27FC236}">
                <a16:creationId xmlns:a16="http://schemas.microsoft.com/office/drawing/2014/main" id="{D0344305-6BFC-6B7C-78B3-5FB5CBFD328F}"/>
              </a:ext>
            </a:extLst>
          </p:cNvPr>
          <p:cNvSpPr>
            <a:spLocks noGrp="1"/>
          </p:cNvSpPr>
          <p:nvPr>
            <p:ph type="body" sz="quarter" idx="13"/>
          </p:nvPr>
        </p:nvSpPr>
        <p:spPr/>
        <p:txBody>
          <a:bodyPr/>
          <a:lstStyle/>
          <a:p>
            <a:endParaRPr lang="it-IT"/>
          </a:p>
        </p:txBody>
      </p:sp>
      <p:sp>
        <p:nvSpPr>
          <p:cNvPr id="10" name="Titolo 1">
            <a:extLst>
              <a:ext uri="{FF2B5EF4-FFF2-40B4-BE49-F238E27FC236}">
                <a16:creationId xmlns:a16="http://schemas.microsoft.com/office/drawing/2014/main" id="{E04F046C-3BC4-4D64-9CDE-8F8D3992F8F9}"/>
              </a:ext>
            </a:extLst>
          </p:cNvPr>
          <p:cNvSpPr txBox="1">
            <a:spLocks/>
          </p:cNvSpPr>
          <p:nvPr/>
        </p:nvSpPr>
        <p:spPr>
          <a:xfrm>
            <a:off x="107882" y="1343251"/>
            <a:ext cx="8939936" cy="439286"/>
          </a:xfrm>
          <a:prstGeom prst="rect">
            <a:avLst/>
          </a:prstGeom>
        </p:spPr>
        <p:txBody>
          <a:bodyPr/>
          <a:lstStyle>
            <a:lvl1pPr algn="l" defTabSz="914400" rtl="0" eaLnBrk="1" latinLnBrk="0" hangingPunct="1">
              <a:lnSpc>
                <a:spcPct val="90000"/>
              </a:lnSpc>
              <a:spcBef>
                <a:spcPct val="0"/>
              </a:spcBef>
              <a:buNone/>
              <a:defRPr sz="4000" kern="1200">
                <a:solidFill>
                  <a:schemeClr val="tx1">
                    <a:lumMod val="75000"/>
                    <a:lumOff val="25000"/>
                  </a:schemeClr>
                </a:solidFill>
                <a:latin typeface="+mj-lt"/>
                <a:ea typeface="+mj-ea"/>
                <a:cs typeface="+mj-cs"/>
              </a:defRPr>
            </a:lvl1pPr>
          </a:lstStyle>
          <a:p>
            <a:pPr algn="ctr"/>
            <a:r>
              <a:rPr lang="en-US" sz="3000" dirty="0"/>
              <a:t>Transfer Learning</a:t>
            </a:r>
          </a:p>
        </p:txBody>
      </p:sp>
      <p:sp>
        <p:nvSpPr>
          <p:cNvPr id="4" name="CasellaDiTesto 3">
            <a:extLst>
              <a:ext uri="{FF2B5EF4-FFF2-40B4-BE49-F238E27FC236}">
                <a16:creationId xmlns:a16="http://schemas.microsoft.com/office/drawing/2014/main" id="{6298C6BD-7D41-40F4-A620-6B327E3150B5}"/>
              </a:ext>
            </a:extLst>
          </p:cNvPr>
          <p:cNvSpPr txBox="1"/>
          <p:nvPr/>
        </p:nvSpPr>
        <p:spPr>
          <a:xfrm>
            <a:off x="135000" y="1888889"/>
            <a:ext cx="7713586" cy="300082"/>
          </a:xfrm>
          <a:prstGeom prst="rect">
            <a:avLst/>
          </a:prstGeom>
          <a:noFill/>
        </p:spPr>
        <p:txBody>
          <a:bodyPr wrap="none" rtlCol="0">
            <a:spAutoFit/>
          </a:bodyPr>
          <a:lstStyle/>
          <a:p>
            <a:r>
              <a:rPr lang="it-IT" sz="1350" dirty="0"/>
              <a:t>More </a:t>
            </a:r>
            <a:r>
              <a:rPr lang="it-IT" sz="1350" dirty="0" err="1"/>
              <a:t>parameter</a:t>
            </a:r>
            <a:r>
              <a:rPr lang="it-IT" sz="1350" dirty="0"/>
              <a:t> to </a:t>
            </a:r>
            <a:r>
              <a:rPr lang="it-IT" sz="1350" dirty="0" err="1"/>
              <a:t>train</a:t>
            </a:r>
            <a:r>
              <a:rPr lang="it-IT" sz="1350" dirty="0"/>
              <a:t> → </a:t>
            </a:r>
            <a:r>
              <a:rPr lang="it-IT" sz="1350" strike="sngStrike" dirty="0">
                <a:solidFill>
                  <a:schemeClr val="accent3">
                    <a:lumMod val="90000"/>
                  </a:schemeClr>
                </a:solidFill>
              </a:rPr>
              <a:t>More data are </a:t>
            </a:r>
            <a:r>
              <a:rPr lang="it-IT" sz="1350" strike="sngStrike" dirty="0" err="1">
                <a:solidFill>
                  <a:schemeClr val="accent3">
                    <a:lumMod val="90000"/>
                  </a:schemeClr>
                </a:solidFill>
              </a:rPr>
              <a:t>needed</a:t>
            </a:r>
            <a:r>
              <a:rPr lang="it-IT" sz="1350" strike="sngStrike" dirty="0">
                <a:solidFill>
                  <a:schemeClr val="accent3">
                    <a:lumMod val="90000"/>
                  </a:schemeClr>
                </a:solidFill>
              </a:rPr>
              <a:t>!!</a:t>
            </a:r>
            <a:r>
              <a:rPr lang="it-IT" sz="1350" strike="sngStrike" dirty="0"/>
              <a:t>  </a:t>
            </a:r>
            <a:r>
              <a:rPr lang="it-IT" sz="1350" dirty="0"/>
              <a:t> </a:t>
            </a:r>
            <a:r>
              <a:rPr lang="it-IT" sz="1350" dirty="0" err="1"/>
              <a:t>It</a:t>
            </a:r>
            <a:r>
              <a:rPr lang="it-IT" sz="1350" dirty="0"/>
              <a:t> </a:t>
            </a:r>
            <a:r>
              <a:rPr lang="it-IT" sz="1350" dirty="0" err="1"/>
              <a:t>is</a:t>
            </a:r>
            <a:r>
              <a:rPr lang="it-IT" sz="1350" dirty="0"/>
              <a:t> </a:t>
            </a:r>
            <a:r>
              <a:rPr lang="it-IT" sz="1350" dirty="0" err="1"/>
              <a:t>possible</a:t>
            </a:r>
            <a:r>
              <a:rPr lang="it-IT" sz="1350" dirty="0"/>
              <a:t> to use </a:t>
            </a:r>
            <a:r>
              <a:rPr lang="it-IT" sz="1350" b="1" dirty="0"/>
              <a:t>TRANSFER LEARNING </a:t>
            </a:r>
            <a:r>
              <a:rPr lang="it-IT" sz="1350" dirty="0"/>
              <a:t>APPROACH!</a:t>
            </a:r>
            <a:endParaRPr lang="it-IT" sz="1350" strike="sngStrike" dirty="0"/>
          </a:p>
        </p:txBody>
      </p:sp>
      <p:pic>
        <p:nvPicPr>
          <p:cNvPr id="5" name="Immagine 4">
            <a:extLst>
              <a:ext uri="{FF2B5EF4-FFF2-40B4-BE49-F238E27FC236}">
                <a16:creationId xmlns:a16="http://schemas.microsoft.com/office/drawing/2014/main" id="{0436C0E0-FCDC-4A0B-AA55-1228D6DFA383}"/>
              </a:ext>
            </a:extLst>
          </p:cNvPr>
          <p:cNvPicPr>
            <a:picLocks noChangeAspect="1"/>
          </p:cNvPicPr>
          <p:nvPr/>
        </p:nvPicPr>
        <p:blipFill>
          <a:blip r:embed="rId2"/>
          <a:stretch>
            <a:fillRect/>
          </a:stretch>
        </p:blipFill>
        <p:spPr>
          <a:xfrm>
            <a:off x="2395143" y="2221067"/>
            <a:ext cx="6748857" cy="3561897"/>
          </a:xfrm>
          <a:prstGeom prst="rect">
            <a:avLst/>
          </a:prstGeom>
        </p:spPr>
      </p:pic>
      <p:sp>
        <p:nvSpPr>
          <p:cNvPr id="6" name="CasellaDiTesto 5">
            <a:extLst>
              <a:ext uri="{FF2B5EF4-FFF2-40B4-BE49-F238E27FC236}">
                <a16:creationId xmlns:a16="http://schemas.microsoft.com/office/drawing/2014/main" id="{09B8DC3E-56F2-43B2-B033-B1EBCE5176FE}"/>
              </a:ext>
            </a:extLst>
          </p:cNvPr>
          <p:cNvSpPr txBox="1"/>
          <p:nvPr/>
        </p:nvSpPr>
        <p:spPr>
          <a:xfrm>
            <a:off x="135000" y="2822369"/>
            <a:ext cx="2018265" cy="1962076"/>
          </a:xfrm>
          <a:prstGeom prst="rect">
            <a:avLst/>
          </a:prstGeom>
          <a:noFill/>
        </p:spPr>
        <p:txBody>
          <a:bodyPr wrap="square" rtlCol="0">
            <a:spAutoFit/>
          </a:bodyPr>
          <a:lstStyle/>
          <a:p>
            <a:r>
              <a:rPr lang="it-IT" sz="1350" dirty="0"/>
              <a:t>With transfer learning, a </a:t>
            </a:r>
            <a:r>
              <a:rPr lang="it-IT" sz="1350" dirty="0" err="1"/>
              <a:t>pretrained</a:t>
            </a:r>
            <a:r>
              <a:rPr lang="it-IT" sz="1350" dirty="0"/>
              <a:t> model </a:t>
            </a:r>
            <a:r>
              <a:rPr lang="it-IT" sz="1350" dirty="0" err="1"/>
              <a:t>is</a:t>
            </a:r>
            <a:r>
              <a:rPr lang="it-IT" sz="1350" dirty="0"/>
              <a:t> </a:t>
            </a:r>
            <a:r>
              <a:rPr lang="it-IT" sz="1350" dirty="0" err="1"/>
              <a:t>adopted</a:t>
            </a:r>
            <a:r>
              <a:rPr lang="it-IT" sz="1350" dirty="0"/>
              <a:t> and </a:t>
            </a:r>
            <a:r>
              <a:rPr lang="it-IT" sz="1350" dirty="0" err="1"/>
              <a:t>only</a:t>
            </a:r>
            <a:r>
              <a:rPr lang="it-IT" sz="1350" dirty="0"/>
              <a:t> some </a:t>
            </a:r>
            <a:r>
              <a:rPr lang="it-IT" sz="1350" dirty="0" err="1"/>
              <a:t>layer</a:t>
            </a:r>
            <a:r>
              <a:rPr lang="it-IT" sz="1350" dirty="0"/>
              <a:t> are </a:t>
            </a:r>
            <a:r>
              <a:rPr lang="it-IT" sz="1350" dirty="0" err="1"/>
              <a:t>updated</a:t>
            </a:r>
            <a:r>
              <a:rPr lang="it-IT" sz="1350" dirty="0"/>
              <a:t> to </a:t>
            </a:r>
            <a:r>
              <a:rPr lang="it-IT" sz="1350" dirty="0" err="1"/>
              <a:t>become</a:t>
            </a:r>
            <a:r>
              <a:rPr lang="it-IT" sz="1350" dirty="0"/>
              <a:t> </a:t>
            </a:r>
            <a:r>
              <a:rPr lang="it-IT" sz="1350" dirty="0" err="1"/>
              <a:t>suitable</a:t>
            </a:r>
            <a:r>
              <a:rPr lang="it-IT" sz="1350" dirty="0"/>
              <a:t> for the </a:t>
            </a:r>
            <a:r>
              <a:rPr lang="it-IT" sz="1350" dirty="0" err="1"/>
              <a:t>problem</a:t>
            </a:r>
            <a:r>
              <a:rPr lang="it-IT" sz="1350" dirty="0"/>
              <a:t> </a:t>
            </a:r>
            <a:r>
              <a:rPr lang="it-IT" sz="1350" dirty="0" err="1"/>
              <a:t>at</a:t>
            </a:r>
            <a:r>
              <a:rPr lang="it-IT" sz="1350" dirty="0"/>
              <a:t> hand. </a:t>
            </a:r>
          </a:p>
          <a:p>
            <a:endParaRPr lang="it-IT" sz="1350" dirty="0"/>
          </a:p>
          <a:p>
            <a:r>
              <a:rPr lang="it-IT" sz="1350" dirty="0" err="1"/>
              <a:t>This</a:t>
            </a:r>
            <a:r>
              <a:rPr lang="it-IT" sz="1350" dirty="0"/>
              <a:t> </a:t>
            </a:r>
            <a:r>
              <a:rPr lang="it-IT" sz="1350" dirty="0" err="1"/>
              <a:t>approach</a:t>
            </a:r>
            <a:r>
              <a:rPr lang="it-IT" sz="1350" dirty="0"/>
              <a:t> </a:t>
            </a:r>
            <a:r>
              <a:rPr lang="it-IT" sz="1350" dirty="0" err="1"/>
              <a:t>is</a:t>
            </a:r>
            <a:r>
              <a:rPr lang="it-IT" sz="1350" dirty="0"/>
              <a:t> </a:t>
            </a:r>
            <a:r>
              <a:rPr lang="it-IT" sz="1350" dirty="0" err="1"/>
              <a:t>called</a:t>
            </a:r>
            <a:r>
              <a:rPr lang="it-IT" sz="1350" dirty="0"/>
              <a:t> </a:t>
            </a:r>
            <a:r>
              <a:rPr lang="it-IT" sz="1350" b="1" dirty="0"/>
              <a:t>fine tuning</a:t>
            </a:r>
            <a:r>
              <a:rPr lang="it-IT" sz="1350" dirty="0"/>
              <a:t>.</a:t>
            </a:r>
          </a:p>
        </p:txBody>
      </p:sp>
    </p:spTree>
    <p:extLst>
      <p:ext uri="{BB962C8B-B14F-4D97-AF65-F5344CB8AC3E}">
        <p14:creationId xmlns:p14="http://schemas.microsoft.com/office/powerpoint/2010/main" val="269106132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contenuto 4">
            <a:extLst>
              <a:ext uri="{FF2B5EF4-FFF2-40B4-BE49-F238E27FC236}">
                <a16:creationId xmlns:a16="http://schemas.microsoft.com/office/drawing/2014/main" id="{39F81A9B-9AC2-446A-84AA-0D86E7B9B518}"/>
              </a:ext>
            </a:extLst>
          </p:cNvPr>
          <p:cNvSpPr>
            <a:spLocks noGrp="1"/>
          </p:cNvSpPr>
          <p:nvPr>
            <p:ph type="body" sz="quarter" idx="13"/>
          </p:nvPr>
        </p:nvSpPr>
        <p:spPr/>
        <p:txBody>
          <a:bodyPr/>
          <a:lstStyle/>
          <a:p>
            <a:r>
              <a:rPr lang="en-US" sz="1800"/>
              <a:t>Developed for Computer-Vision tasks, CNN have been extensively adopted in SHM because of their </a:t>
            </a:r>
            <a:r>
              <a:rPr lang="en-US" sz="1800" b="1"/>
              <a:t>automatic feature extraction </a:t>
            </a:r>
            <a:r>
              <a:rPr lang="en-US" sz="1800"/>
              <a:t>(with convolutional layers and pooling layers)</a:t>
            </a:r>
          </a:p>
          <a:p>
            <a:r>
              <a:rPr lang="en-US" sz="1800"/>
              <a:t>CNN requires a minimum preprocessing of data</a:t>
            </a:r>
            <a:endParaRPr lang="en-US" sz="1800" dirty="0"/>
          </a:p>
        </p:txBody>
      </p:sp>
      <p:sp>
        <p:nvSpPr>
          <p:cNvPr id="2" name="Titolo 1">
            <a:extLst>
              <a:ext uri="{FF2B5EF4-FFF2-40B4-BE49-F238E27FC236}">
                <a16:creationId xmlns:a16="http://schemas.microsoft.com/office/drawing/2014/main" id="{D6B56867-51B2-477E-9820-7A117D95A764}"/>
              </a:ext>
            </a:extLst>
          </p:cNvPr>
          <p:cNvSpPr>
            <a:spLocks noGrp="1"/>
          </p:cNvSpPr>
          <p:nvPr>
            <p:ph type="title" idx="4294967295"/>
          </p:nvPr>
        </p:nvSpPr>
        <p:spPr>
          <a:xfrm>
            <a:off x="98822" y="171384"/>
            <a:ext cx="8946356" cy="1325563"/>
          </a:xfrm>
        </p:spPr>
        <p:txBody>
          <a:bodyPr>
            <a:normAutofit/>
          </a:bodyPr>
          <a:lstStyle/>
          <a:p>
            <a:r>
              <a:rPr lang="en-US" dirty="0"/>
              <a:t>Convolutional Neural Networks (CNN) </a:t>
            </a:r>
          </a:p>
        </p:txBody>
      </p:sp>
      <p:sp>
        <p:nvSpPr>
          <p:cNvPr id="8" name="CasellaDiTesto 7">
            <a:extLst>
              <a:ext uri="{FF2B5EF4-FFF2-40B4-BE49-F238E27FC236}">
                <a16:creationId xmlns:a16="http://schemas.microsoft.com/office/drawing/2014/main" id="{10A3DD15-B1D2-4719-B148-E9C21C5C197D}"/>
              </a:ext>
            </a:extLst>
          </p:cNvPr>
          <p:cNvSpPr txBox="1"/>
          <p:nvPr/>
        </p:nvSpPr>
        <p:spPr>
          <a:xfrm>
            <a:off x="0" y="5804543"/>
            <a:ext cx="9644743" cy="219291"/>
          </a:xfrm>
          <a:prstGeom prst="rect">
            <a:avLst/>
          </a:prstGeom>
          <a:noFill/>
        </p:spPr>
        <p:txBody>
          <a:bodyPr wrap="square" rtlCol="0">
            <a:spAutoFit/>
          </a:bodyPr>
          <a:lstStyle/>
          <a:p>
            <a:pPr algn="l"/>
            <a:r>
              <a:rPr lang="en-US" sz="825">
                <a:solidFill>
                  <a:schemeClr val="bg1"/>
                </a:solidFill>
              </a:rPr>
              <a:t>[ O. Avci, et al. «</a:t>
            </a:r>
            <a:r>
              <a:rPr lang="en-US" sz="825" i="1">
                <a:solidFill>
                  <a:schemeClr val="bg1"/>
                </a:solidFill>
              </a:rPr>
              <a:t>A review of vibration-based damage detection in civil structures: From traditional methods to Machine Learning and Deep Learning applications</a:t>
            </a:r>
            <a:r>
              <a:rPr lang="en-US" sz="825">
                <a:solidFill>
                  <a:schemeClr val="bg1"/>
                </a:solidFill>
              </a:rPr>
              <a:t>» ]</a:t>
            </a:r>
            <a:endParaRPr lang="en-US" sz="825" dirty="0">
              <a:solidFill>
                <a:schemeClr val="bg1"/>
              </a:solidFill>
            </a:endParaRPr>
          </a:p>
        </p:txBody>
      </p:sp>
      <p:pic>
        <p:nvPicPr>
          <p:cNvPr id="9" name="Immagine 8">
            <a:extLst>
              <a:ext uri="{FF2B5EF4-FFF2-40B4-BE49-F238E27FC236}">
                <a16:creationId xmlns:a16="http://schemas.microsoft.com/office/drawing/2014/main" id="{F9A4D89F-BD56-48E0-A4B4-B8923759831A}"/>
              </a:ext>
            </a:extLst>
          </p:cNvPr>
          <p:cNvPicPr>
            <a:picLocks noChangeAspect="1"/>
          </p:cNvPicPr>
          <p:nvPr/>
        </p:nvPicPr>
        <p:blipFill>
          <a:blip r:embed="rId2"/>
          <a:stretch>
            <a:fillRect/>
          </a:stretch>
        </p:blipFill>
        <p:spPr>
          <a:xfrm>
            <a:off x="5850" y="3663569"/>
            <a:ext cx="9144000" cy="1955687"/>
          </a:xfrm>
          <a:prstGeom prst="rect">
            <a:avLst/>
          </a:prstGeom>
        </p:spPr>
      </p:pic>
    </p:spTree>
    <p:extLst>
      <p:ext uri="{BB962C8B-B14F-4D97-AF65-F5344CB8AC3E}">
        <p14:creationId xmlns:p14="http://schemas.microsoft.com/office/powerpoint/2010/main" val="114731126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8">
            <a:extLst>
              <a:ext uri="{FF2B5EF4-FFF2-40B4-BE49-F238E27FC236}">
                <a16:creationId xmlns:a16="http://schemas.microsoft.com/office/drawing/2014/main" id="{5450F52C-56FC-456C-88C3-F734BAFCDE92}"/>
              </a:ext>
            </a:extLst>
          </p:cNvPr>
          <p:cNvPicPr>
            <a:picLocks noChangeAspect="1"/>
          </p:cNvPicPr>
          <p:nvPr/>
        </p:nvPicPr>
        <p:blipFill>
          <a:blip r:embed="rId2"/>
          <a:stretch>
            <a:fillRect/>
          </a:stretch>
        </p:blipFill>
        <p:spPr>
          <a:xfrm>
            <a:off x="5494962" y="2887015"/>
            <a:ext cx="3649039" cy="2880005"/>
          </a:xfrm>
          <a:prstGeom prst="rect">
            <a:avLst/>
          </a:prstGeom>
        </p:spPr>
      </p:pic>
      <p:sp>
        <p:nvSpPr>
          <p:cNvPr id="5" name="Segnaposto contenuto 4">
            <a:extLst>
              <a:ext uri="{FF2B5EF4-FFF2-40B4-BE49-F238E27FC236}">
                <a16:creationId xmlns:a16="http://schemas.microsoft.com/office/drawing/2014/main" id="{69CC99B5-E5DD-4199-9C9A-2130A9581F17}"/>
              </a:ext>
            </a:extLst>
          </p:cNvPr>
          <p:cNvSpPr>
            <a:spLocks noGrp="1"/>
          </p:cNvSpPr>
          <p:nvPr>
            <p:ph type="body" sz="quarter" idx="13"/>
          </p:nvPr>
        </p:nvSpPr>
        <p:spPr/>
        <p:txBody>
          <a:bodyPr/>
          <a:lstStyle/>
          <a:p>
            <a:r>
              <a:rPr lang="en-US" b="1"/>
              <a:t>Capsule Neural Network </a:t>
            </a:r>
            <a:r>
              <a:rPr lang="en-US"/>
              <a:t>is an evolution of CNN to solve drawbacks of CNN and also taking into account relative position of extracted features in an image.</a:t>
            </a:r>
          </a:p>
          <a:p>
            <a:endParaRPr lang="en-US" dirty="0"/>
          </a:p>
        </p:txBody>
      </p:sp>
      <p:sp>
        <p:nvSpPr>
          <p:cNvPr id="2" name="Titolo 1">
            <a:extLst>
              <a:ext uri="{FF2B5EF4-FFF2-40B4-BE49-F238E27FC236}">
                <a16:creationId xmlns:a16="http://schemas.microsoft.com/office/drawing/2014/main" id="{C0FD761D-509A-44BF-9A18-76460EE3CDA5}"/>
              </a:ext>
            </a:extLst>
          </p:cNvPr>
          <p:cNvSpPr>
            <a:spLocks noGrp="1"/>
          </p:cNvSpPr>
          <p:nvPr>
            <p:ph type="title" idx="4294967295"/>
          </p:nvPr>
        </p:nvSpPr>
        <p:spPr>
          <a:xfrm>
            <a:off x="382588" y="437033"/>
            <a:ext cx="8939212" cy="482600"/>
          </a:xfrm>
        </p:spPr>
        <p:txBody>
          <a:bodyPr>
            <a:normAutofit fontScale="90000"/>
          </a:bodyPr>
          <a:lstStyle/>
          <a:p>
            <a:r>
              <a:rPr lang="en-US" dirty="0"/>
              <a:t>Deep Learning Recent Studies in SHM</a:t>
            </a:r>
          </a:p>
        </p:txBody>
      </p:sp>
      <p:sp>
        <p:nvSpPr>
          <p:cNvPr id="8" name="Segnaposto contenuto 4">
            <a:extLst>
              <a:ext uri="{FF2B5EF4-FFF2-40B4-BE49-F238E27FC236}">
                <a16:creationId xmlns:a16="http://schemas.microsoft.com/office/drawing/2014/main" id="{C3D1CC38-81C2-4ADD-858E-F7F8CC689E8E}"/>
              </a:ext>
            </a:extLst>
          </p:cNvPr>
          <p:cNvSpPr txBox="1">
            <a:spLocks/>
          </p:cNvSpPr>
          <p:nvPr/>
        </p:nvSpPr>
        <p:spPr>
          <a:xfrm>
            <a:off x="107882" y="2871071"/>
            <a:ext cx="4682646" cy="1445079"/>
          </a:xfrm>
          <a:prstGeom prst="rect">
            <a:avLst/>
          </a:prstGeom>
        </p:spPr>
        <p:txBody>
          <a:bodyPr vert="horz" lIns="68580" tIns="34290" rIns="68580" bIns="34290" rtlCol="0">
            <a:noAutofit/>
          </a:bodyPr>
          <a:lstStyle>
            <a:lvl1pPr marL="0" indent="0" algn="l" defTabSz="914400" rtl="0" eaLnBrk="1" latinLnBrk="0" hangingPunct="1">
              <a:lnSpc>
                <a:spcPct val="100000"/>
              </a:lnSpc>
              <a:spcBef>
                <a:spcPts val="1000"/>
              </a:spcBef>
              <a:buFont typeface="Arial" panose="020B0604020202020204" pitchFamily="34" charset="0"/>
              <a:buNone/>
              <a:defRPr sz="2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spc="3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100"/>
              <a:t>A CapsNet was trained to find frequecy peak shifts with damage progressively introduced in the structural elements</a:t>
            </a:r>
          </a:p>
          <a:p>
            <a:endParaRPr lang="en-US" sz="2100" dirty="0"/>
          </a:p>
        </p:txBody>
      </p:sp>
      <p:sp>
        <p:nvSpPr>
          <p:cNvPr id="10" name="CasellaDiTesto 9">
            <a:extLst>
              <a:ext uri="{FF2B5EF4-FFF2-40B4-BE49-F238E27FC236}">
                <a16:creationId xmlns:a16="http://schemas.microsoft.com/office/drawing/2014/main" id="{4FA3F1B0-764A-43F5-AAA4-F9F9C123BD3C}"/>
              </a:ext>
            </a:extLst>
          </p:cNvPr>
          <p:cNvSpPr txBox="1"/>
          <p:nvPr/>
        </p:nvSpPr>
        <p:spPr>
          <a:xfrm>
            <a:off x="0" y="5804699"/>
            <a:ext cx="8775675" cy="253916"/>
          </a:xfrm>
          <a:prstGeom prst="rect">
            <a:avLst/>
          </a:prstGeom>
          <a:noFill/>
        </p:spPr>
        <p:txBody>
          <a:bodyPr wrap="square">
            <a:spAutoFit/>
          </a:bodyPr>
          <a:lstStyle/>
          <a:p>
            <a:r>
              <a:rPr lang="en-US" sz="1050">
                <a:solidFill>
                  <a:schemeClr val="bg1"/>
                </a:solidFill>
              </a:rPr>
              <a:t>[J. F. Barraza et al. «</a:t>
            </a:r>
            <a:r>
              <a:rPr lang="en-US" sz="1050" i="1">
                <a:solidFill>
                  <a:schemeClr val="bg1"/>
                </a:solidFill>
              </a:rPr>
              <a:t>Capsule Neural Networks for structural damage localization and quantification using transmissibility data</a:t>
            </a:r>
            <a:r>
              <a:rPr lang="en-US" sz="1050">
                <a:solidFill>
                  <a:schemeClr val="bg1"/>
                </a:solidFill>
              </a:rPr>
              <a:t>»]</a:t>
            </a:r>
            <a:endParaRPr lang="en-US" sz="1050" dirty="0">
              <a:solidFill>
                <a:schemeClr val="bg1"/>
              </a:solidFill>
            </a:endParaRPr>
          </a:p>
        </p:txBody>
      </p:sp>
      <p:pic>
        <p:nvPicPr>
          <p:cNvPr id="12" name="Immagine 11">
            <a:extLst>
              <a:ext uri="{FF2B5EF4-FFF2-40B4-BE49-F238E27FC236}">
                <a16:creationId xmlns:a16="http://schemas.microsoft.com/office/drawing/2014/main" id="{B87E3D91-45C6-4FDF-A022-4EC3A4AE4589}"/>
              </a:ext>
            </a:extLst>
          </p:cNvPr>
          <p:cNvPicPr>
            <a:picLocks noChangeAspect="1"/>
          </p:cNvPicPr>
          <p:nvPr/>
        </p:nvPicPr>
        <p:blipFill>
          <a:blip r:embed="rId3"/>
          <a:stretch>
            <a:fillRect/>
          </a:stretch>
        </p:blipFill>
        <p:spPr>
          <a:xfrm>
            <a:off x="228836" y="4309383"/>
            <a:ext cx="5122896" cy="1445078"/>
          </a:xfrm>
          <a:prstGeom prst="rect">
            <a:avLst/>
          </a:prstGeom>
        </p:spPr>
      </p:pic>
      <p:sp>
        <p:nvSpPr>
          <p:cNvPr id="13" name="CasellaDiTesto 12">
            <a:extLst>
              <a:ext uri="{FF2B5EF4-FFF2-40B4-BE49-F238E27FC236}">
                <a16:creationId xmlns:a16="http://schemas.microsoft.com/office/drawing/2014/main" id="{C7B262E7-3160-4734-A222-33B575002D6C}"/>
              </a:ext>
            </a:extLst>
          </p:cNvPr>
          <p:cNvSpPr txBox="1"/>
          <p:nvPr/>
        </p:nvSpPr>
        <p:spPr>
          <a:xfrm>
            <a:off x="6597856" y="2706628"/>
            <a:ext cx="1887248" cy="300082"/>
          </a:xfrm>
          <a:prstGeom prst="rect">
            <a:avLst/>
          </a:prstGeom>
          <a:noFill/>
        </p:spPr>
        <p:txBody>
          <a:bodyPr wrap="none" rtlCol="0">
            <a:spAutoFit/>
          </a:bodyPr>
          <a:lstStyle/>
          <a:p>
            <a:r>
              <a:rPr lang="en-US" sz="1350"/>
              <a:t>Transmissibility function</a:t>
            </a:r>
            <a:endParaRPr lang="en-US" sz="1350" dirty="0"/>
          </a:p>
        </p:txBody>
      </p:sp>
    </p:spTree>
    <p:extLst>
      <p:ext uri="{BB962C8B-B14F-4D97-AF65-F5344CB8AC3E}">
        <p14:creationId xmlns:p14="http://schemas.microsoft.com/office/powerpoint/2010/main" val="19727746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a:extLst>
              <a:ext uri="{FF2B5EF4-FFF2-40B4-BE49-F238E27FC236}">
                <a16:creationId xmlns:a16="http://schemas.microsoft.com/office/drawing/2014/main" id="{1230F12B-0214-719A-333F-9F5B7F7C5527}"/>
              </a:ext>
            </a:extLst>
          </p:cNvPr>
          <p:cNvSpPr>
            <a:spLocks noGrp="1"/>
          </p:cNvSpPr>
          <p:nvPr>
            <p:ph type="body" sz="quarter" idx="13"/>
          </p:nvPr>
        </p:nvSpPr>
        <p:spPr/>
        <p:txBody>
          <a:bodyPr/>
          <a:lstStyle/>
          <a:p>
            <a:endParaRPr lang="it-IT"/>
          </a:p>
        </p:txBody>
      </p:sp>
      <p:sp>
        <p:nvSpPr>
          <p:cNvPr id="22" name="Titolo 1">
            <a:extLst>
              <a:ext uri="{FF2B5EF4-FFF2-40B4-BE49-F238E27FC236}">
                <a16:creationId xmlns:a16="http://schemas.microsoft.com/office/drawing/2014/main" id="{A774608B-ED40-4D9D-805B-00EF9B9B528E}"/>
              </a:ext>
            </a:extLst>
          </p:cNvPr>
          <p:cNvSpPr txBox="1">
            <a:spLocks/>
          </p:cNvSpPr>
          <p:nvPr/>
        </p:nvSpPr>
        <p:spPr>
          <a:xfrm>
            <a:off x="251222" y="453800"/>
            <a:ext cx="8939936" cy="482828"/>
          </a:xfrm>
          <a:prstGeom prst="rect">
            <a:avLst/>
          </a:prstGeom>
        </p:spPr>
        <p:txBody>
          <a:bodyPr/>
          <a:lstStyle>
            <a:lvl1pPr algn="l" defTabSz="914400" rtl="0" eaLnBrk="1" latinLnBrk="0" hangingPunct="1">
              <a:lnSpc>
                <a:spcPct val="90000"/>
              </a:lnSpc>
              <a:spcBef>
                <a:spcPct val="0"/>
              </a:spcBef>
              <a:buNone/>
              <a:defRPr sz="4000" kern="1200">
                <a:solidFill>
                  <a:schemeClr val="tx1">
                    <a:lumMod val="75000"/>
                    <a:lumOff val="25000"/>
                  </a:schemeClr>
                </a:solidFill>
                <a:latin typeface="+mj-lt"/>
                <a:ea typeface="+mj-ea"/>
                <a:cs typeface="+mj-cs"/>
              </a:defRPr>
            </a:lvl1pPr>
          </a:lstStyle>
          <a:p>
            <a:r>
              <a:rPr lang="en-US" sz="3000" dirty="0"/>
              <a:t>Recurrent Neural Networks (RNN)</a:t>
            </a:r>
          </a:p>
        </p:txBody>
      </p:sp>
      <p:sp>
        <p:nvSpPr>
          <p:cNvPr id="23" name="Segnaposto contenuto 4">
            <a:extLst>
              <a:ext uri="{FF2B5EF4-FFF2-40B4-BE49-F238E27FC236}">
                <a16:creationId xmlns:a16="http://schemas.microsoft.com/office/drawing/2014/main" id="{436B1134-3959-4419-B9A6-F7285C3FDAA6}"/>
              </a:ext>
            </a:extLst>
          </p:cNvPr>
          <p:cNvSpPr txBox="1">
            <a:spLocks/>
          </p:cNvSpPr>
          <p:nvPr/>
        </p:nvSpPr>
        <p:spPr>
          <a:xfrm>
            <a:off x="96182" y="1826079"/>
            <a:ext cx="6208754" cy="1023257"/>
          </a:xfrm>
          <a:prstGeom prst="rect">
            <a:avLst/>
          </a:prstGeom>
        </p:spPr>
        <p:txBody>
          <a:bodyPr/>
          <a:lstStyle>
            <a:lvl1pPr marL="0" indent="0" algn="l" defTabSz="914400" rtl="0" eaLnBrk="1" latinLnBrk="0" hangingPunct="1">
              <a:lnSpc>
                <a:spcPct val="100000"/>
              </a:lnSpc>
              <a:spcBef>
                <a:spcPts val="1000"/>
              </a:spcBef>
              <a:buFont typeface="Arial" panose="020B0604020202020204" pitchFamily="34" charset="0"/>
              <a:buNone/>
              <a:defRPr sz="2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spc="3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500" dirty="0"/>
              <a:t>They are usually simple network which are called </a:t>
            </a:r>
            <a:r>
              <a:rPr lang="en-US" sz="1500" b="1" dirty="0">
                <a:solidFill>
                  <a:srgbClr val="0000FF"/>
                </a:solidFill>
              </a:rPr>
              <a:t>recursively</a:t>
            </a:r>
            <a:r>
              <a:rPr lang="en-US" sz="1500" dirty="0"/>
              <a:t>.</a:t>
            </a:r>
          </a:p>
          <a:p>
            <a:endParaRPr lang="en-US" sz="1500" dirty="0"/>
          </a:p>
        </p:txBody>
      </p:sp>
      <p:pic>
        <p:nvPicPr>
          <p:cNvPr id="24" name="Immagine 23">
            <a:extLst>
              <a:ext uri="{FF2B5EF4-FFF2-40B4-BE49-F238E27FC236}">
                <a16:creationId xmlns:a16="http://schemas.microsoft.com/office/drawing/2014/main" id="{937DF9F3-ED2D-4794-93E1-541CE8DB9030}"/>
              </a:ext>
            </a:extLst>
          </p:cNvPr>
          <p:cNvPicPr>
            <a:picLocks noChangeAspect="1"/>
          </p:cNvPicPr>
          <p:nvPr/>
        </p:nvPicPr>
        <p:blipFill>
          <a:blip r:embed="rId2">
            <a:extLst>
              <a:ext uri="{BEBA8EAE-BF5A-486C-A8C5-ECC9F3942E4B}">
                <a14:imgProps xmlns:a14="http://schemas.microsoft.com/office/drawing/2010/main">
                  <a14:imgLayer r:embed="rId3">
                    <a14:imgEffect>
                      <a14:saturation sat="66000"/>
                    </a14:imgEffect>
                  </a14:imgLayer>
                </a14:imgProps>
              </a:ext>
            </a:extLst>
          </a:blip>
          <a:stretch>
            <a:fillRect/>
          </a:stretch>
        </p:blipFill>
        <p:spPr>
          <a:xfrm>
            <a:off x="96182" y="2308907"/>
            <a:ext cx="6513077" cy="3278526"/>
          </a:xfrm>
          <a:prstGeom prst="rect">
            <a:avLst/>
          </a:prstGeom>
        </p:spPr>
      </p:pic>
      <p:sp>
        <p:nvSpPr>
          <p:cNvPr id="25" name="Segnaposto contenuto 4">
            <a:extLst>
              <a:ext uri="{FF2B5EF4-FFF2-40B4-BE49-F238E27FC236}">
                <a16:creationId xmlns:a16="http://schemas.microsoft.com/office/drawing/2014/main" id="{5A6C97AA-7993-4E78-A6D3-6070135EFF9B}"/>
              </a:ext>
            </a:extLst>
          </p:cNvPr>
          <p:cNvSpPr txBox="1">
            <a:spLocks/>
          </p:cNvSpPr>
          <p:nvPr/>
        </p:nvSpPr>
        <p:spPr>
          <a:xfrm>
            <a:off x="6776883" y="2367809"/>
            <a:ext cx="2367117" cy="3160721"/>
          </a:xfrm>
          <a:prstGeom prst="rect">
            <a:avLst/>
          </a:prstGeom>
        </p:spPr>
        <p:txBody>
          <a:bodyPr/>
          <a:lstStyle>
            <a:lvl1pPr marL="0" indent="0" algn="l" defTabSz="914400" rtl="0" eaLnBrk="1" latinLnBrk="0" hangingPunct="1">
              <a:lnSpc>
                <a:spcPct val="100000"/>
              </a:lnSpc>
              <a:spcBef>
                <a:spcPts val="1000"/>
              </a:spcBef>
              <a:buFont typeface="Arial" panose="020B0604020202020204" pitchFamily="34" charset="0"/>
              <a:buNone/>
              <a:defRPr sz="2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spc="3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500" dirty="0">
                <a:solidFill>
                  <a:srgbClr val="FF6600"/>
                </a:solidFill>
              </a:rPr>
              <a:t>Some more complex models</a:t>
            </a:r>
            <a:r>
              <a:rPr lang="en-US" sz="1500" dirty="0"/>
              <a:t> have been proposed during years, especially to be suitable for dealing with very long sequence or time series, such as </a:t>
            </a:r>
            <a:r>
              <a:rPr lang="en-US" sz="1500" b="1" dirty="0">
                <a:solidFill>
                  <a:srgbClr val="FF6600"/>
                </a:solidFill>
              </a:rPr>
              <a:t>LSTM</a:t>
            </a:r>
            <a:r>
              <a:rPr lang="en-US" sz="1500" dirty="0"/>
              <a:t> (Long Short Term Memory) or </a:t>
            </a:r>
            <a:r>
              <a:rPr lang="en-US" sz="1500" b="1" dirty="0">
                <a:solidFill>
                  <a:srgbClr val="FF6600"/>
                </a:solidFill>
              </a:rPr>
              <a:t>GRU</a:t>
            </a:r>
            <a:r>
              <a:rPr lang="en-US" sz="1500" dirty="0"/>
              <a:t> (Gated Recurrent Unit)</a:t>
            </a:r>
          </a:p>
          <a:p>
            <a:endParaRPr lang="en-US" sz="1500" dirty="0"/>
          </a:p>
        </p:txBody>
      </p:sp>
    </p:spTree>
    <p:extLst>
      <p:ext uri="{BB962C8B-B14F-4D97-AF65-F5344CB8AC3E}">
        <p14:creationId xmlns:p14="http://schemas.microsoft.com/office/powerpoint/2010/main" val="299382839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testo 4">
            <a:extLst>
              <a:ext uri="{FF2B5EF4-FFF2-40B4-BE49-F238E27FC236}">
                <a16:creationId xmlns:a16="http://schemas.microsoft.com/office/drawing/2014/main" id="{2DEDEAEB-2BD1-CA73-1426-4D4021079C41}"/>
              </a:ext>
            </a:extLst>
          </p:cNvPr>
          <p:cNvSpPr>
            <a:spLocks noGrp="1"/>
          </p:cNvSpPr>
          <p:nvPr>
            <p:ph type="body" sz="quarter" idx="13"/>
          </p:nvPr>
        </p:nvSpPr>
        <p:spPr/>
        <p:txBody>
          <a:bodyPr/>
          <a:lstStyle/>
          <a:p>
            <a:endParaRPr lang="it-IT"/>
          </a:p>
        </p:txBody>
      </p:sp>
      <p:sp>
        <p:nvSpPr>
          <p:cNvPr id="2" name="Titolo 1">
            <a:extLst>
              <a:ext uri="{FF2B5EF4-FFF2-40B4-BE49-F238E27FC236}">
                <a16:creationId xmlns:a16="http://schemas.microsoft.com/office/drawing/2014/main" id="{4C66E736-660A-406C-9B97-E676C98ACD99}"/>
              </a:ext>
            </a:extLst>
          </p:cNvPr>
          <p:cNvSpPr>
            <a:spLocks noGrp="1"/>
          </p:cNvSpPr>
          <p:nvPr>
            <p:ph type="title" idx="4294967295"/>
          </p:nvPr>
        </p:nvSpPr>
        <p:spPr>
          <a:xfrm>
            <a:off x="204788" y="1343025"/>
            <a:ext cx="8939212" cy="417513"/>
          </a:xfrm>
        </p:spPr>
        <p:txBody>
          <a:bodyPr>
            <a:normAutofit fontScale="90000"/>
          </a:bodyPr>
          <a:lstStyle/>
          <a:p>
            <a:r>
              <a:rPr lang="en-US" dirty="0"/>
              <a:t>Optimization: Model calibration and updating</a:t>
            </a:r>
          </a:p>
        </p:txBody>
      </p:sp>
      <p:pic>
        <p:nvPicPr>
          <p:cNvPr id="7" name="Immagine 6">
            <a:extLst>
              <a:ext uri="{FF2B5EF4-FFF2-40B4-BE49-F238E27FC236}">
                <a16:creationId xmlns:a16="http://schemas.microsoft.com/office/drawing/2014/main" id="{0A59C31A-5B61-4622-A010-935BE2EB9465}"/>
              </a:ext>
            </a:extLst>
          </p:cNvPr>
          <p:cNvPicPr>
            <a:picLocks noChangeAspect="1"/>
          </p:cNvPicPr>
          <p:nvPr/>
        </p:nvPicPr>
        <p:blipFill>
          <a:blip r:embed="rId2"/>
          <a:stretch>
            <a:fillRect/>
          </a:stretch>
        </p:blipFill>
        <p:spPr>
          <a:xfrm>
            <a:off x="4185893" y="1977329"/>
            <a:ext cx="4788501" cy="3217007"/>
          </a:xfrm>
          <a:prstGeom prst="rect">
            <a:avLst/>
          </a:prstGeom>
        </p:spPr>
      </p:pic>
      <mc:AlternateContent xmlns:mc="http://schemas.openxmlformats.org/markup-compatibility/2006">
        <mc:Choice xmlns:a14="http://schemas.microsoft.com/office/drawing/2010/main" Requires="a14">
          <p:sp>
            <p:nvSpPr>
              <p:cNvPr id="8" name="CasellaDiTesto 7">
                <a:extLst>
                  <a:ext uri="{FF2B5EF4-FFF2-40B4-BE49-F238E27FC236}">
                    <a16:creationId xmlns:a16="http://schemas.microsoft.com/office/drawing/2014/main" id="{C95B3DB1-AE30-4A70-9259-EBD60DEEFD64}"/>
                  </a:ext>
                </a:extLst>
              </p:cNvPr>
              <p:cNvSpPr txBox="1"/>
              <p:nvPr/>
            </p:nvSpPr>
            <p:spPr>
              <a:xfrm>
                <a:off x="250723" y="2037081"/>
                <a:ext cx="3841955" cy="1964640"/>
              </a:xfrm>
              <a:prstGeom prst="rect">
                <a:avLst/>
              </a:prstGeom>
              <a:noFill/>
            </p:spPr>
            <p:txBody>
              <a:bodyPr wrap="square" rtlCol="0">
                <a:spAutoFit/>
              </a:bodyPr>
              <a:lstStyle/>
              <a:p>
                <a:pPr marL="214313" indent="-214313">
                  <a:spcBef>
                    <a:spcPts val="450"/>
                  </a:spcBef>
                  <a:buFont typeface="Arial" panose="020B0604020202020204" pitchFamily="34" charset="0"/>
                  <a:buChar char="•"/>
                </a:pPr>
                <a:r>
                  <a:rPr lang="en-US" sz="1500" dirty="0"/>
                  <a:t>Foremost </a:t>
                </a:r>
                <a:r>
                  <a:rPr lang="en-US" sz="1500" b="1" dirty="0">
                    <a:solidFill>
                      <a:srgbClr val="0000FF"/>
                    </a:solidFill>
                  </a:rPr>
                  <a:t>Model parametrization</a:t>
                </a:r>
                <a:r>
                  <a:rPr lang="en-US" sz="1500" dirty="0"/>
                  <a:t>:</a:t>
                </a:r>
                <a:br>
                  <a:rPr lang="en-US" sz="1500" dirty="0"/>
                </a:br>
                <a:r>
                  <a:rPr lang="en-US" sz="1500" dirty="0"/>
                  <a:t>Defines Parameter </a:t>
                </a:r>
                <a14:m>
                  <m:oMath xmlns:m="http://schemas.openxmlformats.org/officeDocument/2006/math">
                    <m:r>
                      <a:rPr lang="it-IT" sz="1500" b="1" i="1">
                        <a:solidFill>
                          <a:srgbClr val="0000FF"/>
                        </a:solidFill>
                        <a:latin typeface="Cambria Math" panose="02040503050406030204" pitchFamily="18" charset="0"/>
                      </a:rPr>
                      <m:t>𝜽</m:t>
                    </m:r>
                  </m:oMath>
                </a14:m>
                <a:r>
                  <a:rPr lang="en-US" sz="1500" dirty="0"/>
                  <a:t> to be updated</a:t>
                </a:r>
              </a:p>
              <a:p>
                <a:pPr marL="214313" indent="-214313">
                  <a:spcBef>
                    <a:spcPts val="450"/>
                  </a:spcBef>
                  <a:buFont typeface="Arial" panose="020B0604020202020204" pitchFamily="34" charset="0"/>
                  <a:buChar char="•"/>
                </a:pPr>
                <a:r>
                  <a:rPr lang="en-US" sz="1500" dirty="0"/>
                  <a:t>Not all are directly observable </a:t>
                </a:r>
              </a:p>
              <a:p>
                <a:pPr marL="214313" indent="-214313">
                  <a:spcBef>
                    <a:spcPts val="450"/>
                  </a:spcBef>
                  <a:buFont typeface="Arial" panose="020B0604020202020204" pitchFamily="34" charset="0"/>
                  <a:buChar char="•"/>
                </a:pPr>
                <a:r>
                  <a:rPr lang="en-US" sz="1500" i="1" dirty="0">
                    <a:effectLst>
                      <a:outerShdw blurRad="38100" dist="38100" dir="2700000" algn="tl">
                        <a:srgbClr val="000000">
                          <a:alpha val="43137"/>
                        </a:srgbClr>
                      </a:outerShdw>
                    </a:effectLst>
                  </a:rPr>
                  <a:t>Deterministic Approaches</a:t>
                </a:r>
              </a:p>
              <a:p>
                <a:pPr marL="214313" indent="-214313">
                  <a:spcBef>
                    <a:spcPts val="450"/>
                  </a:spcBef>
                  <a:buFont typeface="Arial" panose="020B0604020202020204" pitchFamily="34" charset="0"/>
                  <a:buChar char="•"/>
                </a:pPr>
                <a:r>
                  <a:rPr lang="en-US" sz="1500" i="1" dirty="0">
                    <a:effectLst>
                      <a:outerShdw blurRad="38100" dist="38100" dir="2700000" algn="tl">
                        <a:srgbClr val="000000">
                          <a:alpha val="43137"/>
                        </a:srgbClr>
                      </a:outerShdw>
                    </a:effectLst>
                  </a:rPr>
                  <a:t>Probabilistic Approaches</a:t>
                </a:r>
                <a:br>
                  <a:rPr lang="en-US" sz="1500" dirty="0"/>
                </a:br>
                <a:r>
                  <a:rPr lang="en-US" sz="1500" dirty="0"/>
                  <a:t>i.e. Bayesian Updating</a:t>
                </a:r>
              </a:p>
              <a:p>
                <a:pPr marL="214313" indent="-214313">
                  <a:spcBef>
                    <a:spcPts val="450"/>
                  </a:spcBef>
                  <a:buFont typeface="Arial" panose="020B0604020202020204" pitchFamily="34" charset="0"/>
                  <a:buChar char="•"/>
                </a:pPr>
                <a:r>
                  <a:rPr lang="en-US" sz="1500" dirty="0"/>
                  <a:t>Observation may contains errors:</a:t>
                </a:r>
              </a:p>
            </p:txBody>
          </p:sp>
        </mc:Choice>
        <mc:Fallback>
          <p:sp>
            <p:nvSpPr>
              <p:cNvPr id="8" name="CasellaDiTesto 7">
                <a:extLst>
                  <a:ext uri="{FF2B5EF4-FFF2-40B4-BE49-F238E27FC236}">
                    <a16:creationId xmlns:a16="http://schemas.microsoft.com/office/drawing/2014/main" id="{C95B3DB1-AE30-4A70-9259-EBD60DEEFD64}"/>
                  </a:ext>
                </a:extLst>
              </p:cNvPr>
              <p:cNvSpPr txBox="1">
                <a:spLocks noRot="1" noChangeAspect="1" noMove="1" noResize="1" noEditPoints="1" noAdjustHandles="1" noChangeArrowheads="1" noChangeShapeType="1" noTextEdit="1"/>
              </p:cNvSpPr>
              <p:nvPr/>
            </p:nvSpPr>
            <p:spPr>
              <a:xfrm>
                <a:off x="250723" y="2037081"/>
                <a:ext cx="3841955" cy="1964640"/>
              </a:xfrm>
              <a:prstGeom prst="rect">
                <a:avLst/>
              </a:prstGeom>
              <a:blipFill>
                <a:blip r:embed="rId3"/>
                <a:stretch>
                  <a:fillRect l="-635" t="-621" b="-2795"/>
                </a:stretch>
              </a:blipFill>
            </p:spPr>
            <p:txBody>
              <a:bodyPr/>
              <a:lstStyle/>
              <a:p>
                <a:r>
                  <a:rPr lang="it-IT">
                    <a:noFill/>
                  </a:rPr>
                  <a:t> </a:t>
                </a:r>
              </a:p>
            </p:txBody>
          </p:sp>
        </mc:Fallback>
      </mc:AlternateContent>
      <p:pic>
        <p:nvPicPr>
          <p:cNvPr id="10" name="Immagine 9">
            <a:extLst>
              <a:ext uri="{FF2B5EF4-FFF2-40B4-BE49-F238E27FC236}">
                <a16:creationId xmlns:a16="http://schemas.microsoft.com/office/drawing/2014/main" id="{ECA193A0-9BA9-4681-8D21-068738FA924B}"/>
              </a:ext>
            </a:extLst>
          </p:cNvPr>
          <p:cNvPicPr>
            <a:picLocks noChangeAspect="1"/>
          </p:cNvPicPr>
          <p:nvPr/>
        </p:nvPicPr>
        <p:blipFill>
          <a:blip r:embed="rId4"/>
          <a:stretch>
            <a:fillRect/>
          </a:stretch>
        </p:blipFill>
        <p:spPr>
          <a:xfrm>
            <a:off x="482062" y="3986111"/>
            <a:ext cx="4324388" cy="1669617"/>
          </a:xfrm>
          <a:prstGeom prst="rect">
            <a:avLst/>
          </a:prstGeom>
        </p:spPr>
      </p:pic>
      <p:sp>
        <p:nvSpPr>
          <p:cNvPr id="11" name="CasellaDiTesto 10">
            <a:extLst>
              <a:ext uri="{FF2B5EF4-FFF2-40B4-BE49-F238E27FC236}">
                <a16:creationId xmlns:a16="http://schemas.microsoft.com/office/drawing/2014/main" id="{738AFB99-A788-4A6B-B7A6-AED44C111D3A}"/>
              </a:ext>
            </a:extLst>
          </p:cNvPr>
          <p:cNvSpPr txBox="1"/>
          <p:nvPr/>
        </p:nvSpPr>
        <p:spPr>
          <a:xfrm>
            <a:off x="135000" y="5796293"/>
            <a:ext cx="4333238" cy="230832"/>
          </a:xfrm>
          <a:prstGeom prst="rect">
            <a:avLst/>
          </a:prstGeom>
          <a:noFill/>
        </p:spPr>
        <p:txBody>
          <a:bodyPr wrap="none" rtlCol="0">
            <a:spAutoFit/>
          </a:bodyPr>
          <a:lstStyle/>
          <a:p>
            <a:r>
              <a:rPr lang="en-GB" sz="900" dirty="0">
                <a:solidFill>
                  <a:schemeClr val="bg1"/>
                </a:solidFill>
                <a:latin typeface="Arial" panose="020B0604020202020204" pitchFamily="34" charset="0"/>
              </a:rPr>
              <a:t>Goulet, J. A. (2020). </a:t>
            </a:r>
            <a:r>
              <a:rPr lang="en-GB" sz="900" i="1" dirty="0">
                <a:solidFill>
                  <a:schemeClr val="bg1"/>
                </a:solidFill>
                <a:latin typeface="Arial" panose="020B0604020202020204" pitchFamily="34" charset="0"/>
              </a:rPr>
              <a:t>Probabilistic machine learning for civil engineers</a:t>
            </a:r>
            <a:r>
              <a:rPr lang="en-GB" sz="900" dirty="0">
                <a:solidFill>
                  <a:schemeClr val="bg1"/>
                </a:solidFill>
                <a:latin typeface="Arial" panose="020B0604020202020204" pitchFamily="34" charset="0"/>
              </a:rPr>
              <a:t>. MIT Press.</a:t>
            </a:r>
            <a:endParaRPr lang="en-GB" sz="900" dirty="0">
              <a:solidFill>
                <a:schemeClr val="bg1"/>
              </a:solidFill>
            </a:endParaRPr>
          </a:p>
        </p:txBody>
      </p:sp>
    </p:spTree>
    <p:extLst>
      <p:ext uri="{BB962C8B-B14F-4D97-AF65-F5344CB8AC3E}">
        <p14:creationId xmlns:p14="http://schemas.microsoft.com/office/powerpoint/2010/main" val="297675247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034" name="Object 2"/>
          <p:cNvGraphicFramePr>
            <a:graphicFrameLocks noChangeAspect="1"/>
          </p:cNvGraphicFramePr>
          <p:nvPr/>
        </p:nvGraphicFramePr>
        <p:xfrm>
          <a:off x="662562" y="2650386"/>
          <a:ext cx="3638715" cy="2609929"/>
        </p:xfrm>
        <a:graphic>
          <a:graphicData uri="http://schemas.openxmlformats.org/presentationml/2006/ole">
            <mc:AlternateContent xmlns:mc="http://schemas.openxmlformats.org/markup-compatibility/2006">
              <mc:Choice xmlns:v="urn:schemas-microsoft-com:vml" Requires="v">
                <p:oleObj name="Equation" r:id="rId3" imgW="1422360" imgH="1091880" progId="Equation.DSMT4">
                  <p:embed/>
                </p:oleObj>
              </mc:Choice>
              <mc:Fallback>
                <p:oleObj name="Equation" r:id="rId3" imgW="1422360" imgH="1091880" progId="Equation.DSMT4">
                  <p:embed/>
                  <p:pic>
                    <p:nvPicPr>
                      <p:cNvPr id="44034"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2562" y="2650386"/>
                        <a:ext cx="3638715" cy="2609929"/>
                      </a:xfrm>
                      <a:prstGeom prst="rect">
                        <a:avLst/>
                      </a:prstGeom>
                      <a:solidFill>
                        <a:schemeClr val="tx1">
                          <a:alpha val="10000"/>
                        </a:schemeClr>
                      </a:solidFill>
                    </p:spPr>
                  </p:pic>
                </p:oleObj>
              </mc:Fallback>
            </mc:AlternateContent>
          </a:graphicData>
        </a:graphic>
      </p:graphicFrame>
      <p:graphicFrame>
        <p:nvGraphicFramePr>
          <p:cNvPr id="9" name="Segnaposto contenuto 27"/>
          <p:cNvGraphicFramePr>
            <a:graphicFrameLocks/>
          </p:cNvGraphicFramePr>
          <p:nvPr/>
        </p:nvGraphicFramePr>
        <p:xfrm>
          <a:off x="5265243" y="3391600"/>
          <a:ext cx="3216195" cy="179615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6" name="Elemento grafico 5" descr="Strumenti">
            <a:extLst>
              <a:ext uri="{FF2B5EF4-FFF2-40B4-BE49-F238E27FC236}">
                <a16:creationId xmlns:a16="http://schemas.microsoft.com/office/drawing/2014/main" id="{B24F58EA-FDD4-4C4F-8C2E-0DB54187C6AA}"/>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006753" y="2496280"/>
            <a:ext cx="828644" cy="828644"/>
          </a:xfrm>
          <a:prstGeom prst="rect">
            <a:avLst/>
          </a:prstGeom>
        </p:spPr>
      </p:pic>
      <p:sp>
        <p:nvSpPr>
          <p:cNvPr id="7" name="CasellaDiTesto 6">
            <a:extLst>
              <a:ext uri="{FF2B5EF4-FFF2-40B4-BE49-F238E27FC236}">
                <a16:creationId xmlns:a16="http://schemas.microsoft.com/office/drawing/2014/main" id="{7D568315-30EB-41D6-8C73-84E7AA5E339E}"/>
              </a:ext>
            </a:extLst>
          </p:cNvPr>
          <p:cNvSpPr txBox="1"/>
          <p:nvPr/>
        </p:nvSpPr>
        <p:spPr>
          <a:xfrm>
            <a:off x="6835397" y="2613737"/>
            <a:ext cx="955133" cy="553998"/>
          </a:xfrm>
          <a:prstGeom prst="rect">
            <a:avLst/>
          </a:prstGeom>
          <a:noFill/>
        </p:spPr>
        <p:txBody>
          <a:bodyPr wrap="none" rtlCol="0">
            <a:spAutoFit/>
          </a:bodyPr>
          <a:lstStyle/>
          <a:p>
            <a:r>
              <a:rPr lang="en-US" sz="3000"/>
              <a:t>tools</a:t>
            </a:r>
            <a:endParaRPr lang="en-US" sz="3000" dirty="0"/>
          </a:p>
        </p:txBody>
      </p:sp>
      <p:sp>
        <p:nvSpPr>
          <p:cNvPr id="4" name="Ovale 3">
            <a:extLst>
              <a:ext uri="{FF2B5EF4-FFF2-40B4-BE49-F238E27FC236}">
                <a16:creationId xmlns:a16="http://schemas.microsoft.com/office/drawing/2014/main" id="{868987C8-0536-418E-8F63-DFE9649FAE93}"/>
              </a:ext>
            </a:extLst>
          </p:cNvPr>
          <p:cNvSpPr/>
          <p:nvPr/>
        </p:nvSpPr>
        <p:spPr>
          <a:xfrm>
            <a:off x="1503428" y="2614107"/>
            <a:ext cx="882968" cy="741213"/>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cxnSp>
        <p:nvCxnSpPr>
          <p:cNvPr id="8" name="Connettore curvo 7">
            <a:extLst>
              <a:ext uri="{FF2B5EF4-FFF2-40B4-BE49-F238E27FC236}">
                <a16:creationId xmlns:a16="http://schemas.microsoft.com/office/drawing/2014/main" id="{5FD14656-FC80-40D9-8A31-63C733806E24}"/>
              </a:ext>
            </a:extLst>
          </p:cNvPr>
          <p:cNvCxnSpPr>
            <a:cxnSpLocks/>
            <a:stCxn id="4" idx="0"/>
            <a:endCxn id="10" idx="1"/>
          </p:cNvCxnSpPr>
          <p:nvPr/>
        </p:nvCxnSpPr>
        <p:spPr>
          <a:xfrm rot="5400000" flipH="1" flipV="1">
            <a:off x="2276512" y="1735109"/>
            <a:ext cx="547399" cy="1210599"/>
          </a:xfrm>
          <a:prstGeom prst="curvedConnector2">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0" name="CasellaDiTesto 9">
            <a:extLst>
              <a:ext uri="{FF2B5EF4-FFF2-40B4-BE49-F238E27FC236}">
                <a16:creationId xmlns:a16="http://schemas.microsoft.com/office/drawing/2014/main" id="{E16CDD03-3F24-4C4C-BB0D-A97E0843ADC0}"/>
              </a:ext>
            </a:extLst>
          </p:cNvPr>
          <p:cNvSpPr txBox="1"/>
          <p:nvPr/>
        </p:nvSpPr>
        <p:spPr>
          <a:xfrm>
            <a:off x="3155511" y="1835875"/>
            <a:ext cx="2531655" cy="461665"/>
          </a:xfrm>
          <a:prstGeom prst="rect">
            <a:avLst/>
          </a:prstGeom>
          <a:noFill/>
        </p:spPr>
        <p:txBody>
          <a:bodyPr wrap="none" rtlCol="0">
            <a:spAutoFit/>
          </a:bodyPr>
          <a:lstStyle/>
          <a:p>
            <a:r>
              <a:rPr lang="en-US" sz="2400">
                <a:solidFill>
                  <a:srgbClr val="C00000"/>
                </a:solidFill>
              </a:rPr>
              <a:t>Objective Function</a:t>
            </a:r>
            <a:endParaRPr lang="en-US" sz="2400" dirty="0">
              <a:solidFill>
                <a:srgbClr val="C00000"/>
              </a:solidFill>
            </a:endParaRPr>
          </a:p>
        </p:txBody>
      </p:sp>
      <p:sp>
        <p:nvSpPr>
          <p:cNvPr id="13" name="Ovale 12">
            <a:extLst>
              <a:ext uri="{FF2B5EF4-FFF2-40B4-BE49-F238E27FC236}">
                <a16:creationId xmlns:a16="http://schemas.microsoft.com/office/drawing/2014/main" id="{11E52E28-CBEE-4C08-B7D9-D7EDF9F413EC}"/>
              </a:ext>
            </a:extLst>
          </p:cNvPr>
          <p:cNvSpPr/>
          <p:nvPr/>
        </p:nvSpPr>
        <p:spPr>
          <a:xfrm>
            <a:off x="340426" y="3403810"/>
            <a:ext cx="882968" cy="1151570"/>
          </a:xfrm>
          <a:prstGeom prst="ellipse">
            <a:avLst/>
          </a:prstGeom>
          <a:noFill/>
          <a:ln w="571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4" name="Ovale 13">
            <a:extLst>
              <a:ext uri="{FF2B5EF4-FFF2-40B4-BE49-F238E27FC236}">
                <a16:creationId xmlns:a16="http://schemas.microsoft.com/office/drawing/2014/main" id="{7AE793F0-B2C2-495D-8208-3DE8519B4D8F}"/>
              </a:ext>
            </a:extLst>
          </p:cNvPr>
          <p:cNvSpPr/>
          <p:nvPr/>
        </p:nvSpPr>
        <p:spPr>
          <a:xfrm>
            <a:off x="494731" y="4651673"/>
            <a:ext cx="619694" cy="608642"/>
          </a:xfrm>
          <a:prstGeom prst="ellipse">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cxnSp>
        <p:nvCxnSpPr>
          <p:cNvPr id="15" name="Connettore curvo 14">
            <a:extLst>
              <a:ext uri="{FF2B5EF4-FFF2-40B4-BE49-F238E27FC236}">
                <a16:creationId xmlns:a16="http://schemas.microsoft.com/office/drawing/2014/main" id="{2C509EA1-4124-4A94-A329-59AADFD027D0}"/>
              </a:ext>
            </a:extLst>
          </p:cNvPr>
          <p:cNvCxnSpPr>
            <a:cxnSpLocks/>
          </p:cNvCxnSpPr>
          <p:nvPr/>
        </p:nvCxnSpPr>
        <p:spPr>
          <a:xfrm>
            <a:off x="781909" y="5260315"/>
            <a:ext cx="900752" cy="255569"/>
          </a:xfrm>
          <a:prstGeom prst="curvedConnector3">
            <a:avLst>
              <a:gd name="adj1" fmla="val 2034"/>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6" name="CasellaDiTesto 15">
            <a:extLst>
              <a:ext uri="{FF2B5EF4-FFF2-40B4-BE49-F238E27FC236}">
                <a16:creationId xmlns:a16="http://schemas.microsoft.com/office/drawing/2014/main" id="{D28C467C-1428-44AC-A370-A2DAB28B80F1}"/>
              </a:ext>
            </a:extLst>
          </p:cNvPr>
          <p:cNvSpPr txBox="1"/>
          <p:nvPr/>
        </p:nvSpPr>
        <p:spPr>
          <a:xfrm>
            <a:off x="1679612" y="5278455"/>
            <a:ext cx="3324468" cy="461665"/>
          </a:xfrm>
          <a:prstGeom prst="rect">
            <a:avLst/>
          </a:prstGeom>
          <a:noFill/>
        </p:spPr>
        <p:txBody>
          <a:bodyPr wrap="square" rtlCol="0">
            <a:spAutoFit/>
          </a:bodyPr>
          <a:lstStyle/>
          <a:p>
            <a:r>
              <a:rPr lang="en-US" sz="2400">
                <a:solidFill>
                  <a:srgbClr val="00B050"/>
                </a:solidFill>
              </a:rPr>
              <a:t>Design Vector</a:t>
            </a:r>
            <a:endParaRPr lang="en-US" sz="2400" dirty="0">
              <a:solidFill>
                <a:srgbClr val="00B050"/>
              </a:solidFill>
            </a:endParaRPr>
          </a:p>
        </p:txBody>
      </p:sp>
      <p:sp>
        <p:nvSpPr>
          <p:cNvPr id="3" name="Segnaposto testo 2">
            <a:extLst>
              <a:ext uri="{FF2B5EF4-FFF2-40B4-BE49-F238E27FC236}">
                <a16:creationId xmlns:a16="http://schemas.microsoft.com/office/drawing/2014/main" id="{E9653A2B-92B8-0306-36F0-E7C85BD0A976}"/>
              </a:ext>
            </a:extLst>
          </p:cNvPr>
          <p:cNvSpPr>
            <a:spLocks noGrp="1"/>
          </p:cNvSpPr>
          <p:nvPr>
            <p:ph type="body" sz="quarter" idx="13"/>
          </p:nvPr>
        </p:nvSpPr>
        <p:spPr/>
        <p:txBody>
          <a:bodyPr/>
          <a:lstStyle/>
          <a:p>
            <a:endParaRPr lang="it-IT"/>
          </a:p>
        </p:txBody>
      </p:sp>
      <p:sp>
        <p:nvSpPr>
          <p:cNvPr id="2" name="Titolo 1">
            <a:extLst>
              <a:ext uri="{FF2B5EF4-FFF2-40B4-BE49-F238E27FC236}">
                <a16:creationId xmlns:a16="http://schemas.microsoft.com/office/drawing/2014/main" id="{0F71AAF3-9D03-4E05-8F7C-BE9707708339}"/>
              </a:ext>
            </a:extLst>
          </p:cNvPr>
          <p:cNvSpPr>
            <a:spLocks noGrp="1"/>
          </p:cNvSpPr>
          <p:nvPr>
            <p:ph type="title" idx="4294967295"/>
          </p:nvPr>
        </p:nvSpPr>
        <p:spPr>
          <a:xfrm>
            <a:off x="204788" y="1343025"/>
            <a:ext cx="8939212" cy="457200"/>
          </a:xfrm>
        </p:spPr>
        <p:txBody>
          <a:bodyPr>
            <a:normAutofit fontScale="90000"/>
          </a:bodyPr>
          <a:lstStyle/>
          <a:p>
            <a:r>
              <a:rPr lang="en-US"/>
              <a:t>Constrained Optimization Problems</a:t>
            </a:r>
            <a:endParaRPr lang="en-US" dirty="0"/>
          </a:p>
        </p:txBody>
      </p:sp>
    </p:spTree>
    <p:extLst>
      <p:ext uri="{BB962C8B-B14F-4D97-AF65-F5344CB8AC3E}">
        <p14:creationId xmlns:p14="http://schemas.microsoft.com/office/powerpoint/2010/main" val="41882996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p:cNvSpPr>
            <a:spLocks noGrp="1"/>
          </p:cNvSpPr>
          <p:nvPr>
            <p:ph type="sldNum" sz="quarter" idx="15"/>
          </p:nvPr>
        </p:nvSpPr>
        <p:spPr/>
        <p:txBody>
          <a:bodyPr/>
          <a:lstStyle/>
          <a:p>
            <a:fld id="{9E8DEEB6-3209-463D-BA3E-D0F43F0ED0E4}" type="slidenum">
              <a:rPr lang="it-IT" smtClean="0"/>
              <a:pPr/>
              <a:t>5</a:t>
            </a:fld>
            <a:endParaRPr lang="it-IT" dirty="0"/>
          </a:p>
        </p:txBody>
      </p:sp>
      <p:pic>
        <p:nvPicPr>
          <p:cNvPr id="6146" name="Picture 2" descr="The Engineering Design Process or The Scientific Method — Carly and Ada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32074" y="1755502"/>
            <a:ext cx="3726916" cy="3726916"/>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What Is The Scope For Civil Engineers After Graduation? - KopyKitab Blo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7979" y="2256906"/>
            <a:ext cx="2638253" cy="2638254"/>
          </a:xfrm>
          <a:prstGeom prst="rect">
            <a:avLst/>
          </a:prstGeom>
          <a:noFill/>
          <a:extLst>
            <a:ext uri="{909E8E84-426E-40DD-AFC4-6F175D3DCCD1}">
              <a14:hiddenFill xmlns:a14="http://schemas.microsoft.com/office/drawing/2010/main">
                <a:solidFill>
                  <a:srgbClr val="FFFFFF"/>
                </a:solidFill>
              </a14:hiddenFill>
            </a:ext>
          </a:extLst>
        </p:spPr>
      </p:pic>
      <p:pic>
        <p:nvPicPr>
          <p:cNvPr id="6154" name="Picture 10" descr="Ferrari F40, il suo creatore Nicola Materazzi si è spento a 83 anni - News  - Automoto.i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1222" y="2877243"/>
            <a:ext cx="2526824" cy="13206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018661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ma 5">
            <a:extLst>
              <a:ext uri="{FF2B5EF4-FFF2-40B4-BE49-F238E27FC236}">
                <a16:creationId xmlns:a16="http://schemas.microsoft.com/office/drawing/2014/main" id="{4D5B42D8-0088-44AA-9294-C322719CF747}"/>
              </a:ext>
            </a:extLst>
          </p:cNvPr>
          <p:cNvGraphicFramePr/>
          <p:nvPr/>
        </p:nvGraphicFramePr>
        <p:xfrm>
          <a:off x="1791462" y="1755967"/>
          <a:ext cx="6096000" cy="37001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Elemento grafico 4" descr="Strumenti">
            <a:extLst>
              <a:ext uri="{FF2B5EF4-FFF2-40B4-BE49-F238E27FC236}">
                <a16:creationId xmlns:a16="http://schemas.microsoft.com/office/drawing/2014/main" id="{352B2F97-C758-4BEF-9E2C-7D11E62BAAAF}"/>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98385" y="3029700"/>
            <a:ext cx="828644" cy="828644"/>
          </a:xfrm>
          <a:prstGeom prst="rect">
            <a:avLst/>
          </a:prstGeom>
        </p:spPr>
      </p:pic>
      <p:sp>
        <p:nvSpPr>
          <p:cNvPr id="7" name="CasellaDiTesto 6">
            <a:extLst>
              <a:ext uri="{FF2B5EF4-FFF2-40B4-BE49-F238E27FC236}">
                <a16:creationId xmlns:a16="http://schemas.microsoft.com/office/drawing/2014/main" id="{C499E1DD-CCBC-474D-8466-10D1A4FAF5E6}"/>
              </a:ext>
            </a:extLst>
          </p:cNvPr>
          <p:cNvSpPr txBox="1"/>
          <p:nvPr/>
        </p:nvSpPr>
        <p:spPr>
          <a:xfrm>
            <a:off x="1148111" y="3163543"/>
            <a:ext cx="955133" cy="553998"/>
          </a:xfrm>
          <a:prstGeom prst="rect">
            <a:avLst/>
          </a:prstGeom>
          <a:noFill/>
        </p:spPr>
        <p:txBody>
          <a:bodyPr wrap="none" rtlCol="0">
            <a:spAutoFit/>
          </a:bodyPr>
          <a:lstStyle/>
          <a:p>
            <a:r>
              <a:rPr lang="en-US" sz="3000"/>
              <a:t>tools</a:t>
            </a:r>
            <a:endParaRPr lang="en-US" sz="3000" dirty="0"/>
          </a:p>
        </p:txBody>
      </p:sp>
      <p:sp>
        <p:nvSpPr>
          <p:cNvPr id="2" name="Segnaposto testo 1">
            <a:extLst>
              <a:ext uri="{FF2B5EF4-FFF2-40B4-BE49-F238E27FC236}">
                <a16:creationId xmlns:a16="http://schemas.microsoft.com/office/drawing/2014/main" id="{720D01A7-8A43-1CE8-1043-C483CD528AEC}"/>
              </a:ext>
            </a:extLst>
          </p:cNvPr>
          <p:cNvSpPr>
            <a:spLocks noGrp="1"/>
          </p:cNvSpPr>
          <p:nvPr>
            <p:ph type="body" sz="quarter" idx="13"/>
          </p:nvPr>
        </p:nvSpPr>
        <p:spPr/>
        <p:txBody>
          <a:bodyPr/>
          <a:lstStyle/>
          <a:p>
            <a:endParaRPr lang="it-IT"/>
          </a:p>
        </p:txBody>
      </p:sp>
    </p:spTree>
    <p:extLst>
      <p:ext uri="{BB962C8B-B14F-4D97-AF65-F5344CB8AC3E}">
        <p14:creationId xmlns:p14="http://schemas.microsoft.com/office/powerpoint/2010/main" val="142236934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ttangolo 15">
            <a:extLst>
              <a:ext uri="{FF2B5EF4-FFF2-40B4-BE49-F238E27FC236}">
                <a16:creationId xmlns:a16="http://schemas.microsoft.com/office/drawing/2014/main" id="{D3A74E3D-A268-439A-92C3-8BD8CB0E34B6}"/>
              </a:ext>
            </a:extLst>
          </p:cNvPr>
          <p:cNvSpPr/>
          <p:nvPr/>
        </p:nvSpPr>
        <p:spPr>
          <a:xfrm>
            <a:off x="7721582" y="5819190"/>
            <a:ext cx="347151" cy="525659"/>
          </a:xfrm>
          <a:prstGeom prst="rect">
            <a:avLst/>
          </a:prstGeom>
          <a:noFill/>
          <a:ln>
            <a:noFill/>
          </a:ln>
          <a:effectLst>
            <a:softEdge rad="31750"/>
          </a:effectLst>
        </p:spPr>
        <p:style>
          <a:lnRef idx="2">
            <a:schemeClr val="dk1"/>
          </a:lnRef>
          <a:fillRef idx="1">
            <a:schemeClr val="lt1"/>
          </a:fillRef>
          <a:effectRef idx="0">
            <a:schemeClr val="dk1"/>
          </a:effectRef>
          <a:fontRef idx="minor">
            <a:schemeClr val="dk1"/>
          </a:fontRef>
        </p:style>
        <p:txBody>
          <a:bodyPr rtlCol="0" anchor="ctr"/>
          <a:lstStyle/>
          <a:p>
            <a:pPr algn="ctr"/>
            <a:r>
              <a:rPr lang="en-US" sz="1350"/>
              <a:t>…</a:t>
            </a:r>
            <a:endParaRPr lang="en-US" sz="1350" dirty="0"/>
          </a:p>
        </p:txBody>
      </p:sp>
      <p:pic>
        <p:nvPicPr>
          <p:cNvPr id="7" name="Picture 2" descr="http://www.bbc.co.uk/iplayer/images/episode/p0022nyy_640_360.jpg">
            <a:extLst>
              <a:ext uri="{FF2B5EF4-FFF2-40B4-BE49-F238E27FC236}">
                <a16:creationId xmlns:a16="http://schemas.microsoft.com/office/drawing/2014/main" id="{74CCCDAE-9287-4135-B384-2BD5657464A7}"/>
              </a:ext>
            </a:extLst>
          </p:cNvPr>
          <p:cNvPicPr>
            <a:picLocks noChangeAspect="1" noChangeArrowheads="1"/>
          </p:cNvPicPr>
          <p:nvPr/>
        </p:nvPicPr>
        <p:blipFill>
          <a:blip r:embed="rId2" cstate="print"/>
          <a:srcRect/>
          <a:stretch>
            <a:fillRect/>
          </a:stretch>
        </p:blipFill>
        <p:spPr bwMode="auto">
          <a:xfrm>
            <a:off x="847711" y="4007751"/>
            <a:ext cx="3997002" cy="2342483"/>
          </a:xfrm>
          <a:prstGeom prst="rect">
            <a:avLst/>
          </a:prstGeom>
          <a:noFill/>
        </p:spPr>
      </p:pic>
      <p:sp>
        <p:nvSpPr>
          <p:cNvPr id="5" name="Segnaposto contenuto 4">
            <a:extLst>
              <a:ext uri="{FF2B5EF4-FFF2-40B4-BE49-F238E27FC236}">
                <a16:creationId xmlns:a16="http://schemas.microsoft.com/office/drawing/2014/main" id="{45D667B2-CFF6-4307-A245-6FA58519E3D3}"/>
              </a:ext>
            </a:extLst>
          </p:cNvPr>
          <p:cNvSpPr>
            <a:spLocks noGrp="1"/>
          </p:cNvSpPr>
          <p:nvPr>
            <p:ph type="body" sz="quarter" idx="13"/>
          </p:nvPr>
        </p:nvSpPr>
        <p:spPr/>
        <p:txBody>
          <a:bodyPr/>
          <a:lstStyle/>
          <a:p>
            <a:pPr algn="just">
              <a:buFont typeface="Wingdings" panose="05000000000000000000" pitchFamily="2" charset="2"/>
              <a:buChar char="§"/>
            </a:pPr>
            <a:r>
              <a:rPr lang="en-US" dirty="0"/>
              <a:t>Evolutionary computation simulates </a:t>
            </a:r>
            <a:r>
              <a:rPr lang="en-US" b="1" dirty="0"/>
              <a:t>Darwinian Evolution’s Theory</a:t>
            </a:r>
            <a:r>
              <a:rPr lang="en-US" dirty="0"/>
              <a:t> on a computer. The result of such a simulation is a  series of optimization algorithms, usually based on a simple set of rules. Optimization iteratively improves the quality of solutions until an optimal, or at least feasible, solution is found.</a:t>
            </a:r>
          </a:p>
          <a:p>
            <a:endParaRPr lang="en-US" dirty="0"/>
          </a:p>
          <a:p>
            <a:endParaRPr lang="en-US" dirty="0"/>
          </a:p>
        </p:txBody>
      </p:sp>
      <p:sp>
        <p:nvSpPr>
          <p:cNvPr id="2" name="Titolo 1">
            <a:extLst>
              <a:ext uri="{FF2B5EF4-FFF2-40B4-BE49-F238E27FC236}">
                <a16:creationId xmlns:a16="http://schemas.microsoft.com/office/drawing/2014/main" id="{57AC81EC-B01A-48DB-8EC1-184AB12545C7}"/>
              </a:ext>
            </a:extLst>
          </p:cNvPr>
          <p:cNvSpPr>
            <a:spLocks noGrp="1"/>
          </p:cNvSpPr>
          <p:nvPr>
            <p:ph type="title" idx="4294967295"/>
          </p:nvPr>
        </p:nvSpPr>
        <p:spPr>
          <a:xfrm>
            <a:off x="0" y="365125"/>
            <a:ext cx="7886700" cy="1325563"/>
          </a:xfrm>
        </p:spPr>
        <p:txBody>
          <a:bodyPr/>
          <a:lstStyle/>
          <a:p>
            <a:r>
              <a:rPr lang="en-US" dirty="0"/>
              <a:t>Evolutionary computation</a:t>
            </a:r>
          </a:p>
        </p:txBody>
      </p:sp>
      <p:sp>
        <p:nvSpPr>
          <p:cNvPr id="8" name="Rettangolo 7">
            <a:extLst>
              <a:ext uri="{FF2B5EF4-FFF2-40B4-BE49-F238E27FC236}">
                <a16:creationId xmlns:a16="http://schemas.microsoft.com/office/drawing/2014/main" id="{6D2DACCC-A941-48EB-B85C-B43D222ABCE2}"/>
              </a:ext>
            </a:extLst>
          </p:cNvPr>
          <p:cNvSpPr/>
          <p:nvPr/>
        </p:nvSpPr>
        <p:spPr>
          <a:xfrm>
            <a:off x="4744860" y="4201365"/>
            <a:ext cx="1171895" cy="525659"/>
          </a:xfrm>
          <a:prstGeom prst="rect">
            <a:avLst/>
          </a:prstGeom>
          <a:noFill/>
          <a:ln>
            <a:noFill/>
          </a:ln>
          <a:effectLst>
            <a:softEdge rad="31750"/>
          </a:effectLst>
        </p:spPr>
        <p:style>
          <a:lnRef idx="2">
            <a:schemeClr val="dk1"/>
          </a:lnRef>
          <a:fillRef idx="1">
            <a:schemeClr val="lt1"/>
          </a:fillRef>
          <a:effectRef idx="0">
            <a:schemeClr val="dk1"/>
          </a:effectRef>
          <a:fontRef idx="minor">
            <a:schemeClr val="dk1"/>
          </a:fontRef>
        </p:style>
        <p:txBody>
          <a:bodyPr rtlCol="0" anchor="ctr"/>
          <a:lstStyle/>
          <a:p>
            <a:pPr algn="ctr"/>
            <a:r>
              <a:rPr lang="en-US" sz="1350"/>
              <a:t>First random population</a:t>
            </a:r>
            <a:endParaRPr lang="en-US" sz="1350" dirty="0"/>
          </a:p>
        </p:txBody>
      </p:sp>
      <p:sp>
        <p:nvSpPr>
          <p:cNvPr id="9" name="Rettangolo 8">
            <a:extLst>
              <a:ext uri="{FF2B5EF4-FFF2-40B4-BE49-F238E27FC236}">
                <a16:creationId xmlns:a16="http://schemas.microsoft.com/office/drawing/2014/main" id="{9F34AD05-CE05-4A06-8088-18B079DA8F61}"/>
              </a:ext>
            </a:extLst>
          </p:cNvPr>
          <p:cNvSpPr/>
          <p:nvPr/>
        </p:nvSpPr>
        <p:spPr>
          <a:xfrm>
            <a:off x="5608534" y="4827780"/>
            <a:ext cx="1171895" cy="525659"/>
          </a:xfrm>
          <a:prstGeom prst="rect">
            <a:avLst/>
          </a:prstGeom>
          <a:noFill/>
          <a:ln>
            <a:noFill/>
          </a:ln>
          <a:effectLst>
            <a:softEdge rad="31750"/>
          </a:effectLst>
        </p:spPr>
        <p:style>
          <a:lnRef idx="2">
            <a:schemeClr val="dk1"/>
          </a:lnRef>
          <a:fillRef idx="1">
            <a:schemeClr val="lt1"/>
          </a:fillRef>
          <a:effectRef idx="0">
            <a:schemeClr val="dk1"/>
          </a:effectRef>
          <a:fontRef idx="minor">
            <a:schemeClr val="dk1"/>
          </a:fontRef>
        </p:style>
        <p:txBody>
          <a:bodyPr rtlCol="0" anchor="ctr"/>
          <a:lstStyle/>
          <a:p>
            <a:pPr algn="ctr"/>
            <a:r>
              <a:rPr lang="en-US" sz="1350"/>
              <a:t>Evolved population</a:t>
            </a:r>
            <a:endParaRPr lang="en-US" sz="1350" dirty="0"/>
          </a:p>
        </p:txBody>
      </p:sp>
      <p:sp>
        <p:nvSpPr>
          <p:cNvPr id="10" name="Rettangolo 9">
            <a:extLst>
              <a:ext uri="{FF2B5EF4-FFF2-40B4-BE49-F238E27FC236}">
                <a16:creationId xmlns:a16="http://schemas.microsoft.com/office/drawing/2014/main" id="{030A6325-CCB5-41A4-9BB2-2FD3A2452E7B}"/>
              </a:ext>
            </a:extLst>
          </p:cNvPr>
          <p:cNvSpPr/>
          <p:nvPr/>
        </p:nvSpPr>
        <p:spPr>
          <a:xfrm>
            <a:off x="6309453" y="5416082"/>
            <a:ext cx="1171895" cy="525659"/>
          </a:xfrm>
          <a:prstGeom prst="rect">
            <a:avLst/>
          </a:prstGeom>
          <a:noFill/>
          <a:ln>
            <a:noFill/>
          </a:ln>
          <a:effectLst>
            <a:softEdge rad="31750"/>
          </a:effectLst>
        </p:spPr>
        <p:style>
          <a:lnRef idx="2">
            <a:schemeClr val="dk1"/>
          </a:lnRef>
          <a:fillRef idx="1">
            <a:schemeClr val="lt1"/>
          </a:fillRef>
          <a:effectRef idx="0">
            <a:schemeClr val="dk1"/>
          </a:effectRef>
          <a:fontRef idx="minor">
            <a:schemeClr val="dk1"/>
          </a:fontRef>
        </p:style>
        <p:txBody>
          <a:bodyPr rtlCol="0" anchor="ctr"/>
          <a:lstStyle/>
          <a:p>
            <a:pPr algn="ctr"/>
            <a:r>
              <a:rPr lang="en-US" sz="1350"/>
              <a:t>Evolved population</a:t>
            </a:r>
            <a:endParaRPr lang="en-US" sz="1350" dirty="0"/>
          </a:p>
        </p:txBody>
      </p:sp>
      <p:pic>
        <p:nvPicPr>
          <p:cNvPr id="12" name="Elemento grafico 11" descr="Freccia, rotazione a destra">
            <a:extLst>
              <a:ext uri="{FF2B5EF4-FFF2-40B4-BE49-F238E27FC236}">
                <a16:creationId xmlns:a16="http://schemas.microsoft.com/office/drawing/2014/main" id="{354D93DC-BA5D-4544-A4B8-90E7C96684C3}"/>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16607" y="4246964"/>
            <a:ext cx="685800" cy="685800"/>
          </a:xfrm>
          <a:prstGeom prst="rect">
            <a:avLst/>
          </a:prstGeom>
        </p:spPr>
      </p:pic>
      <p:pic>
        <p:nvPicPr>
          <p:cNvPr id="13" name="Elemento grafico 12" descr="Freccia, rotazione a destra">
            <a:extLst>
              <a:ext uri="{FF2B5EF4-FFF2-40B4-BE49-F238E27FC236}">
                <a16:creationId xmlns:a16="http://schemas.microsoft.com/office/drawing/2014/main" id="{A0D4B04A-F164-4261-A585-0F3281A84688}"/>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702407" y="4784197"/>
            <a:ext cx="685800" cy="685800"/>
          </a:xfrm>
          <a:prstGeom prst="rect">
            <a:avLst/>
          </a:prstGeom>
        </p:spPr>
      </p:pic>
      <p:pic>
        <p:nvPicPr>
          <p:cNvPr id="15" name="Elemento grafico 14" descr="Freccia, rotazione a destra">
            <a:extLst>
              <a:ext uri="{FF2B5EF4-FFF2-40B4-BE49-F238E27FC236}">
                <a16:creationId xmlns:a16="http://schemas.microsoft.com/office/drawing/2014/main" id="{2D34B637-7E87-448F-8F8D-4E7DD0FAD161}"/>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382933" y="5336011"/>
            <a:ext cx="685800" cy="685800"/>
          </a:xfrm>
          <a:prstGeom prst="rect">
            <a:avLst/>
          </a:prstGeom>
        </p:spPr>
      </p:pic>
    </p:spTree>
    <p:extLst>
      <p:ext uri="{BB962C8B-B14F-4D97-AF65-F5344CB8AC3E}">
        <p14:creationId xmlns:p14="http://schemas.microsoft.com/office/powerpoint/2010/main" val="315088614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egnaposto contenuto 12"/>
          <p:cNvSpPr txBox="1">
            <a:spLocks/>
          </p:cNvSpPr>
          <p:nvPr/>
        </p:nvSpPr>
        <p:spPr bwMode="auto">
          <a:xfrm>
            <a:off x="1339950" y="1268759"/>
            <a:ext cx="6643688"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82563" indent="-182563"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20000"/>
              </a:spcBef>
              <a:buClr>
                <a:schemeClr val="accent1"/>
              </a:buClr>
              <a:buSzPct val="85000"/>
              <a:buFont typeface="Arial" charset="0"/>
              <a:buChar char="•"/>
            </a:pPr>
            <a:endParaRPr lang="en-US" dirty="0"/>
          </a:p>
        </p:txBody>
      </p:sp>
      <p:pic>
        <p:nvPicPr>
          <p:cNvPr id="7" name="Immagine 6"/>
          <p:cNvPicPr>
            <a:picLocks noChangeAspect="1"/>
          </p:cNvPicPr>
          <p:nvPr/>
        </p:nvPicPr>
        <p:blipFill>
          <a:blip r:embed="rId2"/>
          <a:stretch>
            <a:fillRect/>
          </a:stretch>
        </p:blipFill>
        <p:spPr>
          <a:xfrm>
            <a:off x="1249312" y="1985039"/>
            <a:ext cx="6824963" cy="3376668"/>
          </a:xfrm>
          <a:prstGeom prst="rect">
            <a:avLst/>
          </a:prstGeom>
        </p:spPr>
      </p:pic>
      <p:sp>
        <p:nvSpPr>
          <p:cNvPr id="9" name="Rettangolo arrotondato 8"/>
          <p:cNvSpPr/>
          <p:nvPr/>
        </p:nvSpPr>
        <p:spPr>
          <a:xfrm>
            <a:off x="1339950" y="3205705"/>
            <a:ext cx="1167714" cy="509717"/>
          </a:xfrm>
          <a:prstGeom prst="roundRect">
            <a:avLst/>
          </a:prstGeom>
          <a:solidFill>
            <a:schemeClr val="accent1">
              <a:lumMod val="20000"/>
              <a:lumOff val="80000"/>
              <a:alpha val="25000"/>
            </a:schemeClr>
          </a:solidFill>
          <a:ln w="76200"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en-US" sz="1350" dirty="0"/>
          </a:p>
        </p:txBody>
      </p:sp>
      <p:sp>
        <p:nvSpPr>
          <p:cNvPr id="10" name="Rettangolo arrotondato 9"/>
          <p:cNvSpPr/>
          <p:nvPr/>
        </p:nvSpPr>
        <p:spPr>
          <a:xfrm>
            <a:off x="1355382" y="4156283"/>
            <a:ext cx="1132285" cy="290119"/>
          </a:xfrm>
          <a:prstGeom prst="roundRect">
            <a:avLst/>
          </a:prstGeom>
          <a:solidFill>
            <a:schemeClr val="accent1">
              <a:lumMod val="20000"/>
              <a:lumOff val="80000"/>
              <a:alpha val="25000"/>
            </a:schemeClr>
          </a:solidFill>
          <a:ln w="76200"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en-US" sz="1350" dirty="0"/>
          </a:p>
        </p:txBody>
      </p:sp>
      <p:sp>
        <p:nvSpPr>
          <p:cNvPr id="2" name="Segnaposto testo 1">
            <a:extLst>
              <a:ext uri="{FF2B5EF4-FFF2-40B4-BE49-F238E27FC236}">
                <a16:creationId xmlns:a16="http://schemas.microsoft.com/office/drawing/2014/main" id="{BD99F926-3674-24DF-1904-113770A9A23A}"/>
              </a:ext>
            </a:extLst>
          </p:cNvPr>
          <p:cNvSpPr>
            <a:spLocks noGrp="1"/>
          </p:cNvSpPr>
          <p:nvPr>
            <p:ph type="body" sz="quarter" idx="13"/>
          </p:nvPr>
        </p:nvSpPr>
        <p:spPr/>
        <p:txBody>
          <a:bodyPr/>
          <a:lstStyle/>
          <a:p>
            <a:endParaRPr lang="it-IT"/>
          </a:p>
        </p:txBody>
      </p:sp>
      <p:sp>
        <p:nvSpPr>
          <p:cNvPr id="12" name="Titolo 1">
            <a:extLst>
              <a:ext uri="{FF2B5EF4-FFF2-40B4-BE49-F238E27FC236}">
                <a16:creationId xmlns:a16="http://schemas.microsoft.com/office/drawing/2014/main" id="{878929DE-DD16-43A3-8DEC-C59B3A96E4E4}"/>
              </a:ext>
            </a:extLst>
          </p:cNvPr>
          <p:cNvSpPr>
            <a:spLocks noGrp="1"/>
          </p:cNvSpPr>
          <p:nvPr>
            <p:ph type="title" idx="4294967295"/>
          </p:nvPr>
        </p:nvSpPr>
        <p:spPr>
          <a:xfrm>
            <a:off x="204788" y="1343025"/>
            <a:ext cx="8939212" cy="993775"/>
          </a:xfrm>
        </p:spPr>
        <p:txBody>
          <a:bodyPr/>
          <a:lstStyle/>
          <a:p>
            <a:r>
              <a:rPr lang="en-US" dirty="0"/>
              <a:t>Metaheuristic algorithms</a:t>
            </a:r>
          </a:p>
        </p:txBody>
      </p:sp>
    </p:spTree>
    <p:extLst>
      <p:ext uri="{BB962C8B-B14F-4D97-AF65-F5344CB8AC3E}">
        <p14:creationId xmlns:p14="http://schemas.microsoft.com/office/powerpoint/2010/main" val="2406787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a:extLst>
              <a:ext uri="{FF2B5EF4-FFF2-40B4-BE49-F238E27FC236}">
                <a16:creationId xmlns:a16="http://schemas.microsoft.com/office/drawing/2014/main" id="{2A654846-8F41-9047-0CB2-7BA996B18312}"/>
              </a:ext>
            </a:extLst>
          </p:cNvPr>
          <p:cNvSpPr>
            <a:spLocks noGrp="1"/>
          </p:cNvSpPr>
          <p:nvPr>
            <p:ph type="body" sz="quarter" idx="13"/>
          </p:nvPr>
        </p:nvSpPr>
        <p:spPr/>
        <p:txBody>
          <a:bodyPr/>
          <a:lstStyle/>
          <a:p>
            <a:endParaRPr lang="it-IT"/>
          </a:p>
        </p:txBody>
      </p:sp>
      <p:sp>
        <p:nvSpPr>
          <p:cNvPr id="4" name="Titolo 3">
            <a:extLst>
              <a:ext uri="{FF2B5EF4-FFF2-40B4-BE49-F238E27FC236}">
                <a16:creationId xmlns:a16="http://schemas.microsoft.com/office/drawing/2014/main" id="{310CCF21-ACD3-4EC7-A4FF-EE2E58D04E6B}"/>
              </a:ext>
            </a:extLst>
          </p:cNvPr>
          <p:cNvSpPr>
            <a:spLocks noGrp="1"/>
          </p:cNvSpPr>
          <p:nvPr>
            <p:ph type="title" idx="4294967295"/>
          </p:nvPr>
        </p:nvSpPr>
        <p:spPr>
          <a:xfrm>
            <a:off x="204788" y="1343025"/>
            <a:ext cx="8939212" cy="514350"/>
          </a:xfrm>
        </p:spPr>
        <p:txBody>
          <a:bodyPr>
            <a:normAutofit fontScale="90000"/>
          </a:bodyPr>
          <a:lstStyle/>
          <a:p>
            <a:pPr algn="ctr"/>
            <a:r>
              <a:rPr lang="en-US" b="1"/>
              <a:t>Genetic Algorithms (GA)</a:t>
            </a:r>
            <a:endParaRPr lang="en-US" b="1" dirty="0"/>
          </a:p>
        </p:txBody>
      </p:sp>
      <p:pic>
        <p:nvPicPr>
          <p:cNvPr id="35" name="Picture 4" descr="C:\Documents and Settings\s457427\My Documents\Caltech\MSC\genalg\darwi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224" y="2408274"/>
            <a:ext cx="1624267" cy="2405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Diagramma 4">
            <a:extLst>
              <a:ext uri="{FF2B5EF4-FFF2-40B4-BE49-F238E27FC236}">
                <a16:creationId xmlns:a16="http://schemas.microsoft.com/office/drawing/2014/main" id="{B1D38EEF-2B94-4944-8626-92DC224E29D7}"/>
              </a:ext>
            </a:extLst>
          </p:cNvPr>
          <p:cNvGraphicFramePr/>
          <p:nvPr/>
        </p:nvGraphicFramePr>
        <p:xfrm>
          <a:off x="6237651" y="1857583"/>
          <a:ext cx="2743126" cy="38037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ma 5">
            <a:extLst>
              <a:ext uri="{FF2B5EF4-FFF2-40B4-BE49-F238E27FC236}">
                <a16:creationId xmlns:a16="http://schemas.microsoft.com/office/drawing/2014/main" id="{4EF02E82-AFAC-4008-B85C-D51718ACA6BF}"/>
              </a:ext>
            </a:extLst>
          </p:cNvPr>
          <p:cNvGraphicFramePr/>
          <p:nvPr/>
        </p:nvGraphicFramePr>
        <p:xfrm>
          <a:off x="1946684" y="1810256"/>
          <a:ext cx="4532293" cy="380377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407961826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2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ma 1">
            <a:extLst>
              <a:ext uri="{FF2B5EF4-FFF2-40B4-BE49-F238E27FC236}">
                <a16:creationId xmlns:a16="http://schemas.microsoft.com/office/drawing/2014/main" id="{C568843A-CD48-4C95-A8AF-C6FA4B306B3A}"/>
              </a:ext>
            </a:extLst>
          </p:cNvPr>
          <p:cNvGraphicFramePr/>
          <p:nvPr/>
        </p:nvGraphicFramePr>
        <p:xfrm>
          <a:off x="2447232" y="2161021"/>
          <a:ext cx="5754486" cy="329507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Elemento grafico 3" descr="Escursione">
            <a:extLst>
              <a:ext uri="{FF2B5EF4-FFF2-40B4-BE49-F238E27FC236}">
                <a16:creationId xmlns:a16="http://schemas.microsoft.com/office/drawing/2014/main" id="{3867F8AE-F1F9-45C0-9735-EF4221BAD86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34829" y="2032288"/>
            <a:ext cx="1215737" cy="1215737"/>
          </a:xfrm>
          <a:prstGeom prst="rect">
            <a:avLst/>
          </a:prstGeom>
        </p:spPr>
      </p:pic>
      <p:pic>
        <p:nvPicPr>
          <p:cNvPr id="6" name="Elemento grafico 5" descr="Zoom avanti">
            <a:extLst>
              <a:ext uri="{FF2B5EF4-FFF2-40B4-BE49-F238E27FC236}">
                <a16:creationId xmlns:a16="http://schemas.microsoft.com/office/drawing/2014/main" id="{2F7A246D-8750-437F-ADB6-8CDD05821B14}"/>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122252" y="3821443"/>
            <a:ext cx="1040891" cy="1040891"/>
          </a:xfrm>
          <a:prstGeom prst="rect">
            <a:avLst/>
          </a:prstGeom>
        </p:spPr>
      </p:pic>
      <p:sp>
        <p:nvSpPr>
          <p:cNvPr id="3" name="Segnaposto testo 2">
            <a:extLst>
              <a:ext uri="{FF2B5EF4-FFF2-40B4-BE49-F238E27FC236}">
                <a16:creationId xmlns:a16="http://schemas.microsoft.com/office/drawing/2014/main" id="{0357961F-EB14-6673-8611-42076CA1B80B}"/>
              </a:ext>
            </a:extLst>
          </p:cNvPr>
          <p:cNvSpPr>
            <a:spLocks noGrp="1"/>
          </p:cNvSpPr>
          <p:nvPr>
            <p:ph type="body" sz="quarter" idx="13"/>
          </p:nvPr>
        </p:nvSpPr>
        <p:spPr/>
        <p:txBody>
          <a:bodyPr/>
          <a:lstStyle/>
          <a:p>
            <a:endParaRPr lang="it-IT"/>
          </a:p>
        </p:txBody>
      </p:sp>
    </p:spTree>
    <p:extLst>
      <p:ext uri="{BB962C8B-B14F-4D97-AF65-F5344CB8AC3E}">
        <p14:creationId xmlns:p14="http://schemas.microsoft.com/office/powerpoint/2010/main" val="10346918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contenuto 4">
            <a:extLst>
              <a:ext uri="{FF2B5EF4-FFF2-40B4-BE49-F238E27FC236}">
                <a16:creationId xmlns:a16="http://schemas.microsoft.com/office/drawing/2014/main" id="{B5CF82EC-9E5F-46B1-8BAE-76B68A2768EB}"/>
              </a:ext>
            </a:extLst>
          </p:cNvPr>
          <p:cNvSpPr>
            <a:spLocks noGrp="1"/>
          </p:cNvSpPr>
          <p:nvPr>
            <p:ph type="body" sz="quarter" idx="13"/>
          </p:nvPr>
        </p:nvSpPr>
        <p:spPr/>
        <p:txBody>
          <a:bodyPr/>
          <a:lstStyle/>
          <a:p>
            <a:pPr>
              <a:buFont typeface="Arial" panose="020B0604020202020204" pitchFamily="34" charset="0"/>
              <a:buChar char="•"/>
            </a:pPr>
            <a:r>
              <a:rPr lang="en-US" sz="1800" dirty="0"/>
              <a:t>Directly trained on operational conditions (undamaged situation)</a:t>
            </a:r>
          </a:p>
          <a:p>
            <a:pPr>
              <a:buFont typeface="Arial" panose="020B0604020202020204" pitchFamily="34" charset="0"/>
              <a:buChar char="•"/>
            </a:pPr>
            <a:r>
              <a:rPr lang="en-US" sz="1800" dirty="0"/>
              <a:t>Try to reproduce the same input signal (unsupervised learning)</a:t>
            </a:r>
          </a:p>
          <a:p>
            <a:pPr>
              <a:buFont typeface="Arial" panose="020B0604020202020204" pitchFamily="34" charset="0"/>
              <a:buChar char="•"/>
            </a:pPr>
            <a:r>
              <a:rPr lang="en-US" sz="1800" dirty="0"/>
              <a:t>Pass through a "bottleneck" layer to learn most important feature and denoise the input signal</a:t>
            </a:r>
          </a:p>
          <a:p>
            <a:pPr>
              <a:buFont typeface="Arial" panose="020B0604020202020204" pitchFamily="34" charset="0"/>
              <a:buChar char="•"/>
            </a:pPr>
            <a:r>
              <a:rPr lang="en-US" sz="1800" dirty="0"/>
              <a:t>Once trained, if output signal is similar to input, loss function (Damage index) almost zero, otherwise a possible abnormal condition occurred </a:t>
            </a:r>
          </a:p>
          <a:p>
            <a:pPr>
              <a:buFont typeface="Arial" panose="020B0604020202020204" pitchFamily="34" charset="0"/>
              <a:buChar char="•"/>
            </a:pPr>
            <a:r>
              <a:rPr lang="en-US" sz="1800" b="1" dirty="0">
                <a:solidFill>
                  <a:srgbClr val="0000FF"/>
                </a:solidFill>
              </a:rPr>
              <a:t>Autoencoder</a:t>
            </a:r>
          </a:p>
          <a:p>
            <a:endParaRPr lang="en-US" sz="1800" dirty="0"/>
          </a:p>
        </p:txBody>
      </p:sp>
      <p:sp>
        <p:nvSpPr>
          <p:cNvPr id="2" name="Titolo 1">
            <a:extLst>
              <a:ext uri="{FF2B5EF4-FFF2-40B4-BE49-F238E27FC236}">
                <a16:creationId xmlns:a16="http://schemas.microsoft.com/office/drawing/2014/main" id="{8D8B20AA-E7E4-4051-8EFC-EBCC9DDF14E1}"/>
              </a:ext>
            </a:extLst>
          </p:cNvPr>
          <p:cNvSpPr>
            <a:spLocks noGrp="1"/>
          </p:cNvSpPr>
          <p:nvPr>
            <p:ph type="title" idx="4294967295"/>
          </p:nvPr>
        </p:nvSpPr>
        <p:spPr>
          <a:xfrm>
            <a:off x="348092" y="525050"/>
            <a:ext cx="8939212" cy="450850"/>
          </a:xfrm>
        </p:spPr>
        <p:txBody>
          <a:bodyPr>
            <a:normAutofit fontScale="90000"/>
          </a:bodyPr>
          <a:lstStyle/>
          <a:p>
            <a:r>
              <a:rPr lang="en-US" dirty="0"/>
              <a:t>Auto-Associative NN (AANN) </a:t>
            </a:r>
          </a:p>
        </p:txBody>
      </p:sp>
      <p:sp>
        <p:nvSpPr>
          <p:cNvPr id="9" name="CasellaDiTesto 8">
            <a:extLst>
              <a:ext uri="{FF2B5EF4-FFF2-40B4-BE49-F238E27FC236}">
                <a16:creationId xmlns:a16="http://schemas.microsoft.com/office/drawing/2014/main" id="{0D2812DE-1A2E-431D-9CA9-4DA392B1CF35}"/>
              </a:ext>
            </a:extLst>
          </p:cNvPr>
          <p:cNvSpPr txBox="1"/>
          <p:nvPr/>
        </p:nvSpPr>
        <p:spPr>
          <a:xfrm>
            <a:off x="0" y="5782965"/>
            <a:ext cx="9287304" cy="276999"/>
          </a:xfrm>
          <a:prstGeom prst="rect">
            <a:avLst/>
          </a:prstGeom>
          <a:noFill/>
        </p:spPr>
        <p:txBody>
          <a:bodyPr wrap="square">
            <a:spAutoFit/>
          </a:bodyPr>
          <a:lstStyle/>
          <a:p>
            <a:r>
              <a:rPr lang="en-US" sz="1200">
                <a:solidFill>
                  <a:schemeClr val="bg1"/>
                </a:solidFill>
              </a:rPr>
              <a:t>[ Charles R. Farrar and Keith Worden. </a:t>
            </a:r>
            <a:r>
              <a:rPr lang="en-US" sz="1200" i="1">
                <a:solidFill>
                  <a:schemeClr val="bg1"/>
                </a:solidFill>
              </a:rPr>
              <a:t>Structural Health Monitoring: A Machine Learning Perspective</a:t>
            </a:r>
            <a:r>
              <a:rPr lang="en-US" sz="1200">
                <a:solidFill>
                  <a:schemeClr val="bg1"/>
                </a:solidFill>
              </a:rPr>
              <a:t> ]</a:t>
            </a:r>
            <a:endParaRPr lang="en-US" sz="1200" dirty="0">
              <a:solidFill>
                <a:schemeClr val="bg1"/>
              </a:solidFill>
            </a:endParaRPr>
          </a:p>
        </p:txBody>
      </p:sp>
      <p:pic>
        <p:nvPicPr>
          <p:cNvPr id="8" name="Immagine 7">
            <a:extLst>
              <a:ext uri="{FF2B5EF4-FFF2-40B4-BE49-F238E27FC236}">
                <a16:creationId xmlns:a16="http://schemas.microsoft.com/office/drawing/2014/main" id="{365BB703-AA52-40FA-9DDD-1A61A68BFB4D}"/>
              </a:ext>
            </a:extLst>
          </p:cNvPr>
          <p:cNvPicPr>
            <a:picLocks noChangeAspect="1"/>
          </p:cNvPicPr>
          <p:nvPr/>
        </p:nvPicPr>
        <p:blipFill>
          <a:blip r:embed="rId2"/>
          <a:stretch>
            <a:fillRect/>
          </a:stretch>
        </p:blipFill>
        <p:spPr>
          <a:xfrm>
            <a:off x="5440351" y="1919512"/>
            <a:ext cx="3162095" cy="3656908"/>
          </a:xfrm>
          <a:prstGeom prst="rect">
            <a:avLst/>
          </a:prstGeom>
        </p:spPr>
      </p:pic>
    </p:spTree>
    <p:extLst>
      <p:ext uri="{BB962C8B-B14F-4D97-AF65-F5344CB8AC3E}">
        <p14:creationId xmlns:p14="http://schemas.microsoft.com/office/powerpoint/2010/main" val="319471976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testo 4">
            <a:extLst>
              <a:ext uri="{FF2B5EF4-FFF2-40B4-BE49-F238E27FC236}">
                <a16:creationId xmlns:a16="http://schemas.microsoft.com/office/drawing/2014/main" id="{E7BE3352-FBA7-854F-19B8-6DEF5AFACA2A}"/>
              </a:ext>
            </a:extLst>
          </p:cNvPr>
          <p:cNvSpPr>
            <a:spLocks noGrp="1"/>
          </p:cNvSpPr>
          <p:nvPr>
            <p:ph type="body" sz="quarter" idx="13"/>
          </p:nvPr>
        </p:nvSpPr>
        <p:spPr/>
        <p:txBody>
          <a:bodyPr/>
          <a:lstStyle/>
          <a:p>
            <a:endParaRPr lang="it-IT"/>
          </a:p>
        </p:txBody>
      </p:sp>
      <p:pic>
        <p:nvPicPr>
          <p:cNvPr id="7" name="Segnaposto contenuto 6">
            <a:extLst>
              <a:ext uri="{FF2B5EF4-FFF2-40B4-BE49-F238E27FC236}">
                <a16:creationId xmlns:a16="http://schemas.microsoft.com/office/drawing/2014/main" id="{E9037CEE-E1D4-4BC1-8EBE-5C247974C61E}"/>
              </a:ext>
            </a:extLst>
          </p:cNvPr>
          <p:cNvPicPr>
            <a:picLocks noGrp="1" noChangeAspect="1"/>
          </p:cNvPicPr>
          <p:nvPr>
            <p:ph idx="4294967295"/>
          </p:nvPr>
        </p:nvPicPr>
        <p:blipFill>
          <a:blip r:embed="rId2"/>
          <a:stretch>
            <a:fillRect/>
          </a:stretch>
        </p:blipFill>
        <p:spPr>
          <a:xfrm>
            <a:off x="6216650" y="1846263"/>
            <a:ext cx="2927350" cy="3937000"/>
          </a:xfrm>
        </p:spPr>
      </p:pic>
      <p:sp>
        <p:nvSpPr>
          <p:cNvPr id="2" name="Titolo 1">
            <a:extLst>
              <a:ext uri="{FF2B5EF4-FFF2-40B4-BE49-F238E27FC236}">
                <a16:creationId xmlns:a16="http://schemas.microsoft.com/office/drawing/2014/main" id="{DCDAB3C9-F385-424D-BDD7-E2189D2801A7}"/>
              </a:ext>
            </a:extLst>
          </p:cNvPr>
          <p:cNvSpPr>
            <a:spLocks noGrp="1"/>
          </p:cNvSpPr>
          <p:nvPr>
            <p:ph type="title" idx="4294967295"/>
          </p:nvPr>
        </p:nvSpPr>
        <p:spPr>
          <a:xfrm>
            <a:off x="251222" y="464119"/>
            <a:ext cx="8939212" cy="439738"/>
          </a:xfrm>
        </p:spPr>
        <p:txBody>
          <a:bodyPr>
            <a:normAutofit fontScale="90000"/>
          </a:bodyPr>
          <a:lstStyle/>
          <a:p>
            <a:r>
              <a:rPr lang="en-US" dirty="0"/>
              <a:t>Ad hoc interpretable ANN implementations</a:t>
            </a:r>
          </a:p>
        </p:txBody>
      </p:sp>
      <p:pic>
        <p:nvPicPr>
          <p:cNvPr id="9" name="Immagine 8">
            <a:extLst>
              <a:ext uri="{FF2B5EF4-FFF2-40B4-BE49-F238E27FC236}">
                <a16:creationId xmlns:a16="http://schemas.microsoft.com/office/drawing/2014/main" id="{AFC4C7B0-89E2-4323-A549-521C368A120B}"/>
              </a:ext>
            </a:extLst>
          </p:cNvPr>
          <p:cNvPicPr>
            <a:picLocks noChangeAspect="1"/>
          </p:cNvPicPr>
          <p:nvPr/>
        </p:nvPicPr>
        <p:blipFill>
          <a:blip r:embed="rId3"/>
          <a:stretch>
            <a:fillRect/>
          </a:stretch>
        </p:blipFill>
        <p:spPr>
          <a:xfrm>
            <a:off x="45480" y="3661066"/>
            <a:ext cx="6074081" cy="2121899"/>
          </a:xfrm>
          <a:prstGeom prst="rect">
            <a:avLst/>
          </a:prstGeom>
        </p:spPr>
      </p:pic>
      <p:sp>
        <p:nvSpPr>
          <p:cNvPr id="10" name="CasellaDiTesto 9">
            <a:extLst>
              <a:ext uri="{FF2B5EF4-FFF2-40B4-BE49-F238E27FC236}">
                <a16:creationId xmlns:a16="http://schemas.microsoft.com/office/drawing/2014/main" id="{8B274E8D-F314-445B-AFCA-DC266A92E1D0}"/>
              </a:ext>
            </a:extLst>
          </p:cNvPr>
          <p:cNvSpPr txBox="1"/>
          <p:nvPr/>
        </p:nvSpPr>
        <p:spPr>
          <a:xfrm>
            <a:off x="228854" y="2566690"/>
            <a:ext cx="5707332" cy="507831"/>
          </a:xfrm>
          <a:prstGeom prst="rect">
            <a:avLst/>
          </a:prstGeom>
          <a:noFill/>
        </p:spPr>
        <p:txBody>
          <a:bodyPr wrap="square" rtlCol="0">
            <a:spAutoFit/>
          </a:bodyPr>
          <a:lstStyle/>
          <a:p>
            <a:r>
              <a:rPr lang="en-US" sz="1350"/>
              <a:t>Output-only SHM applications with ad hoc ANN implementations</a:t>
            </a:r>
          </a:p>
          <a:p>
            <a:r>
              <a:rPr lang="en-US" sz="1350"/>
              <a:t>To extract engineering paramters of interest (modal paramters)</a:t>
            </a:r>
            <a:endParaRPr lang="en-US" sz="1350" dirty="0"/>
          </a:p>
        </p:txBody>
      </p:sp>
      <p:sp>
        <p:nvSpPr>
          <p:cNvPr id="11" name="CasellaDiTesto 10">
            <a:extLst>
              <a:ext uri="{FF2B5EF4-FFF2-40B4-BE49-F238E27FC236}">
                <a16:creationId xmlns:a16="http://schemas.microsoft.com/office/drawing/2014/main" id="{E8C56111-8F4D-435E-BA3F-B9A7EFFE8323}"/>
              </a:ext>
            </a:extLst>
          </p:cNvPr>
          <p:cNvSpPr txBox="1"/>
          <p:nvPr/>
        </p:nvSpPr>
        <p:spPr>
          <a:xfrm>
            <a:off x="-1" y="5804543"/>
            <a:ext cx="9047818" cy="253916"/>
          </a:xfrm>
          <a:prstGeom prst="rect">
            <a:avLst/>
          </a:prstGeom>
          <a:noFill/>
        </p:spPr>
        <p:txBody>
          <a:bodyPr wrap="square" rtlCol="0">
            <a:spAutoFit/>
          </a:bodyPr>
          <a:lstStyle/>
          <a:p>
            <a:pPr algn="l"/>
            <a:r>
              <a:rPr lang="en-US" sz="1050">
                <a:solidFill>
                  <a:schemeClr val="bg1"/>
                </a:solidFill>
              </a:rPr>
              <a:t>[ Yuequan Bao, Dawei Liu, Zhiyi Tang, and Hui Li. «</a:t>
            </a:r>
            <a:r>
              <a:rPr lang="en-US" sz="1050" i="1">
                <a:solidFill>
                  <a:schemeClr val="bg1"/>
                </a:solidFill>
              </a:rPr>
              <a:t>Machine-learning-based methods for output only structural modal identification</a:t>
            </a:r>
            <a:r>
              <a:rPr lang="en-US" sz="1050">
                <a:solidFill>
                  <a:schemeClr val="bg1"/>
                </a:solidFill>
              </a:rPr>
              <a:t>» ]</a:t>
            </a:r>
            <a:endParaRPr lang="en-US" sz="1050" dirty="0">
              <a:solidFill>
                <a:schemeClr val="bg1"/>
              </a:solidFill>
            </a:endParaRPr>
          </a:p>
        </p:txBody>
      </p:sp>
    </p:spTree>
    <p:extLst>
      <p:ext uri="{BB962C8B-B14F-4D97-AF65-F5344CB8AC3E}">
        <p14:creationId xmlns:p14="http://schemas.microsoft.com/office/powerpoint/2010/main" val="240538913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egnaposto testo 5">
            <a:extLst>
              <a:ext uri="{FF2B5EF4-FFF2-40B4-BE49-F238E27FC236}">
                <a16:creationId xmlns:a16="http://schemas.microsoft.com/office/drawing/2014/main" id="{5A1954F1-6687-5D70-174E-8EF615918AEE}"/>
              </a:ext>
            </a:extLst>
          </p:cNvPr>
          <p:cNvSpPr>
            <a:spLocks noGrp="1"/>
          </p:cNvSpPr>
          <p:nvPr>
            <p:ph type="body" sz="quarter" idx="13"/>
          </p:nvPr>
        </p:nvSpPr>
        <p:spPr/>
        <p:txBody>
          <a:bodyPr/>
          <a:lstStyle/>
          <a:p>
            <a:endParaRPr lang="it-IT"/>
          </a:p>
        </p:txBody>
      </p:sp>
      <p:sp>
        <p:nvSpPr>
          <p:cNvPr id="2" name="Titolo 1">
            <a:extLst>
              <a:ext uri="{FF2B5EF4-FFF2-40B4-BE49-F238E27FC236}">
                <a16:creationId xmlns:a16="http://schemas.microsoft.com/office/drawing/2014/main" id="{4F8EA5A6-66E9-3852-6F63-871FA07D1D68}"/>
              </a:ext>
            </a:extLst>
          </p:cNvPr>
          <p:cNvSpPr>
            <a:spLocks noGrp="1"/>
          </p:cNvSpPr>
          <p:nvPr>
            <p:ph type="title" idx="4294967295"/>
          </p:nvPr>
        </p:nvSpPr>
        <p:spPr>
          <a:xfrm>
            <a:off x="125611" y="34925"/>
            <a:ext cx="8946356" cy="1325563"/>
          </a:xfrm>
        </p:spPr>
        <p:txBody>
          <a:bodyPr>
            <a:normAutofit/>
          </a:bodyPr>
          <a:lstStyle/>
          <a:p>
            <a:r>
              <a:rPr lang="it-IT" dirty="0"/>
              <a:t>GAN – generative NN</a:t>
            </a:r>
          </a:p>
        </p:txBody>
      </p:sp>
      <p:pic>
        <p:nvPicPr>
          <p:cNvPr id="3074" name="Picture 2" descr="Refer to caption">
            <a:extLst>
              <a:ext uri="{FF2B5EF4-FFF2-40B4-BE49-F238E27FC236}">
                <a16:creationId xmlns:a16="http://schemas.microsoft.com/office/drawing/2014/main" id="{F06DBBF5-9A1A-35B5-4099-09D9FFE16FF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09223"/>
            <a:ext cx="9144000" cy="42878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114238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testo 4">
            <a:extLst>
              <a:ext uri="{FF2B5EF4-FFF2-40B4-BE49-F238E27FC236}">
                <a16:creationId xmlns:a16="http://schemas.microsoft.com/office/drawing/2014/main" id="{F66211EE-8556-1181-ADF5-5344DCB30E5A}"/>
              </a:ext>
            </a:extLst>
          </p:cNvPr>
          <p:cNvSpPr>
            <a:spLocks noGrp="1"/>
          </p:cNvSpPr>
          <p:nvPr>
            <p:ph type="body" sz="quarter" idx="13"/>
          </p:nvPr>
        </p:nvSpPr>
        <p:spPr/>
        <p:txBody>
          <a:bodyPr/>
          <a:lstStyle/>
          <a:p>
            <a:endParaRPr lang="it-IT"/>
          </a:p>
        </p:txBody>
      </p:sp>
      <p:sp>
        <p:nvSpPr>
          <p:cNvPr id="2" name="Titolo 1">
            <a:extLst>
              <a:ext uri="{FF2B5EF4-FFF2-40B4-BE49-F238E27FC236}">
                <a16:creationId xmlns:a16="http://schemas.microsoft.com/office/drawing/2014/main" id="{4C66E736-660A-406C-9B97-E676C98ACD99}"/>
              </a:ext>
            </a:extLst>
          </p:cNvPr>
          <p:cNvSpPr>
            <a:spLocks noGrp="1"/>
          </p:cNvSpPr>
          <p:nvPr>
            <p:ph type="title" idx="4294967295"/>
          </p:nvPr>
        </p:nvSpPr>
        <p:spPr>
          <a:xfrm>
            <a:off x="251222" y="352425"/>
            <a:ext cx="8939212" cy="417513"/>
          </a:xfrm>
        </p:spPr>
        <p:txBody>
          <a:bodyPr>
            <a:normAutofit fontScale="90000"/>
          </a:bodyPr>
          <a:lstStyle/>
          <a:p>
            <a:r>
              <a:rPr lang="en-US" dirty="0"/>
              <a:t>Optimization: Parametric Model updating</a:t>
            </a:r>
          </a:p>
        </p:txBody>
      </p:sp>
      <p:pic>
        <p:nvPicPr>
          <p:cNvPr id="6" name="Immagine 5">
            <a:extLst>
              <a:ext uri="{FF2B5EF4-FFF2-40B4-BE49-F238E27FC236}">
                <a16:creationId xmlns:a16="http://schemas.microsoft.com/office/drawing/2014/main" id="{C672C009-B034-4A23-BA2A-1F64573681CE}"/>
              </a:ext>
            </a:extLst>
          </p:cNvPr>
          <p:cNvPicPr>
            <a:picLocks noChangeAspect="1"/>
          </p:cNvPicPr>
          <p:nvPr/>
        </p:nvPicPr>
        <p:blipFill>
          <a:blip r:embed="rId2"/>
          <a:stretch>
            <a:fillRect/>
          </a:stretch>
        </p:blipFill>
        <p:spPr>
          <a:xfrm>
            <a:off x="1391173" y="1867118"/>
            <a:ext cx="6373354" cy="3761787"/>
          </a:xfrm>
          <a:prstGeom prst="rect">
            <a:avLst/>
          </a:prstGeom>
        </p:spPr>
      </p:pic>
    </p:spTree>
    <p:extLst>
      <p:ext uri="{BB962C8B-B14F-4D97-AF65-F5344CB8AC3E}">
        <p14:creationId xmlns:p14="http://schemas.microsoft.com/office/powerpoint/2010/main" val="1137518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Segnaposto contenuto 4">
            <a:extLst>
              <a:ext uri="{FF2B5EF4-FFF2-40B4-BE49-F238E27FC236}">
                <a16:creationId xmlns:a16="http://schemas.microsoft.com/office/drawing/2014/main" id="{A8935E9B-0891-4BA3-A1EA-6C21D30C3F12}"/>
              </a:ext>
            </a:extLst>
          </p:cNvPr>
          <p:cNvGraphicFramePr>
            <a:graphicFrameLocks/>
          </p:cNvGraphicFramePr>
          <p:nvPr/>
        </p:nvGraphicFramePr>
        <p:xfrm>
          <a:off x="-278980" y="1450181"/>
          <a:ext cx="9318503" cy="39576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egnaposto testo 4"/>
          <p:cNvSpPr>
            <a:spLocks noGrp="1"/>
          </p:cNvSpPr>
          <p:nvPr>
            <p:ph type="body" sz="quarter" idx="12"/>
          </p:nvPr>
        </p:nvSpPr>
        <p:spPr/>
        <p:txBody>
          <a:bodyPr/>
          <a:lstStyle/>
          <a:p>
            <a:endParaRPr lang="it-IT"/>
          </a:p>
        </p:txBody>
      </p:sp>
    </p:spTree>
    <p:extLst>
      <p:ext uri="{BB962C8B-B14F-4D97-AF65-F5344CB8AC3E}">
        <p14:creationId xmlns:p14="http://schemas.microsoft.com/office/powerpoint/2010/main" val="31235139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idx="4294967295"/>
          </p:nvPr>
        </p:nvSpPr>
        <p:spPr>
          <a:xfrm>
            <a:off x="439536" y="2536698"/>
            <a:ext cx="8441574" cy="1072343"/>
          </a:xfr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3300" i="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50800" dist="38100" dir="2700000" algn="tl" rotWithShape="0">
                    <a:prstClr val="black">
                      <a:alpha val="40000"/>
                    </a:prstClr>
                  </a:outerShdw>
                </a:effectLst>
              </a:rPr>
              <a:t>Se non </a:t>
            </a:r>
            <a:r>
              <a:rPr lang="en-US" sz="3300" i="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50800" dist="38100" dir="2700000" algn="tl" rotWithShape="0">
                    <a:prstClr val="black">
                      <a:alpha val="40000"/>
                    </a:prstClr>
                  </a:outerShdw>
                </a:effectLst>
              </a:rPr>
              <a:t>sai</a:t>
            </a:r>
            <a:r>
              <a:rPr lang="en-US" sz="3300" i="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50800" dist="38100" dir="2700000" algn="tl" rotWithShape="0">
                    <a:prstClr val="black">
                      <a:alpha val="40000"/>
                    </a:prstClr>
                  </a:outerShdw>
                </a:effectLst>
              </a:rPr>
              <a:t> dove </a:t>
            </a:r>
            <a:r>
              <a:rPr lang="en-US" sz="3300" i="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50800" dist="38100" dir="2700000" algn="tl" rotWithShape="0">
                    <a:prstClr val="black">
                      <a:alpha val="40000"/>
                    </a:prstClr>
                  </a:outerShdw>
                </a:effectLst>
              </a:rPr>
              <a:t>andare</a:t>
            </a:r>
            <a:r>
              <a:rPr lang="en-US" sz="3300" i="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50800" dist="38100" dir="2700000" algn="tl" rotWithShape="0">
                    <a:prstClr val="black">
                      <a:alpha val="40000"/>
                    </a:prstClr>
                  </a:outerShdw>
                </a:effectLst>
              </a:rPr>
              <a:t>, </a:t>
            </a:r>
            <a:r>
              <a:rPr lang="en-US" sz="3300" i="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50800" dist="38100" dir="2700000" algn="tl" rotWithShape="0">
                    <a:prstClr val="black">
                      <a:alpha val="40000"/>
                    </a:prstClr>
                  </a:outerShdw>
                </a:effectLst>
              </a:rPr>
              <a:t>ogni</a:t>
            </a:r>
            <a:r>
              <a:rPr lang="en-US" sz="3300" i="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50800" dist="38100" dir="2700000" algn="tl" rotWithShape="0">
                    <a:prstClr val="black">
                      <a:alpha val="40000"/>
                    </a:prstClr>
                  </a:outerShdw>
                </a:effectLst>
              </a:rPr>
              <a:t> </a:t>
            </a:r>
            <a:r>
              <a:rPr lang="en-US" sz="3300" i="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50800" dist="38100" dir="2700000" algn="tl" rotWithShape="0">
                    <a:prstClr val="black">
                      <a:alpha val="40000"/>
                    </a:prstClr>
                  </a:outerShdw>
                </a:effectLst>
              </a:rPr>
              <a:t>strada</a:t>
            </a:r>
            <a:r>
              <a:rPr lang="en-US" sz="3300" i="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50800" dist="38100" dir="2700000" algn="tl" rotWithShape="0">
                    <a:prstClr val="black">
                      <a:alpha val="40000"/>
                    </a:prstClr>
                  </a:outerShdw>
                </a:effectLst>
              </a:rPr>
              <a:t> </a:t>
            </a:r>
            <a:r>
              <a:rPr lang="en-US" sz="3300" i="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50800" dist="38100" dir="2700000" algn="tl" rotWithShape="0">
                    <a:prstClr val="black">
                      <a:alpha val="40000"/>
                    </a:prstClr>
                  </a:outerShdw>
                </a:effectLst>
              </a:rPr>
              <a:t>sarà</a:t>
            </a:r>
            <a:r>
              <a:rPr lang="en-US" sz="3300" i="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50800" dist="38100" dir="2700000" algn="tl" rotWithShape="0">
                    <a:prstClr val="black">
                      <a:alpha val="40000"/>
                    </a:prstClr>
                  </a:outerShdw>
                </a:effectLst>
              </a:rPr>
              <a:t> </a:t>
            </a:r>
            <a:r>
              <a:rPr lang="en-US" sz="3300" i="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50800" dist="38100" dir="2700000" algn="tl" rotWithShape="0">
                    <a:prstClr val="black">
                      <a:alpha val="40000"/>
                    </a:prstClr>
                  </a:outerShdw>
                </a:effectLst>
              </a:rPr>
              <a:t>sbagliata</a:t>
            </a:r>
            <a:endParaRPr lang="it-IT" sz="3300" i="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50800" dist="38100" dir="2700000" algn="tl" rotWithShape="0">
                  <a:prstClr val="black">
                    <a:alpha val="40000"/>
                  </a:prstClr>
                </a:outerShdw>
              </a:effectLst>
            </a:endParaRPr>
          </a:p>
        </p:txBody>
      </p:sp>
      <p:sp>
        <p:nvSpPr>
          <p:cNvPr id="3" name="Titolo 1"/>
          <p:cNvSpPr txBox="1">
            <a:spLocks/>
          </p:cNvSpPr>
          <p:nvPr/>
        </p:nvSpPr>
        <p:spPr bwMode="auto">
          <a:xfrm>
            <a:off x="1365957" y="249682"/>
            <a:ext cx="6588732" cy="686816"/>
          </a:xfrm>
          <a:prstGeom prst="rect">
            <a:avLst/>
          </a:prstGeom>
          <a:ln/>
        </p:spPr>
        <p:style>
          <a:lnRef idx="1">
            <a:schemeClr val="accent1"/>
          </a:lnRef>
          <a:fillRef idx="3">
            <a:schemeClr val="accent1"/>
          </a:fillRef>
          <a:effectRef idx="2">
            <a:schemeClr val="accent1"/>
          </a:effectRef>
          <a:fontRef idx="minor">
            <a:schemeClr val="lt1"/>
          </a:fontRef>
        </p:style>
        <p:txBody>
          <a:bodyPr vert="horz" wrap="square" lIns="68580" tIns="34290" rIns="68580" bIns="34290" numCol="1" anchor="ctr" anchorCtr="0" compatLnSpc="1">
            <a:prstTxWarp prst="textNoShape">
              <a:avLst/>
            </a:prstTxWarp>
          </a:bodyPr>
          <a:lstStyle>
            <a:lvl1pPr algn="ctr" rtl="0" eaLnBrk="1" fontAlgn="base" hangingPunct="1">
              <a:spcBef>
                <a:spcPct val="0"/>
              </a:spcBef>
              <a:spcAft>
                <a:spcPct val="0"/>
              </a:spcAft>
              <a:defRPr kumimoji="1" sz="4400" b="1">
                <a:solidFill>
                  <a:schemeClr val="tx1"/>
                </a:solidFill>
                <a:effectLst/>
                <a:latin typeface="+mj-lt"/>
                <a:ea typeface="+mj-ea"/>
                <a:cs typeface="+mj-cs"/>
              </a:defRPr>
            </a:lvl1pPr>
            <a:lvl2pPr algn="ctr" rtl="0" eaLnBrk="1" fontAlgn="base" hangingPunct="1">
              <a:spcBef>
                <a:spcPct val="0"/>
              </a:spcBef>
              <a:spcAft>
                <a:spcPct val="0"/>
              </a:spcAft>
              <a:defRPr kumimoji="1" sz="4400">
                <a:solidFill>
                  <a:schemeClr val="tx2"/>
                </a:solidFill>
                <a:effectLst>
                  <a:outerShdw blurRad="38100" dist="38100" dir="2700000" algn="tl">
                    <a:srgbClr val="000000"/>
                  </a:outerShdw>
                </a:effectLst>
                <a:latin typeface="Tahoma" pitchFamily="34" charset="0"/>
              </a:defRPr>
            </a:lvl2pPr>
            <a:lvl3pPr algn="ctr" rtl="0" eaLnBrk="1" fontAlgn="base" hangingPunct="1">
              <a:spcBef>
                <a:spcPct val="0"/>
              </a:spcBef>
              <a:spcAft>
                <a:spcPct val="0"/>
              </a:spcAft>
              <a:defRPr kumimoji="1" sz="4400">
                <a:solidFill>
                  <a:schemeClr val="tx2"/>
                </a:solidFill>
                <a:effectLst>
                  <a:outerShdw blurRad="38100" dist="38100" dir="2700000" algn="tl">
                    <a:srgbClr val="000000"/>
                  </a:outerShdw>
                </a:effectLst>
                <a:latin typeface="Tahoma" pitchFamily="34" charset="0"/>
              </a:defRPr>
            </a:lvl3pPr>
            <a:lvl4pPr algn="ctr" rtl="0" eaLnBrk="1" fontAlgn="base" hangingPunct="1">
              <a:spcBef>
                <a:spcPct val="0"/>
              </a:spcBef>
              <a:spcAft>
                <a:spcPct val="0"/>
              </a:spcAft>
              <a:defRPr kumimoji="1" sz="4400">
                <a:solidFill>
                  <a:schemeClr val="tx2"/>
                </a:solidFill>
                <a:effectLst>
                  <a:outerShdw blurRad="38100" dist="38100" dir="2700000" algn="tl">
                    <a:srgbClr val="000000"/>
                  </a:outerShdw>
                </a:effectLst>
                <a:latin typeface="Tahoma" pitchFamily="34" charset="0"/>
              </a:defRPr>
            </a:lvl4pPr>
            <a:lvl5pPr algn="ctr" rtl="0" eaLnBrk="1" fontAlgn="base" hangingPunct="1">
              <a:spcBef>
                <a:spcPct val="0"/>
              </a:spcBef>
              <a:spcAft>
                <a:spcPct val="0"/>
              </a:spcAft>
              <a:defRPr kumimoji="1" sz="4400">
                <a:solidFill>
                  <a:schemeClr val="tx2"/>
                </a:solidFill>
                <a:effectLst>
                  <a:outerShdw blurRad="38100" dist="38100" dir="2700000" algn="tl">
                    <a:srgbClr val="000000"/>
                  </a:outerShdw>
                </a:effectLst>
                <a:latin typeface="Tahoma" pitchFamily="34" charset="0"/>
              </a:defRPr>
            </a:lvl5pPr>
            <a:lvl6pPr marL="457200" algn="ctr" rtl="0" eaLnBrk="1" fontAlgn="base" hangingPunct="1">
              <a:spcBef>
                <a:spcPct val="0"/>
              </a:spcBef>
              <a:spcAft>
                <a:spcPct val="0"/>
              </a:spcAft>
              <a:defRPr kumimoji="1" sz="4400">
                <a:solidFill>
                  <a:schemeClr val="tx2"/>
                </a:solidFill>
                <a:effectLst>
                  <a:outerShdw blurRad="38100" dist="38100" dir="2700000" algn="tl">
                    <a:srgbClr val="000000"/>
                  </a:outerShdw>
                </a:effectLst>
                <a:latin typeface="Tahoma" pitchFamily="34" charset="0"/>
              </a:defRPr>
            </a:lvl6pPr>
            <a:lvl7pPr marL="914400" algn="ctr" rtl="0" eaLnBrk="1" fontAlgn="base" hangingPunct="1">
              <a:spcBef>
                <a:spcPct val="0"/>
              </a:spcBef>
              <a:spcAft>
                <a:spcPct val="0"/>
              </a:spcAft>
              <a:defRPr kumimoji="1" sz="4400">
                <a:solidFill>
                  <a:schemeClr val="tx2"/>
                </a:solidFill>
                <a:effectLst>
                  <a:outerShdw blurRad="38100" dist="38100" dir="2700000" algn="tl">
                    <a:srgbClr val="000000"/>
                  </a:outerShdw>
                </a:effectLst>
                <a:latin typeface="Tahoma" pitchFamily="34" charset="0"/>
              </a:defRPr>
            </a:lvl7pPr>
            <a:lvl8pPr marL="1371600" algn="ctr" rtl="0" eaLnBrk="1" fontAlgn="base" hangingPunct="1">
              <a:spcBef>
                <a:spcPct val="0"/>
              </a:spcBef>
              <a:spcAft>
                <a:spcPct val="0"/>
              </a:spcAft>
              <a:defRPr kumimoji="1" sz="4400">
                <a:solidFill>
                  <a:schemeClr val="tx2"/>
                </a:solidFill>
                <a:effectLst>
                  <a:outerShdw blurRad="38100" dist="38100" dir="2700000" algn="tl">
                    <a:srgbClr val="000000"/>
                  </a:outerShdw>
                </a:effectLst>
                <a:latin typeface="Tahoma" pitchFamily="34" charset="0"/>
              </a:defRPr>
            </a:lvl8pPr>
            <a:lvl9pPr marL="1828800" algn="ctr" rtl="0" eaLnBrk="1" fontAlgn="base" hangingPunct="1">
              <a:spcBef>
                <a:spcPct val="0"/>
              </a:spcBef>
              <a:spcAft>
                <a:spcPct val="0"/>
              </a:spcAft>
              <a:defRPr kumimoji="1" sz="4400">
                <a:solidFill>
                  <a:schemeClr val="tx2"/>
                </a:solidFill>
                <a:effectLst>
                  <a:outerShdw blurRad="38100" dist="38100" dir="2700000" algn="tl">
                    <a:srgbClr val="000000"/>
                  </a:outerShdw>
                </a:effectLst>
                <a:latin typeface="Tahoma" pitchFamily="34" charset="0"/>
              </a:defRPr>
            </a:lvl9pPr>
          </a:lstStyle>
          <a:p>
            <a:r>
              <a:rPr lang="it-IT" sz="2400" kern="0" dirty="0">
                <a:solidFill>
                  <a:schemeClr val="bg1"/>
                </a:solidFill>
              </a:rPr>
              <a:t>Il significato di innovazione nell’ingegneria</a:t>
            </a:r>
            <a:endParaRPr lang="it-IT" sz="2400" b="0" kern="0" dirty="0">
              <a:solidFill>
                <a:schemeClr val="bg1"/>
              </a:solidFill>
            </a:endParaRPr>
          </a:p>
        </p:txBody>
      </p:sp>
      <p:sp>
        <p:nvSpPr>
          <p:cNvPr id="4" name="CasellaDiTesto 3"/>
          <p:cNvSpPr txBox="1"/>
          <p:nvPr/>
        </p:nvSpPr>
        <p:spPr>
          <a:xfrm>
            <a:off x="6119791" y="3609040"/>
            <a:ext cx="1512168" cy="300082"/>
          </a:xfrm>
          <a:prstGeom prst="rect">
            <a:avLst/>
          </a:prstGeom>
          <a:noFill/>
        </p:spPr>
        <p:txBody>
          <a:bodyPr wrap="square" rtlCol="0">
            <a:spAutoFit/>
          </a:bodyPr>
          <a:lstStyle/>
          <a:p>
            <a:r>
              <a:rPr lang="it-IT" sz="1350" i="1" dirty="0"/>
              <a:t>(H. Kissinger)</a:t>
            </a:r>
          </a:p>
        </p:txBody>
      </p:sp>
      <p:pic>
        <p:nvPicPr>
          <p:cNvPr id="5" name="Immagin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72062" y="3739362"/>
            <a:ext cx="2808312" cy="1577336"/>
          </a:xfrm>
          <a:prstGeom prst="rect">
            <a:avLst/>
          </a:prstGeom>
        </p:spPr>
      </p:pic>
    </p:spTree>
    <p:extLst>
      <p:ext uri="{BB962C8B-B14F-4D97-AF65-F5344CB8AC3E}">
        <p14:creationId xmlns:p14="http://schemas.microsoft.com/office/powerpoint/2010/main" val="404825104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US" dirty="0"/>
              <a:t>Levels of structural optimization</a:t>
            </a:r>
            <a:endParaRPr lang="it-IT" dirty="0"/>
          </a:p>
        </p:txBody>
      </p:sp>
      <p:sp>
        <p:nvSpPr>
          <p:cNvPr id="3" name="Segnaposto numero diapositiva 2"/>
          <p:cNvSpPr>
            <a:spLocks noGrp="1"/>
          </p:cNvSpPr>
          <p:nvPr>
            <p:ph type="sldNum" sz="quarter" idx="11"/>
          </p:nvPr>
        </p:nvSpPr>
        <p:spPr/>
        <p:txBody>
          <a:bodyPr/>
          <a:lstStyle/>
          <a:p>
            <a:fld id="{EE272CC6-F969-4BE6-92FF-DB5CFBA96BF0}" type="slidenum">
              <a:rPr lang="it-IT" smtClean="0"/>
              <a:pPr/>
              <a:t>60</a:t>
            </a:fld>
            <a:endParaRPr lang="it-IT"/>
          </a:p>
        </p:txBody>
      </p:sp>
      <p:sp>
        <p:nvSpPr>
          <p:cNvPr id="4" name="Segnaposto testo 3"/>
          <p:cNvSpPr>
            <a:spLocks noGrp="1"/>
          </p:cNvSpPr>
          <p:nvPr>
            <p:ph type="body" sz="quarter" idx="12"/>
          </p:nvPr>
        </p:nvSpPr>
        <p:spPr/>
        <p:txBody>
          <a:bodyPr/>
          <a:lstStyle/>
          <a:p>
            <a:endParaRPr lang="it-IT"/>
          </a:p>
        </p:txBody>
      </p:sp>
      <p:pic>
        <p:nvPicPr>
          <p:cNvPr id="7" name="Immagin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12254" y="2086485"/>
            <a:ext cx="5931746" cy="2837351"/>
          </a:xfrm>
          <a:prstGeom prst="rect">
            <a:avLst/>
          </a:prstGeom>
        </p:spPr>
      </p:pic>
      <p:graphicFrame>
        <p:nvGraphicFramePr>
          <p:cNvPr id="8" name="Diagramma 7"/>
          <p:cNvGraphicFramePr/>
          <p:nvPr/>
        </p:nvGraphicFramePr>
        <p:xfrm>
          <a:off x="135000" y="2177889"/>
          <a:ext cx="2770359" cy="239606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Freccia a destra 8"/>
          <p:cNvSpPr/>
          <p:nvPr/>
        </p:nvSpPr>
        <p:spPr bwMode="auto">
          <a:xfrm>
            <a:off x="2957626" y="3294441"/>
            <a:ext cx="509258" cy="258479"/>
          </a:xfrm>
          <a:prstGeom prst="rightArrow">
            <a:avLst/>
          </a:prstGeom>
          <a:solidFill>
            <a:schemeClr val="accent2">
              <a:lumMod val="75000"/>
            </a:schemeClr>
          </a:solidFill>
          <a:ln>
            <a:noFill/>
          </a:ln>
        </p:spPr>
        <p:txBody>
          <a:bodyPr vert="horz" wrap="square" lIns="68580" tIns="34290" rIns="68580" bIns="34290" numCol="1" rtlCol="0" anchor="t" anchorCtr="0" compatLnSpc="1">
            <a:prstTxWarp prst="textNoShape">
              <a:avLst/>
            </a:prstTxWarp>
          </a:bodyPr>
          <a:lstStyle/>
          <a:p>
            <a:pPr algn="ctr"/>
            <a:endParaRPr lang="it-IT" sz="1350"/>
          </a:p>
        </p:txBody>
      </p:sp>
    </p:spTree>
    <p:extLst>
      <p:ext uri="{BB962C8B-B14F-4D97-AF65-F5344CB8AC3E}">
        <p14:creationId xmlns:p14="http://schemas.microsoft.com/office/powerpoint/2010/main" val="141738435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1"/>
          </p:nvPr>
        </p:nvSpPr>
        <p:spPr/>
        <p:txBody>
          <a:bodyPr/>
          <a:lstStyle/>
          <a:p>
            <a:fld id="{EE272CC6-F969-4BE6-92FF-DB5CFBA96BF0}" type="slidenum">
              <a:rPr lang="it-IT" smtClean="0"/>
              <a:pPr/>
              <a:t>61</a:t>
            </a:fld>
            <a:endParaRPr lang="it-IT"/>
          </a:p>
        </p:txBody>
      </p:sp>
      <p:sp>
        <p:nvSpPr>
          <p:cNvPr id="4" name="Segnaposto testo 3"/>
          <p:cNvSpPr>
            <a:spLocks noGrp="1"/>
          </p:cNvSpPr>
          <p:nvPr>
            <p:ph type="body" sz="quarter" idx="12"/>
          </p:nvPr>
        </p:nvSpPr>
        <p:spPr/>
        <p:txBody>
          <a:bodyPr/>
          <a:lstStyle/>
          <a:p>
            <a:endParaRPr lang="it-IT"/>
          </a:p>
        </p:txBody>
      </p:sp>
      <p:pic>
        <p:nvPicPr>
          <p:cNvPr id="7" name="image3.png"/>
          <p:cNvPicPr/>
          <p:nvPr/>
        </p:nvPicPr>
        <p:blipFill>
          <a:blip r:embed="rId2"/>
          <a:srcRect/>
          <a:stretch>
            <a:fillRect/>
          </a:stretch>
        </p:blipFill>
        <p:spPr>
          <a:xfrm>
            <a:off x="522838" y="1420830"/>
            <a:ext cx="7387628" cy="4060479"/>
          </a:xfrm>
          <a:prstGeom prst="rect">
            <a:avLst/>
          </a:prstGeom>
          <a:ln/>
        </p:spPr>
      </p:pic>
    </p:spTree>
    <p:extLst>
      <p:ext uri="{BB962C8B-B14F-4D97-AF65-F5344CB8AC3E}">
        <p14:creationId xmlns:p14="http://schemas.microsoft.com/office/powerpoint/2010/main" val="111421507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1"/>
          </p:nvPr>
        </p:nvSpPr>
        <p:spPr/>
        <p:txBody>
          <a:bodyPr/>
          <a:lstStyle/>
          <a:p>
            <a:fld id="{EE272CC6-F969-4BE6-92FF-DB5CFBA96BF0}" type="slidenum">
              <a:rPr lang="it-IT" smtClean="0"/>
              <a:pPr/>
              <a:t>62</a:t>
            </a:fld>
            <a:endParaRPr lang="it-IT"/>
          </a:p>
        </p:txBody>
      </p:sp>
      <p:sp>
        <p:nvSpPr>
          <p:cNvPr id="4" name="Segnaposto testo 3"/>
          <p:cNvSpPr>
            <a:spLocks noGrp="1"/>
          </p:cNvSpPr>
          <p:nvPr>
            <p:ph type="body" sz="quarter" idx="12"/>
          </p:nvPr>
        </p:nvSpPr>
        <p:spPr/>
        <p:txBody>
          <a:bodyPr/>
          <a:lstStyle/>
          <a:p>
            <a:endParaRPr lang="it-IT"/>
          </a:p>
        </p:txBody>
      </p:sp>
      <p:sp>
        <p:nvSpPr>
          <p:cNvPr id="6" name="AutoShape 2" descr="data:image/png;base64,iVBORw0KGgoAAAANSUhEUgAAAS4AAACoCAYAAABe3gMyAAAAAXNSR0IArs4c6QAAAARnQU1BAACxjwv8YQUAAAAJcEhZcwAADsMAAA7DAcdvqGQAAIEPSURBVHhe7b1ncFxXlufZEbsRs/tp98PG7kxMbGxsxEbsxMxOTE+b8l2uq6vLdXWZrlJJVZJKJUuJVvRO9J6gAb33JEAS3gOEt4T33nvCAwS9pLPndxKPgiAABAiATJB5GJeZyHz5MvPlvf/7P/6vxCMe8YhHZpl4gMsj48pnn30uDx99LvcefCZ37n0qt+8+kv47j6Tv9kPpGXgoXf0PpLPvgXQweu/LLUbPfWkfGtznMZ7jGI7lNby2b/ChnYtzcm7eg/fiPT3ikfHEA1wvuTz6FFD6VAYUQAATAKap866UN96WrPIeic/rlJDUNrl8o0mOh9SJt1+17LxSKZvOlcuakyWy5HChzPcukI/25ssHXvny3u48eXtnrry1PccG93mM5ziGY5ccKZLV+tpN58tkp0+lnZNz8x68F++ZXd5rn4HPwmfiswFwfFY+s0debvEA10siLHZYTa8yJZhQXdsdyarolYibt+RyTKMc9K9VICmXhQcL5d1duTJvf4EB087LlXIkqFaPaZJgBZUb2R2SUtgl2frakroBqWkZVHC5J23dMKr70q1sCjY2oCDD4D6PAT4cw7G8plhfyzk4F+cMTm2VS/o5eK8d+p5rTpbKvH0F9ln4TADloQA+R6NE6mcG2Or1O8Do+E58t089gPbSiAe4XkBB1RrUhdylallTx10pqOmXiMxbcjayQXb5VClLKlIGlCfLjxXL/us1ckmZTpQ+D5A03Lr7mNncf4jq9pmB3qd6Ts77+QxgA+fk3LwH7/VA35P3dphgffsdAyoA65IC6L7r1bLiaLHMURYHe+M7ndPvFqnfoVC/K98ZdZRr8NlMfGCPPHfxANcLICx4bEWtXfektGFAbuR06EJulG2XKmTuvnxZ4F0ou3VxX41rkWRlOLXKVO7cf2SgBEthcc+G5W0Ap//xmfnsAFNt66AkFXSJb1yzAlilqaKwxe2XKuV8VINdi7KG23ZtAEGulUdmv3iAa5YKrKhFF2Nx7YAxjROhdbLqeIl8pECFync5tknSS7pNLXQM3i8y+TBQG2JsfOe04m6zmW06V2bXZNWJEr1G9RKddctUXK7d4L1HQ6/2yGwTD3DNEoEpoP5gH0ou6JRzyiawQcGotlwoF7+kFluQd+9/5lGPhgnXAvtXSW2/+CW0yGa9VlyztadK5UJUozFQrinXFuDzyOwQD3C5saASwR5gVaHpbbLvWrUsOlgoy44WmRqEPefu/U+HjvbIRIVrVljdr+DfKEv1Wn6s13T/9WoJ02sM+GPw96iU7i0e4HJDAawAJUIDsE0tOFBk6l/kzXZp7743dJRHpkta9ZqGZ7TLxrMur6qXb5WEpLVLkbI0QMwj7ice4HITIWygvOG2RCg4AVYsIFRAjMvEMLmb3B/y+L1oQugGdjAnNGTP1SrbMCoab0vfoMcm5i7iAa7nKNhU6tvvSmJ+pwVgLj9abHYrwGu6wYrzYcthEL0+GXvOSJMZYQpxObfMZlRaPzChgNCR50AVw9NHqAMhGIzGoYG9yR2kW68Z6uPqEyUWOoJxP6mwSxr0M3/22dBBHnku4gGu5yAwFdQQv8QW3dkrZOlhbFaNUtd6Z+iI6RVA4rq+18rjCoynSo1FEOs0EQFcMstcwabEVyFtqlrt9q2U9WfKzNBNYOlYAmDVtg3KzbIeqWoe1L9dCAYobL9UYd4+wJq4LGx32Jv26ucjqNSdpKZ10EJMiIGDjfkntVoQLUG2Hnn24gGuZyjmpi/qlpO6c688ViIbz5dJqv49EcYyFWnquCfnddFtVdXTS0Fh0cEiCzj9yvsO/emKk3L9EaALFJV14YFCya/us8cIDr1yo0kW6yJe4F1g38sRCxzV4cgDvX8qrF4+OV1qAIU9CenofaDnrbD0oZXHS+QTBdTVevvxoUIL60A1Q4YTw7vjpPvwOO8NSI9kd9MpXJfkwm7ZeK7MQPekfre0km6PLewZiwe4noHAbkhrgUksO1Ikx4PrTGV7VoLLH4/k/P0FBhIwHf5u7nSxLkIGSuv7Lf2moum23CztUfXVldZzNqJe9vgq2ClwET5QUufyZCYXdNl5QtPaFDQ+s7gyHArJhZ2SkN8hBbV9lkSdqUzrcABpPBXKqIolKKVV6lTVYqFv18c2nC2ztB4YTISqZTwfl9sp/fpaGFqGfpbyhgF7X+x9Cfq5UCcdgQVWN9+R1OJuU7mJ3+Lzk2fZpmxxJoXPdySoTpbqb7rvarV+7g69ph7nybMQD3DNoJBLF5rWbvl+LNqr8c3S+4wN7TCR6wktptb9ZXuOLDxYIN7Xq43Z5FUNMagHLlaEGgQY7byiKpyqle8poMCUUC1xGKw9VWKJ0oDRAf8a2awqE4/DnvDKAULYgxYdKFCGViAH/GoVqIuN6QGUnJekbJhXmYIRbGudnp+0HSfnENaE4KwAKAkghY1tVna6Qb8D77Hbp9JUV4R0pl16nhXHimXJoSJZp8fAED/ck2eACUubaenufyg+sc2m6vJZwvRaYLvzyMyJB7hmQDA0k5DMgmUhY+C985zirUimPh3eYAuboEuSmI/qWKTAxWckdYaBjY0Fv0OBC9AhXmzJ4WJTh2Bc2McAmAX6HOot5+D4OXvypUBVyMOBriTtv+zIVUCqkv0KVIDWGX1vHgek+Aycd/2ZUnsNIMn7ATYXY5rkQkyjgmyzMdT+wUcW+e6lIIVaNn8/QaP6WRREuaYAZ8OtO+Ib1/QYUHmfg/o4152qFHuUBT1LWxmR+CFprcZqt16s0PttX2KHHpk+8QDXNEqLql4EiqICUbaFVJznHciI+sJip8QM1RUKqvsVyOoNDAAOZ2GdjWgwdY4SNKtPlur3aDdGZo/rcR8qMFyIbpDi2n6r9HA4oEa2XSw3wCiqGTDg4pywMHIDUZlQh1H5joXUmT2LxG5UwWp9vL1bVcVLlcpQqmS9sqgFqooCiu8o4BxTVRrVk7QlYqoAO5hXgqqCPMd7kIcZntGmrKzBnue7oLpxfhgdI7eq177bsxZYbkTGLQP97cq2YaM4OTwyfeIBrmkQbDnYsFAJmawwmfsPn39EO2oX6ukWVbNItCbkIj6vQ06E1Bsg8FhuRZ8Zsy9Ew7gq5I2tOZKv4OZIuKq6e69VKaDlWqoRAqgcU8YFmOBVbO26rwu13QAFlZTba6qeEnbx6NHnVhIHdrZYVbnKJpfRHfVymwIXx75lLE1BTNkVEezpxd32HrCp9apKwmDyFUT5Pn6JzcawUBm55oACwAfT8k9qMSYGmMLKWp6zvYmwEYB01YlimxuxOR3Sf8f9YvJmo3iAawrCzoq9Z79fjazUhXI1vsUqFriLVDQNKkjVyU5lI9iIUNUwJMMGsU3h2QxMabPAyks3XF7H95UVUWHCEYzvqGvYuzDeI4AKjAvQ+WhfgQVtIsSfUXKGRQpQHdJjYGd4IPkbzySsCAHUYEmor0tUpRwpqHi8DoAihANbFqEHqJKomrC7mOxbxnD5Pnwv1FnAEXZ4TQHbXYTwF6pXAMAAK44DT0rR1MQDXE8plQoKuMIpeIf64o6qAF441D/ixIgCx+7C3xvPlZsRebeyLsAHQ/k1BQQHuErqvwAu7HOws6UKLsSCYVcimPWIqoZblaEBErAozkGJZrx7qKaoSIRKAOw+qvLBqAjijFaWRNxXZ98XXkUcF0UKTGQOcC4CUFnsV/R1sDrADRbIYzA5XsN78zzgiFr41vZs/ey5pmqeUVXYHaP6CUs5GlRnQIy6Xj0E4h6ZvHiAa5JC3StyCFk8LDyYgDsKC9dR0f64KcuqSbQqYKA+EegKE9um4EKYA+rjRVUVAYN3d+VZYKUjsAOACBYFgMF0cit65ZAyhy0XXcZ5jPVb9T6qaGBSq9nSAJPXt2abiherYIVNitdvU/CkeGFF44BdQ9RDSjgDpF6+lfY8Hk7iuCgaCHBhc8ur6rdrDwiuP6uMS1+LGnZJPzev5W8YF8DM6yn/jArvjsI14XuSGxmmjNYTxDp58QDXJIQJt+datS1KbCvuXH2P6qdUP3h3d658pODihA84QnwUgPDHjVkGBpREhlVhxKfWuyOUhMF2tOZUiZVS/t26m2aDwmiP9/FDPTfF/MgCwOs4V4+h/hWxWaiN5DR29T+UMxH1ps69q4zo/d15UqXM6oyeA9WOMAzsbTzPc5wjo7TbKp5SGJBjANO7Dz6TcFVHKRS4UtkbG8j5yAZTwQDg7RcrjenBLPm8sEV3FWLnCJVBzeU64WX1yMTFA1wTEHZ6VBQo/uGgGvMezgYhrQimRWDmSNsbNhZYCSpLXmWfhU0EKoMJSG79ClPBM4it62hwrVVRHRh8ZDFq2G0AF6LJUR9xSsC6KGoIsN+++8V7okpzPB5GnnNK9uA8uHyjWdU+HTeaLCwiPOOWDCoLwQ5GSATv7YQ18BoeI/EZhwAMEFWTwF6M36dC6x9XQkU9dXch9AN1d61uIsTbuaOK647iAa4nCLWwMGR/crrMItA94j6CPQz1lgBVvIoBygyJL8Oj+If1mWZ7nC1CpgK2PNRpEtc9Mr54gGsMIZWEzjOohYcDa8ZNJPbI8xFSj4jt2nGp0tRN7G2EQszdW2A5mSRGzyaBlRr7UgAjkNXJF/XIV8UDXKMI1Q/MwKw7d3TmraFHPeKOQlQBKnGQqqm+qnZia4MZz2aDN8GrsEayHDzJ26OLB7hGSG5ln2w8X25GXifmyCMeedaCGrztMvF35R7D/SjiAa5hEqq79opjJdajD4O8RzzyPAUnCZ5XvKakYHnkC/EAl8q9B5+Zu57I8pjsjqFHPeIR95CorFs2NwlBcapnvOzy0gMXKSmUXKF8C/WkPOIRdxQyB8jR9ParkY4+j93rpQYuqhQQmU2dKE/5EY+4u1DrfsdlVx5o7QyV+Z4t8tICF+yKSg4ETLpjFx2PeGQ0oVY/8WnkyBJj+LLKSwlcWeW9FvdD8TzsWx55McVVO99VKPFF6lJN/NrZyAZZerhYcipfTo/jSwdcJATzg1P2hEYO7iCksZTU91vE9EwOqj5QxYGyNC+SdPQ9kKyyXvFLbDUb0OZz5RZGsPl8hbXcf3xfb1GzDgbUWII2hRLdrZvQRAUjvatcdLGkFfcMPfryyEsFXGnFXfZDE/bAbvy8hVK/ACjBhlRPoGLATA8WMikyNJWYzRyEOCdX9QgXMO29Wm0qFHXqr8W3SEhqqwVy0s2IEab3g/QxciNJPic1iJLUlPihgCK/Azak2STUgyO/lBLZ6SXdQ4++HPLSAFdaSY9VPyAxdybbV01U+AyUVaaCKEnDFOGjFPEXg79HPuY8PvKxiY0Iu223KqO412Ffs0mIhqeO+4Yz5QZYx4LqrH1aSlGXAVn3wMQayXLtO3sfSJkyUHIESaAnU4JmHDAyOlnPlrADVGCKKS49WiQ3dY6/LPJSABclXKiyyaR3l8qTqGv0V6SCAb0G2e0ZdIfBw0neWnPH3cePM6gkQEsxivkNf5zjh4/hz40cPE9lB3L6AMvZIHT8oYLEqhOlVm02LL1DyhrvyKNpxBYqUdDWjAoWeO4oN0M5H+xJ7i4O86IsEIUbXwZ54YELO8biw4U2Cen/5y5ClU+nBExd26AxBgYNJnIqes1+QWniRgUp6l0BWBT1gw1gr6IMDQMgKq7rt+/J84U1ffYYzwGCvNY5tzMoJkh1UnZqdxaSjIN1syFy/FBgvcRmd0pidpOEJZbKUZ8UWesdIYt3hcia/ZHifTFFwpPKpKl96sZqQg3ClJ1SlBCwJCjZHVj6eIIDAuZIk96XIR7xhQYuFu8KnfSoYu5iiHcEtQbgwi4zHLhgRYATagulWqhP5Z/YYl10KLVM5dLA5FYJTmmTU+H1dg4qiKL+XdLveSiwxqqTwuZ4jJ2YaqLkXTrvAXMDuNy50B5gTLux3T7VEpTcIsf9cmTlnlBZsitU1h2+ITvPpMj+SzflgE+m7LuYIdtPJclq72iZsylAlnmFS9zNagWbqaEN1wkjPjZBmPGzbOL7NEJ/TJqe0P+gof3Fjkt8YYELT93a06VWWM4d6f54wAWg0LnmVFiDGY+xR9HMlfZeMDQAjOepNErdKaqNUjzvYECt7bgf7Mmz5qjYa85HN0h2ea+VeJkNwOV0Jlp+rER84lrE70a5LN0dIst2h8tBBamA+CpJzm+Vohq+E2rzPQskLqjqkcTcZrmux3udT5P3N/jLqn0RUloz9eoeVc23dSOos2uLjfAzNzZ/0b+TLk7rTpdZVsiLKi8kcBGbBc3fe63aOtiMJa7W87etPPGzlrGAiwYKeVW9EpvbYTYXSrREZ7abPYqRqY9Rgypa1Uj6NsIIaNOVUdJtoR4xObeUsXVYnXdse9kVPdYLkcXn7sDV3n3PmM3mi5X6XbrkfHCuApCfeF1Ik4ScZgUq7Hz39XrdVfZzx1gk34trxnP1yjKaOx/Yd4xKr5cNR+Ll7bXXJDSxbOgdnl6YI1SMdamttdIzQUfA8xBsgtQj41q+qLmNLyRw0SwBpoJdaDwhJIJOy3SnedYyFnAxqltcti4WJYZ0bFXDbVY8xy1/w9B4DkbFY9y3MXQcbGQ4aDHcEbiocw+zpLRzdfOAXAjKkrfWXBPfqDJTdWFWw9Xd8QbfGYArre+TI1ez5fWVvnItqnDonaYmXFOM9zBerr27Cr8xa4D5/SLKCwdcxO7QBmssA6VfUosU1Q2YPQAjOMXaYCV4GzFw0zuQ52ZaRgMuFpyBDQxCbwEtWFOC7vQs7Di9JV6Hxzk+uaDLnq/X11c0DegxA6oW9lj9plo9hvPZGDqfA2DuBlx01yYWyTe+xerbY3z/03IfCU6qVnCgI7br+052wMxqVZ08GZAvb62+KlGpFUPvODWhmS2/G2k3gKq7Ch2oULmJY3vR5IUCLrrwEKsVlzO2F6haFwHNI2iNtdun0gz3qJXYjW6omtXWde+ZpIcMBy7CGwCbqwnN5k3EoO4b32QxZ5svVMj5qAb7TlB/wCYwucV6ClI3jN6OUTdv2XkAYRqm0rWHdmN0fb4Q06jqZJsdT59FgIwwC3cBLoD340OF1mgDt35RZYuBFkwL1W+iLGusgYewXgFs74V0+WhzgBRXTc93JpyFlDECmt3Vi4cpBDMCa6Kg5sVKDXphgKtXgYAuPJd0oeIaHk+2nC83Y2tyYad1tUlU5oJxG0/cs2BbyHDgQqUlkp1FQOuti/od6KiDgZUWYKi++VW91tuQ3oF4GBlEwdNPEK8XrcbwMtK1hxgkovF5DnDDE0lrMQCwUlkXXYrcAbjSFbToxoPBG7W9t/+urDsYLRuOJhjLAmRHA6PJDphXaX2/fLwrQnaeTpi2jQmnDxvCYgVewlDcUeidQDYBZZvctc/k08gLA1ykcOy8UmXxUaPJ7TuPrLcgOW3rz5RZciot4Em2JuwAz9uq4yV2S0T1TAOYA1zHFbiI1UJNBVgA1CRlhNakVQEMIIrL7bQd0yeuyViZq41YixWY89XH8D4SIkHcF2ktPAaAw7wwcvP4kcAaC7MwxuUGwEUs2qKDhRKhbNEJCk7MrpU/KtvKKe96avVwrNHU+UD8Yytl/rYQScubvu4/GL8BL4z2qOPuKATXYpdjvr0o8kIAFwubEjXjUfae/oeSVkST0XZraUWwJuEENCLFJlbaMGCNR2FfPIdbeSalV3e/E8rwDvpjx8FD5mpjD2g6i61c/yYxmvvYUkrqXN5BjmPhA0LOfed4Xs+xPM7f9lodJHHzOIuLANX5yuxgOs9DatsG7ZpfV1XWAa2+gbvidS5JtpxINPsc39MZfIfHfw+/7/w98vlhg9cyuFaA4VKvKNl/Idnec7oE8DoeUm/mB9RwdxTsiGzMeEZfBJn1wEUUOAF3pPOMpwKwQKD23crIAKgkBSjCCg4H1Ngtr0cVa++9L/cefDrjkdJ81pDUdgVPujb3SKWCirPIMMQzABz+BnAwvDv3bdhxClLDjhk+7DHnGOdvntNb2uQDXLDLZy14cGG8qOWoMY5U1HXIm6uvSnx2k4EMnxW7H2MkCA2/7/z9GMybB63hCZvPSFWzpeuhHPLNlrUHoqXl1vTapWi4S//NPVerbY65mzDf6IREJsCL0Gpv1gMXah4R4hMt1eLUMsKdzeIgSK9SJ/vyo8XWSZk2789KKGB4LLhe3h5qS/++18yP93blWiArMWHPOpuAa49qjNqC6j5cUlV9+8NSH2OJhHMAqgf8aqwXQHRWu6ljdHrGYXFVb2lDdiG6SYJURY7S74JKjaOCtvz8jrTmh13TuqxamRjARUhFRGqdrNwXJck5tUPvPH3Sc/uh2Rppk/bADXsi0gCGMuXYR2e7zGrgokwNBnm8iRMVvHYpqjKyMy48WGiJqaiL2JOwBeF5uzfDauJwGbz7qTEG1FwWWVHtgBTXqYrojHpURNdjVLzkedfQY3mNvc71GM+7XotqODS+8tp+VU3vPtGBMd3yuf6Ly+k0ttusLHm4fPrZZxIcVyofbgk2xgRwEVDLIsNzR8kabEj8fVSBjzAEfj8CjNm0DirAAXJ4VQE1wHHd6VIDO4AQFRLgIkg1p7xTlu2JlKuRBUPvPr1Sptd80YFCySybPjYL+58uDSBP2ShNjtNmeRmcWQtcA7p74HUjm38yFR86++6bTYLJvPViuaVxbL1Qbo03URHxvOBGdgch1+6RAszdew9lYPCe9A7cMc9b74Br9N12Ddfjd6SPoY8P3rkvDx9+quoB4OQe3wXbGsZ4No2Rcu/BI7kUmier9sfo70K82aB5AYmzK1SgpVAeqn1WWbcCQrckFXZaCRcqIVDNlgwD/uZ41ERuicfjdrgK7lJBB2SFd5zM3ZUg0dldpmJOd+YEoR14dbElTkUID2E+WvaEbqrTIawVGCnqOvXgZqvMWuByyo9Q/uVp5L4ubDxx2CVQm55nu3MYx10FzeZbtyW9oEWuxlTIgauFsvpIhi2wxXsTZdPJNDl6PVeuRxdLTHqVZBQ0SEm1qkKV7ZKQWSOBccVyOiBHtp1IlCW7I2TOpmCZvz1Mtp5MlLNBeRKVWiUV9V0K+A8MDJ8lNrPJ8FudUXVutAKOd+8/lPPBOfLJodjHwGVAo7ePh4KOjaH7ZAk4WQQ85tw+fp3+7TAtZ3DemuYBWXskXb7xXrj8anWm/OvqDHlHVXVfZeLTZZuCzTKvyCudLDjwu2D7w8gfmuZSkQFt1OQe/XyT2aTHEhgvvwfFE2erzErgAqzWqoqIajdS2KWwd2EsfdLiLG+4bQ03GyfgCcK4WVgzYC35yQWbmlAL/VNp7xqU2KxG2XE+T/6yJUl+tzZJfq9jzq4U2XMpV0KTa6SsrkvaOgelqw9mdV9uK/DcUQZ27/4jeaDgy4CR8Xjf7Xt63B251a2Lurlb4hTQDl+9KQu2h8uvF/nKzz66LL/92FdVpWjxjSqW6sZuO890xTWNJbGqflPobqz8Pr6DT0S+LNsb+SXg+gJwbiur6rZwDtgVmQQ4GbBRpivT4vwAF4HFUZntBmjDX+8MwKysrk9WHUiQD3ckqrpZI29szZEfL0mRHy9Olbd35Np7MIemKhbke6DAnAQTEd4T5ofJgNi764kt9plxZqAN8D0pTR2e3j4tGgF5rrQ7a+t+uo3/ecusBC4CMi2BegSAAGgEbs7Zkyfz9xdaAvJ4lSHYvQC5iexiD1W93H6pUl7bmGU7+tMI9cA6e+9K9M16WXkkU369MkF+sTxFfrk8Ud7ZliQnA0ukuKZbuhWg7uhODRObivCtUMN6B+5JXUuv+MeWGAv7yZyL8v23z8sP3z0vb64JkHPB+VKvzwMg0y1U6SBWLqlgfDd8ZEqFvL3Ob4gpfQE8gBaPYYxfpuBHvXhKUB8LqjWbFtkExOORk4fqj02M8BLn9cMHYRbpRe2yXAHS/0axmQwwWOPVJeXoRx8DYClyOLBmWmrRAzQECY/XBxEM6uy/b+BLVQdqpOVW9lp6F9+ZJrDYZWFdqL6oocQATlVwJOy9VmUb92yUWQdcFU2D8snpMtP7h0vvwENZe7JU3tuVZ+kuANgfN2VZ/fGxdlB2sQvRruBNjOTjCQvwlQ2ZMt+70NjcZAR2VdfaJ0f9i+TVdUnyz4uT5YcLE+VXKxJky5kcyS5tVwB9aCrcTAo2M9gabOzE9Wz5jbKwr//plHzj9TPyIwWxNQdiJbuk2RjcdAgqE4GwhJk8qZtSdnGTvLLkshTX9j1W+RiOuge7JjWLzYNN66CfDv9q2aXARboWwbvH9Df3VdWK5HPn9cNHY8c9Be8KWbkvUnLLWobe2SVscAT2/n7DTfmHeUmy6ULFlNkIsYArj5UMlcL5Yg4CVt39D5UdPzAbG46huLwOM38cCayVq3oLw+Qzk66Eray9+759nhwFNWqVTZ31iyTkd1nWxdNuxM9TZh1wHQ2qsxCIkQGiqAjv7c6T9OJuAyoWDcxs4YFC81INF57HI/nh3nz5J1URfrUmw/T98UrgoEL8clWGpQhNlKl/qgyrXgELe9VvViUaWH13XoLeT5L9PoVS29JntrbnIbC/blU/r0UXyyvLrsnfvXpS/vYPJ+W7b52VRTsjJKu4We4rW5uKcN1JYYJBPUkaWnpk3tZAq6c1vHaYM4hHIwAXryi3zmARM4jhcsbI1zqjpeuBbD+dIhsOx8jtwa+yIFQwjPsfeOXLN+YkWBOOqda0ulmmbO5osTQNq1QCSO4f8pjCFGGOzNWTYXW24WIbI2SHooCk6wDK53TAvrh/Qo+djih4NmC6IpF2NttkVgEXVRHWny23nWKkQKuxew0HKcBmjoITu9pwQYX83bpM+cuOHPn58jR5daOqbQpeRD73jwJeGEvxwrymDA57w0QE9cw3pkpeWZso/7goSb79UaL8dEmibDyZIxX1Cq4zzK4mKrCwrt5BOemfLb+Ye0X+2++Oy98ogKFKbjmRJHXNPXbMZIWNAzWEmKGJhF7A8k4HZMriXRFfURcZjsr4eOjzjhHe9bfLKD/SIO8MqkRQbHDhjjA545859K6jC+A3Z48LvPj8U8miYJNcp3MHFc8xSQBcgBQpWQTinlGQ4loBXuSb8p67fSsN0Miu4JjTCnA8z3GAGTFr0yFknTC3p+oBfdYyq4ALoyVxO6PZH5icOeW9ZrNisjToD0GKg+2aw2wMUHSCPb/5YYL885JUs2tw+/0FScq+UsyWMHKdkpT8yvpM88Q8aRGyyMtqu2X5wZt6bmVY85OMZb25OVXCU1jEz4dhPUlQZYqq2mXBjgj5+h9PyV///oT8/Wun5N8WX5XI1KpJf25K58zdV2CgMlEpqHBVhojOaDB71EjwmcogV/HY9VxZvDNUN46OoXccWwizeH1LlnxPfz9T9Z4CvB2Bda08XvrYA07YzanwOpvL2KswwGNzYm4RmMsmjL2LYpAECTMopcPcxWTB6wjMnQ7BYQL7Awxnk8wa4ILpwIgmUluIH5dF89b2HAtAHC7YvP5lZbpOyGRlQimPxw8XpsgPFiZb5DO2B0eYrv5JrfLr1RlmxB1PMKZTPvgPyrJ+sFABSyf9D+YnyLKDWVLZoCxxCpP/WQkq1L5L6fKDt8/JX79yQtXHE/Ldv5yVE37Z0n97YmyTjQPblrcusMlU4CQs4vi1DPloS4iU1vVZwOhoIDTZQcR8Sn6rzNkUJOcCs4fe7cmCzesnS9OMaY9k7ZMRGDuB0pE3b9kUAIhgTN7+NTZXvXyrLOUMGVDGjwrZoiAHw0K4htwnO4AW/PumEbgQPJUbz5V9ad67u8wa4ApObbUfmNzEJwmTg6RrmqwOTwUihohz/OvqdGtXBhBC453BBCWmZ2SjASK3Fx0qkoG7YxtEHykjCUqslX9ZGm/s7fsLFBgXxsum07nS0ze7aDgqzYXQfPnxBxflvxt4nZSv/+m0bD+ZpGrlk6t+duhinLcv3xLXJysNrT0yb0uw7DiTYuEO1NMaDYwmOihpU1zXa57ENQciLYB3osJ12K4s++sfxMuhgK/aVScjOJM+OVVmwMN5URX3XKuyvwEt7HXIHZ2vNEgpVnWV2DIENpxS2G2FI2FolGWeTuBiTQ0Hz9kgswK4AJxtlyvsB52oYN/ix8DDNFxIqF50qNAWhM4HUwFsKDEgpYT0kdtDHkbUPgoLUmIms6L3sY1ipHz++WcSklwnP1kcZ6D1A2VvP1yQKJvP5MrAnYmxFHeUy+GF8qP3LsjfKOvCeP/3qkJuO5UsfQNjbx5cIYoesilM1vvqCB7GP63wsS4+RNADPmPZrsYa2Lvq2+9JYU2vrD0UpywuQFX4J6uII4V6/W9szZafLku1MIWnFWK0cBTlV/eZSojNCg8i8xBtAo8h7At1EhsuDWpJz2nv0ceHPIqWV6vfjXCN6QQuBEcAZaFGCxB2R5kVwEWtqm2683E7UcH9jucF2k3ktiMEBOLpqhsBaAjxQMdD6yyKHRnU3Q/P4799ctMSsceS9MI2C22AZf1Q1c7vz0s09XAyu7u7yhHfm/KdN8/I3ypw/d1rp8z+dfx69pjeUAzP2BXZOMYC+olISm6dvLnKV3acTpHMkg5b4C4AGz241BkuwKKZxqAk5bXKiv0x8uGmQCmoaB068+TlgH+12UQBmgcPn+47kasJOGBopz4W9lpi2/CQU8SSkI5dPlUWcc/9HUNhHjxmj+t9YtbwAJLpgRF/OgVvKqEmVOOYDTIrgAtafUB/YAdQJiLUu0JdpBksnaIdoZMMsV7o9aiUjhDp/PaOHInK+iLmBsBboLvkG1uyx1R7mtoH5C9bFKxQDT9Oke/NS5I/bUiV8rqvej5no9y7/9Ai7Y1xKXD93aun5B/eOiNxN2uNXY0UjPFsDNPRgARnASES87aGyLUb5ZJZ2mHghM0KNgWQOcMe04FNkyDTcyGF8s46P1m9P0LVz6klPFM19s/bcswTTV0rnEPDS/JMVJx8TW7pfcCmCphxO3zw2MXopjGfA/TCFbzGE5wpg5OIx2PDIVH99DR5K2da3B64uKBEShM/NVkhghrQGrnz0/GX0i40WmWiU4lg1fFiK3XTd+eLHxtgYwESYjEaeyCJ+cDVIvnhwiQX01Lw+uWKFPGPrxk64sWQkppb8puPr5q962t/PG0g9sbqAGnt/HKjCACf4Emq0T4p4HSi0n/7npz2zzL2tWxvlJwKzLNUqLisRkkpaJO0wnbrsxib2SiBCVVy7HqOzNsWLH9Ze00CbhRbsvlUhCRn0osA429/mGhVKrCd4jiYrAB2BE/H505PZ2xi8cg9RVA/nfsIGRrF1ZPbPEkz4rvdnwRBeF7i9sCFWxr6TODhdAgeL3LZcHX/YUOm2R0Ij/jxklRjYU+q64Xdy3IBW/p1Z2+Tf1keb95Iwiq+Nz9R/rQ+WfIqO6SlY2BaJqe7yO5zqfItVRlhXDCvr+nwjSyyIFtH2GRguVRtGJWOTUE6ewflclieglKgvL7SRz7aHCjLFchWHYiRpV4R8sHGAHucTtehiaUyMEqA6dMI3wXG/V1l0nifiar/+FCRef0mK6iLIWntFvQ5HZUZAKrialcqVUNbvwQpcDsxdy677dB9vZ1ILB2VOFBLCStyd3F74CKCGDWR3L2piANYBP1Ryga7FQbSMAUrvClvqSpAt2jeK6eiz9pkjSbscgGx5fJvq6Llp4tv2GQGtBgwrx/MjZbX18XIlYhCZWnTwzrcQUprOuRfF/jKX//+uIt1KXD9eU2gdA+z41E739TEnpl1SFC6p6iqTdXVKstxTMyqlbLaWzJ4d2beF7uUbUwLkuQ7HyXJpZgmZU9Ph8zY6jA/YLKYrAA+/YMP5K6uhfrWfvt78O5DSxdr77ojSTnNNj8r6l1dvUm8R5pvDUhKfrPFj3E8+aujCWCKcwqV1N3FrYGLUjMEffqo+jEVodIoQX0EkZIkfTmmUQKSWuW3a29agCGMiXw64mxWnyiVny9Plx1KmTH0jibsdOtO6C48N8FURAMtdmP9+w/rUuTajUr5fBTV8mkEwMUND5t50uA4jp8JYSefsynUpS7+yQVcGO2Lq7+Iq4vO7rDcQccr+6II2RTrVcWDbfFbowU8rVCkkqRzNsfJ/lJUB6FaCEB03L9Qmf9duRJVrupzscWGIQDT4av58sGWGAV3FxurbupV9Zru2yTb90tb19iOpis3mo11zdQ8mi5xa+ACOAhpmEq1RmxTB/xrlQ0ly7c+SrA+ivwk7FYEqZKK889LUyW/yqWK1rYMGqB9c06CqZBj7Yztqi5+5JWukznRbFuA1vs7MyQlb3prHGGnoyor1QJodDDeoIfeTKZueF/KkG//+exjdZHYrisRBQpqn+l1FtmpEx6Pl7tP+qeRuvb78uHeQpm7v0g6+p+e/TMfz4bXWyEAGNBk5cGjTxWw7hiIUepo88kM2XQi3ZiYIyW13RKTQau9yZ8/tahbvPR3JF/UncWtgYuqj8RWtU4g6HQsIU2C5OtvziHBOckWuCO0+/rZ8jSzWTg5irAzWNm3Pky0Ok3UfhprGWJfeOWTJGVecbLsUJZUNUx/OVyi9S8p2CYXdVk60lgjUT/n+chGK30yU+J3o0S+9cYZ+U//ekT+y2+Pyn/97THZdCxeF8hDY3vk97n7hJ+MwDJpqpFf3iI3C+tl8f5UWeCVIqFJFZJV1Ki/d5cynMlHm9Mib8OZsklXeAD0EnKaZM/FbCs6iWBC6e5zrY/WzkEzylOeqKefirlfqM68tryuW1LzW2RgGMiNFIJRWXOj1bpzJ3Fr4KLl0+GA2sdGxqcRjKjv7MozIPonpfmVTV8sLDyOr2/Jtl6Ew4XYLZgUTIyW/mO9PRM7Wne2nRfydBec3lbsVKqghAkeUMqdlNbfNgfFaIPqCMTfwCb9k1osSbj39tSNvyMlv7xVlnhFyXsbguXDzSE6QuV8cK4+85ldS6ogzOZywI5QFSOvrEUuhebKxiM3VEUOkDdWXZU/r/WXt3S8sfKa/GXtdVm+J0IO+6TLjfQqaeuceJYAQc1z9xdYYOlkhNi5q9EVssI7SQoqOwy0yut7zKYVl9koqw+myJZTGXIhtNRY2K7zWZJb7gKgu/cfyQGfPHl7Y5QUDRn0RxMCUA8F1k5bEvdMidsCF+oG3kQfXYxTESKR31Xg+qYC12/X3JRsZSSd/Q8s8ZpE7L/syLXGqgQFMjAs4xnD7oWnEbvXk3Dz0aPpX6y5BN1erLCqAuRnXktoNnf1WAOA4zjCRnAwAGjTKeTLNXfckeyyTonLbpWI9CYJSmqU0LQWSwamkoF1D8poN5ZIlx4AFNWVuKchZ5fbS1VDpxz1zTBgen9jkBz2zZJ4ZTlOBD/xY8SSZZV2im9UmazcFyOvK6h9cjBK4rOqle08eS6QUQDL5/pMVrBhNSnbYk5ei6mUP6wMld8tC5E/rg6Tf1kYIL9Y4G/jN4uD5Gfz/GTJ3gTp6HGZD3JK2yUwgQKc4wMmzgfSikYLAXIXcVvgQj3cqxeP9JGpCNQXcAK4frU6w2K19uh5iVYGGKjFRacfIpMBSqKTKeGLtxCG5iqVO3SyZyiofGTsTzY/jrQQyvY8zaIYLkxaQIfmFHhesckcVPaLs2TtqTJjV3TswUM2d1++FVj8+FCh/U2Q5dIjxdbMhGt6LKROrsY3S2xuhwHqWCWcpyKuxiAucUICJiOw+oSsGvlQ2dVHW4ItVswJbKWRLBH7pB25hquUDh7Cxo77CtKdlgr1xkpfBb10Vd3Gj/EinmuPb7WVT370FJ5nfpvkvGb587oIA65l+xJlubKweTtjZcPxNAOrf1sWLL/+OFBeXxMuh67mmRdyohKjGxFrZLKM8FmK2wIX6T3o2rTfmorArDDC/+27cfK7dTflgF+1RQczCJR0wIzMex4jC5+2ZWa0V8aF7eh5sAWAC7c06gHBnKSxkMuGOEGRhGzw2QiSBWTILAAUgqcAXDBO2vajduJpXXq4yIBoq4I8Re9C09okrbjbaqO7kqAHzYHA+1MvjQXNe1v5YQUqmCBpLbTEou0/VWpR/wFX2qU9jYF6pNy6dUsKC4qkqrJaysvKpay0TO7enbiTghCCwNgSa/+/92K6MqoBA6yJ5kdi1wPAIlJr5c9rrsumozeks2dsWx8gSdXd4yGTr/WFUykqrd5A65fKsBbsipOYjAYDpwthJVY6ySeqXBZ5xctrq8Lk35YGy8+Vga0+lGI2sIkIvy1rbzIpds9a3Ba48E5Rd2iqMUGPdJKwgGzhRTR8BYRWHC+xrtHDBS/mlgsVllrRNU698JkUB7hYVIACKSIZJT0W9gBrofY6AIGBl/zL8Iw2W0CA2dMAFyp1mJ5jjzJPmBMlfWFZmar21bfRtp9cwTsGVE7hPmMfwxYw9x1WgkeY1BaOJ9Gd19MaDKMvuX+wNUJPTobWWZDn00TaP3jwQNpaFEhT0iTgWoDciI6V61f9JdA/SCrLK2VgYGLXICK5XP60wlfOBBUMMazx8yHHGnW6uWQU35J3NwTI1hNxcnuMBHvmIN9507ly24QmI7e67shH22NNFYRRzd8ZJ9dvVMqGY2ly0DdPTgQU6iiSfZdzZeXBZPmtAtev9dg31kYYsE5EnJpfmEncVb4EXFxQstjRwWd6PGmiWuCpX820udbxGrKYaYzKjkJSaYoyB+oQYdDGJkNj2aIaZQt6i/3r0XNsWTYSuLBfUamA/Mmyoe5EgENnr6tuOX0ESQSfLHABhIRaoDaTRXBI2VGWLiqABsABpEa2vH/aAaABrg16bs6LCkoVCfJJqfTJ95qoPHz4UMGpQtJT0yU+Nl6iwqMkNSlVggKCJTI8UjIzMuVmeqZ0d47v6S2sbJN31/nJId8sy3Xkc4322Sc6APe0gnZ5feVVM+6PFbGOmsn17ppkSzRCIeYqcMG2fqXA9TtVCdceSZWd57OMZR29nm9G+W2nb8rG4+nys3n+8pOP/OTdjdGSXTJ+fqMjxE8S3e/OxQUfA1duRZ/VtbZSsaouzejQ9zgRUmd02VF/Ror3dToTT74WthIsS5hmR8MjeCW22fr5UauewnY0XNh0vlwXTLnV4KKSAaVrGeyAMC3sXTRi4DMCHgSvxuZ0mvduunrvPUkc4CKwkF0Z9YyaTdhvWPgw0qaOewbsdKvGII4RvHcSqiL99fDczt9fYIBVWNNnIDmccRh7GmMxA5yjPc7rn8RaOC+qJeOGsrC1p0tl+dFiic7qeKJRGNCqr6+X1ORUCQ8Jl4iwSImOiBE/ZVshgSFy3fe6+F/zl9iYOMlU8Bq8PbqKBCNa6x0lq71vWOPY6ShcyPfCNhaYUKmq5xUprBi9xhWARfjIZFOHiM0KS66ROVtvyJufRMriPQlm43p1VagZ53/0wXV5ZUWI7D6XJd5XcmX5/iRZsjdR/GIrLUxionI4sM5UeneVv2KKsCCwY9BnjaJ5dFGZybH/Wo1FWM/dny9H9AKNVooZHRvWNVFhoVi5DwVG1J11Z0rN6I6HcMeVCrNnYbcJS2+zQM3E/C4DA6cTckpRl8VsRWe1S0Byi6mJ2MMAM86z8lixglq5pUTQCZiOzFNtpDCePLZx6UQlxIBmEU2wQAUqbFowRLyg7OgANYsGNkYc2kSAC2bA9wEs+N4wrLHABkaHPQv1kGMalYmhAsIAedwBKs7BwiU0A/UV1ZDHHdbmHDfy/DA7DN5sMNgjaX4K0xxLbrXfkjhlWRGhEXLh7EWJU4CqqqiSjLSbkp2VY0B24cwFiY6MNmDLycqW+/e+ChAhCSVmiI9Ob5CmTletq+kYpiYrCNKZ2+ts0qixXrRFw6HBsZMV8kOzlD3FpNdbKAQxXVF6/0JYqZwOKpbLEWWSkN2ov9OANLQNSKOOyQr2TDZ6d5W/YuKjz+LBYzKyCNh1RxvUEccWQlEz5z6Fzvi7ufOuvdYpiOYcM9p5GNiuCAalLjw95YYLrnfK08J0xhN2ZhYwOYcsQgAG1Q/QScjrsMXOZ3J9J5fq49hpGM5CcobzOMc4Bmdey33USEDvcECNtZyixTpR/aiZsIbpluGqYp1+JirAYiwlvgt1loqcqFZcRxwYeOxKFKwArycBV1v3fbtOqGmADN9z9AV42+pq0byBxFtAic8QmtpmqmmAfndYGkw0Vz8vgE+VTmpGWVVPBbaS+n4p08/CAuUacjyOha++16BdR/oKLvQuGPO3//TTT1UFvGmAFXA9wIApNztX2tvaJUVVxezMbHs+WFVG1MZrPtfkus91e364EKtFCMOGYwnKeu6bCsscAGT5fM584G+HWfL9eZxbHuP28efXx53nAGn+TsxplteWXpHyUQoYoqIvO1pi198dxTe+2cgDauNowuenIMGzGrzfcPkrHsBtzUSziz7sxxg5qEkFO6EFGD8uTQCoDppe0m0/ALEupAzAfKg0CpMb63z8yOzYeK5gQsMFJsFFi9TzjCVMNNTO5cqEYIqXbzSa7Yo2UIAUk2687zLZwUQE0ABjAJAFyoLG7Y/qGaILDtvddIkDXA8VuNgIeD/YDb8Xuzl18AFU1Ei+J8yRvoH8PR5wWYChqgBcs7zKXjvHaN+Xxcc1JJyB+CxYKtcYtolhHfsHDg+S1on7Qe0nRYrn53jlWyutGAU9bk+F1tnmhF3uSBCAq0DW9FXmZeDVPihBei6StakAOlzu378vpSWlj9XDhNgECQ0Ok/zcfCkqKDKwuhF9QxLiEiU0KFT/DlH10U/C9PiC/CLp7PyizEtxVZsFkPpGlyrwDkqBzh2uOXOIzQqvKOWOmNfMY+YrnxvbKL8DYM1jgD6Ay+sAZp6jSKVrHt61OveBccVfYZAwadg8rP/5WVLHFhw1rEEY/HDBVIJHGG0ELeZZDGIEKeLor/MCGzxiwIV9h+hxm7DjLPZ0BS12eiol8uHpAUd9oo26cwN81NWm6ihvxm1p3cC4wMWPDXAx+YcLEwcWiAozmmTpBMO9DusJSWtVQBk0QAFcODcThsGi5DnXrYtFMZwJx8J0Hht5n2Egpa9z7vMaXussah5jAqOeLjpQaDmRt3qnxwY23MaFWkH6E15FBNAm6LRWvxuSMdSeng4xNMYdD7hYeMRgwR75/KOxHwYgwrGokjBZJs/7CmBE8W86T7utVlmlvwGhDixAnsdWFqisC7MDjAkQw4bItcHYy+Ow1HJlig6LGTm4vtibYG20m3OcMwT5tre2GVgBXEkJyS4bVkaW2bpCA0MkJiJKAq75S6SCGs+HGHgFG5ChWubnFcjt2y4HwJXwPFm5L0rBpkuvc5NtQsxbgJZW/mcj6nXhVllCPj032US55tiAg1La9Do0WbE/QBYbHelWADvXh7UQnKbHq8q7+3yG7DiVID0jquE+eEAsV5VtCO4Y6IknnjU40gZHsxni9ojzQvvg95/pAeYwb9gYYfo4EScEXM5jfJn1p0ttAm7UyUrnEgIOOSlARSNLAjj54YiJatCFNfJczhgPuAAILhofcqSwoFlIPM8OiN1n5GdmwtA4k8XJJKRgIBHdtJli0gEA/AAY8EHxwGTXcUSdo6qQ+wcIwyrwfDn3aV5AeMDw93JAkGNWDqmPUNupymPgUlUeBooHlKKHFtOlYBqs15j3pbw04JNZ3mMqIOER4wEXKjh2RtRoVMHh32X4AFgAQ3Y6mNJOn0pzZsDs+L24xl5Xq60TDt/5UnSjFaFjHm25WG4MjHkAgDHxmOjYGzmW3228DZLNA4YGaDqhKnfu3JGcrFyJibwh1339xE8BKjw0Qm6mpEpUULCCV4o01NZKVlqGZKekSGLMDQkOCpGrqir6XvI1EIN5Nda77KZe55Jk9cEb0qxqIrZUPHyoz5hMdumcJNAWJw3sFNClXT1AhvMGo7WXb6WZDLAJUwMeZspC5ruu0zUCYO/R5y5HlcuCbcGW8zhc+F0BS+LixlLHnqewBlhjaBfDBdLCd++5/cA2Pgbt+zBZMLD7Dh88hhnJZUK6Z/ZZHuvsc93yuDOc451jIDCu81Pt9o44JXfYzCYFXKiGl1UtuKC7kI8uYmxJ7KrEFcHAKLHMRIUpARq2e444lzOGAxevRfiwnIuFyIKhRf5wgbbiDWTyw3iw/Qw/J5+TxU3ZECYeqgzxTgAtzoDVyhBYDAAwE9U1IatN1aOd1srjxbJCJ+M53T1Rf15Zf1M+0Unol9hszWM5Dyoa6sDw68R9OgPdLOuWZQqqxFxNVRzgQsWAWREOARjhyOCWmuMYtLEz8hlQOXh8PBsX2sra02UGREwm5/OPOvQ7Aez8HkwagBmbJOdFfaJiBWCPmQCVEDsbx/A52CQALgz0+VW9tgHBRlA9ADdMDmMxLgYVOgBI0k4ARqS7q9viswCteGVdMKlgvwC5Ghwlm0OzZXmC/n4J9bIusV4+ia2Sk+GpEhcZZQBnaqMysovnL0tpcanu2J/JtpPxsuFogrR2P7R5zaYFq0ou7LTPj7kjsaDTnDiYQ2BV3ALmxr4UuDmO0BGuA9cG8wjnAowAXhgr1VlfX+FjjXWHC8AFe+P7uSNw8TuydpyWZWw2bMj8hrt1E3PmHXMflT4y03XNsHuyYYWkthkGMG9Z55iQuE4wdcjD9YTmxySBrvK8H6+Luum6vlxbbLZOo1/m3WFlX8QWjglcgAoHm5FxaII5IITrnYXLfUCCL8TE5u+Cmj4DFO47rzHj5tDg3Hbeofco1nMRP/ThnnyjhB8fLLKk52VHi4YMx1/epZJ0EqGWMIGwYznv4wzOy+fhtSyWnVcqLPyB3RC2xcXF7X8lttFsKEsVxAAZjMoEQgJsfA7A9FxEo1WVYELT1GC+d4EBIu76ke9r7900aCocxnoi76fK/r9QFYmGJ8gU4/igTXh2IYCDyUO0PO8LmOBiB9jGAi4WCFkCF1TFYTcb7XsMH/a7Dc0D2ygUQLnG/N7ssgzncY7jPr8ruzSfjfvOwGbEb8D3sPPreUa+nzM4Pk8Bj5xLV4uuz6VBmRLxWQSZxt2Is5CH+PBwuZJRLt8KvSXfDmqVX0a2yd/5Ncl3glWNzeiQguxs8bnko6plhIEddrHkxGQZ6OuVbaq+bTruAi7ej2sKmDOvYLKEnDhsgsccMwLHwFZdgO6KSeN5juU+14DXO44gcjt/9/ElqWn6cjwZTjG0EjZCflN3E+aTmYF0vUEAqLkPk+QWVukAF3MvSQFpqzJRsk9YezA1brE/8xrA/JzOZVR/CAKgBEGAzV7Uxy+odgQJIktjs74fZAFywmfgt2FuMZ9Zu2MCFwMjI4Zz0A7DJD8UEw/bBBMXI7zr1uXu5nmO443w8rHT4n1i8DrOR1smJivndQybXwGuQ0Xy5laAy1X/fSRwgdS7rlTZ+dmVnc/rDD4ToMpFQzXZf73KLib3yZUDuKD22DKoguoyFtfKseBau9gwL3ZYLhy2jkUKpNg3WHBcdAqs8Rn4vrzXyPfHsHwj55YB3lTtFg5wkfJDYb4M/fEdMCL+itbp2B9IH+Fx2BE74nhxXNgGUPdOhjXYQhv5+Z80ADBuAXJ2U1gV78OCdkIlWLCod+y+rnni+p0AQVRcjhl+ztEGXayJS4M1R2V26Af/VGpras1WBesK8g8xO1dydLScTq+U/+LbKGvSO+SEblbzlAktTNbfIK5FMjOzzeZ1I+qGvibIPIyxCny32nQenUmSjccUuLoe2mdnnsKSYAbcZ56iOcACmG/MWcAKhgDL5HnmN/etrJAuXtgXmzkMg+vCd84obpdXl16R2uavAhfxjGyMkwUuVCrmJayP3wG2x+ebbPrQeMJaxuMPcMGS39qea3NnJHAB1LE65zED0G+ATlmAEHGTpHhxDrz+qN1s/oB1oa5rHILMU9RvVG66awGQmIEIiYFs4IGeEHBxoflx+GAsblP/QuqtogIIyEJKVVrHc/xQ2LW48NSLQl9H9QIgAASMq4DGOb0PfaSlOJ4IQALPJLvVSFWRH8QYnbKX0VRFyrzQbID0lvFUHRYNnkoWGJ/dqKsO3geGxUR0Udg+O5bKC3wfJi4XiLQUqCs0PjClxVQgkr1hC0xmJudI4HKYJLY1nAaAxFTEAS68ioAMCbmoY2bTUmBgB+M98fKwafBd2f36n+BVRD3BDsl3Z9IN/w5PGgAX35HrwWTGcM2i5Rryu3FdofmZZb02ydmwJgJUIwdAyDk/VuZqDYAVuJqbmo1tXTx/yRVwGhkt0UFBsuF6ovwwpE2O6Wfyq+iRMyVdsjqzS14JKJfwsCgJCwoxhuZzydfUy6ybWTLQ2y17z6fI2oOxlmNIXNqV2CazYzJvmLtsXK54wDIzJ7AQARpnHZAOA3NlLVChl4XGAmVhHdPHsJsxv2NuNsj7G/ylqf3LHlKAi/eh+sdkMjRYtJhjqC33vQXJ8tOlqfKLFenmIOM35/MzL6YqzH9wwFEV2YxGUxUBfX53f9VaUJVRk7llA8C2jI3YbMf6OJ5KwBawR2WE5HDLdec1iTqX+G44OFjjBv56fge4xlQVmcgsGBAPhgFVxCMEML26MdtUJVQqGBIs5uPDhaZeYaSnhhXHs8DO6I8Ge8FGAXjBaj7S5zHsMxHwxrAYHeCaqHGez7pfLxyfrbB27Pgjdn2ewwbGwmEh8BiD+w4zcFgAFB8ghdqzMB1PIioAx3HfeWy0xc6FdaLZ8ayN5lSYrAy3cfGZAV0eg32x2wPsAGhX30Njs2T0U2vsScBV13pHlh0pNhWM7+ewqIkOrg/fF2M9QM+GxZxgoQOIfGYyDuj8zeeaLHDxO8AeOBd2SZd8bjYuGBepPdGRMRYZnxQVJVuDM+Rn4W2yIrVdlikbPlHYKW/G3ZI/hlRJ7I0ECcUWNjQIVK0oK5fPHj20Vvwr9kXr7t9jYSQsIBgDmywxgRig+R6oqxjZASxS0JjLpxTAWFyAFoGabHDcP6rXgs3cvGGqBsHIaJO27lCMNfsYLvcVuDh3hAIg+bQTFYBkgXehNR6mqq9V31UQY13hoaQm/gpV0ZjLU5ExjfO6Xs04r8yeNcwAxDqVdDgGdqoGcx8DPH+PHBw//BYTB69h8Bq+Iwb6CRvnq1tUTdTJdlh/BBYh3hPYCGEP0Di+CK5/Jj3eF7wpp8LqFNgabcfZcanSEJbcN5Af5mXH6498QF8LiO2/XmN67njANV44BACCxwZqSrQ754FpjLYIZnqw6PlhAQOqqeJh5btNpfChIw5wUT2B3wgg4r1gch29Dx5HzqOSAmyo8cSR9egkGA+4EH4PVGVYGtdvJHscb3AsjA8VH28sDgsWKknZqPksZOwabGSOjWK084w2+B2JUUOd4LxUxHDk3t17kpedK7ExsZKRnmFBp2F+fqpORsjPI9rkP19tlP/3Sp38c0izfC2wTd71y5WQ6352fF5unqQmpSh4hUhttSuNJS2/3uK4ghOqjXVxvWAZXHdKGcXldej9HmMHeJJRxRmwCzYmHseozPE8xuBv1EzXY73GUpbsjpBLYXmm8g8XvMPYX+laPZnpUqBg+KOPaTzs6iz13flJ8sqGTLmqTAYzCFVNfqBgBptDcNYQ0D1ZGTMcQt/HwiEUyJ91OAQmGK7943CI4QGopGkAXtzHQAqY8SOhcvHDZeuPyWQkCDVbfywncpoQA3Zg1AgSmdltmAjsApyPSQwdBIwcNQW1FNcznsnh8qQAVBYwX2i+AgW7FpMFsONxqOVoi2I6B9/fYWOonGaIPFpslBgVYDrEAS525p7bD029xtsKAyNHEe8W3xlg47dCjaZA4njGeUdIIUL1WaKsiAXKd5nsdcMrxBwAqM8rw0Z1wraB+ohKwKbFvJjoeY3t6lyDveHxZe4MF3I0mxqbzE4V5B8s2Zk5EuIfJKGRcRKu7HtXijKe3DbZm9Yg54s7JSpXVcWAIElMSDYV85rvdUlPy5D+ftd1GbhzX1bti5BdZ1OlpfuBXsOhSHm9JY6Ma+ow7OEDcP3S3zoXbIz4mw02q6xTfr/4kpV+Hin8bmgOANxkhPOivcC4UBW/MzdJN8wCW5u/X59pBTCp3osWhFeTEA/IAet7MmIBqApcowagKsl5HgGoATqvHwegstDISXJSfhxvkVE0RVtuoXTDB49BBbnPscPjNHiMBcXj3If+Oee0Y3RwPKEPGBVXq3oJ4A2XiaT8YOuJUNDAgOuEP/Dj4FXk/WEhfB/UwcmqQ8MHE5iJyMJq6nCpoBhh0cvXnCy1IEwuKvac6RQHuFAjqCTAdwP8iYzHqcGPyY5OsTdsXPH5LvvcRFJ+ECYkbBjv6kUFGzYortlo12C0QRqPc5/PxbXmWjksi99hrODW4YP3BTj5vtsuldtvCZMeTShjQ9J08BBwYesqVDZVU6JqaXqadDTWS0lWptSVFEtVSYmqlDckNTlNoiKiLRyis+PLDP58UI4s3BFmBnTYnfOZ+B5TmzPMl7uy53y6rN4fKb0jgk8R7EV40blOkxGIBioTdeR+vSbDulRhtonWtYDaSAu1ny5Lc9mfVe0lQ4J1hNeP32WiYik/ugbdNuWHj8UkX3TIZa96pknWSjnZ+aeSZA0ARmW2G3jgAUEF2kS+ou74sJI8XUjsUoAlgIstigUKW+JxAIlb+1sHz7GQOBYAxBNKZDp2DNy3eElIuAYoifci8PO+0v7pFge48Dg5II9tC1AHjPEq8dn5Ufn9MIay0TwpAHW44IXCaLr8aIl5UjEPcC24Rize0RalM4yZ6K0D7M59Z6Nwnh9r4BXmOvM5Sa5GNXQ5DcYvHInKSIoP9q6szGxVG29acGmQf6CEBAYbs8LjiC0MQzwAlxCfqGytWT599OXJ39EzKB/vCJHtp1P0O9+bNOscbfDdUXeJ33p12RVJyRm9Z0KvbkBz9xbYfJuM8HtjHIeVoupjh8PrDeB//YME+fqcBFlypEgaFYjx+rLOmKOYgwgSnqig8qPVuKs8LmtjhkQFimdV1oYdATBgUY4mky1rAyKjeoZl3JKzetEBPmK+VhwvloW6sxFTgicMfRmmAShgh7uqKg/pG6g8ZyPrLfofBwDqHyDIhIB24+bFpof3CQ8kIDeT8lhVtHCIR2ZzwI6CAFhcO24R1ARYK8c9TQVUPIL8HgTP4rUFFGECgDdABjBNhYEwADVYmW0cOjA/sNkQArP5fIWFmWCYnYj09vZKhqp9GOkJMA24Hmg5iVcu+sgVi5IP0ftXJEhVRY6rKK+05OzRJDqtwurL+8VW6Ob2YNTPPpnBtSqt65N5W0Nl99kEnZejFwpE+/hIN+6x5v9YgmGasB5AyRE2fuYydmbYMxsucjWuRdlXqtke/3VVuvxxU5aZbiYilLWB1burTLiQII9PdTjnuq3j3hMMhrCtpy0kyA6HmsrujXckTHckVxpQoxkt8YRhG4MKY2SEZXqrzn7Q36VPA654UpkcsDbsd6g9pDk8K/kS4+q9bwm/sBmuI2oNqiPA0nf7kQLYoNkRmzonx7iGCzmRvCc12WCsMKCtF8otvOWmMk48tKRXwRAATLPnMPQzMfhszn2e43hjb3o8nxMgJMaNeB02E2L1ME8QDsBxk5W7d+5KXk6eBPoFWpUIKkGUlZQZUFEN4uqVaxYG0dbWpvNh7Llm8VTXb8qbq65KRFqdgdeT2OZYA5WeGL/VB2IszWdkCMRwQd0nU2OkDWk8gSGzcWJPJdEdhxkpONv1FnsZ3mI2691XXN7802EN8g1lYXS4QqX823fj7XVPaouGejhrCgm6m2CYx6sxVqHBpxEmKbuTuWJ1x3MYBek6uFyxF+GKhblMHi6nVxzgsrI2Ckw4AUiB4POzQMixxN4GQLNoUBVJpZmojWsswUuJekwaD5N/h6oasNUF+wvMW4j6QDoUgMPu7aT5AG4Y62Gj/HbEy/F6Ag8BKVQbnED7dUFgPyFGD0CeisCiurq6pK21zWp0kYh9Z3BQmlUtbG+7NeG6830D92T/hWR5fYWv+MdWWnjEZIoKAnRUT82v7JKle6Lko80BUlYzdtnjz/UfDJmGGQM61yYqgByea7yJaAJsLu/tzjUVEXDCUM/tX/8lTt7aliMHVLv4l5XpZovFFPDW9hz5wCvf5vp4MutKN7Mz3bt3zzw4I4Wqk01NTdLd3W33mRQYS0l+5TXU9+YxZzI1NzdbJj6Pcd7JtvBCdUXde5LN40UVvv+F6EYFks+UpT4y4z9hF/wy3OLBBLgAGsAXNZlFAHCFpLaa4X6qgucLdkXKBjlk5KeaKq1qPFkE7O6oloSmAEyLh2rVEwdFFyXU8jMR9WYkxkZHxPRkVaNnJX2378nZwGz50wof2XIiSQqqepTBPjAAc6L/R4IVLJN2ZbVtd+VqTJm8tea6rPaOlIr68dUxNqOzel0IA5pMqAKbFkneH+zJt76MABFBuuTRAlC/VHWQ8RNVDwE15s97XnnmgOHYOXvyzE7LHBlPWHOsvel2ODnS3X1LwlXNP3z6quSVVg09Ojn5EnABONnZ2aPaAwAmnsvLy5P8/HwpLCyUsrIyKSkpkaKiIhv8zW1OTo4NgA4A4xinnMhEBSZBRv5Ij6O7CK3Q0/IbJCm7TpJz6yUxu1Yyi5oVzJ++MsQjZYSmVilbwmjOJCNeC6YFA8O9DZOi+mqQPo+dCBWMxwlXobAgcS4XVM22woKqjnC+6Uri/Uw3NAoZAj4p+a06wfvE6ljp+wNSOHcI2wA0ATyOm00NYh/qb5qUVSur9keq6nhNtp5MlpjMRgOupg76cN7TgYOH23vWW/FscIF8sClIPtgYIOeDc6S968nz3AmFwAQxmVZqZFGgHRBC8WcFom99lGhqIiCKN5dcYQabHuDK9Y9XBvyHjZl2LOofoUZPesvH7cmmeZPp6uqQy74B8uGiT+SXv58j7y1cL5cDoyQmLU+6+yanIXwJuGBOnZ204/rqN4M5OSAFQJWXlz8GrqqqKqmurpba2lqpqKh4PNrb26WlhZyxzEkzLmxbqBkjY7zcRXpVvXh9lZ/8fO5l+eUCH/nJh5fk7XVfLV8yGcGwTulobGsE/vLdUbmIm6GMDdHdrjQk/VtVNYbrvut5jqNmFAGmJO+iTpLJgGo8neIfVyWLD9yU4mEdkQFXKnewKGe7tHb0S2hCqWw/FS9zNgXKa8t95f2NgbLuSKJsOZkmi72irCvQW2uuWbjD+aBsKRijtvxogo2JAN2nse05QowcqWkY+ccT1jIbGxtZd//E7Gkz0RA2KSVT5i3ZJL95bZ4sXLpednodkINHTsr1kCiJTkqXjJx8xZ+Jz9MJ27i4AIAXA1URNZGKlIAdoOSM4c/xN6okTO5phPxGoven8wJOl/SqavHbj33lv/7bMflvvz8h//nXR+Wf3rsoBeWTC/QbLhjiARlsP+yM3QMPrS8kjw0fTloEx3z1OX1d/1BXbv2bMV1gQnOJI37F8vNl2FTi5YOdadLc7topKaBI8weY8osiXb2D1oo/NqNK/GJUJduSKN+ZEy07zmVKdEqZpBfUS11z96RYE0JqFpVz+Y1GCjF5Wy+6Grlgt3zWAmGA6eN5n045fOKiLF+zRXbs8pZ9B47Kdb/rciMmQlJuZirxKVcCVCh3BifOumbcOD/ZH3W4YCAm7otqCO4md+49lNUHYuVrfzwtf//HU/I3fzgp//jeBQmMLxs64sWSFmUhm87kyY8WxlvE9g8Xpcj35ifIJ8ez5fbdB6rGfG5G+OyyLyfGv0hCoci/fz/RKlc8rbAeiLvC+E3e6XBBNXOi4omAf2dnjoHcsxTWGmuO+mPTJU2NdXLs5Gk5eeasRIQHybVrvsq2jsvJ0xflvH+0qoqZkleUp6y1Ru4p8ZmIfAm4YEetra2juo9hVg0NDdLX12fqH7ccS0xNY2Oj2b1wPWO87+josPsTbcg5lmD8RF0cmf7hDoLR3CeyWL7xxmn5u9dOGXh9U+9j2H3RJK/ilszfd1O+Ny/eorPxajF+sFDHgnhlYUUyeO+BqRgE5c5EQO7zFozoePIAFBwhTyt4tgljiNJNebgmQS8AcjR/ujRNqDASmtYuP16SavGEz1LjgOURD4bnenrkc4mPuyH+/j4SGOinoOUjFy9fkv0HveWAqop7zwZJcHyqxKYkSWJ2wZhxbyPlS8AFCGGzGg24UBFzc3OlsrLSbFvcxx6GzSs9XXXUjAwpKCiwvzHcY8QH6KYi7OLkWWGzcUepbuyWH757Xv7u1ZPy9T+dlv/+ygl5dbmf9PRNzA0/G6ShpUeO+RXI+9sSdSElPk7u/UdlXP/8cbzM98qQDSduSnkdXsNeWXm81LxfL5oQO/furjz5w4ZMywp4WiGkgYwR4t2GCwHNr6zPtERiHBoPHn1uBnwCR1OHNu5Pn8F+QCArHuOniZ8cKXfvDEhJcb5cvXpFLlw8K5cunZNzZ0/K0ePH5NTpoxIVGSSJqWkSm5Yh4bHRclPJz8MJ2sK/BFx4EwGo0QSbFUZ4wAiGBauCcdGYk4H3EJbl3GKYh5VNVYjmJ1jUHb1T93R32Hg0Qb6mjOtryrj+VtXF7719Tq5EFAwdMfvljjKp9u47ciKwSH6xPNlYFqBFSZX1J7OlobXfnh+8+9CcC5REginPlGBnS86tkyM+6bJsd5i8tcpX/rjsirzzyXVZtT9CTvtnSW5pi3XRmU6hOMBv1mZY8OdU4s8ILSH9ZmTgKdkPf9qcLaHpXxQWwCvMe76zM9di3ybT6ftphDVGHuSFqOlxiNXU1snFK1fk2PGjcuTYYTlz+oSEhfhIeJi/XNLHr/v7y0nfEAmNT5HwSH9Ju5kuPT3YDJ+M0JMyzmN4B9wcDyFGeP6GoTE4xrl1xlSFfn5Q16nQ85mUkpoO+fH7F+RvXz1lrOtv/nBC/rQ6YEJu8dkixDjN35sp35+fKP9oKmKy/HJ5vBQN8yoiOBeI/7HieNOwYw+XW9235dDlNHljpY/M30Z+YbKc9M9Tdb1Urt0ol8sRJXLsWo5sPpEo760PkLcVyOjkw2efDiHbgpIxqMJP+93I6KBE1PD4LRwnhL8QRkLYxfC4rv7BRxZdTyjDXxS8ZjoGjhp3xN/lVExP/FZ5RbUcOXlG9h3wlrPnzqq6eE1OnbskZ85fkP2HT8q5C1dkxzEf8b+RLGGR18UnJFxupGfKwO0nb3wTBi5Airis4fFYPAbzcgSggrHx+HQJOYjUfsK9745CV+FzwXnytT+dkr9X5vV3r52Ub7x+WnacTuGCDB01m+UzOXi1UP5pUYJ8XwELo/wPFyTIqeBSi3saKdhIUHGeFOQ4UXmk7xEYWyx/Vma1yjtGfKPLJCm3RfIqu60uGCocMVVUY6CwYnZ5pyTkNMuF0CKZuyXYqo8m50w853U0YQ5SUpio9LTipzfMU9mD8sWEjiDYbvn7d6oi0sSEODlHADni9AgkZbPACznTcj2x2fJ5R9YOe1qprK4R7yMnZPeevbL/0DE5e/68eO0/LLv3HRCvg8fkko+PHDjjJ34xSca4LvgH62+dKN0T0NS+BFy3bt2S5ORkY1EjBcBKSkoyOxY2ruLiYsnKyjL7FiMlJUUSEhLM9oW6OJ2CaxZ1cWRpC3eRvoF7svZQ3GMjPSrjP757QXyjioaOmL0Sklwjv15FuRQXaOHxWnM0Szp7RjfedvUPLU5Vc6YqvQN3Zc+5JPnz6mtyXoEot7zLotSJVieifXgFCieSHaMyQIYN6WZJhxy8kmlddoiKf9oCj5TZ+e0nGZZeQ7bC0wr9DIh1c9REwiGoy/6NOQny67U3vxLwSekmwksIMibwGGKA42Mm9kPyIFljVOqYLqmqrpN9Cljbd+6S7V4H5PDxk7Jjr7fs3Ltf9h87JT5Xr8uhc/5yLTpRwiL85FJgqIQnpkpX75M3hy8BF6ogdqnRVDw8jgAUhncnMh7gAuhCQkIMsAA1glCnG7iICt52qdIC6dxVmtv75KMtoca4ALC/eeWk/GLeFYlMdcoPzz6JyaiTP6xzgdYPFLR+oKC1YG+61LeM/TugRpEgT6L6ZJtADJfuvjuy5XisvKtqX2wW9cJI7p54tVbULgAOMCMd542VvmYXexrzBSzk79+Pt4Dgp/Xw4TUkRYrSQY7vizJFr23MlI/2FlhSP38PB1ecHKiQ5KlSZga1keq/TwvA4wmZF6yx6Uyxq6r5Arh27jkgBw4fk3Vb98hOL2/ZvOuwXLh8VQ6dD5SA2GSJiPKXSwEhEpGYLFm5eUpSxlfxJ2XjQgUE3DDUc5+BZxH2RZCpY+8ajbFNRfjRyYKnZIc7S21Tj3y0NUxZ10ljXX/zygn51QIfCU+uGDpi9khkWp28qqBFaWBUxB8sSJSFClrVzU+u2EnKz/z9hcoons4mg0v8+PUMefsTP0ktaJM6VQdHyxecyICZoU4GxFVaLqFPRP7Qu0xMKNuMt+936zKN+TytUCWDa+KUQ8K2RZWMX6xMN4M91TmGh5HAWD/wyjOvIuNny9OssilBvjMh56MbrYPWdIZeVCtweQ8B1+59h2X/gSOycv0u2bX3gHyydb+cPn9FvM/6S0hcikRHBcplBa7Q+CS5GnpDevvHtxFPGLjGE4BqsjvZZI+njAt1pykI6M7S0jEgG4/Gyzf+RFDqCfnvvz8hP5lzSU76Z1uPRHeXB48eyZWoCvntGkDLxbb+cWGCbDyVLU3tE9uNKb0DuyAW6WnYQdzNamvpFZPRYKAzGiBNZsC6Gm/dl1MB+WbzyiiYWJgOPSvxAMK2KPEylUWNuYOSSo65g8oaJETTfGJkuW+qk6w4XmKbBvatny1PfVzddLk+Pt3CmmJt0S9iOqWmtl4OHj0hW3fukD3eR8XL+4gsXr3N2NeW3QflzEUf2XXCTwKVcUVHB4hPUJipileCYyYHXLCp/v7+UUGFAFRitDDQcwxG+J6eHnsc5kUMGIZ6brGHDQ4OGgsjCJW/ncFrCZdApeQcE2VnHX0PrAUTVNvdZWDwvlwJL5CffnjJVMf/9vvj8u03T8uq/TesMejTqCszLXymhrY+2XwmV366JNE6x+A9/NWKBLkUWTFp79zNkh6hweeTaj+NFGpYLdoRIgcu35Ta1rtWlZQxnorIc09SIakdhrq5an+MbDoaa6zuSUIDFEI/iK2iIsfTCiXNsWWVDtn9UKepqPGvqzKsfhfCjHBmBeXNf7Umw5gWxQZ/vsIFXD9ZmionQ6bmaBhNACw2monmMk5Uauoa5NDRk7Jl23YFriNmoF+4cpts8zogW3cflnMKXDuPX5fAGwpcqir6BANcKeITFiu9A5MALoCHQNLRwAQAwvju2LUIMHUqQRDflZaWZtUjMNynpqaa+khytWMLwz5GcKtTXeLmzZuWmA1YTlTOR7sqmxIv5O6Ct7Goql0W746S77x5xoJT/1oB7LcfXxXfiELpnyY3/dTlc7l954EExNfIG5tS5btzE3SnT5Qff5wgyw5mSEFlp3n2Jiuks6w7U2r2GepPTUQ4KiypTN5cfU1K6vsNaPAcoqKNbMLr3CfZmCKKPM+xVGp1gGwkmFFni2KB87cFW+XT8SStqFte3ZipwJVsMVxT2Wuoq0Y7e5gUAnPbdrFSfrYszZpBkCAfmNJmrcoIh6CpL95EUqh+qaokTpHvzE20CqZ4TqdTyGtlTdGvcLqluqZeDhw+ocC1Q7xUVTx64pQsWrVdtuzaL9v3HTPj/MHzQRISnyaRClxXlHGFJQBc8ZMDLgAL+9VoAsAQeApTInoe5gUAAVYAEtUgCEQl8BRAAgT5m9c4lSN4jABWp4oERvyxAl5HE0r+kgJBbafZIoMKCjEZNfL2uiD51huu6Pqvqxr55zUBEpVaKQO373/JDf6sBIYFYN242Sgf7kqVHy1SwJqXKP/0caJ8sDNVonSBDwxODVyTCrtk+bESi0eaiFADftOxWNl/OcMM8U4tMGKorsY3We1/BkUI8yr7DFzo5Ixhm9LPqUVdyvS67TWEEnAc9dYd+xhAhsdx+d5o2X0m8UvMlyoLVGvgt6A66fvKsr75YeKQk+HpVXw0BephAa7Dhc9DXiLA9OvVGXb75tYcS1a3qqyhddYMAy8ubOtXa9ItpWq6p8qN3A7rGk912+kWgOvQsVOqKu6WnXsPy/FTZ2Td5t1m4zp0/Jz4BwbKgSHjfGSkv1wEuJJS5ErYjckB15OEH9oJMEUAObyQBKSOF4Q6/G/nOEDSeXwyQids3LbYUWaT9CsIxCqAYbz/7l/OWnI2QPbacgzGRdLc3i/3p1DLa2LyucXotHYOil9ctby7LdmY1Q8XJclPFifIwr0ZEp1Rr5Nm9GKSk5X+O4+s0GCwgspEWFdRVZuVi0kv1s3PvIJ3bJOi5j+12cjxw2N5VhkMTSKYC9iOKP1D0GtIWrt1kaaW1H6/aiu6Z52dW1xMDLBo7nogJ/xyZe2BaKlrcbndCTvA+YP6FpDUqupZgcVs4U2kWelUBOCjf8Jo4O14DelDGpfbaUCMXY0IeaeVPTX5abRMXbqRtrCpCqyYGl0Uh5wJwcZ14MgJ2b5jp+zYc1AZ10kFsb2ya88+2bHvqFwPCJBDF4PlenSSREVh44qQMFUVrypw9U0GuACSsVQ3wAkPIrYrbFoc+zyECU0ZWmrJz0a5e++hlNV2iveldHll2TX53ttn5ftvn5eff3RZVu6PkcjUKmls6zM72XQY8wkSvX33oTR3DFo7+PUnsuR3axLk58uS5WdLE1Q9TBZv3wIpqenSz/ZoWgBruOBmx74zkXI3CVk18vrKqwowtDpz1a8nFYZ6Y1RkIGeVAov+ia0SkaEgFVxnNfFpxEpPAbp90+8ROyh1yaifTweo4Y0+8FByHVbsi5LknFqzN7ER/mAoBxM7Ere088I2NRUBgFD5aNY7UaE6KiEJqL0UgMSYjwdymn8WEzYFKtaOzJucLqlW4PJWVXH7rp2y3ctbDh45JqvWb5GdXntl3RYvueJzVY5cDpWgeGX4UYEGXCHxyXItfJLARWUHYrFGs3FhWMf+hZqHnQpVb6rVH55WCJKj0NlkGg24mzBBye8rrr4lx65ny7zt4fKbj6+aQf/XC31kye5IOReUKym59cYMCPiECQFod+4+sDxJgA2WhqGZMjsDqvr1DtyXrt67Ut+qqlRBs1yOLJfVRzLktXUJ8ptVSfLquiT52DtdjgcUS2FVh7ENKq/OlLDoaEBChdTxUmW4Hv43iqzPIV7A4eEP/M1gMfO3c0uNfexfwx/D1mV/D3ts+CA8gtrwK/ZGypnAHGVwzdb5GQ/e9+YnW9ljOh5N1qkwUmBHtMsDbCfLlJ5FNYjugQe2hmCwMyUY5w8cPi4793gp4zpkcVyLV200xrVh2245f+mSHLgQKMFm4wqQy0HhyriSxS8yTvoHxgfTLwEXqh82qtF2XZgWQaY8TxAqAwY2GeP6dAn2CNQHDL8vghAyAAj1374vxVXt4h9TIoeu3JT1h+N0IUfInE0h8vGucPE6lyKXQvIkNFEZZ26t5Je3Sk5JsyRl10h4crlcCi+QfZeyZIV3gszbFS9LFKC2nM2VI9cLxT+2wlhV/+ADey/K8jwrwXY037vQyk+PJQDxhRBV4Q7e+BJwAUyUiOYWGxWAVFTbZ+cabnzn+dwKV+li4sgALY7l/nDGxbkrFdxWe8fIr5aEyuvb8uTHi1Pkn5ekynfnJcm7u3KnxQDO3FxzsuSJjSmel4QrKyU1a7rLMw+X2rp62XfwqOzy2i279x+UfQcOyaJl62X77j2yfstuOXfhshy5FGxlbbBxXVHgikxOlaCoeF0L02TjAswAKVREp9IpzGy6VYuJyjVVDbADuOvEmKpwXWEhgIwxqrvKtO49MFWTRX7/AZVmHxnj4j6P8RzMC0Z29/4jfS22RJdt8XkKBm9c7nQL6ugd3WbE5z4XlCPrFKwd4CKEAQCAuQTRKk7vU4TvbES9HFU1kfvEQ1GWmL+xgfklqRqpizI0HZtXm70GIHoMXHpezr1sb7SsP5osqSV9FhFP9yK6GNG+K3eKTSIAapqH0AHJHYVigdj0xusUPx2CqrjH+7Ds2LnDgMtrn7fMWbhStuzYLWs27ZbT5y7IscvBuhGnW67i5cAwiUxKGwKuSTCu2SS37z2y8rZTScN43gLTuvfgs8cDVziDVBnsG9QjQ71yBo9Rp4nnLdLaOX7oNaO9jvuu17mO5bHnIZRMoeon7cn4LCOFOky+kQWyxCvSpRoCXHpLqzNCB05HNFjjWAzW/M15cOO7jPR1sul8uZUcpokwj2G05z72sMyyXjuXw7iKanr1fSLkclievTe4zm/BPDKwn8J8umvBt2VWRcIdc2v5bnS0xjs/05/PBVyHFLi2i5cB1355e85SWbdpmyxbu1VOnjknhy8ESKAxrgDxDVLgSk6RgMjY6WNc7ii4vNeeLHXrHMaxBG8VbAIbCAbmCY+EJ4zRXjM0fOMJG2g1b91M5Ls9SZo77lls0lhBxNGppOX4GdOCFQEyOeU9EqLMKra4X6Lyus2gHJ7VIcll/XKjgDy+dmsaQeNe4q0SC7okIb/LmFiWAlZOWZ/lADpqJUnaSXktsnxvpESmlA+98/QIzPZCdIOCaNmMqmBTEZwlqLD0wZxpIcnaa/8h2Qnj2ntAvA8dknkfr5LVn2ySBcs2yIlTZ8X7nJ9cjU40xmVxXIkpcj08VvpeZOBCaKZBjWxc77NFCEQ8GVpveWe47km3eBaD60R5FtJYaHP1PAT3/8KDhZI3Iq4JySlttlSf/KovYq8qW+5ITXmbNESnS212lVR0fy41RQ3SGJYkNaUtUtl8R6rwQnLs0OC1DS33JaG2Ts6WpklabbPUNLkavNJm7FJEsaz2jpLS6unNwkgs6JTFhwut4YU7Sv/th9Y9/Kgy0WchVdW1snOPt2zdtk12eO2Tw0ePyIIlaxS4NsjcxZ/I0RNnxOvkVfGJSDDguugfLqHxyeIbpsA1nXFc7igY6lefKJWg1LZZozISWIlqQ9AkKpEZkscZLDhrd29MRB9jcdoC/WKxjva6kYMFjVF7iYLX8+ggg/AbYXvClgSjGi5U2FiyO8xqaVknaa5N5yNpCoqTh//3/yMDv/mD1KUWSff8pfLo3/8HaTt4Rqq6PpX6lntS2+zKaeR6Alrpdc3ymxQv+dsbS8W/okAaWx7Y88RxrT8Sb5UnptIDc6TA+hd4Fxrrc0fhutNEmN6Xz4oNAlw7vPbL5q1bZcfufXLkyBH5aNFq2bhlmyxasV4OHz8lWw5fkWsxSRKhwHXmWogExybL5eCYFx+4EOocEaQ3U513p1uwt5AbhqpYOwRGYw0Wt1MhM0NVY+oyAXwsQnZ2bjkH5xzt9cMHx6A2UZTueRqOsbVdimk0lWV4ByccEdidPtwcrJ/XpS5W3HogdTfLZOCXv5XP/pf/VR7+n/+XfPY//c8y+N1/lJaINEltVnW7PE9y6jsUsB7YSKypl39J2iH/X/QiuVCaZY9xnUjYzihul3lbQ8yeNl1SqdeWRhpW+dVNN8/cKvoBlDzT+EdUxe279smmLVv0dq8cPHxI3p+/QjZv2yFLV2+RE6fPydYjV8QvNkWiogPkpG+whMSnyIWgGOl5FtUh3EGIvSHTfrRede4mDnBF3rz12Gg81sBDhQ2Hkro7L1dYBxjsOFdim6xpLPaiiIw2Y1KA3GjncAZspKjm+QMXQtT2Af9aK6w3vOJHeW2H/GXNNZ3M5Y8rQ1T0fC4NUWnGuuSv/ko+/d/+d2k95SuNuk/5lOXKf4tZLO9nnFImOiCx1TXyk8St8tfKtK5V5Etzy0M7ByBIruLus2myYm+ENN+ank2OBPAVx4ot14+YNXcUauTjgSeK/1kKFVABro2bNsmW7bvlwKFD8t7clbJh8w5ZvGabnDp7QbYe9ZVr0ckKXEFy3IcKqKlyLuAlAq7+wYcWUU/5kdG8Vu4kkwKu9jsSnt5m3jTqkZGWQoXRD/bky6HAGlWTS+T1LTnWTIHqnKOdwxnuBFwIKS97r9W4bG63XNUXCIb1Cc+32lk55V1S1/VIavPrpO/1t0X+h/9RHv3H/1M+/3f/Tga/9yNpSCmSqvb7sqsgQv5T1Dx5LdVbfpa4Tf4+doUEV5ZI0xBoMZo670t4ap28u85fQhJK7b2mKoRZ0DwDD6a7pqDhJT0b2SjrTytrfcZ24EpVFbfv9pYNGzcp69op+7y95d15y1VV3C4LV202xrX5sI9cjYJxBcrRK0FyPSZRzgZEK3CNH0v3wgAXQqrEsiNFEp3V8VwSlycqDnChKj4JuChFnF7cbUm39N0DwIh4Ph1eLwFJLeLtVy07lGlGKytzVMixBsDlDqricMFRQYUEUk+w3SGdPYOyan+kLN8XLQXN96TDP1oe/Yf/KLd//mtpDIqVvjfekU//j38vt7bslaruz6W2+Y7sLoiS/xD2pnwvfp2EV1VI42Om5aoKkVF8S+ZsChKvs0mmkk5VSJoGtEh8vqfg4I7CGmCOLdXPWVz77LNcAK4dew7IemVcGzfvlN179sk7Hy2XTzZslXnLNsmxk2cVuHzlSqTLxnVYgetadIKc9Y98uYALwS0OeLmzvQuVDpbBpCKHj8z8sQYsqrnjrrSoOuUa9+w1DP527qNucexo53AGr8VGhmHcnXI9UbGIe1p2tMRyE5H6lm75YIO/rD2aIPk5DdIRliANyQVS3itSm1UpLRf8pbrilhnwaxS4SlRvvK6qYVilsrchmxYG/sZb9ySloE3mbgmRVfsipa1zagsYBhOX2yGLDxdJQHLLc4uLm4jk6Rog/ARTw/MQ8yru9Tbj/OZtuxW49ss7Hy6XFZ9slo8Wr5Mjx0/LxoNX5GJ4ooRH+Muhy4EKXIlyPjDq5QMu5ExEvQXYTaWxwUxKR+99C57ccrFc/JU1Yasab5BAPJEx2muHDyKlYTfULnc3lz0AEJjcaoCAkRu1pq65U+ZtDZRlyrwis5qluv2e/qb37bZSVURAy2GThETgWbQBYHXcN0+qf1yFMq1AWXsg0ryWUxHag8GwlhwutGoNEywz9lykQef+hjPlxtCflxhweXnLth3bzavoffCQvK2Ma/X6rTJXgevwsdOy6dAVuRKRJOHh/nLMJ0j8byTJldDo6S1rM1sErxX1s4mRcteuyqgaK0+UyKKDRVa65JmMofei/ftMJlZPRbLKe8z75e1fYwb1dmVI20/GyvsbAuSQb5aV3Smu6zNgau58YIyKGlvO39wvqO6R0OQa2XEmRf6y9rocvJSqQPj0IQAE68JecP5QpgfW6s7So3OeXqReOsiaeF5SbeEQ3q6UH2VeR48dkXfnrlAGtksWLN+kjOus7DjuKwGxqRIe6Senr4VIiBUSfEY1591RyIlDHTseXGetl9xVmFaY457JcL2l2wu/HTWsaCZBVVBU3NiMSlm8K1gWbg+RnWdSrRmsb3S5AVREaq0EJ1bL5chSOXo9R7aeTJQPlWUt2RUqGYVTYxzYDcluwC6IV87dA50H731qeZtoHM/bw15dg43LW3bt2ileew8ocB2Vd+aulK07vGTRyq1y9NQ52X3iqgTGp1t1iHPXgyU8KU18w+JeXuBCoMvs3heiG42FeWR2SXJBl6w9VWLOB9J4mjvvSFpenew9mygLtgXJvC1BsnR3uIU3LN4VJh9uDpT5qlruOZcoeaVTSyCmK0+Iqqz0OWADnGri9bMQx1aI57mp4/mbSSqramXbrn2ydZuqil775dCRI/LWhytk0zYvqz1/9OQ52XXyqvgp44q5ESJnrgZJaEKqXA6+8fKEQ4wlhbX9Fhx4LZ66SLOFc3jEERKBybNcpRsQoRN4jAlt4Je8e++e1DR0SFFlq1TUd1i9sqkImxs17AOTqTxSKatPlkpYWrtbG+AdIQTIN65JligzxHPsDlJXVy/HTp6SAwdc9q1jx47JwuUblXHtkaVrdsjxk+dl1wlf8VfgSkmNloCIG3Ij7aaExKY8sQ3/Cw9cSFZ5r1F9jL+zYRJ65KuCsf6qqmzE6m27WGEsOj7P1dmaihlPK6h+2KyiMjusQCVhKjAsKq1SRnk2CBsyTh7CHnLcqOBAc1O9BPj7yPFj3nL8xHE5cfKEeO07KPsPHhTvQ0fEPyBArobESnxGjjKuMAmPT5KUrJuSlp37xF4ULwVwITRQIEyCjiqzJafRI18VfruUom4rkUMhPIzQBIDCqAkvIZwCbyIeZXLysPPQmJacVoJcCRrNKOmxjAOCdk+E1svOK5UWR0ZZnJyKZ7Pwpyv2i+tBzusy3ZiziRWZRqHWW1fPbWlp75OG5h5pbO01z2xbR7/F2vUN3JXBuw/suNEKU7a01IuPz3k5dHi/XL58Qfz8fOX6dV+5dt1HQeua3IiNlqz8YqmsrjTgikvNkOzcm5KVmyN3PMD1hZDvR1wLyabUqRpNatvuWK3wqYDb/QdjT0pK5mLwRQiLQDVp6RpdxUF1oUuMR0YXotWpRU/5YVJaSB/illATSkUfDa61VDCGUz6a52BsGK8BLLIRcit7lbU8PZAQM0jSOja54dHpfD4CjIdncrTpb439idgq7GZTMV/wmWkUQiAsNcemW+hQVd/cJQXlLZKaVSs3UislIkHV59giHcUSFl8s4QklEp1SqqypQplSjWQXNkhBSZOUVbVJSnqWnDx93IDLx/eSsi9fueJzSUHskly4cF6CQoIlJjVLCkpLFbhCJTE9XfIKsiU3P9cDXCOFllXsTldim7+y65HMjD3lRk6HeWfYuQnsJKSituWOBYISgGhuet3NCfxkZ797/zNLdCYyHVAijxBPWFv3fZvI1N6isgPHwwhQSTgPKT/HdFFRLYEJDpDxOqLJKTtTUN1vC5PzoM4w4bnP+zzr9I3ZIFR7bdRrRN5mQn6nsSquLYNrTTI+YQ38DnhZp0t2+ygAquq6T1lgSmGXbZAx2R0Sk3XLbGVkBJTo7we4haS2WgWJHQqwdBEiop1gYLr8ML84JlKZ45OcSaixJKqzEfN+My0PHj6Snr470tTaI5W17Qo2zZKeVy9xGZUSmVgiAVH5ciUoU85dTZHjF+Pl0NkY2el9Wd798GP5l9++Km++t0Den7dYXn9ngXy4aJWsWLNZjp++IJeC4yQwJk5WbNomS/edlUtBQXI9PObljON6klCCBJvXmYiGxzlmTGTcyA7dztTJQNE9XOAEG/oo0B0NrLXefbSWp0jdbt8qa++UkNdlnWKuxbdYgCJ99FL0uDPhDQZUMVkd1huQnR9QJCgQ2wrML624R0e3UDXzgJ6L5qFX9TzUTKI0cWRmu9UHhyHwWZjgB/1rbRF6xD2EGld08olVsEJtXXCgUFadKLXWaLA7gPOI/v4feOVZdVbm087LlbLyWLECWbuVnMYTCHtiXsIEx0vYZlM9pZufZYiMUtfseQjdpPoGBqXtVo/U1rdLcVmDpN0sFL/AcDl+6oKcPHNJDh8/LZt2eMuq9Tvl4+UbZe/B07L7bJAExSZLQHiUhKXmSmF5uZTX1Fs58vHkpQQupKRuQNacLNUJVSdO63EaiwImNASlHDBtsdjRmICACA06yBekT2CSAsdb23OsVjlxPosPF5vBmBxCzkvj0rn7841REa1OgTk8Y5SapoggrIrzAlThygYo8TJnT54B3yGd5JvPl1sALSoOg6adx0PrJD63Q/Zcq5qRzsMeeTphTpCZwG/JxkLRRjbBvKp++/1h8fSFRKXz0bmSqhsVGxNhHmxAbGywdObD+jPlNj9g5KNJV98DK56Jfc/dA2FHyt27qoW03ZLSskq5mZUrBcVlklNaLS3tncocJqeqv7TAhVAyZvOFctmhOxwlVFD/wjIUlJTuw8oo/0trdHY11EbYEtQeNYBOytB+ABCv5XzdZamPzs5LYwgeZzICeOywTGpUF+walJzGPgHFpw8gCc/YumjswPuQsoINhHrpGJwP+FVbPBpghUoKm8Mu4xH3EFR3fmPUUGyjdBbCgUAEO78Tz6Pyw76Zcx199019LNI5wpzDxkn+Knm2O32qrJHtaPXgMUOgXtLzkaohL7O81MCFdPbfNxWNHQywGS5j2UGGP0w6CDlsifmdT2U3GdmBZ6RTgA7ITPjAZGpuuX8QpEeeXrBxwsYAvpFTKZda8TpHMUlMtbv2iyAvPXAh0HIYESkm5PF5xCMzJpPc3NjHYO0rVM2Ecbt7rblnJR7gGiZMEConYGCdaidjhLCI/Op+C6/wyMstRbX9kw676Ln9wOYiyfiYITzyhXiAa4QUVPeZYRxbglPY7mkFt/s7O/PMPuWuFTI9MvNCWMS7u/LM6H5/gtH4qIt4Gyl9BOh55MviAa5RhBrdeALpiBKhLOzzyfL7ISFa+7VNWfLbtRlmzPfIyyV4jom1+tWqdPnO3CQ5EVo3prfQEWymoTrnCKc4HlLvCUAeQzzANYaQ00gbd8cgOlZ0+3iCqkhYxfcXJFmJZY+8PAJjIobrRx+nGGj9aFGKHNPNcLz4LAJQ6dC99lSZmS0IqPXI6OIBricIEc97fKtk3emypwr6pDnFPy9NNeblLln7Hpl5odb9imMlBlz/MC9ZfrAwWQ4G1IyZuE38F55tmvZ6bKJPFg9wTUCg/MRUEVhK6MRkah2RukHU/DfmJMiyo0UWOuGRl0NgT/+kwPWvqzPkJ7p57fKp+oqtk5pxZF8AWv7JrRYV75Eniwe4JiEY7p2qBBSZm2giNrYu2s5/66NEUx86ez3g9SIL4HM2okF+uSpdfro0zVJ+yEdMKex+bOPCFEFVhzWnKFNdbczcIxMXD3BNUmBf4Rlt1ohg68VyA7OJCBHx7+zMlW99mCAbz5Vb0rZHXjwhUX/LhXJVD5MMuKgBN3J/IyuDY5gHNPMdvOdJmJ+seIDrKYU0DpKoYV+oghhWnyS4tclH/Nr7CTJ/f6ElbHvkxZDegYfiE9ck7+zI1d83Xt73yrMyN8MFEwOldZgzlOKhYohHnk48wDUFwXVNVxoSrekoTQWJJzVTqG69I+vOlMnXP0iwMAkqRrR3e1TH2SqD9z81DyDJ+N9fkCzf07H3arUy6i9AiS7rJFBTAYJihdkVvW7dsHg2iAe4pkGojRVHqZIrVTY5UQ9GS5J1hFwzUox+sSJNvj030Vrq+ye1mhrqkdkhPfobUvaI4OKfL0uTr89JkI8PFUp8XudjAzzdpSipvPpEqRnmec7zG0+PeIBrGoVIeXZf+u/BwLg/Vm4ZxtnM0l4Lcv3mh4ny4yWpVuDQL6FFuj1JtG4pkKTi+gELJF1woMA8hd9Q5vzh3jwrCd7e7Yr1I3GeCiFsYpSuoYghDhqPTJ94gGsGhKqoFBt0CsRR12twjJ2WigCUs/loX4F8/f0E+fHiVJm/v8BUyNIR1So88uyFIFAcK6h61Ex7fUu2/IOy5H+Yl2gdrQGllk6XfZNNChbGpoX3GPByhzZhL6J4gGsGhfpJ4Tp5qWi54hhF5Jqs5vxo0tRxz3LaKDb3nXlJtjBe35xtjIyqABSNe/SE8Avsa7OlM407C8yZmmzHguqsyuibW7MtkBSnyu/XZ5qdilpqNOFABu9+agUCl+tvvEt/a+qu0ZfRIzMnHuB6BtLceU/icjssKprSvFQ0pXDcaAIDyyrrkcN6zO/X3ZSvfRBv6SKAGO3z9/tVW3FB6t7fG9GUg9K/2FOmszIm6hGF74ZXNaAGPyBJrbAnGZl5VVuXqz7/hM3ReuBtBYPbT3B0TFXsu+n1JjwBuySBoGwwhK389pOb8t35SRY4/IqCFdkT1IqnyKPT4IJifvyWgBv15rFh0TPAIzMvHuB6hkLydlpJt5wKazCjLl2SqX46WuItxn2qnVKgEC/VHzZmmi3sH+YmWSQ2LGCuqpSfnC6zVJKg5Dbrq0eQK+oMJYOprjmekEBOmWEWL0GSVC/ou/1lsCC3DptOq4KPI4GqDrGIUYVwKozH8gBtFjUZBxMtgAdI0kIsubB76JEvBOCgIcV4ghevrGHAwk/yqvuMHcXndlrQ8IWoRuv0QwrXooOF8u7OPHl1Y5b8fHmafFeZLt7eX65Mtw2G3gC8FuY8POKdHgH0AKAUN41P+KxcQ488O/EA13OQgbuPrK59gDKkTefLrdM2cT0A1WiCJ4rdne411Ldfd6ZU/rgpS743P9kYAW74X6xIl5/p4iMn7tsKXj9anCrv7soVv8QWU2VGE8DtLztybCFaXfszZXIpuslqpFNDnddS3WCxMj1q8QfrwqdmvtfVKglToLuszwHAPMfnon5/rDLLyzcaLXL8kTITPvcflS1ybkpWI3wfzk99fmpU7VFgpl4/6S+XY12PU4ednom8f2JBp9XiBzBhm5QdgiFRLXQ0oVPOawr0rykgAUqod79ZkyH/otcIGyJM6pt63b79YYJdt4/25ps6z/emxDIdl+jHODzJGdWP32jJ4WIr9x2Y0mJ5rB4v4fMRD3A9RyEOjIVNoCIdfFBTSAEJUybkNPAYKaQZ9Qw8NAcAKiHsA9ZDKtIfN2dZxDaxRFSkeG9XnsQpMxqrdx/NUMmnI4Kb/oLWoWhfgbEpVKP3dudZnX16FRKnRLwa9rb912ussB2dpQE1GkOEKvuCpRzSY6iZjnMC1kiHIj4bnW+4RbWEwSzUvxcrYFPXH0M2diMM24SG8DhMk+NxVBC0CWDhoeO9uOXzUrVjpLqMwJLeUdD+YE+enW+pqnIbFDhpPkJ3HN4HcCuq6zeQctrIjdR6e5V9wipRv0mYpqgfqTuA2MiS2x55tuIBLjcR7EUULqQdGerbooNFxiyis289UcViDWF3oj09jGuzAkdacZctyPEqbsJgqGcPGNCAAxBElSKQFhZ1NaHFBpkBQamt1s3GHldmkl7abQ0iUAEBLcq4wOAAEwbsC/WKZqmcf+O5MnuMz0OJIBgYhmzsS3hdaRQBOK3V7wBgwcSi9FpYM1d9fwJ9AVqal5CxgJcPoH00yvdDveW7oyqjwnH9qGhLas2T6mFxLF5ewHyRgjIdlSjnXam/zZOCiz3y7MQDXG4oVJBAlQQQ6N1IgvbGs+S1tZuRezQhLgwQyNHRNzixstMYv3HhsyBhLjAkwIYFjwpEZQvscqhNLHjiyxzDPHYtjoX9OcfyfEhaqzEzvGwwPT6Xcw6OBWSHP8b7ojqTmMzgvTkPj3MdrHuOfidAh9dzDLccA9hPVfg8rZ3E37WZ3Qq7F6orTIvfgM/pEfcTD3C5saAWsnjpPkTbNIzcHysTI1AVw3Fhbb9FZyPuorkALPT+43Y6BHCcaBWOicqdu8oEq/utITD2Ra4pLI8wBpKkASvUeI+4r3iAa5YIixeGQnI35VFIGSJZl67ZVBrwT2wxT9odZSaePLgvhGtBaAV9K6+r2ov6zTX7RK8dajEqcnXroKmIHrCaPeIBrlkqMBpihoiuxz5Ea3ei9Ofuyzd7Ejag9OJuVb3umZrHonyR8YzvBrjzXUmvwVOKDQz17yO9JkSzE+6Bt7JUAR6Ve7pYoUeevXiA6wUQQAmvGIuxrPG2hSSgSm67WGnsYoGOXT6VFrJAbBSxUNi3MJTj8oeVzAZMA5z4rHxmPjvfmdIwRLnjUCCkAS8kY/ulSldL/LxOcxxwbTjew6peDPEA1wsoLG7H1kSdsMKafvPYEYeEJw+7zhyvPAtx2HutSi4pO+N54sQabt0xYznGdtgLAIExHTZjADcD6/4xIOl78F68J+9NsxHAhpARSsFE3bxlLIqwBoJtP/DKlyVHimW3gjLfje9A0CnfGdUP+5gHp15M8QDXSyIAAmCGR476X3XKugCDCAUDAkkP+tdaMCxpRe/vzrX4J2rsEzNFcCrgRuQ5cVfY2AA5vG7EQZFnSVoPRm3Asuf2QxkYfGSD+zzGcxxD0jF2Ol7L+3MuzhmS2qrv0WjvxXuuOVFqzInPwmci6PNgQK19VhKbeX++A15Ix9vo6Yrz8ogHuF5yAdCIe4LZAADEPTV13lX1SoGlvFfi8zstYh7gIqaKNmuoZJvOl1kC+OIjRQYwc/fmy5w9+Qo0eZbr95ftOTa4z2M8h/2NY2F8vJZz7FS2xDk5N3Y5Uo8S9D157/KGAWnWz8Jn4rPBBPmsfGaPvNziAS6PjCuocMRjEVeF6kXMFnFcxIoBJqhkeDsZAAyDEA6YEIP7zuPOccRg8VrOwbk4J+fmPXgv3tMjHhlPPMDlEY94ZJaJyP8P6aV5D9ZL4uEAAAAASUVORK5CYII="/>
          <p:cNvSpPr>
            <a:spLocks noChangeAspect="1" noChangeArrowheads="1"/>
          </p:cNvSpPr>
          <p:nvPr/>
        </p:nvSpPr>
        <p:spPr bwMode="auto">
          <a:xfrm>
            <a:off x="116681" y="748903"/>
            <a:ext cx="2286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it-IT" sz="1350"/>
          </a:p>
        </p:txBody>
      </p:sp>
      <p:pic>
        <p:nvPicPr>
          <p:cNvPr id="7" name="image1.png"/>
          <p:cNvPicPr/>
          <p:nvPr/>
        </p:nvPicPr>
        <p:blipFill>
          <a:blip r:embed="rId2"/>
          <a:srcRect/>
          <a:stretch>
            <a:fillRect/>
          </a:stretch>
        </p:blipFill>
        <p:spPr>
          <a:xfrm>
            <a:off x="828393" y="1590581"/>
            <a:ext cx="6769729" cy="3754925"/>
          </a:xfrm>
          <a:prstGeom prst="rect">
            <a:avLst/>
          </a:prstGeom>
          <a:ln/>
        </p:spPr>
      </p:pic>
    </p:spTree>
    <p:extLst>
      <p:ext uri="{BB962C8B-B14F-4D97-AF65-F5344CB8AC3E}">
        <p14:creationId xmlns:p14="http://schemas.microsoft.com/office/powerpoint/2010/main" val="234885026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0" y="1331086"/>
            <a:ext cx="9143999" cy="424732"/>
          </a:xfrm>
        </p:spPr>
        <p:txBody>
          <a:bodyPr/>
          <a:lstStyle/>
          <a:p>
            <a:r>
              <a:rPr lang="en-GB" dirty="0"/>
              <a:t>Initial Conceptual design - bridge</a:t>
            </a:r>
          </a:p>
        </p:txBody>
      </p:sp>
      <p:sp>
        <p:nvSpPr>
          <p:cNvPr id="3" name="Segnaposto numero diapositiva 2"/>
          <p:cNvSpPr>
            <a:spLocks noGrp="1"/>
          </p:cNvSpPr>
          <p:nvPr>
            <p:ph type="sldNum" sz="quarter" idx="12"/>
          </p:nvPr>
        </p:nvSpPr>
        <p:spPr/>
        <p:txBody>
          <a:bodyPr/>
          <a:lstStyle/>
          <a:p>
            <a:fld id="{9E42D70D-0576-4960-87A1-17226790C1A9}" type="slidenum">
              <a:rPr lang="it-IT" smtClean="0"/>
              <a:t>63</a:t>
            </a:fld>
            <a:endParaRPr lang="it-IT"/>
          </a:p>
        </p:txBody>
      </p:sp>
      <p:pic>
        <p:nvPicPr>
          <p:cNvPr id="25602" name="Picture 2" descr="Risultato immagine per brid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2721" y="1762743"/>
            <a:ext cx="2364474" cy="154811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25604" name="Picture 4" descr="Risultato immagine per brid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61643" y="2962860"/>
            <a:ext cx="2111104" cy="146153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25606" name="Picture 6" descr="Risultato immagine per brid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2721" y="4138942"/>
            <a:ext cx="2364475" cy="158175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 name="CasellaDiTesto 3"/>
          <p:cNvSpPr txBox="1"/>
          <p:nvPr/>
        </p:nvSpPr>
        <p:spPr>
          <a:xfrm>
            <a:off x="322658" y="3413278"/>
            <a:ext cx="1808508" cy="646331"/>
          </a:xfrm>
          <a:prstGeom prst="rect">
            <a:avLst/>
          </a:prstGeom>
          <a:noFill/>
        </p:spPr>
        <p:txBody>
          <a:bodyPr wrap="none" rtlCol="0">
            <a:spAutoFit/>
          </a:bodyPr>
          <a:lstStyle/>
          <a:p>
            <a:r>
              <a:rPr lang="en-GB" sz="3600" dirty="0"/>
              <a:t>typology</a:t>
            </a:r>
          </a:p>
        </p:txBody>
      </p:sp>
      <p:sp>
        <p:nvSpPr>
          <p:cNvPr id="9" name="CasellaDiTesto 8"/>
          <p:cNvSpPr txBox="1"/>
          <p:nvPr/>
        </p:nvSpPr>
        <p:spPr>
          <a:xfrm>
            <a:off x="5342360" y="1504098"/>
            <a:ext cx="3537906" cy="1754326"/>
          </a:xfrm>
          <a:prstGeom prst="rect">
            <a:avLst/>
          </a:prstGeom>
          <a:noFill/>
          <a:ln w="38100">
            <a:solidFill>
              <a:schemeClr val="tx1">
                <a:lumMod val="90000"/>
                <a:lumOff val="10000"/>
              </a:schemeClr>
            </a:solidFill>
          </a:ln>
        </p:spPr>
        <p:txBody>
          <a:bodyPr wrap="square" rtlCol="0">
            <a:spAutoFit/>
          </a:bodyPr>
          <a:lstStyle/>
          <a:p>
            <a:pPr algn="ctr"/>
            <a:r>
              <a:rPr lang="en-GB" sz="3600" dirty="0"/>
              <a:t>number and position of piers span of deck </a:t>
            </a:r>
          </a:p>
        </p:txBody>
      </p:sp>
      <p:sp>
        <p:nvSpPr>
          <p:cNvPr id="11" name="CasellaDiTesto 10"/>
          <p:cNvSpPr txBox="1"/>
          <p:nvPr/>
        </p:nvSpPr>
        <p:spPr>
          <a:xfrm>
            <a:off x="3617195" y="4453925"/>
            <a:ext cx="5910943" cy="1200329"/>
          </a:xfrm>
          <a:prstGeom prst="rect">
            <a:avLst/>
          </a:prstGeom>
          <a:noFill/>
        </p:spPr>
        <p:txBody>
          <a:bodyPr wrap="square" rtlCol="0">
            <a:spAutoFit/>
          </a:bodyPr>
          <a:lstStyle/>
          <a:p>
            <a:pPr algn="ctr"/>
            <a:r>
              <a:rPr lang="en-GB" sz="3600" dirty="0"/>
              <a:t>Design vector extremely variable </a:t>
            </a:r>
          </a:p>
        </p:txBody>
      </p:sp>
      <p:sp>
        <p:nvSpPr>
          <p:cNvPr id="5" name="Freccia a destra 4"/>
          <p:cNvSpPr/>
          <p:nvPr/>
        </p:nvSpPr>
        <p:spPr bwMode="auto">
          <a:xfrm rot="20687438">
            <a:off x="4484167" y="2538990"/>
            <a:ext cx="905655" cy="471169"/>
          </a:xfrm>
          <a:prstGeom prst="rightArrow">
            <a:avLst/>
          </a:prstGeom>
          <a:solidFill>
            <a:schemeClr val="tx1">
              <a:lumMod val="75000"/>
              <a:lumOff val="25000"/>
            </a:schemeClr>
          </a:solidFill>
          <a:ln>
            <a:noFill/>
          </a:ln>
        </p:spPr>
        <p:txBody>
          <a:bodyPr vert="horz" wrap="square" lIns="68580" tIns="34290" rIns="68580" bIns="34290" numCol="1" rtlCol="0" anchor="t" anchorCtr="0" compatLnSpc="1">
            <a:prstTxWarp prst="textNoShape">
              <a:avLst/>
            </a:prstTxWarp>
          </a:bodyPr>
          <a:lstStyle/>
          <a:p>
            <a:pPr algn="ctr"/>
            <a:endParaRPr lang="en-GB" sz="1350"/>
          </a:p>
        </p:txBody>
      </p:sp>
      <p:sp>
        <p:nvSpPr>
          <p:cNvPr id="13" name="Freccia a destra 12"/>
          <p:cNvSpPr/>
          <p:nvPr/>
        </p:nvSpPr>
        <p:spPr bwMode="auto">
          <a:xfrm rot="5400000">
            <a:off x="6496179" y="3422100"/>
            <a:ext cx="926161" cy="543055"/>
          </a:xfrm>
          <a:prstGeom prst="rightArrow">
            <a:avLst/>
          </a:prstGeom>
          <a:solidFill>
            <a:schemeClr val="tx1">
              <a:lumMod val="75000"/>
              <a:lumOff val="25000"/>
            </a:schemeClr>
          </a:solidFill>
          <a:ln>
            <a:noFill/>
          </a:ln>
        </p:spPr>
        <p:txBody>
          <a:bodyPr vert="horz" wrap="square" lIns="68580" tIns="34290" rIns="68580" bIns="34290" numCol="1" rtlCol="0" anchor="t" anchorCtr="0" compatLnSpc="1">
            <a:prstTxWarp prst="textNoShape">
              <a:avLst/>
            </a:prstTxWarp>
          </a:bodyPr>
          <a:lstStyle/>
          <a:p>
            <a:pPr algn="ctr"/>
            <a:endParaRPr lang="en-GB" sz="1350"/>
          </a:p>
        </p:txBody>
      </p:sp>
    </p:spTree>
    <p:extLst>
      <p:ext uri="{BB962C8B-B14F-4D97-AF65-F5344CB8AC3E}">
        <p14:creationId xmlns:p14="http://schemas.microsoft.com/office/powerpoint/2010/main" val="350667066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0" y="1331086"/>
            <a:ext cx="9143999" cy="424732"/>
          </a:xfrm>
        </p:spPr>
        <p:txBody>
          <a:bodyPr/>
          <a:lstStyle/>
          <a:p>
            <a:r>
              <a:rPr lang="en-GB" dirty="0"/>
              <a:t>Initial Conceptual design - bridge</a:t>
            </a:r>
          </a:p>
        </p:txBody>
      </p:sp>
      <p:sp>
        <p:nvSpPr>
          <p:cNvPr id="3" name="Segnaposto numero diapositiva 2"/>
          <p:cNvSpPr>
            <a:spLocks noGrp="1"/>
          </p:cNvSpPr>
          <p:nvPr>
            <p:ph type="sldNum" sz="quarter" idx="12"/>
          </p:nvPr>
        </p:nvSpPr>
        <p:spPr/>
        <p:txBody>
          <a:bodyPr/>
          <a:lstStyle/>
          <a:p>
            <a:fld id="{9E42D70D-0576-4960-87A1-17226790C1A9}" type="slidenum">
              <a:rPr lang="it-IT" smtClean="0"/>
              <a:t>64</a:t>
            </a:fld>
            <a:endParaRPr lang="it-IT"/>
          </a:p>
        </p:txBody>
      </p:sp>
      <p:pic>
        <p:nvPicPr>
          <p:cNvPr id="25602" name="Picture 2" descr="Risultato immagine per brid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2721" y="1762743"/>
            <a:ext cx="2364474" cy="154811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25604" name="Picture 4" descr="Risultato immagine per brid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61643" y="2962860"/>
            <a:ext cx="2111104" cy="146153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25606" name="Picture 6" descr="Risultato immagine per brid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2721" y="4138942"/>
            <a:ext cx="2364475" cy="158175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 name="CasellaDiTesto 3"/>
          <p:cNvSpPr txBox="1"/>
          <p:nvPr/>
        </p:nvSpPr>
        <p:spPr>
          <a:xfrm>
            <a:off x="322658" y="3413278"/>
            <a:ext cx="1808508" cy="646331"/>
          </a:xfrm>
          <a:prstGeom prst="rect">
            <a:avLst/>
          </a:prstGeom>
          <a:noFill/>
        </p:spPr>
        <p:txBody>
          <a:bodyPr wrap="none" rtlCol="0">
            <a:spAutoFit/>
          </a:bodyPr>
          <a:lstStyle/>
          <a:p>
            <a:r>
              <a:rPr lang="en-GB" sz="3600" dirty="0"/>
              <a:t>typology</a:t>
            </a:r>
          </a:p>
        </p:txBody>
      </p:sp>
      <p:sp>
        <p:nvSpPr>
          <p:cNvPr id="9" name="CasellaDiTesto 8"/>
          <p:cNvSpPr txBox="1"/>
          <p:nvPr/>
        </p:nvSpPr>
        <p:spPr>
          <a:xfrm>
            <a:off x="5370352" y="2053302"/>
            <a:ext cx="3537906" cy="1200329"/>
          </a:xfrm>
          <a:prstGeom prst="rect">
            <a:avLst/>
          </a:prstGeom>
          <a:noFill/>
          <a:ln w="38100">
            <a:solidFill>
              <a:schemeClr val="tx1">
                <a:lumMod val="90000"/>
                <a:lumOff val="10000"/>
              </a:schemeClr>
            </a:solidFill>
          </a:ln>
        </p:spPr>
        <p:txBody>
          <a:bodyPr wrap="square" rtlCol="0">
            <a:spAutoFit/>
          </a:bodyPr>
          <a:lstStyle/>
          <a:p>
            <a:pPr algn="ctr"/>
            <a:r>
              <a:rPr lang="en-GB" sz="3600" dirty="0"/>
              <a:t>Different cost models</a:t>
            </a:r>
          </a:p>
        </p:txBody>
      </p:sp>
      <p:sp>
        <p:nvSpPr>
          <p:cNvPr id="11" name="CasellaDiTesto 10"/>
          <p:cNvSpPr txBox="1"/>
          <p:nvPr/>
        </p:nvSpPr>
        <p:spPr>
          <a:xfrm>
            <a:off x="3391678" y="4064197"/>
            <a:ext cx="5752322" cy="1754326"/>
          </a:xfrm>
          <a:prstGeom prst="rect">
            <a:avLst/>
          </a:prstGeom>
          <a:noFill/>
        </p:spPr>
        <p:txBody>
          <a:bodyPr wrap="square" rtlCol="0">
            <a:spAutoFit/>
          </a:bodyPr>
          <a:lstStyle/>
          <a:p>
            <a:pPr algn="ctr"/>
            <a:r>
              <a:rPr lang="en-GB" sz="3600" u="sng" dirty="0">
                <a:effectLst>
                  <a:outerShdw blurRad="38100" dist="38100" dir="2700000" algn="tl">
                    <a:srgbClr val="000000">
                      <a:alpha val="43137"/>
                    </a:srgbClr>
                  </a:outerShdw>
                </a:effectLst>
              </a:rPr>
              <a:t>Volume </a:t>
            </a:r>
          </a:p>
          <a:p>
            <a:pPr algn="ctr"/>
            <a:r>
              <a:rPr lang="en-GB" sz="3600" dirty="0"/>
              <a:t>Transport/assembly/ construction / maintenance</a:t>
            </a:r>
          </a:p>
        </p:txBody>
      </p:sp>
      <p:sp>
        <p:nvSpPr>
          <p:cNvPr id="5" name="Freccia a destra 4"/>
          <p:cNvSpPr/>
          <p:nvPr/>
        </p:nvSpPr>
        <p:spPr bwMode="auto">
          <a:xfrm rot="20687438">
            <a:off x="4484167" y="2538990"/>
            <a:ext cx="905655" cy="471169"/>
          </a:xfrm>
          <a:prstGeom prst="rightArrow">
            <a:avLst/>
          </a:prstGeom>
          <a:solidFill>
            <a:schemeClr val="tx1">
              <a:lumMod val="75000"/>
              <a:lumOff val="25000"/>
            </a:schemeClr>
          </a:solidFill>
          <a:ln>
            <a:noFill/>
          </a:ln>
        </p:spPr>
        <p:txBody>
          <a:bodyPr vert="horz" wrap="square" lIns="68580" tIns="34290" rIns="68580" bIns="34290" numCol="1" rtlCol="0" anchor="t" anchorCtr="0" compatLnSpc="1">
            <a:prstTxWarp prst="textNoShape">
              <a:avLst/>
            </a:prstTxWarp>
          </a:bodyPr>
          <a:lstStyle/>
          <a:p>
            <a:pPr algn="ctr"/>
            <a:endParaRPr lang="en-GB" sz="1350"/>
          </a:p>
        </p:txBody>
      </p:sp>
      <p:sp>
        <p:nvSpPr>
          <p:cNvPr id="13" name="Freccia a destra 12"/>
          <p:cNvSpPr/>
          <p:nvPr/>
        </p:nvSpPr>
        <p:spPr bwMode="auto">
          <a:xfrm rot="5400000">
            <a:off x="6496179" y="3422100"/>
            <a:ext cx="926161" cy="543055"/>
          </a:xfrm>
          <a:prstGeom prst="rightArrow">
            <a:avLst/>
          </a:prstGeom>
          <a:solidFill>
            <a:schemeClr val="tx1">
              <a:lumMod val="75000"/>
              <a:lumOff val="25000"/>
            </a:schemeClr>
          </a:solidFill>
          <a:ln>
            <a:noFill/>
          </a:ln>
        </p:spPr>
        <p:txBody>
          <a:bodyPr vert="horz" wrap="square" lIns="68580" tIns="34290" rIns="68580" bIns="34290" numCol="1" rtlCol="0" anchor="t" anchorCtr="0" compatLnSpc="1">
            <a:prstTxWarp prst="textNoShape">
              <a:avLst/>
            </a:prstTxWarp>
          </a:bodyPr>
          <a:lstStyle/>
          <a:p>
            <a:pPr algn="ctr"/>
            <a:endParaRPr lang="en-GB" sz="1350"/>
          </a:p>
        </p:txBody>
      </p:sp>
    </p:spTree>
    <p:extLst>
      <p:ext uri="{BB962C8B-B14F-4D97-AF65-F5344CB8AC3E}">
        <p14:creationId xmlns:p14="http://schemas.microsoft.com/office/powerpoint/2010/main" val="214064473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169752" y="1470442"/>
            <a:ext cx="9143999" cy="757130"/>
          </a:xfrm>
        </p:spPr>
        <p:txBody>
          <a:bodyPr/>
          <a:lstStyle/>
          <a:p>
            <a:r>
              <a:rPr lang="en-GB" dirty="0"/>
              <a:t>Why an open source FEM (</a:t>
            </a:r>
            <a:r>
              <a:rPr lang="en-GB" dirty="0" err="1"/>
              <a:t>OpenSees</a:t>
            </a:r>
            <a:r>
              <a:rPr lang="en-GB" dirty="0"/>
              <a:t>) for a “multistage” structural optimization</a:t>
            </a:r>
          </a:p>
        </p:txBody>
      </p:sp>
      <p:sp>
        <p:nvSpPr>
          <p:cNvPr id="3" name="Segnaposto numero diapositiva 2"/>
          <p:cNvSpPr>
            <a:spLocks noGrp="1"/>
          </p:cNvSpPr>
          <p:nvPr>
            <p:ph type="sldNum" sz="quarter" idx="12"/>
          </p:nvPr>
        </p:nvSpPr>
        <p:spPr/>
        <p:txBody>
          <a:bodyPr/>
          <a:lstStyle/>
          <a:p>
            <a:fld id="{9E42D70D-0576-4960-87A1-17226790C1A9}" type="slidenum">
              <a:rPr lang="it-IT" smtClean="0"/>
              <a:t>65</a:t>
            </a:fld>
            <a:endParaRPr lang="it-IT"/>
          </a:p>
        </p:txBody>
      </p:sp>
      <p:pic>
        <p:nvPicPr>
          <p:cNvPr id="33794" name="Picture 2" descr="OpenSees 软件笔记 | 崔济东的博客 - www.jdcui.co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471" y="3333659"/>
            <a:ext cx="3597303" cy="1127156"/>
          </a:xfrm>
          <a:prstGeom prst="rect">
            <a:avLst/>
          </a:prstGeom>
          <a:noFill/>
          <a:extLst>
            <a:ext uri="{909E8E84-426E-40DD-AFC4-6F175D3DCCD1}">
              <a14:hiddenFill xmlns:a14="http://schemas.microsoft.com/office/drawing/2010/main">
                <a:solidFill>
                  <a:srgbClr val="FFFFFF"/>
                </a:solidFill>
              </a14:hiddenFill>
            </a:ext>
          </a:extLst>
        </p:spPr>
      </p:pic>
      <p:cxnSp>
        <p:nvCxnSpPr>
          <p:cNvPr id="5" name="Connettore 2 4"/>
          <p:cNvCxnSpPr/>
          <p:nvPr/>
        </p:nvCxnSpPr>
        <p:spPr>
          <a:xfrm flipV="1">
            <a:off x="3570832" y="2802516"/>
            <a:ext cx="1236558" cy="690247"/>
          </a:xfrm>
          <a:prstGeom prst="straightConnector1">
            <a:avLst/>
          </a:prstGeom>
          <a:ln w="762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 name="Connettore 2 6"/>
          <p:cNvCxnSpPr/>
          <p:nvPr/>
        </p:nvCxnSpPr>
        <p:spPr>
          <a:xfrm flipV="1">
            <a:off x="3570832" y="3494278"/>
            <a:ext cx="1297670" cy="326851"/>
          </a:xfrm>
          <a:prstGeom prst="straightConnector1">
            <a:avLst/>
          </a:prstGeom>
          <a:ln w="762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 name="Connettore 2 8"/>
          <p:cNvCxnSpPr/>
          <p:nvPr/>
        </p:nvCxnSpPr>
        <p:spPr>
          <a:xfrm>
            <a:off x="3570832" y="4083697"/>
            <a:ext cx="1297670" cy="263664"/>
          </a:xfrm>
          <a:prstGeom prst="straightConnector1">
            <a:avLst/>
          </a:prstGeom>
          <a:ln w="762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 name="Connettore 2 10"/>
          <p:cNvCxnSpPr/>
          <p:nvPr/>
        </p:nvCxnSpPr>
        <p:spPr>
          <a:xfrm>
            <a:off x="3570832" y="4496938"/>
            <a:ext cx="1297670" cy="488693"/>
          </a:xfrm>
          <a:prstGeom prst="straightConnector1">
            <a:avLst/>
          </a:prstGeom>
          <a:ln w="762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3" name="CasellaDiTesto 12"/>
          <p:cNvSpPr txBox="1"/>
          <p:nvPr/>
        </p:nvSpPr>
        <p:spPr>
          <a:xfrm>
            <a:off x="4807390" y="2216030"/>
            <a:ext cx="1305486" cy="507831"/>
          </a:xfrm>
          <a:prstGeom prst="rect">
            <a:avLst/>
          </a:prstGeom>
          <a:ln/>
        </p:spPr>
        <p:style>
          <a:lnRef idx="2">
            <a:schemeClr val="dk1"/>
          </a:lnRef>
          <a:fillRef idx="1">
            <a:schemeClr val="lt1"/>
          </a:fillRef>
          <a:effectRef idx="0">
            <a:schemeClr val="dk1"/>
          </a:effectRef>
          <a:fontRef idx="minor">
            <a:schemeClr val="dk1"/>
          </a:fontRef>
        </p:style>
        <p:txBody>
          <a:bodyPr wrap="none" rtlCol="0">
            <a:spAutoFit/>
          </a:bodyPr>
          <a:lstStyle/>
          <a:p>
            <a:r>
              <a:rPr lang="en-GB" sz="2700" dirty="0"/>
              <a:t>scalable</a:t>
            </a:r>
          </a:p>
        </p:txBody>
      </p:sp>
      <p:sp>
        <p:nvSpPr>
          <p:cNvPr id="15" name="CasellaDiTesto 14"/>
          <p:cNvSpPr txBox="1"/>
          <p:nvPr/>
        </p:nvSpPr>
        <p:spPr>
          <a:xfrm>
            <a:off x="5154842" y="2832017"/>
            <a:ext cx="3609913" cy="923330"/>
          </a:xfrm>
          <a:prstGeom prst="rect">
            <a:avLst/>
          </a:prstGeom>
          <a:ln/>
        </p:spPr>
        <p:style>
          <a:lnRef idx="2">
            <a:schemeClr val="dk1"/>
          </a:lnRef>
          <a:fillRef idx="1">
            <a:schemeClr val="lt1"/>
          </a:fillRef>
          <a:effectRef idx="0">
            <a:schemeClr val="dk1"/>
          </a:effectRef>
          <a:fontRef idx="minor">
            <a:schemeClr val="dk1"/>
          </a:fontRef>
        </p:style>
        <p:txBody>
          <a:bodyPr wrap="square" rtlCol="0">
            <a:spAutoFit/>
          </a:bodyPr>
          <a:lstStyle/>
          <a:p>
            <a:r>
              <a:rPr lang="en-GB" sz="2700" dirty="0"/>
              <a:t>Easy implementation of different constraints</a:t>
            </a:r>
          </a:p>
        </p:txBody>
      </p:sp>
      <p:sp>
        <p:nvSpPr>
          <p:cNvPr id="16" name="CasellaDiTesto 15"/>
          <p:cNvSpPr txBox="1"/>
          <p:nvPr/>
        </p:nvSpPr>
        <p:spPr>
          <a:xfrm>
            <a:off x="5154842" y="3897238"/>
            <a:ext cx="3609913" cy="923330"/>
          </a:xfrm>
          <a:prstGeom prst="rect">
            <a:avLst/>
          </a:prstGeom>
          <a:ln/>
        </p:spPr>
        <p:style>
          <a:lnRef idx="2">
            <a:schemeClr val="dk1"/>
          </a:lnRef>
          <a:fillRef idx="1">
            <a:schemeClr val="lt1"/>
          </a:fillRef>
          <a:effectRef idx="0">
            <a:schemeClr val="dk1"/>
          </a:effectRef>
          <a:fontRef idx="minor">
            <a:schemeClr val="dk1"/>
          </a:fontRef>
        </p:style>
        <p:txBody>
          <a:bodyPr wrap="square" rtlCol="0">
            <a:spAutoFit/>
          </a:bodyPr>
          <a:lstStyle/>
          <a:p>
            <a:r>
              <a:rPr lang="en-GB" sz="2700" dirty="0"/>
              <a:t>Interface with external programs</a:t>
            </a:r>
          </a:p>
        </p:txBody>
      </p:sp>
      <p:sp>
        <p:nvSpPr>
          <p:cNvPr id="17" name="CasellaDiTesto 16"/>
          <p:cNvSpPr txBox="1"/>
          <p:nvPr/>
        </p:nvSpPr>
        <p:spPr>
          <a:xfrm>
            <a:off x="4807390" y="4892833"/>
            <a:ext cx="3835090" cy="923330"/>
          </a:xfrm>
          <a:prstGeom prst="rect">
            <a:avLst/>
          </a:prstGeom>
          <a:ln/>
        </p:spPr>
        <p:style>
          <a:lnRef idx="2">
            <a:schemeClr val="dk1"/>
          </a:lnRef>
          <a:fillRef idx="1">
            <a:schemeClr val="lt1"/>
          </a:fillRef>
          <a:effectRef idx="0">
            <a:schemeClr val="dk1"/>
          </a:effectRef>
          <a:fontRef idx="minor">
            <a:schemeClr val="dk1"/>
          </a:fontRef>
        </p:style>
        <p:txBody>
          <a:bodyPr wrap="square" rtlCol="0">
            <a:spAutoFit/>
          </a:bodyPr>
          <a:lstStyle/>
          <a:p>
            <a:r>
              <a:rPr lang="en-GB" sz="2700" dirty="0"/>
              <a:t>Different level of model complexity</a:t>
            </a:r>
          </a:p>
        </p:txBody>
      </p:sp>
    </p:spTree>
    <p:extLst>
      <p:ext uri="{BB962C8B-B14F-4D97-AF65-F5344CB8AC3E}">
        <p14:creationId xmlns:p14="http://schemas.microsoft.com/office/powerpoint/2010/main" val="233150673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egnaposto testo 5">
            <a:extLst>
              <a:ext uri="{FF2B5EF4-FFF2-40B4-BE49-F238E27FC236}">
                <a16:creationId xmlns:a16="http://schemas.microsoft.com/office/drawing/2014/main" id="{6A0AEEBE-D146-3A42-8FFD-9AF923AC76FA}"/>
              </a:ext>
            </a:extLst>
          </p:cNvPr>
          <p:cNvSpPr>
            <a:spLocks noGrp="1"/>
          </p:cNvSpPr>
          <p:nvPr>
            <p:ph type="body" sz="quarter" idx="13"/>
          </p:nvPr>
        </p:nvSpPr>
        <p:spPr/>
        <p:txBody>
          <a:bodyPr/>
          <a:lstStyle/>
          <a:p>
            <a:endParaRPr lang="it-IT"/>
          </a:p>
        </p:txBody>
      </p:sp>
      <p:sp>
        <p:nvSpPr>
          <p:cNvPr id="2" name="Titolo 1">
            <a:extLst>
              <a:ext uri="{FF2B5EF4-FFF2-40B4-BE49-F238E27FC236}">
                <a16:creationId xmlns:a16="http://schemas.microsoft.com/office/drawing/2014/main" id="{479A6D7D-7DC5-CD94-FA49-F9EF8DE1C475}"/>
              </a:ext>
            </a:extLst>
          </p:cNvPr>
          <p:cNvSpPr>
            <a:spLocks noGrp="1"/>
          </p:cNvSpPr>
          <p:nvPr>
            <p:ph type="title" idx="4294967295"/>
          </p:nvPr>
        </p:nvSpPr>
        <p:spPr>
          <a:xfrm>
            <a:off x="145672" y="-107571"/>
            <a:ext cx="9017000" cy="1325563"/>
          </a:xfrm>
        </p:spPr>
        <p:txBody>
          <a:bodyPr/>
          <a:lstStyle/>
          <a:p>
            <a:r>
              <a:rPr lang="it-IT" dirty="0"/>
              <a:t>Generative AI </a:t>
            </a:r>
            <a:br>
              <a:rPr lang="it-IT" dirty="0"/>
            </a:br>
            <a:r>
              <a:rPr lang="it-IT" dirty="0"/>
              <a:t>progettazione strutturale</a:t>
            </a:r>
          </a:p>
        </p:txBody>
      </p:sp>
      <p:pic>
        <p:nvPicPr>
          <p:cNvPr id="4100" name="Picture 4" descr="Generative AI design for building structures - ScienceDirect">
            <a:extLst>
              <a:ext uri="{FF2B5EF4-FFF2-40B4-BE49-F238E27FC236}">
                <a16:creationId xmlns:a16="http://schemas.microsoft.com/office/drawing/2014/main" id="{A0ADCB09-BDEE-11F7-75EE-0C9F7DAF94B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565" y="2413000"/>
            <a:ext cx="8225214" cy="3149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5766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egnaposto testo 5">
            <a:extLst>
              <a:ext uri="{FF2B5EF4-FFF2-40B4-BE49-F238E27FC236}">
                <a16:creationId xmlns:a16="http://schemas.microsoft.com/office/drawing/2014/main" id="{0693FDC5-94F6-1039-9398-D2729A73EE04}"/>
              </a:ext>
            </a:extLst>
          </p:cNvPr>
          <p:cNvSpPr>
            <a:spLocks noGrp="1"/>
          </p:cNvSpPr>
          <p:nvPr>
            <p:ph type="body" sz="quarter" idx="13"/>
          </p:nvPr>
        </p:nvSpPr>
        <p:spPr/>
        <p:txBody>
          <a:bodyPr/>
          <a:lstStyle/>
          <a:p>
            <a:endParaRPr lang="it-IT"/>
          </a:p>
        </p:txBody>
      </p:sp>
      <p:pic>
        <p:nvPicPr>
          <p:cNvPr id="4098" name="Picture 2" descr="Generative AI design for building structures - ScienceDirect">
            <a:extLst>
              <a:ext uri="{FF2B5EF4-FFF2-40B4-BE49-F238E27FC236}">
                <a16:creationId xmlns:a16="http://schemas.microsoft.com/office/drawing/2014/main" id="{46193C20-994E-135D-DB2E-C74623AA36DC}"/>
              </a:ext>
            </a:extLst>
          </p:cNvPr>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bwMode="auto">
          <a:xfrm>
            <a:off x="666750" y="2387600"/>
            <a:ext cx="8477250" cy="3676650"/>
          </a:xfrm>
          <a:prstGeom prst="rect">
            <a:avLst/>
          </a:prstGeom>
          <a:noFill/>
          <a:extLst>
            <a:ext uri="{909E8E84-426E-40DD-AFC4-6F175D3DCCD1}">
              <a14:hiddenFill xmlns:a14="http://schemas.microsoft.com/office/drawing/2010/main">
                <a:solidFill>
                  <a:srgbClr val="FFFFFF"/>
                </a:solidFill>
              </a14:hiddenFill>
            </a:ext>
          </a:extLst>
        </p:spPr>
      </p:pic>
      <p:sp>
        <p:nvSpPr>
          <p:cNvPr id="7" name="Titolo 1">
            <a:extLst>
              <a:ext uri="{FF2B5EF4-FFF2-40B4-BE49-F238E27FC236}">
                <a16:creationId xmlns:a16="http://schemas.microsoft.com/office/drawing/2014/main" id="{4F06B564-D5DD-C8BE-8CFD-0E6D8027DCD1}"/>
              </a:ext>
            </a:extLst>
          </p:cNvPr>
          <p:cNvSpPr txBox="1">
            <a:spLocks/>
          </p:cNvSpPr>
          <p:nvPr/>
        </p:nvSpPr>
        <p:spPr>
          <a:xfrm>
            <a:off x="145672" y="-107571"/>
            <a:ext cx="90170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a:t>Generative AI </a:t>
            </a:r>
            <a:br>
              <a:rPr lang="it-IT"/>
            </a:br>
            <a:r>
              <a:rPr lang="it-IT"/>
              <a:t>progettazione strutturale</a:t>
            </a:r>
            <a:endParaRPr lang="it-IT" dirty="0"/>
          </a:p>
        </p:txBody>
      </p:sp>
    </p:spTree>
    <p:extLst>
      <p:ext uri="{BB962C8B-B14F-4D97-AF65-F5344CB8AC3E}">
        <p14:creationId xmlns:p14="http://schemas.microsoft.com/office/powerpoint/2010/main" val="410591966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a:extLst>
              <a:ext uri="{FF2B5EF4-FFF2-40B4-BE49-F238E27FC236}">
                <a16:creationId xmlns:a16="http://schemas.microsoft.com/office/drawing/2014/main" id="{8636C16C-0911-05C8-DF16-3D63F4AE962B}"/>
              </a:ext>
            </a:extLst>
          </p:cNvPr>
          <p:cNvSpPr>
            <a:spLocks noGrp="1"/>
          </p:cNvSpPr>
          <p:nvPr>
            <p:ph type="body" sz="quarter" idx="13"/>
          </p:nvPr>
        </p:nvSpPr>
        <p:spPr/>
        <p:txBody>
          <a:bodyPr/>
          <a:lstStyle/>
          <a:p>
            <a:endParaRPr lang="it-IT"/>
          </a:p>
        </p:txBody>
      </p:sp>
      <p:pic>
        <p:nvPicPr>
          <p:cNvPr id="5122" name="Picture 2" descr="Generative AI design for building structures - ScienceDirect">
            <a:extLst>
              <a:ext uri="{FF2B5EF4-FFF2-40B4-BE49-F238E27FC236}">
                <a16:creationId xmlns:a16="http://schemas.microsoft.com/office/drawing/2014/main" id="{205B4423-9031-6FAB-4F7E-4925A7569A1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2197" y="418454"/>
            <a:ext cx="8139870" cy="54435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592385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egnaposto contenuto 7">
            <a:extLst>
              <a:ext uri="{FF2B5EF4-FFF2-40B4-BE49-F238E27FC236}">
                <a16:creationId xmlns:a16="http://schemas.microsoft.com/office/drawing/2014/main" id="{EB1E4F2A-3EAF-F3D7-43BC-775D56219234}"/>
              </a:ext>
            </a:extLst>
          </p:cNvPr>
          <p:cNvSpPr>
            <a:spLocks noGrp="1"/>
          </p:cNvSpPr>
          <p:nvPr>
            <p:ph type="body" sz="quarter" idx="4294967295"/>
          </p:nvPr>
        </p:nvSpPr>
        <p:spPr>
          <a:xfrm>
            <a:off x="2710957" y="5628934"/>
            <a:ext cx="6316400" cy="177407"/>
          </a:xfrm>
          <a:prstGeom prst="rect">
            <a:avLst/>
          </a:prstGeom>
        </p:spPr>
        <p:txBody>
          <a:bodyPr anchor="t">
            <a:normAutofit fontScale="25000" lnSpcReduction="20000"/>
          </a:bodyPr>
          <a:lstStyle/>
          <a:p>
            <a:pPr marL="0" indent="0">
              <a:buNone/>
            </a:pPr>
            <a:r>
              <a:rPr lang="it-IT" sz="1650" dirty="0" err="1"/>
              <a:t>Typology</a:t>
            </a:r>
            <a:endParaRPr lang="it-IT" sz="1650" dirty="0"/>
          </a:p>
          <a:p>
            <a:r>
              <a:rPr lang="it-IT" sz="1650" dirty="0" err="1"/>
              <a:t>Plane</a:t>
            </a:r>
            <a:r>
              <a:rPr lang="it-IT" sz="1650" dirty="0"/>
              <a:t> cover</a:t>
            </a:r>
          </a:p>
          <a:p>
            <a:r>
              <a:rPr lang="it-IT" sz="1650" dirty="0"/>
              <a:t>Double-</a:t>
            </a:r>
            <a:r>
              <a:rPr lang="it-IT" sz="1650" dirty="0" err="1"/>
              <a:t>layered</a:t>
            </a:r>
            <a:r>
              <a:rPr lang="it-IT" sz="1650" dirty="0"/>
              <a:t> </a:t>
            </a:r>
            <a:r>
              <a:rPr lang="it-IT" sz="1650" dirty="0" err="1"/>
              <a:t>grid</a:t>
            </a:r>
            <a:endParaRPr lang="it-IT" sz="1650" dirty="0"/>
          </a:p>
          <a:p>
            <a:r>
              <a:rPr lang="it-IT" sz="1650" dirty="0"/>
              <a:t>Semi-</a:t>
            </a:r>
            <a:r>
              <a:rPr lang="it-IT" sz="1650" dirty="0" err="1"/>
              <a:t>octahedral</a:t>
            </a:r>
            <a:r>
              <a:rPr lang="it-IT" sz="1650" dirty="0"/>
              <a:t> </a:t>
            </a:r>
            <a:r>
              <a:rPr lang="it-IT" sz="1650" dirty="0" err="1"/>
              <a:t>module</a:t>
            </a:r>
            <a:endParaRPr lang="it-IT" sz="1650" dirty="0"/>
          </a:p>
          <a:p>
            <a:endParaRPr lang="it-IT" sz="1650" dirty="0"/>
          </a:p>
          <a:p>
            <a:pPr marL="0" indent="0">
              <a:buNone/>
            </a:pPr>
            <a:endParaRPr lang="it-IT" sz="1650" dirty="0"/>
          </a:p>
          <a:p>
            <a:endParaRPr lang="it-IT" sz="1650" dirty="0"/>
          </a:p>
        </p:txBody>
      </p:sp>
      <p:sp>
        <p:nvSpPr>
          <p:cNvPr id="2" name="Segnaposto testo 1">
            <a:extLst>
              <a:ext uri="{FF2B5EF4-FFF2-40B4-BE49-F238E27FC236}">
                <a16:creationId xmlns:a16="http://schemas.microsoft.com/office/drawing/2014/main" id="{9B081A7C-3672-65F6-AF87-E778443BFD0F}"/>
              </a:ext>
            </a:extLst>
          </p:cNvPr>
          <p:cNvSpPr>
            <a:spLocks noGrp="1"/>
          </p:cNvSpPr>
          <p:nvPr>
            <p:ph type="body" sz="quarter" idx="12"/>
          </p:nvPr>
        </p:nvSpPr>
        <p:spPr/>
        <p:txBody>
          <a:bodyPr/>
          <a:lstStyle/>
          <a:p>
            <a:endParaRPr lang="it-IT"/>
          </a:p>
        </p:txBody>
      </p:sp>
      <p:sp>
        <p:nvSpPr>
          <p:cNvPr id="7" name="Titolo 6">
            <a:extLst>
              <a:ext uri="{FF2B5EF4-FFF2-40B4-BE49-F238E27FC236}">
                <a16:creationId xmlns:a16="http://schemas.microsoft.com/office/drawing/2014/main" id="{F231C0E4-9D12-BEC3-5783-02B9FD358F95}"/>
              </a:ext>
            </a:extLst>
          </p:cNvPr>
          <p:cNvSpPr>
            <a:spLocks noGrp="1"/>
          </p:cNvSpPr>
          <p:nvPr>
            <p:ph type="title" idx="4294967295"/>
          </p:nvPr>
        </p:nvSpPr>
        <p:spPr>
          <a:xfrm>
            <a:off x="0" y="1418035"/>
            <a:ext cx="2571750" cy="1288256"/>
          </a:xfrm>
        </p:spPr>
        <p:txBody>
          <a:bodyPr anchor="b">
            <a:normAutofit/>
          </a:bodyPr>
          <a:lstStyle/>
          <a:p>
            <a:r>
              <a:rPr lang="it-IT" sz="4050" dirty="0"/>
              <a:t>Space frame</a:t>
            </a:r>
          </a:p>
        </p:txBody>
      </p:sp>
      <p:sp>
        <p:nvSpPr>
          <p:cNvPr id="6" name="Segnaposto numero diapositiva 5">
            <a:extLst>
              <a:ext uri="{FF2B5EF4-FFF2-40B4-BE49-F238E27FC236}">
                <a16:creationId xmlns:a16="http://schemas.microsoft.com/office/drawing/2014/main" id="{B72B6E71-F76C-142E-E207-50397375DC2B}"/>
              </a:ext>
            </a:extLst>
          </p:cNvPr>
          <p:cNvSpPr>
            <a:spLocks noGrp="1"/>
          </p:cNvSpPr>
          <p:nvPr>
            <p:ph type="sldNum" sz="quarter" idx="4294967295"/>
          </p:nvPr>
        </p:nvSpPr>
        <p:spPr>
          <a:xfrm>
            <a:off x="7086600" y="5711429"/>
            <a:ext cx="2057400" cy="273844"/>
          </a:xfrm>
          <a:prstGeom prst="rect">
            <a:avLst/>
          </a:prstGeom>
        </p:spPr>
        <p:txBody>
          <a:bodyPr>
            <a:normAutofit lnSpcReduction="10000"/>
          </a:bodyPr>
          <a:lstStyle/>
          <a:p>
            <a:pPr>
              <a:spcAft>
                <a:spcPts val="450"/>
              </a:spcAft>
            </a:pPr>
            <a:fld id="{8C0F867B-E926-46FA-84A7-60DD19902397}" type="slidenum">
              <a:rPr lang="it-IT" b="1">
                <a:solidFill>
                  <a:schemeClr val="tx1"/>
                </a:solidFill>
              </a:rPr>
              <a:pPr>
                <a:spcAft>
                  <a:spcPts val="450"/>
                </a:spcAft>
              </a:pPr>
              <a:t>69</a:t>
            </a:fld>
            <a:endParaRPr lang="it-IT" b="1" dirty="0">
              <a:solidFill>
                <a:schemeClr val="tx1"/>
              </a:solidFill>
            </a:endParaRPr>
          </a:p>
        </p:txBody>
      </p:sp>
      <p:pic>
        <p:nvPicPr>
          <p:cNvPr id="5" name="Picture 2" descr="A comprehensive introduction to the application range of ...">
            <a:extLst>
              <a:ext uri="{FF2B5EF4-FFF2-40B4-BE49-F238E27FC236}">
                <a16:creationId xmlns:a16="http://schemas.microsoft.com/office/drawing/2014/main" id="{83403CF5-4793-564F-425A-B8C2759B3CD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6552" r="5" b="1314"/>
          <a:stretch/>
        </p:blipFill>
        <p:spPr bwMode="auto">
          <a:xfrm>
            <a:off x="4034310" y="1298117"/>
            <a:ext cx="4120333" cy="4183380"/>
          </a:xfrm>
          <a:prstGeom prst="rect">
            <a:avLst/>
          </a:prstGeom>
          <a:noFill/>
          <a:ln>
            <a:noFill/>
          </a:ln>
          <a:extLst>
            <a:ext uri="{909E8E84-426E-40DD-AFC4-6F175D3DCCD1}">
              <a14:hiddenFill xmlns:a14="http://schemas.microsoft.com/office/drawing/2010/main">
                <a:solidFill>
                  <a:srgbClr val="FFFFFF"/>
                </a:solidFill>
              </a14:hiddenFill>
            </a:ext>
          </a:extLst>
        </p:spPr>
      </p:pic>
      <p:cxnSp>
        <p:nvCxnSpPr>
          <p:cNvPr id="32" name="Connettore diritto 31">
            <a:extLst>
              <a:ext uri="{FF2B5EF4-FFF2-40B4-BE49-F238E27FC236}">
                <a16:creationId xmlns:a16="http://schemas.microsoft.com/office/drawing/2014/main" id="{EEF5ECF3-3DD5-51DB-ED85-65B6A3FBAA9C}"/>
              </a:ext>
            </a:extLst>
          </p:cNvPr>
          <p:cNvCxnSpPr/>
          <p:nvPr/>
        </p:nvCxnSpPr>
        <p:spPr>
          <a:xfrm>
            <a:off x="-2286" y="5673939"/>
            <a:ext cx="91440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12" name="Rettangolo con angoli arrotondati 11">
            <a:extLst>
              <a:ext uri="{FF2B5EF4-FFF2-40B4-BE49-F238E27FC236}">
                <a16:creationId xmlns:a16="http://schemas.microsoft.com/office/drawing/2014/main" id="{A1371535-8431-3D0B-781B-7424D9F28AE7}"/>
              </a:ext>
            </a:extLst>
          </p:cNvPr>
          <p:cNvSpPr/>
          <p:nvPr/>
        </p:nvSpPr>
        <p:spPr>
          <a:xfrm>
            <a:off x="4034310" y="3674192"/>
            <a:ext cx="2064740" cy="1585443"/>
          </a:xfrm>
          <a:prstGeom prst="round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sz="1350">
              <a:solidFill>
                <a:schemeClr val="accent1">
                  <a:lumMod val="75000"/>
                </a:schemeClr>
              </a:solidFill>
            </a:endParaRPr>
          </a:p>
        </p:txBody>
      </p:sp>
    </p:spTree>
    <p:extLst>
      <p:ext uri="{BB962C8B-B14F-4D97-AF65-F5344CB8AC3E}">
        <p14:creationId xmlns:p14="http://schemas.microsoft.com/office/powerpoint/2010/main" val="178683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a:extLst>
              <a:ext uri="{FF2B5EF4-FFF2-40B4-BE49-F238E27FC236}">
                <a16:creationId xmlns:a16="http://schemas.microsoft.com/office/drawing/2014/main" id="{97815F8A-3C5B-BDED-6E74-EC78AB3F30A4}"/>
              </a:ext>
            </a:extLst>
          </p:cNvPr>
          <p:cNvSpPr>
            <a:spLocks noGrp="1"/>
          </p:cNvSpPr>
          <p:nvPr>
            <p:ph type="body" sz="quarter" idx="13"/>
          </p:nvPr>
        </p:nvSpPr>
        <p:spPr/>
        <p:txBody>
          <a:bodyPr/>
          <a:lstStyle/>
          <a:p>
            <a:endParaRPr lang="it-IT"/>
          </a:p>
        </p:txBody>
      </p:sp>
      <p:pic>
        <p:nvPicPr>
          <p:cNvPr id="1026" name="Picture 2" descr="Generative vs. Predictive AI. Generative AI isn't the sensation we… | by  Usman | Nov, 2024 | Medium">
            <a:extLst>
              <a:ext uri="{FF2B5EF4-FFF2-40B4-BE49-F238E27FC236}">
                <a16:creationId xmlns:a16="http://schemas.microsoft.com/office/drawing/2014/main" id="{AD48FF2A-32BB-F789-B61C-A5EB438CC8F5}"/>
              </a:ext>
            </a:extLst>
          </p:cNvPr>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tretch>
            <a:fillRect/>
          </a:stretch>
        </p:blipFill>
        <p:spPr bwMode="auto">
          <a:xfrm>
            <a:off x="508000" y="1604111"/>
            <a:ext cx="7886700" cy="3943350"/>
          </a:xfrm>
          <a:prstGeom prst="rect">
            <a:avLst/>
          </a:prstGeom>
          <a:noFill/>
          <a:extLst>
            <a:ext uri="{909E8E84-426E-40DD-AFC4-6F175D3DCCD1}">
              <a14:hiddenFill xmlns:a14="http://schemas.microsoft.com/office/drawing/2010/main">
                <a:solidFill>
                  <a:srgbClr val="FFFFFF"/>
                </a:solidFill>
              </a14:hiddenFill>
            </a:ext>
          </a:extLst>
        </p:spPr>
      </p:pic>
      <p:sp>
        <p:nvSpPr>
          <p:cNvPr id="2" name="Titolo 1">
            <a:extLst>
              <a:ext uri="{FF2B5EF4-FFF2-40B4-BE49-F238E27FC236}">
                <a16:creationId xmlns:a16="http://schemas.microsoft.com/office/drawing/2014/main" id="{13351977-5A66-6413-9951-EF4AA6CC3C98}"/>
              </a:ext>
            </a:extLst>
          </p:cNvPr>
          <p:cNvSpPr>
            <a:spLocks noGrp="1"/>
          </p:cNvSpPr>
          <p:nvPr>
            <p:ph type="title" idx="4294967295"/>
          </p:nvPr>
        </p:nvSpPr>
        <p:spPr>
          <a:xfrm>
            <a:off x="872067" y="17992"/>
            <a:ext cx="7886700" cy="1325563"/>
          </a:xfrm>
        </p:spPr>
        <p:txBody>
          <a:bodyPr/>
          <a:lstStyle/>
          <a:p>
            <a:r>
              <a:rPr lang="it-IT" dirty="0"/>
              <a:t>AI Tradizionale vs AI Generativa</a:t>
            </a:r>
          </a:p>
        </p:txBody>
      </p:sp>
    </p:spTree>
    <p:extLst>
      <p:ext uri="{BB962C8B-B14F-4D97-AF65-F5344CB8AC3E}">
        <p14:creationId xmlns:p14="http://schemas.microsoft.com/office/powerpoint/2010/main" val="305234679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AA2FD9F9-4761-4AA5-9F96-52C627CE3DA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88974" y="1663981"/>
            <a:ext cx="4799401" cy="2700509"/>
          </a:xfrm>
          <a:prstGeom prst="rect">
            <a:avLst/>
          </a:prstGeom>
        </p:spPr>
      </p:pic>
      <p:pic>
        <p:nvPicPr>
          <p:cNvPr id="9" name="Immagine 8">
            <a:extLst>
              <a:ext uri="{FF2B5EF4-FFF2-40B4-BE49-F238E27FC236}">
                <a16:creationId xmlns:a16="http://schemas.microsoft.com/office/drawing/2014/main" id="{34E62914-8706-55A7-0BD0-5FBD8C910645}"/>
              </a:ext>
            </a:extLst>
          </p:cNvPr>
          <p:cNvPicPr>
            <a:picLocks noChangeAspect="1"/>
          </p:cNvPicPr>
          <p:nvPr/>
        </p:nvPicPr>
        <p:blipFill rotWithShape="1">
          <a:blip r:embed="rId4">
            <a:extLst>
              <a:ext uri="{28A0092B-C50C-407E-A947-70E740481C1C}">
                <a14:useLocalDpi xmlns:a14="http://schemas.microsoft.com/office/drawing/2010/main" val="0"/>
              </a:ext>
            </a:extLst>
          </a:blip>
          <a:srcRect r="3273"/>
          <a:stretch/>
        </p:blipFill>
        <p:spPr>
          <a:xfrm>
            <a:off x="-110255" y="1749575"/>
            <a:ext cx="4292346" cy="2563750"/>
          </a:xfrm>
          <a:prstGeom prst="rect">
            <a:avLst/>
          </a:prstGeom>
        </p:spPr>
      </p:pic>
      <p:pic>
        <p:nvPicPr>
          <p:cNvPr id="12" name="Immagine 11" descr="Immagine che contiene giocattolo&#10;&#10;Descrizione generata automaticamente">
            <a:extLst>
              <a:ext uri="{FF2B5EF4-FFF2-40B4-BE49-F238E27FC236}">
                <a16:creationId xmlns:a16="http://schemas.microsoft.com/office/drawing/2014/main" id="{D897C066-9FAF-B2E6-225E-96C0D3E3A9C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38095" y="4418409"/>
            <a:ext cx="1672520" cy="1252776"/>
          </a:xfrm>
          <a:prstGeom prst="rect">
            <a:avLst/>
          </a:prstGeom>
        </p:spPr>
      </p:pic>
      <p:sp>
        <p:nvSpPr>
          <p:cNvPr id="24" name="CasellaDiTesto 23">
            <a:extLst>
              <a:ext uri="{FF2B5EF4-FFF2-40B4-BE49-F238E27FC236}">
                <a16:creationId xmlns:a16="http://schemas.microsoft.com/office/drawing/2014/main" id="{1A264CB8-A0F4-24B4-C365-A43B1E8E7609}"/>
              </a:ext>
            </a:extLst>
          </p:cNvPr>
          <p:cNvSpPr txBox="1"/>
          <p:nvPr/>
        </p:nvSpPr>
        <p:spPr>
          <a:xfrm>
            <a:off x="5775960" y="4517525"/>
            <a:ext cx="2545080" cy="300082"/>
          </a:xfrm>
          <a:prstGeom prst="rect">
            <a:avLst/>
          </a:prstGeom>
          <a:noFill/>
        </p:spPr>
        <p:txBody>
          <a:bodyPr wrap="square" rtlCol="0">
            <a:spAutoFit/>
          </a:bodyPr>
          <a:lstStyle/>
          <a:p>
            <a:pPr algn="ctr"/>
            <a:r>
              <a:rPr lang="it-IT" sz="1350" b="1" dirty="0">
                <a:latin typeface="Avenir Next LT Pro" panose="020B0504020202020204" pitchFamily="34" charset="77"/>
              </a:rPr>
              <a:t>Stansted Airport</a:t>
            </a:r>
          </a:p>
        </p:txBody>
      </p:sp>
    </p:spTree>
    <p:extLst>
      <p:ext uri="{BB962C8B-B14F-4D97-AF65-F5344CB8AC3E}">
        <p14:creationId xmlns:p14="http://schemas.microsoft.com/office/powerpoint/2010/main" val="1529889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1F51F973-0AFC-FD17-134F-3E83629125AE}"/>
              </a:ext>
            </a:extLst>
          </p:cNvPr>
          <p:cNvSpPr>
            <a:spLocks noGrp="1"/>
          </p:cNvSpPr>
          <p:nvPr>
            <p:ph type="body" sz="quarter" idx="4294967295"/>
          </p:nvPr>
        </p:nvSpPr>
        <p:spPr>
          <a:xfrm>
            <a:off x="2710957" y="5628934"/>
            <a:ext cx="6316400" cy="177407"/>
          </a:xfrm>
          <a:prstGeom prst="rect">
            <a:avLst/>
          </a:prstGeom>
        </p:spPr>
        <p:txBody>
          <a:bodyPr>
            <a:normAutofit fontScale="25000" lnSpcReduction="20000"/>
          </a:bodyPr>
          <a:lstStyle/>
          <a:p>
            <a:pPr marL="0" indent="0">
              <a:buNone/>
            </a:pPr>
            <a:endParaRPr lang="it-IT" dirty="0"/>
          </a:p>
          <a:p>
            <a:pPr marL="0" indent="0">
              <a:buNone/>
            </a:pPr>
            <a:endParaRPr lang="it-IT" dirty="0"/>
          </a:p>
        </p:txBody>
      </p:sp>
      <p:sp>
        <p:nvSpPr>
          <p:cNvPr id="4" name="Segnaposto testo 3">
            <a:extLst>
              <a:ext uri="{FF2B5EF4-FFF2-40B4-BE49-F238E27FC236}">
                <a16:creationId xmlns:a16="http://schemas.microsoft.com/office/drawing/2014/main" id="{9531144A-5D22-B9F9-6D3E-95E2884189EC}"/>
              </a:ext>
            </a:extLst>
          </p:cNvPr>
          <p:cNvSpPr>
            <a:spLocks noGrp="1"/>
          </p:cNvSpPr>
          <p:nvPr>
            <p:ph type="body" sz="quarter" idx="12"/>
          </p:nvPr>
        </p:nvSpPr>
        <p:spPr/>
        <p:txBody>
          <a:bodyPr/>
          <a:lstStyle/>
          <a:p>
            <a:endParaRPr lang="it-IT"/>
          </a:p>
        </p:txBody>
      </p:sp>
      <p:sp>
        <p:nvSpPr>
          <p:cNvPr id="5" name="Segnaposto numero diapositiva 4">
            <a:extLst>
              <a:ext uri="{FF2B5EF4-FFF2-40B4-BE49-F238E27FC236}">
                <a16:creationId xmlns:a16="http://schemas.microsoft.com/office/drawing/2014/main" id="{E9B7F059-CCCB-4090-1AA1-CA6D52F48430}"/>
              </a:ext>
            </a:extLst>
          </p:cNvPr>
          <p:cNvSpPr>
            <a:spLocks noGrp="1"/>
          </p:cNvSpPr>
          <p:nvPr>
            <p:ph type="sldNum" sz="quarter" idx="4294967295"/>
          </p:nvPr>
        </p:nvSpPr>
        <p:spPr>
          <a:xfrm>
            <a:off x="7086600" y="5726907"/>
            <a:ext cx="2057400" cy="273844"/>
          </a:xfrm>
          <a:prstGeom prst="rect">
            <a:avLst/>
          </a:prstGeom>
        </p:spPr>
        <p:txBody>
          <a:bodyPr/>
          <a:lstStyle/>
          <a:p>
            <a:fld id="{82CD6BE5-1893-406E-B057-F3B722E53217}" type="slidenum">
              <a:rPr lang="it-IT" b="1" smtClean="0">
                <a:solidFill>
                  <a:schemeClr val="tx1"/>
                </a:solidFill>
              </a:rPr>
              <a:t>71</a:t>
            </a:fld>
            <a:endParaRPr lang="it-IT" b="1" dirty="0">
              <a:solidFill>
                <a:schemeClr val="tx1"/>
              </a:solidFill>
            </a:endParaRPr>
          </a:p>
        </p:txBody>
      </p:sp>
      <p:sp>
        <p:nvSpPr>
          <p:cNvPr id="68" name="Titolo 1">
            <a:extLst>
              <a:ext uri="{FF2B5EF4-FFF2-40B4-BE49-F238E27FC236}">
                <a16:creationId xmlns:a16="http://schemas.microsoft.com/office/drawing/2014/main" id="{1768CEC5-0225-E68F-F5A4-73F5AE859C12}"/>
              </a:ext>
            </a:extLst>
          </p:cNvPr>
          <p:cNvSpPr>
            <a:spLocks noGrp="1"/>
          </p:cNvSpPr>
          <p:nvPr>
            <p:ph type="title" idx="4294967295"/>
          </p:nvPr>
        </p:nvSpPr>
        <p:spPr>
          <a:xfrm>
            <a:off x="0" y="1345407"/>
            <a:ext cx="7886700" cy="994172"/>
          </a:xfrm>
        </p:spPr>
        <p:txBody>
          <a:bodyPr>
            <a:normAutofit/>
          </a:bodyPr>
          <a:lstStyle/>
          <a:p>
            <a:r>
              <a:rPr lang="it-IT" sz="2100" dirty="0"/>
              <a:t>How to integrate the </a:t>
            </a:r>
            <a:r>
              <a:rPr lang="it-IT" sz="2100" dirty="0" err="1"/>
              <a:t>optimization</a:t>
            </a:r>
            <a:r>
              <a:rPr lang="it-IT" sz="2100" dirty="0"/>
              <a:t> </a:t>
            </a:r>
            <a:r>
              <a:rPr lang="it-IT" sz="2100" dirty="0" err="1"/>
              <a:t>process</a:t>
            </a:r>
            <a:r>
              <a:rPr lang="it-IT" sz="2100" dirty="0"/>
              <a:t> with LCA </a:t>
            </a:r>
            <a:r>
              <a:rPr lang="it-IT" sz="2100" dirty="0" err="1"/>
              <a:t>analyses</a:t>
            </a:r>
            <a:r>
              <a:rPr lang="it-IT" sz="2100" dirty="0"/>
              <a:t>?</a:t>
            </a:r>
          </a:p>
        </p:txBody>
      </p:sp>
      <p:graphicFrame>
        <p:nvGraphicFramePr>
          <p:cNvPr id="6" name="Diagramma 5">
            <a:extLst>
              <a:ext uri="{FF2B5EF4-FFF2-40B4-BE49-F238E27FC236}">
                <a16:creationId xmlns:a16="http://schemas.microsoft.com/office/drawing/2014/main" id="{C98C425B-9E1F-6291-10A6-96F3E7D65289}"/>
              </a:ext>
            </a:extLst>
          </p:cNvPr>
          <p:cNvGraphicFramePr/>
          <p:nvPr/>
        </p:nvGraphicFramePr>
        <p:xfrm>
          <a:off x="223379" y="2173503"/>
          <a:ext cx="3914267" cy="301650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20" name="Connettore diritto 19">
            <a:extLst>
              <a:ext uri="{FF2B5EF4-FFF2-40B4-BE49-F238E27FC236}">
                <a16:creationId xmlns:a16="http://schemas.microsoft.com/office/drawing/2014/main" id="{5247B619-C4ED-712F-5858-E0860BE89DA5}"/>
              </a:ext>
            </a:extLst>
          </p:cNvPr>
          <p:cNvCxnSpPr/>
          <p:nvPr/>
        </p:nvCxnSpPr>
        <p:spPr>
          <a:xfrm>
            <a:off x="-2286" y="5673939"/>
            <a:ext cx="91440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14" name="Group 4">
            <a:extLst>
              <a:ext uri="{FF2B5EF4-FFF2-40B4-BE49-F238E27FC236}">
                <a16:creationId xmlns:a16="http://schemas.microsoft.com/office/drawing/2014/main" id="{06A87C28-D11C-2A30-822A-008F44F0738D}"/>
              </a:ext>
            </a:extLst>
          </p:cNvPr>
          <p:cNvGrpSpPr>
            <a:grpSpLocks noChangeAspect="1"/>
          </p:cNvGrpSpPr>
          <p:nvPr/>
        </p:nvGrpSpPr>
        <p:grpSpPr bwMode="auto">
          <a:xfrm>
            <a:off x="5003151" y="2568731"/>
            <a:ext cx="3975422" cy="1962077"/>
            <a:chOff x="299" y="3574"/>
            <a:chExt cx="3722" cy="1837"/>
          </a:xfrm>
        </p:grpSpPr>
        <p:sp>
          <p:nvSpPr>
            <p:cNvPr id="15" name="Freeform 5">
              <a:extLst>
                <a:ext uri="{FF2B5EF4-FFF2-40B4-BE49-F238E27FC236}">
                  <a16:creationId xmlns:a16="http://schemas.microsoft.com/office/drawing/2014/main" id="{57EE6BF6-6276-7D4E-3BEB-2BCF8F24CE9F}"/>
                </a:ext>
              </a:extLst>
            </p:cNvPr>
            <p:cNvSpPr>
              <a:spLocks/>
            </p:cNvSpPr>
            <p:nvPr/>
          </p:nvSpPr>
          <p:spPr bwMode="auto">
            <a:xfrm>
              <a:off x="302" y="3587"/>
              <a:ext cx="1714" cy="1821"/>
            </a:xfrm>
            <a:custGeom>
              <a:avLst/>
              <a:gdLst>
                <a:gd name="T0" fmla="*/ 0 w 8080"/>
                <a:gd name="T1" fmla="*/ 1347 h 8576"/>
                <a:gd name="T2" fmla="*/ 1347 w 8080"/>
                <a:gd name="T3" fmla="*/ 0 h 8576"/>
                <a:gd name="T4" fmla="*/ 1347 w 8080"/>
                <a:gd name="T5" fmla="*/ 0 h 8576"/>
                <a:gd name="T6" fmla="*/ 1347 w 8080"/>
                <a:gd name="T7" fmla="*/ 0 h 8576"/>
                <a:gd name="T8" fmla="*/ 6734 w 8080"/>
                <a:gd name="T9" fmla="*/ 0 h 8576"/>
                <a:gd name="T10" fmla="*/ 6734 w 8080"/>
                <a:gd name="T11" fmla="*/ 0 h 8576"/>
                <a:gd name="T12" fmla="*/ 8080 w 8080"/>
                <a:gd name="T13" fmla="*/ 1347 h 8576"/>
                <a:gd name="T14" fmla="*/ 8080 w 8080"/>
                <a:gd name="T15" fmla="*/ 1347 h 8576"/>
                <a:gd name="T16" fmla="*/ 8080 w 8080"/>
                <a:gd name="T17" fmla="*/ 1347 h 8576"/>
                <a:gd name="T18" fmla="*/ 8080 w 8080"/>
                <a:gd name="T19" fmla="*/ 7230 h 8576"/>
                <a:gd name="T20" fmla="*/ 8080 w 8080"/>
                <a:gd name="T21" fmla="*/ 7230 h 8576"/>
                <a:gd name="T22" fmla="*/ 6734 w 8080"/>
                <a:gd name="T23" fmla="*/ 8576 h 8576"/>
                <a:gd name="T24" fmla="*/ 6734 w 8080"/>
                <a:gd name="T25" fmla="*/ 8576 h 8576"/>
                <a:gd name="T26" fmla="*/ 6734 w 8080"/>
                <a:gd name="T27" fmla="*/ 8576 h 8576"/>
                <a:gd name="T28" fmla="*/ 1347 w 8080"/>
                <a:gd name="T29" fmla="*/ 8576 h 8576"/>
                <a:gd name="T30" fmla="*/ 1347 w 8080"/>
                <a:gd name="T31" fmla="*/ 8576 h 8576"/>
                <a:gd name="T32" fmla="*/ 0 w 8080"/>
                <a:gd name="T33" fmla="*/ 7230 h 8576"/>
                <a:gd name="T34" fmla="*/ 0 w 8080"/>
                <a:gd name="T35" fmla="*/ 7230 h 8576"/>
                <a:gd name="T36" fmla="*/ 0 w 8080"/>
                <a:gd name="T37" fmla="*/ 1347 h 8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080" h="8576">
                  <a:moveTo>
                    <a:pt x="0" y="1347"/>
                  </a:moveTo>
                  <a:cubicBezTo>
                    <a:pt x="0" y="603"/>
                    <a:pt x="603" y="0"/>
                    <a:pt x="1347" y="0"/>
                  </a:cubicBezTo>
                  <a:cubicBezTo>
                    <a:pt x="1347" y="0"/>
                    <a:pt x="1347" y="0"/>
                    <a:pt x="1347" y="0"/>
                  </a:cubicBezTo>
                  <a:lnTo>
                    <a:pt x="1347" y="0"/>
                  </a:lnTo>
                  <a:lnTo>
                    <a:pt x="6734" y="0"/>
                  </a:lnTo>
                  <a:lnTo>
                    <a:pt x="6734" y="0"/>
                  </a:lnTo>
                  <a:cubicBezTo>
                    <a:pt x="7478" y="0"/>
                    <a:pt x="8080" y="603"/>
                    <a:pt x="8080" y="1347"/>
                  </a:cubicBezTo>
                  <a:cubicBezTo>
                    <a:pt x="8080" y="1347"/>
                    <a:pt x="8080" y="1347"/>
                    <a:pt x="8080" y="1347"/>
                  </a:cubicBezTo>
                  <a:lnTo>
                    <a:pt x="8080" y="1347"/>
                  </a:lnTo>
                  <a:lnTo>
                    <a:pt x="8080" y="7230"/>
                  </a:lnTo>
                  <a:lnTo>
                    <a:pt x="8080" y="7230"/>
                  </a:lnTo>
                  <a:cubicBezTo>
                    <a:pt x="8080" y="7974"/>
                    <a:pt x="7478" y="8576"/>
                    <a:pt x="6734" y="8576"/>
                  </a:cubicBezTo>
                  <a:cubicBezTo>
                    <a:pt x="6734" y="8576"/>
                    <a:pt x="6734" y="8576"/>
                    <a:pt x="6734" y="8576"/>
                  </a:cubicBezTo>
                  <a:lnTo>
                    <a:pt x="6734" y="8576"/>
                  </a:lnTo>
                  <a:lnTo>
                    <a:pt x="1347" y="8576"/>
                  </a:lnTo>
                  <a:lnTo>
                    <a:pt x="1347" y="8576"/>
                  </a:lnTo>
                  <a:cubicBezTo>
                    <a:pt x="603" y="8576"/>
                    <a:pt x="0" y="7974"/>
                    <a:pt x="0" y="7230"/>
                  </a:cubicBezTo>
                  <a:cubicBezTo>
                    <a:pt x="0" y="7230"/>
                    <a:pt x="0" y="7230"/>
                    <a:pt x="0" y="7230"/>
                  </a:cubicBezTo>
                  <a:lnTo>
                    <a:pt x="0" y="1347"/>
                  </a:lnTo>
                  <a:close/>
                </a:path>
              </a:pathLst>
            </a:custGeom>
            <a:ln>
              <a:solidFill>
                <a:schemeClr val="accent1">
                  <a:lumMod val="75000"/>
                </a:schemeClr>
              </a:solidFill>
              <a:headEnd/>
              <a:tailEnd/>
            </a:ln>
          </p:spPr>
          <p:style>
            <a:lnRef idx="2">
              <a:schemeClr val="accent3"/>
            </a:lnRef>
            <a:fillRef idx="1">
              <a:schemeClr val="lt1"/>
            </a:fillRef>
            <a:effectRef idx="0">
              <a:schemeClr val="accent3"/>
            </a:effectRef>
            <a:fontRef idx="minor">
              <a:schemeClr val="dk1"/>
            </a:fontRef>
          </p:style>
          <p:txBody>
            <a:bodyPr vert="horz" wrap="square" lIns="38576" tIns="19289" rIns="38576" bIns="19289" numCol="1" anchor="t" anchorCtr="0" compatLnSpc="1">
              <a:prstTxWarp prst="textNoShape">
                <a:avLst/>
              </a:prstTxWarp>
            </a:bodyPr>
            <a:lstStyle/>
            <a:p>
              <a:endParaRPr lang="de-DE" sz="825">
                <a:solidFill>
                  <a:schemeClr val="tx1"/>
                </a:solidFill>
                <a:ea typeface="HGMaruGothicMPRO" panose="020F0600000000000000" pitchFamily="34" charset="-128"/>
              </a:endParaRPr>
            </a:p>
          </p:txBody>
        </p:sp>
        <p:sp>
          <p:nvSpPr>
            <p:cNvPr id="16" name="Freeform 6">
              <a:extLst>
                <a:ext uri="{FF2B5EF4-FFF2-40B4-BE49-F238E27FC236}">
                  <a16:creationId xmlns:a16="http://schemas.microsoft.com/office/drawing/2014/main" id="{0946A069-1222-8C88-332A-46AB9F57FD59}"/>
                </a:ext>
              </a:extLst>
            </p:cNvPr>
            <p:cNvSpPr>
              <a:spLocks noEditPoints="1"/>
            </p:cNvSpPr>
            <p:nvPr/>
          </p:nvSpPr>
          <p:spPr bwMode="auto">
            <a:xfrm>
              <a:off x="299" y="3584"/>
              <a:ext cx="1720" cy="1827"/>
            </a:xfrm>
            <a:custGeom>
              <a:avLst/>
              <a:gdLst>
                <a:gd name="T0" fmla="*/ 13 w 1720"/>
                <a:gd name="T1" fmla="*/ 203 h 1827"/>
                <a:gd name="T2" fmla="*/ 66 w 1720"/>
                <a:gd name="T3" fmla="*/ 105 h 1827"/>
                <a:gd name="T4" fmla="*/ 151 w 1720"/>
                <a:gd name="T5" fmla="*/ 35 h 1827"/>
                <a:gd name="T6" fmla="*/ 259 w 1720"/>
                <a:gd name="T7" fmla="*/ 1 h 1827"/>
                <a:gd name="T8" fmla="*/ 1490 w 1720"/>
                <a:gd name="T9" fmla="*/ 6 h 1827"/>
                <a:gd name="T10" fmla="*/ 1593 w 1720"/>
                <a:gd name="T11" fmla="*/ 49 h 1827"/>
                <a:gd name="T12" fmla="*/ 1671 w 1720"/>
                <a:gd name="T13" fmla="*/ 128 h 1827"/>
                <a:gd name="T14" fmla="*/ 1714 w 1720"/>
                <a:gd name="T15" fmla="*/ 231 h 1827"/>
                <a:gd name="T16" fmla="*/ 1719 w 1720"/>
                <a:gd name="T17" fmla="*/ 1568 h 1827"/>
                <a:gd name="T18" fmla="*/ 1686 w 1720"/>
                <a:gd name="T19" fmla="*/ 1676 h 1827"/>
                <a:gd name="T20" fmla="*/ 1615 w 1720"/>
                <a:gd name="T21" fmla="*/ 1761 h 1827"/>
                <a:gd name="T22" fmla="*/ 1517 w 1720"/>
                <a:gd name="T23" fmla="*/ 1815 h 1827"/>
                <a:gd name="T24" fmla="*/ 289 w 1720"/>
                <a:gd name="T25" fmla="*/ 1827 h 1827"/>
                <a:gd name="T26" fmla="*/ 176 w 1720"/>
                <a:gd name="T27" fmla="*/ 1805 h 1827"/>
                <a:gd name="T28" fmla="*/ 84 w 1720"/>
                <a:gd name="T29" fmla="*/ 1743 h 1827"/>
                <a:gd name="T30" fmla="*/ 23 w 1720"/>
                <a:gd name="T31" fmla="*/ 1651 h 1827"/>
                <a:gd name="T32" fmla="*/ 0 w 1720"/>
                <a:gd name="T33" fmla="*/ 1538 h 1827"/>
                <a:gd name="T34" fmla="*/ 8 w 1720"/>
                <a:gd name="T35" fmla="*/ 1567 h 1827"/>
                <a:gd name="T36" fmla="*/ 19 w 1720"/>
                <a:gd name="T37" fmla="*/ 1622 h 1827"/>
                <a:gd name="T38" fmla="*/ 41 w 1720"/>
                <a:gd name="T39" fmla="*/ 1673 h 1827"/>
                <a:gd name="T40" fmla="*/ 71 w 1720"/>
                <a:gd name="T41" fmla="*/ 1718 h 1827"/>
                <a:gd name="T42" fmla="*/ 109 w 1720"/>
                <a:gd name="T43" fmla="*/ 1756 h 1827"/>
                <a:gd name="T44" fmla="*/ 155 w 1720"/>
                <a:gd name="T45" fmla="*/ 1787 h 1827"/>
                <a:gd name="T46" fmla="*/ 205 w 1720"/>
                <a:gd name="T47" fmla="*/ 1808 h 1827"/>
                <a:gd name="T48" fmla="*/ 260 w 1720"/>
                <a:gd name="T49" fmla="*/ 1819 h 1827"/>
                <a:gd name="T50" fmla="*/ 1431 w 1720"/>
                <a:gd name="T51" fmla="*/ 1821 h 1827"/>
                <a:gd name="T52" fmla="*/ 1488 w 1720"/>
                <a:gd name="T53" fmla="*/ 1815 h 1827"/>
                <a:gd name="T54" fmla="*/ 1541 w 1720"/>
                <a:gd name="T55" fmla="*/ 1798 h 1827"/>
                <a:gd name="T56" fmla="*/ 1589 w 1720"/>
                <a:gd name="T57" fmla="*/ 1772 h 1827"/>
                <a:gd name="T58" fmla="*/ 1631 w 1720"/>
                <a:gd name="T59" fmla="*/ 1738 h 1827"/>
                <a:gd name="T60" fmla="*/ 1665 w 1720"/>
                <a:gd name="T61" fmla="*/ 1696 h 1827"/>
                <a:gd name="T62" fmla="*/ 1691 w 1720"/>
                <a:gd name="T63" fmla="*/ 1648 h 1827"/>
                <a:gd name="T64" fmla="*/ 1708 w 1720"/>
                <a:gd name="T65" fmla="*/ 1595 h 1827"/>
                <a:gd name="T66" fmla="*/ 1713 w 1720"/>
                <a:gd name="T67" fmla="*/ 1538 h 1827"/>
                <a:gd name="T68" fmla="*/ 1712 w 1720"/>
                <a:gd name="T69" fmla="*/ 260 h 1827"/>
                <a:gd name="T70" fmla="*/ 1701 w 1720"/>
                <a:gd name="T71" fmla="*/ 205 h 1827"/>
                <a:gd name="T72" fmla="*/ 1679 w 1720"/>
                <a:gd name="T73" fmla="*/ 154 h 1827"/>
                <a:gd name="T74" fmla="*/ 1649 w 1720"/>
                <a:gd name="T75" fmla="*/ 109 h 1827"/>
                <a:gd name="T76" fmla="*/ 1611 w 1720"/>
                <a:gd name="T77" fmla="*/ 71 h 1827"/>
                <a:gd name="T78" fmla="*/ 1566 w 1720"/>
                <a:gd name="T79" fmla="*/ 41 h 1827"/>
                <a:gd name="T80" fmla="*/ 1515 w 1720"/>
                <a:gd name="T81" fmla="*/ 19 h 1827"/>
                <a:gd name="T82" fmla="*/ 1460 w 1720"/>
                <a:gd name="T83" fmla="*/ 8 h 1827"/>
                <a:gd name="T84" fmla="*/ 289 w 1720"/>
                <a:gd name="T85" fmla="*/ 6 h 1827"/>
                <a:gd name="T86" fmla="*/ 232 w 1720"/>
                <a:gd name="T87" fmla="*/ 12 h 1827"/>
                <a:gd name="T88" fmla="*/ 179 w 1720"/>
                <a:gd name="T89" fmla="*/ 29 h 1827"/>
                <a:gd name="T90" fmla="*/ 131 w 1720"/>
                <a:gd name="T91" fmla="*/ 55 h 1827"/>
                <a:gd name="T92" fmla="*/ 89 w 1720"/>
                <a:gd name="T93" fmla="*/ 89 h 1827"/>
                <a:gd name="T94" fmla="*/ 55 w 1720"/>
                <a:gd name="T95" fmla="*/ 131 h 1827"/>
                <a:gd name="T96" fmla="*/ 29 w 1720"/>
                <a:gd name="T97" fmla="*/ 179 h 1827"/>
                <a:gd name="T98" fmla="*/ 12 w 1720"/>
                <a:gd name="T99" fmla="*/ 233 h 1827"/>
                <a:gd name="T100" fmla="*/ 7 w 1720"/>
                <a:gd name="T101" fmla="*/ 289 h 1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20" h="1827">
                  <a:moveTo>
                    <a:pt x="0" y="289"/>
                  </a:moveTo>
                  <a:lnTo>
                    <a:pt x="1" y="260"/>
                  </a:lnTo>
                  <a:lnTo>
                    <a:pt x="6" y="231"/>
                  </a:lnTo>
                  <a:lnTo>
                    <a:pt x="13" y="203"/>
                  </a:lnTo>
                  <a:lnTo>
                    <a:pt x="23" y="177"/>
                  </a:lnTo>
                  <a:lnTo>
                    <a:pt x="35" y="151"/>
                  </a:lnTo>
                  <a:lnTo>
                    <a:pt x="49" y="128"/>
                  </a:lnTo>
                  <a:lnTo>
                    <a:pt x="66" y="105"/>
                  </a:lnTo>
                  <a:lnTo>
                    <a:pt x="84" y="84"/>
                  </a:lnTo>
                  <a:lnTo>
                    <a:pt x="105" y="66"/>
                  </a:lnTo>
                  <a:lnTo>
                    <a:pt x="127" y="49"/>
                  </a:lnTo>
                  <a:lnTo>
                    <a:pt x="151" y="35"/>
                  </a:lnTo>
                  <a:lnTo>
                    <a:pt x="176" y="23"/>
                  </a:lnTo>
                  <a:lnTo>
                    <a:pt x="203" y="13"/>
                  </a:lnTo>
                  <a:lnTo>
                    <a:pt x="231" y="6"/>
                  </a:lnTo>
                  <a:lnTo>
                    <a:pt x="259" y="1"/>
                  </a:lnTo>
                  <a:lnTo>
                    <a:pt x="289" y="0"/>
                  </a:lnTo>
                  <a:lnTo>
                    <a:pt x="1432" y="0"/>
                  </a:lnTo>
                  <a:lnTo>
                    <a:pt x="1461" y="1"/>
                  </a:lnTo>
                  <a:lnTo>
                    <a:pt x="1490" y="6"/>
                  </a:lnTo>
                  <a:lnTo>
                    <a:pt x="1517" y="13"/>
                  </a:lnTo>
                  <a:lnTo>
                    <a:pt x="1544" y="23"/>
                  </a:lnTo>
                  <a:lnTo>
                    <a:pt x="1569" y="35"/>
                  </a:lnTo>
                  <a:lnTo>
                    <a:pt x="1593" y="49"/>
                  </a:lnTo>
                  <a:lnTo>
                    <a:pt x="1615" y="66"/>
                  </a:lnTo>
                  <a:lnTo>
                    <a:pt x="1636" y="84"/>
                  </a:lnTo>
                  <a:lnTo>
                    <a:pt x="1654" y="105"/>
                  </a:lnTo>
                  <a:lnTo>
                    <a:pt x="1671" y="128"/>
                  </a:lnTo>
                  <a:lnTo>
                    <a:pt x="1686" y="151"/>
                  </a:lnTo>
                  <a:lnTo>
                    <a:pt x="1698" y="177"/>
                  </a:lnTo>
                  <a:lnTo>
                    <a:pt x="1707" y="203"/>
                  </a:lnTo>
                  <a:lnTo>
                    <a:pt x="1714" y="231"/>
                  </a:lnTo>
                  <a:lnTo>
                    <a:pt x="1719" y="260"/>
                  </a:lnTo>
                  <a:lnTo>
                    <a:pt x="1720" y="289"/>
                  </a:lnTo>
                  <a:lnTo>
                    <a:pt x="1720" y="1538"/>
                  </a:lnTo>
                  <a:lnTo>
                    <a:pt x="1719" y="1568"/>
                  </a:lnTo>
                  <a:lnTo>
                    <a:pt x="1714" y="1597"/>
                  </a:lnTo>
                  <a:lnTo>
                    <a:pt x="1707" y="1624"/>
                  </a:lnTo>
                  <a:lnTo>
                    <a:pt x="1698" y="1651"/>
                  </a:lnTo>
                  <a:lnTo>
                    <a:pt x="1686" y="1676"/>
                  </a:lnTo>
                  <a:lnTo>
                    <a:pt x="1671" y="1700"/>
                  </a:lnTo>
                  <a:lnTo>
                    <a:pt x="1654" y="1722"/>
                  </a:lnTo>
                  <a:lnTo>
                    <a:pt x="1636" y="1743"/>
                  </a:lnTo>
                  <a:lnTo>
                    <a:pt x="1615" y="1761"/>
                  </a:lnTo>
                  <a:lnTo>
                    <a:pt x="1593" y="1778"/>
                  </a:lnTo>
                  <a:lnTo>
                    <a:pt x="1569" y="1793"/>
                  </a:lnTo>
                  <a:lnTo>
                    <a:pt x="1544" y="1805"/>
                  </a:lnTo>
                  <a:lnTo>
                    <a:pt x="1517" y="1815"/>
                  </a:lnTo>
                  <a:lnTo>
                    <a:pt x="1490" y="1822"/>
                  </a:lnTo>
                  <a:lnTo>
                    <a:pt x="1461" y="1826"/>
                  </a:lnTo>
                  <a:lnTo>
                    <a:pt x="1432" y="1827"/>
                  </a:lnTo>
                  <a:lnTo>
                    <a:pt x="289" y="1827"/>
                  </a:lnTo>
                  <a:lnTo>
                    <a:pt x="259" y="1826"/>
                  </a:lnTo>
                  <a:lnTo>
                    <a:pt x="231" y="1822"/>
                  </a:lnTo>
                  <a:lnTo>
                    <a:pt x="203" y="1815"/>
                  </a:lnTo>
                  <a:lnTo>
                    <a:pt x="176" y="1805"/>
                  </a:lnTo>
                  <a:lnTo>
                    <a:pt x="151" y="1793"/>
                  </a:lnTo>
                  <a:lnTo>
                    <a:pt x="127" y="1778"/>
                  </a:lnTo>
                  <a:lnTo>
                    <a:pt x="105" y="1761"/>
                  </a:lnTo>
                  <a:lnTo>
                    <a:pt x="84" y="1743"/>
                  </a:lnTo>
                  <a:lnTo>
                    <a:pt x="66" y="1722"/>
                  </a:lnTo>
                  <a:lnTo>
                    <a:pt x="49" y="1700"/>
                  </a:lnTo>
                  <a:lnTo>
                    <a:pt x="35" y="1676"/>
                  </a:lnTo>
                  <a:lnTo>
                    <a:pt x="23" y="1651"/>
                  </a:lnTo>
                  <a:lnTo>
                    <a:pt x="13" y="1624"/>
                  </a:lnTo>
                  <a:lnTo>
                    <a:pt x="6" y="1597"/>
                  </a:lnTo>
                  <a:lnTo>
                    <a:pt x="1" y="1568"/>
                  </a:lnTo>
                  <a:lnTo>
                    <a:pt x="0" y="1538"/>
                  </a:lnTo>
                  <a:lnTo>
                    <a:pt x="0" y="289"/>
                  </a:lnTo>
                  <a:close/>
                  <a:moveTo>
                    <a:pt x="7" y="1538"/>
                  </a:moveTo>
                  <a:lnTo>
                    <a:pt x="7" y="1538"/>
                  </a:lnTo>
                  <a:lnTo>
                    <a:pt x="8" y="1567"/>
                  </a:lnTo>
                  <a:lnTo>
                    <a:pt x="8" y="1567"/>
                  </a:lnTo>
                  <a:lnTo>
                    <a:pt x="12" y="1595"/>
                  </a:lnTo>
                  <a:lnTo>
                    <a:pt x="12" y="1595"/>
                  </a:lnTo>
                  <a:lnTo>
                    <a:pt x="19" y="1622"/>
                  </a:lnTo>
                  <a:lnTo>
                    <a:pt x="19" y="1622"/>
                  </a:lnTo>
                  <a:lnTo>
                    <a:pt x="29" y="1648"/>
                  </a:lnTo>
                  <a:lnTo>
                    <a:pt x="29" y="1648"/>
                  </a:lnTo>
                  <a:lnTo>
                    <a:pt x="41" y="1673"/>
                  </a:lnTo>
                  <a:lnTo>
                    <a:pt x="41" y="1673"/>
                  </a:lnTo>
                  <a:lnTo>
                    <a:pt x="55" y="1696"/>
                  </a:lnTo>
                  <a:lnTo>
                    <a:pt x="55" y="1696"/>
                  </a:lnTo>
                  <a:lnTo>
                    <a:pt x="71" y="1718"/>
                  </a:lnTo>
                  <a:lnTo>
                    <a:pt x="71" y="1718"/>
                  </a:lnTo>
                  <a:lnTo>
                    <a:pt x="89" y="1738"/>
                  </a:lnTo>
                  <a:lnTo>
                    <a:pt x="89" y="1738"/>
                  </a:lnTo>
                  <a:lnTo>
                    <a:pt x="109" y="1756"/>
                  </a:lnTo>
                  <a:lnTo>
                    <a:pt x="109" y="1756"/>
                  </a:lnTo>
                  <a:lnTo>
                    <a:pt x="131" y="1773"/>
                  </a:lnTo>
                  <a:lnTo>
                    <a:pt x="131" y="1772"/>
                  </a:lnTo>
                  <a:lnTo>
                    <a:pt x="155" y="1787"/>
                  </a:lnTo>
                  <a:lnTo>
                    <a:pt x="154" y="1787"/>
                  </a:lnTo>
                  <a:lnTo>
                    <a:pt x="179" y="1798"/>
                  </a:lnTo>
                  <a:lnTo>
                    <a:pt x="179" y="1798"/>
                  </a:lnTo>
                  <a:lnTo>
                    <a:pt x="205" y="1808"/>
                  </a:lnTo>
                  <a:lnTo>
                    <a:pt x="205" y="1808"/>
                  </a:lnTo>
                  <a:lnTo>
                    <a:pt x="232" y="1815"/>
                  </a:lnTo>
                  <a:lnTo>
                    <a:pt x="232" y="1815"/>
                  </a:lnTo>
                  <a:lnTo>
                    <a:pt x="260" y="1819"/>
                  </a:lnTo>
                  <a:lnTo>
                    <a:pt x="260" y="1819"/>
                  </a:lnTo>
                  <a:lnTo>
                    <a:pt x="289" y="1821"/>
                  </a:lnTo>
                  <a:lnTo>
                    <a:pt x="289" y="1821"/>
                  </a:lnTo>
                  <a:lnTo>
                    <a:pt x="1431" y="1821"/>
                  </a:lnTo>
                  <a:lnTo>
                    <a:pt x="1431" y="1821"/>
                  </a:lnTo>
                  <a:lnTo>
                    <a:pt x="1461" y="1819"/>
                  </a:lnTo>
                  <a:lnTo>
                    <a:pt x="1460" y="1819"/>
                  </a:lnTo>
                  <a:lnTo>
                    <a:pt x="1488" y="1815"/>
                  </a:lnTo>
                  <a:lnTo>
                    <a:pt x="1488" y="1815"/>
                  </a:lnTo>
                  <a:lnTo>
                    <a:pt x="1515" y="1808"/>
                  </a:lnTo>
                  <a:lnTo>
                    <a:pt x="1515" y="1808"/>
                  </a:lnTo>
                  <a:lnTo>
                    <a:pt x="1541" y="1798"/>
                  </a:lnTo>
                  <a:lnTo>
                    <a:pt x="1541" y="1798"/>
                  </a:lnTo>
                  <a:lnTo>
                    <a:pt x="1566" y="1787"/>
                  </a:lnTo>
                  <a:lnTo>
                    <a:pt x="1566" y="1787"/>
                  </a:lnTo>
                  <a:lnTo>
                    <a:pt x="1589" y="1772"/>
                  </a:lnTo>
                  <a:lnTo>
                    <a:pt x="1589" y="1773"/>
                  </a:lnTo>
                  <a:lnTo>
                    <a:pt x="1611" y="1756"/>
                  </a:lnTo>
                  <a:lnTo>
                    <a:pt x="1611" y="1756"/>
                  </a:lnTo>
                  <a:lnTo>
                    <a:pt x="1631" y="1738"/>
                  </a:lnTo>
                  <a:lnTo>
                    <a:pt x="1631" y="1738"/>
                  </a:lnTo>
                  <a:lnTo>
                    <a:pt x="1649" y="1718"/>
                  </a:lnTo>
                  <a:lnTo>
                    <a:pt x="1649" y="1718"/>
                  </a:lnTo>
                  <a:lnTo>
                    <a:pt x="1665" y="1696"/>
                  </a:lnTo>
                  <a:lnTo>
                    <a:pt x="1665" y="1696"/>
                  </a:lnTo>
                  <a:lnTo>
                    <a:pt x="1680" y="1673"/>
                  </a:lnTo>
                  <a:lnTo>
                    <a:pt x="1679" y="1673"/>
                  </a:lnTo>
                  <a:lnTo>
                    <a:pt x="1691" y="1648"/>
                  </a:lnTo>
                  <a:lnTo>
                    <a:pt x="1691" y="1648"/>
                  </a:lnTo>
                  <a:lnTo>
                    <a:pt x="1701" y="1622"/>
                  </a:lnTo>
                  <a:lnTo>
                    <a:pt x="1701" y="1622"/>
                  </a:lnTo>
                  <a:lnTo>
                    <a:pt x="1708" y="1595"/>
                  </a:lnTo>
                  <a:lnTo>
                    <a:pt x="1708" y="1595"/>
                  </a:lnTo>
                  <a:lnTo>
                    <a:pt x="1712" y="1567"/>
                  </a:lnTo>
                  <a:lnTo>
                    <a:pt x="1712" y="1567"/>
                  </a:lnTo>
                  <a:lnTo>
                    <a:pt x="1713" y="1538"/>
                  </a:lnTo>
                  <a:lnTo>
                    <a:pt x="1713" y="1538"/>
                  </a:lnTo>
                  <a:lnTo>
                    <a:pt x="1713" y="289"/>
                  </a:lnTo>
                  <a:lnTo>
                    <a:pt x="1713" y="289"/>
                  </a:lnTo>
                  <a:lnTo>
                    <a:pt x="1712" y="260"/>
                  </a:lnTo>
                  <a:lnTo>
                    <a:pt x="1712" y="260"/>
                  </a:lnTo>
                  <a:lnTo>
                    <a:pt x="1708" y="232"/>
                  </a:lnTo>
                  <a:lnTo>
                    <a:pt x="1708" y="232"/>
                  </a:lnTo>
                  <a:lnTo>
                    <a:pt x="1701" y="205"/>
                  </a:lnTo>
                  <a:lnTo>
                    <a:pt x="1701" y="205"/>
                  </a:lnTo>
                  <a:lnTo>
                    <a:pt x="1691" y="179"/>
                  </a:lnTo>
                  <a:lnTo>
                    <a:pt x="1691" y="179"/>
                  </a:lnTo>
                  <a:lnTo>
                    <a:pt x="1679" y="154"/>
                  </a:lnTo>
                  <a:lnTo>
                    <a:pt x="1680" y="155"/>
                  </a:lnTo>
                  <a:lnTo>
                    <a:pt x="1665" y="131"/>
                  </a:lnTo>
                  <a:lnTo>
                    <a:pt x="1665" y="131"/>
                  </a:lnTo>
                  <a:lnTo>
                    <a:pt x="1649" y="109"/>
                  </a:lnTo>
                  <a:lnTo>
                    <a:pt x="1649" y="109"/>
                  </a:lnTo>
                  <a:lnTo>
                    <a:pt x="1631" y="89"/>
                  </a:lnTo>
                  <a:lnTo>
                    <a:pt x="1631" y="89"/>
                  </a:lnTo>
                  <a:lnTo>
                    <a:pt x="1611" y="71"/>
                  </a:lnTo>
                  <a:lnTo>
                    <a:pt x="1611" y="71"/>
                  </a:lnTo>
                  <a:lnTo>
                    <a:pt x="1589" y="55"/>
                  </a:lnTo>
                  <a:lnTo>
                    <a:pt x="1589" y="55"/>
                  </a:lnTo>
                  <a:lnTo>
                    <a:pt x="1566" y="41"/>
                  </a:lnTo>
                  <a:lnTo>
                    <a:pt x="1566" y="41"/>
                  </a:lnTo>
                  <a:lnTo>
                    <a:pt x="1541" y="29"/>
                  </a:lnTo>
                  <a:lnTo>
                    <a:pt x="1541" y="29"/>
                  </a:lnTo>
                  <a:lnTo>
                    <a:pt x="1515" y="19"/>
                  </a:lnTo>
                  <a:lnTo>
                    <a:pt x="1515" y="19"/>
                  </a:lnTo>
                  <a:lnTo>
                    <a:pt x="1488" y="12"/>
                  </a:lnTo>
                  <a:lnTo>
                    <a:pt x="1488" y="12"/>
                  </a:lnTo>
                  <a:lnTo>
                    <a:pt x="1460" y="8"/>
                  </a:lnTo>
                  <a:lnTo>
                    <a:pt x="1461" y="8"/>
                  </a:lnTo>
                  <a:lnTo>
                    <a:pt x="1431" y="6"/>
                  </a:lnTo>
                  <a:lnTo>
                    <a:pt x="1431" y="6"/>
                  </a:lnTo>
                  <a:lnTo>
                    <a:pt x="289" y="6"/>
                  </a:lnTo>
                  <a:lnTo>
                    <a:pt x="289" y="6"/>
                  </a:lnTo>
                  <a:lnTo>
                    <a:pt x="260" y="8"/>
                  </a:lnTo>
                  <a:lnTo>
                    <a:pt x="260" y="8"/>
                  </a:lnTo>
                  <a:lnTo>
                    <a:pt x="232" y="12"/>
                  </a:lnTo>
                  <a:lnTo>
                    <a:pt x="232" y="12"/>
                  </a:lnTo>
                  <a:lnTo>
                    <a:pt x="205" y="19"/>
                  </a:lnTo>
                  <a:lnTo>
                    <a:pt x="205" y="19"/>
                  </a:lnTo>
                  <a:lnTo>
                    <a:pt x="179" y="29"/>
                  </a:lnTo>
                  <a:lnTo>
                    <a:pt x="179" y="29"/>
                  </a:lnTo>
                  <a:lnTo>
                    <a:pt x="154" y="41"/>
                  </a:lnTo>
                  <a:lnTo>
                    <a:pt x="155" y="41"/>
                  </a:lnTo>
                  <a:lnTo>
                    <a:pt x="131" y="55"/>
                  </a:lnTo>
                  <a:lnTo>
                    <a:pt x="131" y="55"/>
                  </a:lnTo>
                  <a:lnTo>
                    <a:pt x="109" y="71"/>
                  </a:lnTo>
                  <a:lnTo>
                    <a:pt x="109" y="71"/>
                  </a:lnTo>
                  <a:lnTo>
                    <a:pt x="89" y="89"/>
                  </a:lnTo>
                  <a:lnTo>
                    <a:pt x="89" y="89"/>
                  </a:lnTo>
                  <a:lnTo>
                    <a:pt x="71" y="109"/>
                  </a:lnTo>
                  <a:lnTo>
                    <a:pt x="71" y="109"/>
                  </a:lnTo>
                  <a:lnTo>
                    <a:pt x="55" y="131"/>
                  </a:lnTo>
                  <a:lnTo>
                    <a:pt x="55" y="131"/>
                  </a:lnTo>
                  <a:lnTo>
                    <a:pt x="41" y="155"/>
                  </a:lnTo>
                  <a:lnTo>
                    <a:pt x="41" y="154"/>
                  </a:lnTo>
                  <a:lnTo>
                    <a:pt x="29" y="179"/>
                  </a:lnTo>
                  <a:lnTo>
                    <a:pt x="29" y="179"/>
                  </a:lnTo>
                  <a:lnTo>
                    <a:pt x="19" y="205"/>
                  </a:lnTo>
                  <a:lnTo>
                    <a:pt x="19" y="205"/>
                  </a:lnTo>
                  <a:lnTo>
                    <a:pt x="12" y="233"/>
                  </a:lnTo>
                  <a:lnTo>
                    <a:pt x="12" y="232"/>
                  </a:lnTo>
                  <a:lnTo>
                    <a:pt x="8" y="260"/>
                  </a:lnTo>
                  <a:lnTo>
                    <a:pt x="8" y="260"/>
                  </a:lnTo>
                  <a:lnTo>
                    <a:pt x="7" y="289"/>
                  </a:lnTo>
                  <a:lnTo>
                    <a:pt x="7" y="289"/>
                  </a:lnTo>
                  <a:lnTo>
                    <a:pt x="7" y="1538"/>
                  </a:lnTo>
                  <a:close/>
                </a:path>
              </a:pathLst>
            </a:custGeom>
            <a:ln>
              <a:solidFill>
                <a:schemeClr val="accent1">
                  <a:lumMod val="75000"/>
                </a:schemeClr>
              </a:solidFill>
              <a:headEnd/>
              <a:tailEnd/>
            </a:ln>
          </p:spPr>
          <p:style>
            <a:lnRef idx="2">
              <a:schemeClr val="accent3"/>
            </a:lnRef>
            <a:fillRef idx="1">
              <a:schemeClr val="lt1"/>
            </a:fillRef>
            <a:effectRef idx="0">
              <a:schemeClr val="accent3"/>
            </a:effectRef>
            <a:fontRef idx="minor">
              <a:schemeClr val="dk1"/>
            </a:fontRef>
          </p:style>
          <p:txBody>
            <a:bodyPr vert="horz" wrap="square" lIns="38576" tIns="19289" rIns="38576" bIns="19289" numCol="1" anchor="t" anchorCtr="0" compatLnSpc="1">
              <a:prstTxWarp prst="textNoShape">
                <a:avLst/>
              </a:prstTxWarp>
            </a:bodyPr>
            <a:lstStyle/>
            <a:p>
              <a:endParaRPr lang="de-DE" sz="825">
                <a:solidFill>
                  <a:schemeClr val="tx1"/>
                </a:solidFill>
                <a:ea typeface="HGMaruGothicMPRO" panose="020F0600000000000000" pitchFamily="34" charset="-128"/>
              </a:endParaRPr>
            </a:p>
          </p:txBody>
        </p:sp>
        <p:sp>
          <p:nvSpPr>
            <p:cNvPr id="17" name="Rectangle 7">
              <a:extLst>
                <a:ext uri="{FF2B5EF4-FFF2-40B4-BE49-F238E27FC236}">
                  <a16:creationId xmlns:a16="http://schemas.microsoft.com/office/drawing/2014/main" id="{878A297E-C271-9A73-01D5-44322EE90BFD}"/>
                </a:ext>
              </a:extLst>
            </p:cNvPr>
            <p:cNvSpPr>
              <a:spLocks noChangeArrowheads="1"/>
            </p:cNvSpPr>
            <p:nvPr/>
          </p:nvSpPr>
          <p:spPr bwMode="auto">
            <a:xfrm>
              <a:off x="724" y="3658"/>
              <a:ext cx="645" cy="119"/>
            </a:xfrm>
            <a:prstGeom prst="rect">
              <a:avLst/>
            </a:prstGeom>
            <a:ln>
              <a:noFill/>
            </a:ln>
          </p:spPr>
          <p:style>
            <a:lnRef idx="2">
              <a:schemeClr val="accent3"/>
            </a:lnRef>
            <a:fillRef idx="1">
              <a:schemeClr val="lt1"/>
            </a:fillRef>
            <a:effectRef idx="0">
              <a:schemeClr val="accent3"/>
            </a:effectRef>
            <a:fontRef idx="minor">
              <a:schemeClr val="dk1"/>
            </a:fontRef>
          </p:style>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385763"/>
              <a:r>
                <a:rPr lang="de-DE" altLang="de-DE" sz="825" b="1" dirty="0">
                  <a:latin typeface="+mn-lt"/>
                  <a:ea typeface="HGMaruGothicMPRO" panose="020F0600000000000000" pitchFamily="34" charset="-128"/>
                </a:rPr>
                <a:t>LCA Framework</a:t>
              </a:r>
              <a:endParaRPr lang="de-DE" altLang="de-DE" sz="825" dirty="0">
                <a:latin typeface="+mn-lt"/>
                <a:ea typeface="HGMaruGothicMPRO" panose="020F0600000000000000" pitchFamily="34" charset="-128"/>
              </a:endParaRPr>
            </a:p>
          </p:txBody>
        </p:sp>
        <p:sp>
          <p:nvSpPr>
            <p:cNvPr id="22" name="Freeform 8">
              <a:extLst>
                <a:ext uri="{FF2B5EF4-FFF2-40B4-BE49-F238E27FC236}">
                  <a16:creationId xmlns:a16="http://schemas.microsoft.com/office/drawing/2014/main" id="{D814647E-C8C7-3A76-60B6-14C8B450A2D5}"/>
                </a:ext>
              </a:extLst>
            </p:cNvPr>
            <p:cNvSpPr>
              <a:spLocks/>
            </p:cNvSpPr>
            <p:nvPr/>
          </p:nvSpPr>
          <p:spPr bwMode="auto">
            <a:xfrm>
              <a:off x="343" y="3906"/>
              <a:ext cx="1062" cy="286"/>
            </a:xfrm>
            <a:custGeom>
              <a:avLst/>
              <a:gdLst>
                <a:gd name="T0" fmla="*/ 0 w 5008"/>
                <a:gd name="T1" fmla="*/ 224 h 1344"/>
                <a:gd name="T2" fmla="*/ 224 w 5008"/>
                <a:gd name="T3" fmla="*/ 0 h 1344"/>
                <a:gd name="T4" fmla="*/ 224 w 5008"/>
                <a:gd name="T5" fmla="*/ 0 h 1344"/>
                <a:gd name="T6" fmla="*/ 224 w 5008"/>
                <a:gd name="T7" fmla="*/ 0 h 1344"/>
                <a:gd name="T8" fmla="*/ 4784 w 5008"/>
                <a:gd name="T9" fmla="*/ 0 h 1344"/>
                <a:gd name="T10" fmla="*/ 4784 w 5008"/>
                <a:gd name="T11" fmla="*/ 0 h 1344"/>
                <a:gd name="T12" fmla="*/ 5008 w 5008"/>
                <a:gd name="T13" fmla="*/ 224 h 1344"/>
                <a:gd name="T14" fmla="*/ 5008 w 5008"/>
                <a:gd name="T15" fmla="*/ 224 h 1344"/>
                <a:gd name="T16" fmla="*/ 5008 w 5008"/>
                <a:gd name="T17" fmla="*/ 224 h 1344"/>
                <a:gd name="T18" fmla="*/ 5008 w 5008"/>
                <a:gd name="T19" fmla="*/ 1120 h 1344"/>
                <a:gd name="T20" fmla="*/ 5008 w 5008"/>
                <a:gd name="T21" fmla="*/ 1120 h 1344"/>
                <a:gd name="T22" fmla="*/ 4784 w 5008"/>
                <a:gd name="T23" fmla="*/ 1344 h 1344"/>
                <a:gd name="T24" fmla="*/ 4784 w 5008"/>
                <a:gd name="T25" fmla="*/ 1344 h 1344"/>
                <a:gd name="T26" fmla="*/ 4784 w 5008"/>
                <a:gd name="T27" fmla="*/ 1344 h 1344"/>
                <a:gd name="T28" fmla="*/ 224 w 5008"/>
                <a:gd name="T29" fmla="*/ 1344 h 1344"/>
                <a:gd name="T30" fmla="*/ 224 w 5008"/>
                <a:gd name="T31" fmla="*/ 1344 h 1344"/>
                <a:gd name="T32" fmla="*/ 0 w 5008"/>
                <a:gd name="T33" fmla="*/ 1120 h 1344"/>
                <a:gd name="T34" fmla="*/ 0 w 5008"/>
                <a:gd name="T35" fmla="*/ 1120 h 1344"/>
                <a:gd name="T36" fmla="*/ 0 w 5008"/>
                <a:gd name="T37" fmla="*/ 224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08" h="1344">
                  <a:moveTo>
                    <a:pt x="0" y="224"/>
                  </a:moveTo>
                  <a:cubicBezTo>
                    <a:pt x="0" y="101"/>
                    <a:pt x="101" y="0"/>
                    <a:pt x="224" y="0"/>
                  </a:cubicBezTo>
                  <a:cubicBezTo>
                    <a:pt x="224" y="0"/>
                    <a:pt x="224" y="0"/>
                    <a:pt x="224" y="0"/>
                  </a:cubicBezTo>
                  <a:lnTo>
                    <a:pt x="224" y="0"/>
                  </a:lnTo>
                  <a:lnTo>
                    <a:pt x="4784" y="0"/>
                  </a:lnTo>
                  <a:lnTo>
                    <a:pt x="4784" y="0"/>
                  </a:lnTo>
                  <a:cubicBezTo>
                    <a:pt x="4908" y="0"/>
                    <a:pt x="5008" y="101"/>
                    <a:pt x="5008" y="224"/>
                  </a:cubicBezTo>
                  <a:cubicBezTo>
                    <a:pt x="5008" y="224"/>
                    <a:pt x="5008" y="224"/>
                    <a:pt x="5008" y="224"/>
                  </a:cubicBezTo>
                  <a:lnTo>
                    <a:pt x="5008" y="224"/>
                  </a:lnTo>
                  <a:lnTo>
                    <a:pt x="5008" y="1120"/>
                  </a:lnTo>
                  <a:lnTo>
                    <a:pt x="5008" y="1120"/>
                  </a:lnTo>
                  <a:cubicBezTo>
                    <a:pt x="5008" y="1244"/>
                    <a:pt x="4908" y="1344"/>
                    <a:pt x="4784" y="1344"/>
                  </a:cubicBezTo>
                  <a:cubicBezTo>
                    <a:pt x="4784" y="1344"/>
                    <a:pt x="4784" y="1344"/>
                    <a:pt x="4784" y="1344"/>
                  </a:cubicBezTo>
                  <a:lnTo>
                    <a:pt x="4784" y="1344"/>
                  </a:lnTo>
                  <a:lnTo>
                    <a:pt x="224" y="1344"/>
                  </a:lnTo>
                  <a:lnTo>
                    <a:pt x="224" y="1344"/>
                  </a:lnTo>
                  <a:cubicBezTo>
                    <a:pt x="101" y="1344"/>
                    <a:pt x="0" y="1244"/>
                    <a:pt x="0" y="1120"/>
                  </a:cubicBezTo>
                  <a:cubicBezTo>
                    <a:pt x="0" y="1120"/>
                    <a:pt x="0" y="1120"/>
                    <a:pt x="0" y="1120"/>
                  </a:cubicBezTo>
                  <a:lnTo>
                    <a:pt x="0" y="224"/>
                  </a:lnTo>
                  <a:close/>
                </a:path>
              </a:pathLst>
            </a:custGeom>
            <a:ln>
              <a:solidFill>
                <a:schemeClr val="accent1">
                  <a:lumMod val="75000"/>
                </a:schemeClr>
              </a:solidFill>
              <a:headEnd/>
              <a:tailEnd/>
            </a:ln>
          </p:spPr>
          <p:style>
            <a:lnRef idx="2">
              <a:schemeClr val="accent3"/>
            </a:lnRef>
            <a:fillRef idx="1">
              <a:schemeClr val="lt1"/>
            </a:fillRef>
            <a:effectRef idx="0">
              <a:schemeClr val="accent3"/>
            </a:effectRef>
            <a:fontRef idx="minor">
              <a:schemeClr val="dk1"/>
            </a:fontRef>
          </p:style>
          <p:txBody>
            <a:bodyPr vert="horz" wrap="square" lIns="38576" tIns="19289" rIns="38576" bIns="19289" numCol="1" anchor="t" anchorCtr="0" compatLnSpc="1">
              <a:prstTxWarp prst="textNoShape">
                <a:avLst/>
              </a:prstTxWarp>
            </a:bodyPr>
            <a:lstStyle/>
            <a:p>
              <a:endParaRPr lang="de-DE" sz="825">
                <a:solidFill>
                  <a:schemeClr val="tx1"/>
                </a:solidFill>
                <a:ea typeface="HGMaruGothicMPRO" panose="020F0600000000000000" pitchFamily="34" charset="-128"/>
              </a:endParaRPr>
            </a:p>
          </p:txBody>
        </p:sp>
        <p:sp>
          <p:nvSpPr>
            <p:cNvPr id="23" name="Freeform 9">
              <a:extLst>
                <a:ext uri="{FF2B5EF4-FFF2-40B4-BE49-F238E27FC236}">
                  <a16:creationId xmlns:a16="http://schemas.microsoft.com/office/drawing/2014/main" id="{2B2ED47B-A1FA-3010-9C76-8362200A0D06}"/>
                </a:ext>
              </a:extLst>
            </p:cNvPr>
            <p:cNvSpPr>
              <a:spLocks noEditPoints="1"/>
            </p:cNvSpPr>
            <p:nvPr/>
          </p:nvSpPr>
          <p:spPr bwMode="auto">
            <a:xfrm>
              <a:off x="339" y="3903"/>
              <a:ext cx="1069" cy="292"/>
            </a:xfrm>
            <a:custGeom>
              <a:avLst/>
              <a:gdLst>
                <a:gd name="T0" fmla="*/ 2 w 1069"/>
                <a:gd name="T1" fmla="*/ 41 h 292"/>
                <a:gd name="T2" fmla="*/ 9 w 1069"/>
                <a:gd name="T3" fmla="*/ 23 h 292"/>
                <a:gd name="T4" fmla="*/ 23 w 1069"/>
                <a:gd name="T5" fmla="*/ 9 h 292"/>
                <a:gd name="T6" fmla="*/ 41 w 1069"/>
                <a:gd name="T7" fmla="*/ 1 h 292"/>
                <a:gd name="T8" fmla="*/ 1019 w 1069"/>
                <a:gd name="T9" fmla="*/ 0 h 292"/>
                <a:gd name="T10" fmla="*/ 1038 w 1069"/>
                <a:gd name="T11" fmla="*/ 4 h 292"/>
                <a:gd name="T12" fmla="*/ 1055 w 1069"/>
                <a:gd name="T13" fmla="*/ 15 h 292"/>
                <a:gd name="T14" fmla="*/ 1065 w 1069"/>
                <a:gd name="T15" fmla="*/ 31 h 292"/>
                <a:gd name="T16" fmla="*/ 1069 w 1069"/>
                <a:gd name="T17" fmla="*/ 51 h 292"/>
                <a:gd name="T18" fmla="*/ 1068 w 1069"/>
                <a:gd name="T19" fmla="*/ 252 h 292"/>
                <a:gd name="T20" fmla="*/ 1061 w 1069"/>
                <a:gd name="T21" fmla="*/ 270 h 292"/>
                <a:gd name="T22" fmla="*/ 1047 w 1069"/>
                <a:gd name="T23" fmla="*/ 284 h 292"/>
                <a:gd name="T24" fmla="*/ 1029 w 1069"/>
                <a:gd name="T25" fmla="*/ 291 h 292"/>
                <a:gd name="T26" fmla="*/ 51 w 1069"/>
                <a:gd name="T27" fmla="*/ 292 h 292"/>
                <a:gd name="T28" fmla="*/ 32 w 1069"/>
                <a:gd name="T29" fmla="*/ 288 h 292"/>
                <a:gd name="T30" fmla="*/ 16 w 1069"/>
                <a:gd name="T31" fmla="*/ 278 h 292"/>
                <a:gd name="T32" fmla="*/ 5 w 1069"/>
                <a:gd name="T33" fmla="*/ 261 h 292"/>
                <a:gd name="T34" fmla="*/ 0 w 1069"/>
                <a:gd name="T35" fmla="*/ 241 h 292"/>
                <a:gd name="T36" fmla="*/ 7 w 1069"/>
                <a:gd name="T37" fmla="*/ 241 h 292"/>
                <a:gd name="T38" fmla="*/ 8 w 1069"/>
                <a:gd name="T39" fmla="*/ 251 h 292"/>
                <a:gd name="T40" fmla="*/ 11 w 1069"/>
                <a:gd name="T41" fmla="*/ 259 h 292"/>
                <a:gd name="T42" fmla="*/ 15 w 1069"/>
                <a:gd name="T43" fmla="*/ 266 h 292"/>
                <a:gd name="T44" fmla="*/ 21 w 1069"/>
                <a:gd name="T45" fmla="*/ 273 h 292"/>
                <a:gd name="T46" fmla="*/ 27 w 1069"/>
                <a:gd name="T47" fmla="*/ 278 h 292"/>
                <a:gd name="T48" fmla="*/ 35 w 1069"/>
                <a:gd name="T49" fmla="*/ 282 h 292"/>
                <a:gd name="T50" fmla="*/ 43 w 1069"/>
                <a:gd name="T51" fmla="*/ 285 h 292"/>
                <a:gd name="T52" fmla="*/ 52 w 1069"/>
                <a:gd name="T53" fmla="*/ 286 h 292"/>
                <a:gd name="T54" fmla="*/ 1018 w 1069"/>
                <a:gd name="T55" fmla="*/ 285 h 292"/>
                <a:gd name="T56" fmla="*/ 1028 w 1069"/>
                <a:gd name="T57" fmla="*/ 285 h 292"/>
                <a:gd name="T58" fmla="*/ 1036 w 1069"/>
                <a:gd name="T59" fmla="*/ 282 h 292"/>
                <a:gd name="T60" fmla="*/ 1044 w 1069"/>
                <a:gd name="T61" fmla="*/ 278 h 292"/>
                <a:gd name="T62" fmla="*/ 1050 w 1069"/>
                <a:gd name="T63" fmla="*/ 272 h 292"/>
                <a:gd name="T64" fmla="*/ 1055 w 1069"/>
                <a:gd name="T65" fmla="*/ 266 h 292"/>
                <a:gd name="T66" fmla="*/ 1059 w 1069"/>
                <a:gd name="T67" fmla="*/ 258 h 292"/>
                <a:gd name="T68" fmla="*/ 1062 w 1069"/>
                <a:gd name="T69" fmla="*/ 250 h 292"/>
                <a:gd name="T70" fmla="*/ 1063 w 1069"/>
                <a:gd name="T71" fmla="*/ 241 h 292"/>
                <a:gd name="T72" fmla="*/ 1063 w 1069"/>
                <a:gd name="T73" fmla="*/ 51 h 292"/>
                <a:gd name="T74" fmla="*/ 1062 w 1069"/>
                <a:gd name="T75" fmla="*/ 42 h 292"/>
                <a:gd name="T76" fmla="*/ 1059 w 1069"/>
                <a:gd name="T77" fmla="*/ 34 h 292"/>
                <a:gd name="T78" fmla="*/ 1055 w 1069"/>
                <a:gd name="T79" fmla="*/ 26 h 292"/>
                <a:gd name="T80" fmla="*/ 1050 w 1069"/>
                <a:gd name="T81" fmla="*/ 20 h 292"/>
                <a:gd name="T82" fmla="*/ 1043 w 1069"/>
                <a:gd name="T83" fmla="*/ 14 h 292"/>
                <a:gd name="T84" fmla="*/ 1035 w 1069"/>
                <a:gd name="T85" fmla="*/ 10 h 292"/>
                <a:gd name="T86" fmla="*/ 1027 w 1069"/>
                <a:gd name="T87" fmla="*/ 8 h 292"/>
                <a:gd name="T88" fmla="*/ 1018 w 1069"/>
                <a:gd name="T89" fmla="*/ 7 h 292"/>
                <a:gd name="T90" fmla="*/ 51 w 1069"/>
                <a:gd name="T91" fmla="*/ 7 h 292"/>
                <a:gd name="T92" fmla="*/ 42 w 1069"/>
                <a:gd name="T93" fmla="*/ 8 h 292"/>
                <a:gd name="T94" fmla="*/ 34 w 1069"/>
                <a:gd name="T95" fmla="*/ 11 h 292"/>
                <a:gd name="T96" fmla="*/ 27 w 1069"/>
                <a:gd name="T97" fmla="*/ 15 h 292"/>
                <a:gd name="T98" fmla="*/ 20 w 1069"/>
                <a:gd name="T99" fmla="*/ 20 h 292"/>
                <a:gd name="T100" fmla="*/ 15 w 1069"/>
                <a:gd name="T101" fmla="*/ 27 h 292"/>
                <a:gd name="T102" fmla="*/ 11 w 1069"/>
                <a:gd name="T103" fmla="*/ 34 h 292"/>
                <a:gd name="T104" fmla="*/ 8 w 1069"/>
                <a:gd name="T105" fmla="*/ 42 h 292"/>
                <a:gd name="T106" fmla="*/ 7 w 1069"/>
                <a:gd name="T107" fmla="*/ 51 h 292"/>
                <a:gd name="T108" fmla="*/ 7 w 1069"/>
                <a:gd name="T109" fmla="*/ 241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9" h="292">
                  <a:moveTo>
                    <a:pt x="0" y="51"/>
                  </a:moveTo>
                  <a:lnTo>
                    <a:pt x="2" y="41"/>
                  </a:lnTo>
                  <a:lnTo>
                    <a:pt x="5" y="31"/>
                  </a:lnTo>
                  <a:lnTo>
                    <a:pt x="9" y="23"/>
                  </a:lnTo>
                  <a:lnTo>
                    <a:pt x="16" y="15"/>
                  </a:lnTo>
                  <a:lnTo>
                    <a:pt x="23" y="9"/>
                  </a:lnTo>
                  <a:lnTo>
                    <a:pt x="32" y="4"/>
                  </a:lnTo>
                  <a:lnTo>
                    <a:pt x="41" y="1"/>
                  </a:lnTo>
                  <a:lnTo>
                    <a:pt x="51" y="0"/>
                  </a:lnTo>
                  <a:lnTo>
                    <a:pt x="1019" y="0"/>
                  </a:lnTo>
                  <a:lnTo>
                    <a:pt x="1029" y="1"/>
                  </a:lnTo>
                  <a:lnTo>
                    <a:pt x="1038" y="4"/>
                  </a:lnTo>
                  <a:lnTo>
                    <a:pt x="1047" y="9"/>
                  </a:lnTo>
                  <a:lnTo>
                    <a:pt x="1055" y="15"/>
                  </a:lnTo>
                  <a:lnTo>
                    <a:pt x="1061" y="23"/>
                  </a:lnTo>
                  <a:lnTo>
                    <a:pt x="1065" y="31"/>
                  </a:lnTo>
                  <a:lnTo>
                    <a:pt x="1068" y="41"/>
                  </a:lnTo>
                  <a:lnTo>
                    <a:pt x="1069" y="51"/>
                  </a:lnTo>
                  <a:lnTo>
                    <a:pt x="1069" y="241"/>
                  </a:lnTo>
                  <a:lnTo>
                    <a:pt x="1068" y="252"/>
                  </a:lnTo>
                  <a:lnTo>
                    <a:pt x="1065" y="261"/>
                  </a:lnTo>
                  <a:lnTo>
                    <a:pt x="1061" y="270"/>
                  </a:lnTo>
                  <a:lnTo>
                    <a:pt x="1055" y="278"/>
                  </a:lnTo>
                  <a:lnTo>
                    <a:pt x="1047" y="284"/>
                  </a:lnTo>
                  <a:lnTo>
                    <a:pt x="1038" y="288"/>
                  </a:lnTo>
                  <a:lnTo>
                    <a:pt x="1029" y="291"/>
                  </a:lnTo>
                  <a:lnTo>
                    <a:pt x="1019" y="292"/>
                  </a:lnTo>
                  <a:lnTo>
                    <a:pt x="51" y="292"/>
                  </a:lnTo>
                  <a:lnTo>
                    <a:pt x="41" y="291"/>
                  </a:lnTo>
                  <a:lnTo>
                    <a:pt x="32" y="288"/>
                  </a:lnTo>
                  <a:lnTo>
                    <a:pt x="23" y="284"/>
                  </a:lnTo>
                  <a:lnTo>
                    <a:pt x="16" y="278"/>
                  </a:lnTo>
                  <a:lnTo>
                    <a:pt x="9" y="270"/>
                  </a:lnTo>
                  <a:lnTo>
                    <a:pt x="5" y="261"/>
                  </a:lnTo>
                  <a:lnTo>
                    <a:pt x="2" y="252"/>
                  </a:lnTo>
                  <a:lnTo>
                    <a:pt x="0" y="241"/>
                  </a:lnTo>
                  <a:lnTo>
                    <a:pt x="0" y="51"/>
                  </a:lnTo>
                  <a:close/>
                  <a:moveTo>
                    <a:pt x="7" y="241"/>
                  </a:moveTo>
                  <a:lnTo>
                    <a:pt x="7" y="241"/>
                  </a:lnTo>
                  <a:lnTo>
                    <a:pt x="8" y="251"/>
                  </a:lnTo>
                  <a:lnTo>
                    <a:pt x="8" y="250"/>
                  </a:lnTo>
                  <a:lnTo>
                    <a:pt x="11" y="259"/>
                  </a:lnTo>
                  <a:lnTo>
                    <a:pt x="11" y="258"/>
                  </a:lnTo>
                  <a:lnTo>
                    <a:pt x="15" y="266"/>
                  </a:lnTo>
                  <a:lnTo>
                    <a:pt x="15" y="266"/>
                  </a:lnTo>
                  <a:lnTo>
                    <a:pt x="21" y="273"/>
                  </a:lnTo>
                  <a:lnTo>
                    <a:pt x="20" y="272"/>
                  </a:lnTo>
                  <a:lnTo>
                    <a:pt x="27" y="278"/>
                  </a:lnTo>
                  <a:lnTo>
                    <a:pt x="27" y="278"/>
                  </a:lnTo>
                  <a:lnTo>
                    <a:pt x="35" y="282"/>
                  </a:lnTo>
                  <a:lnTo>
                    <a:pt x="34" y="282"/>
                  </a:lnTo>
                  <a:lnTo>
                    <a:pt x="43" y="285"/>
                  </a:lnTo>
                  <a:lnTo>
                    <a:pt x="42" y="285"/>
                  </a:lnTo>
                  <a:lnTo>
                    <a:pt x="52" y="286"/>
                  </a:lnTo>
                  <a:lnTo>
                    <a:pt x="51" y="285"/>
                  </a:lnTo>
                  <a:lnTo>
                    <a:pt x="1018" y="285"/>
                  </a:lnTo>
                  <a:lnTo>
                    <a:pt x="1018" y="286"/>
                  </a:lnTo>
                  <a:lnTo>
                    <a:pt x="1028" y="285"/>
                  </a:lnTo>
                  <a:lnTo>
                    <a:pt x="1027" y="285"/>
                  </a:lnTo>
                  <a:lnTo>
                    <a:pt x="1036" y="282"/>
                  </a:lnTo>
                  <a:lnTo>
                    <a:pt x="1035" y="282"/>
                  </a:lnTo>
                  <a:lnTo>
                    <a:pt x="1044" y="278"/>
                  </a:lnTo>
                  <a:lnTo>
                    <a:pt x="1043" y="278"/>
                  </a:lnTo>
                  <a:lnTo>
                    <a:pt x="1050" y="272"/>
                  </a:lnTo>
                  <a:lnTo>
                    <a:pt x="1050" y="273"/>
                  </a:lnTo>
                  <a:lnTo>
                    <a:pt x="1055" y="266"/>
                  </a:lnTo>
                  <a:lnTo>
                    <a:pt x="1055" y="266"/>
                  </a:lnTo>
                  <a:lnTo>
                    <a:pt x="1059" y="258"/>
                  </a:lnTo>
                  <a:lnTo>
                    <a:pt x="1059" y="259"/>
                  </a:lnTo>
                  <a:lnTo>
                    <a:pt x="1062" y="250"/>
                  </a:lnTo>
                  <a:lnTo>
                    <a:pt x="1062" y="251"/>
                  </a:lnTo>
                  <a:lnTo>
                    <a:pt x="1063" y="241"/>
                  </a:lnTo>
                  <a:lnTo>
                    <a:pt x="1063" y="241"/>
                  </a:lnTo>
                  <a:lnTo>
                    <a:pt x="1063" y="51"/>
                  </a:lnTo>
                  <a:lnTo>
                    <a:pt x="1063" y="51"/>
                  </a:lnTo>
                  <a:lnTo>
                    <a:pt x="1062" y="42"/>
                  </a:lnTo>
                  <a:lnTo>
                    <a:pt x="1062" y="42"/>
                  </a:lnTo>
                  <a:lnTo>
                    <a:pt x="1059" y="34"/>
                  </a:lnTo>
                  <a:lnTo>
                    <a:pt x="1059" y="34"/>
                  </a:lnTo>
                  <a:lnTo>
                    <a:pt x="1055" y="26"/>
                  </a:lnTo>
                  <a:lnTo>
                    <a:pt x="1055" y="27"/>
                  </a:lnTo>
                  <a:lnTo>
                    <a:pt x="1050" y="20"/>
                  </a:lnTo>
                  <a:lnTo>
                    <a:pt x="1050" y="20"/>
                  </a:lnTo>
                  <a:lnTo>
                    <a:pt x="1043" y="14"/>
                  </a:lnTo>
                  <a:lnTo>
                    <a:pt x="1044" y="15"/>
                  </a:lnTo>
                  <a:lnTo>
                    <a:pt x="1035" y="10"/>
                  </a:lnTo>
                  <a:lnTo>
                    <a:pt x="1036" y="11"/>
                  </a:lnTo>
                  <a:lnTo>
                    <a:pt x="1027" y="8"/>
                  </a:lnTo>
                  <a:lnTo>
                    <a:pt x="1028" y="8"/>
                  </a:lnTo>
                  <a:lnTo>
                    <a:pt x="1018" y="7"/>
                  </a:lnTo>
                  <a:lnTo>
                    <a:pt x="1018" y="7"/>
                  </a:lnTo>
                  <a:lnTo>
                    <a:pt x="51" y="7"/>
                  </a:lnTo>
                  <a:lnTo>
                    <a:pt x="52" y="7"/>
                  </a:lnTo>
                  <a:lnTo>
                    <a:pt x="42" y="8"/>
                  </a:lnTo>
                  <a:lnTo>
                    <a:pt x="43" y="8"/>
                  </a:lnTo>
                  <a:lnTo>
                    <a:pt x="34" y="11"/>
                  </a:lnTo>
                  <a:lnTo>
                    <a:pt x="35" y="10"/>
                  </a:lnTo>
                  <a:lnTo>
                    <a:pt x="27" y="15"/>
                  </a:lnTo>
                  <a:lnTo>
                    <a:pt x="27" y="14"/>
                  </a:lnTo>
                  <a:lnTo>
                    <a:pt x="20" y="20"/>
                  </a:lnTo>
                  <a:lnTo>
                    <a:pt x="21" y="20"/>
                  </a:lnTo>
                  <a:lnTo>
                    <a:pt x="15" y="27"/>
                  </a:lnTo>
                  <a:lnTo>
                    <a:pt x="15" y="26"/>
                  </a:lnTo>
                  <a:lnTo>
                    <a:pt x="11" y="34"/>
                  </a:lnTo>
                  <a:lnTo>
                    <a:pt x="11" y="34"/>
                  </a:lnTo>
                  <a:lnTo>
                    <a:pt x="8" y="42"/>
                  </a:lnTo>
                  <a:lnTo>
                    <a:pt x="8" y="42"/>
                  </a:lnTo>
                  <a:lnTo>
                    <a:pt x="7" y="51"/>
                  </a:lnTo>
                  <a:lnTo>
                    <a:pt x="7" y="51"/>
                  </a:lnTo>
                  <a:lnTo>
                    <a:pt x="7" y="241"/>
                  </a:lnTo>
                  <a:close/>
                </a:path>
              </a:pathLst>
            </a:custGeom>
            <a:ln>
              <a:solidFill>
                <a:schemeClr val="accent1">
                  <a:lumMod val="75000"/>
                </a:schemeClr>
              </a:solidFill>
              <a:headEnd/>
              <a:tailEnd/>
            </a:ln>
          </p:spPr>
          <p:style>
            <a:lnRef idx="2">
              <a:schemeClr val="accent3"/>
            </a:lnRef>
            <a:fillRef idx="1">
              <a:schemeClr val="lt1"/>
            </a:fillRef>
            <a:effectRef idx="0">
              <a:schemeClr val="accent3"/>
            </a:effectRef>
            <a:fontRef idx="minor">
              <a:schemeClr val="dk1"/>
            </a:fontRef>
          </p:style>
          <p:txBody>
            <a:bodyPr vert="horz" wrap="square" lIns="38576" tIns="19289" rIns="38576" bIns="19289" numCol="1" anchor="t" anchorCtr="0" compatLnSpc="1">
              <a:prstTxWarp prst="textNoShape">
                <a:avLst/>
              </a:prstTxWarp>
            </a:bodyPr>
            <a:lstStyle/>
            <a:p>
              <a:endParaRPr lang="de-DE" sz="825">
                <a:solidFill>
                  <a:schemeClr val="tx1"/>
                </a:solidFill>
                <a:ea typeface="HGMaruGothicMPRO" panose="020F0600000000000000" pitchFamily="34" charset="-128"/>
              </a:endParaRPr>
            </a:p>
          </p:txBody>
        </p:sp>
        <p:sp>
          <p:nvSpPr>
            <p:cNvPr id="24" name="Rectangle 10">
              <a:extLst>
                <a:ext uri="{FF2B5EF4-FFF2-40B4-BE49-F238E27FC236}">
                  <a16:creationId xmlns:a16="http://schemas.microsoft.com/office/drawing/2014/main" id="{72FDC7E6-5C0E-AE71-F291-4B6198974C17}"/>
                </a:ext>
              </a:extLst>
            </p:cNvPr>
            <p:cNvSpPr>
              <a:spLocks noChangeArrowheads="1"/>
            </p:cNvSpPr>
            <p:nvPr/>
          </p:nvSpPr>
          <p:spPr bwMode="auto">
            <a:xfrm>
              <a:off x="515" y="3971"/>
              <a:ext cx="852" cy="119"/>
            </a:xfrm>
            <a:prstGeom prst="rect">
              <a:avLst/>
            </a:prstGeom>
            <a:ln>
              <a:noFill/>
            </a:ln>
          </p:spPr>
          <p:style>
            <a:lnRef idx="2">
              <a:schemeClr val="accent3"/>
            </a:lnRef>
            <a:fillRef idx="1">
              <a:schemeClr val="lt1"/>
            </a:fillRef>
            <a:effectRef idx="0">
              <a:schemeClr val="accent3"/>
            </a:effectRef>
            <a:fontRef idx="minor">
              <a:schemeClr val="dk1"/>
            </a:fontRef>
          </p:style>
          <p:txBody>
            <a:bodyPr vert="horz" wrap="square" lIns="0" tIns="0" rIns="0" bIns="0" numCol="1" anchor="t" anchorCtr="0" compatLnSpc="1">
              <a:prstTxWarp prst="textNoShape">
                <a:avLst/>
              </a:prstTxWarp>
              <a:spAutoFit/>
            </a:bodyPr>
            <a:lstStyle/>
            <a:p>
              <a:pPr defTabSz="385763" eaLnBrk="0" fontAlgn="base" hangingPunct="0">
                <a:spcBef>
                  <a:spcPct val="0"/>
                </a:spcBef>
                <a:spcAft>
                  <a:spcPct val="0"/>
                </a:spcAft>
              </a:pPr>
              <a:r>
                <a:rPr lang="de-DE" altLang="de-DE" sz="825" dirty="0">
                  <a:solidFill>
                    <a:schemeClr val="tx1"/>
                  </a:solidFill>
                  <a:ea typeface="HGMaruGothicMPRO" panose="020F0600000000000000" pitchFamily="34" charset="-128"/>
                </a:rPr>
                <a:t>Goal and </a:t>
              </a:r>
              <a:r>
                <a:rPr lang="de-DE" altLang="de-DE" sz="825" dirty="0" err="1">
                  <a:solidFill>
                    <a:schemeClr val="tx1"/>
                  </a:solidFill>
                  <a:ea typeface="HGMaruGothicMPRO" panose="020F0600000000000000" pitchFamily="34" charset="-128"/>
                </a:rPr>
                <a:t>scope</a:t>
              </a:r>
              <a:endParaRPr lang="de-DE" altLang="de-DE" sz="825" dirty="0">
                <a:solidFill>
                  <a:schemeClr val="tx1"/>
                </a:solidFill>
                <a:ea typeface="HGMaruGothicMPRO" panose="020F0600000000000000" pitchFamily="34" charset="-128"/>
              </a:endParaRPr>
            </a:p>
          </p:txBody>
        </p:sp>
        <p:sp>
          <p:nvSpPr>
            <p:cNvPr id="25" name="Freeform 12">
              <a:extLst>
                <a:ext uri="{FF2B5EF4-FFF2-40B4-BE49-F238E27FC236}">
                  <a16:creationId xmlns:a16="http://schemas.microsoft.com/office/drawing/2014/main" id="{ACFC8954-5175-8BC2-20DF-EDBD16D43B56}"/>
                </a:ext>
              </a:extLst>
            </p:cNvPr>
            <p:cNvSpPr>
              <a:spLocks/>
            </p:cNvSpPr>
            <p:nvPr/>
          </p:nvSpPr>
          <p:spPr bwMode="auto">
            <a:xfrm>
              <a:off x="350" y="4436"/>
              <a:ext cx="1062" cy="279"/>
            </a:xfrm>
            <a:custGeom>
              <a:avLst/>
              <a:gdLst>
                <a:gd name="T0" fmla="*/ 0 w 5008"/>
                <a:gd name="T1" fmla="*/ 219 h 1312"/>
                <a:gd name="T2" fmla="*/ 219 w 5008"/>
                <a:gd name="T3" fmla="*/ 0 h 1312"/>
                <a:gd name="T4" fmla="*/ 219 w 5008"/>
                <a:gd name="T5" fmla="*/ 0 h 1312"/>
                <a:gd name="T6" fmla="*/ 219 w 5008"/>
                <a:gd name="T7" fmla="*/ 0 h 1312"/>
                <a:gd name="T8" fmla="*/ 4790 w 5008"/>
                <a:gd name="T9" fmla="*/ 0 h 1312"/>
                <a:gd name="T10" fmla="*/ 4790 w 5008"/>
                <a:gd name="T11" fmla="*/ 0 h 1312"/>
                <a:gd name="T12" fmla="*/ 5008 w 5008"/>
                <a:gd name="T13" fmla="*/ 219 h 1312"/>
                <a:gd name="T14" fmla="*/ 5008 w 5008"/>
                <a:gd name="T15" fmla="*/ 219 h 1312"/>
                <a:gd name="T16" fmla="*/ 5008 w 5008"/>
                <a:gd name="T17" fmla="*/ 219 h 1312"/>
                <a:gd name="T18" fmla="*/ 5008 w 5008"/>
                <a:gd name="T19" fmla="*/ 1094 h 1312"/>
                <a:gd name="T20" fmla="*/ 5008 w 5008"/>
                <a:gd name="T21" fmla="*/ 1094 h 1312"/>
                <a:gd name="T22" fmla="*/ 4790 w 5008"/>
                <a:gd name="T23" fmla="*/ 1312 h 1312"/>
                <a:gd name="T24" fmla="*/ 4790 w 5008"/>
                <a:gd name="T25" fmla="*/ 1312 h 1312"/>
                <a:gd name="T26" fmla="*/ 4790 w 5008"/>
                <a:gd name="T27" fmla="*/ 1312 h 1312"/>
                <a:gd name="T28" fmla="*/ 219 w 5008"/>
                <a:gd name="T29" fmla="*/ 1312 h 1312"/>
                <a:gd name="T30" fmla="*/ 219 w 5008"/>
                <a:gd name="T31" fmla="*/ 1312 h 1312"/>
                <a:gd name="T32" fmla="*/ 0 w 5008"/>
                <a:gd name="T33" fmla="*/ 1094 h 1312"/>
                <a:gd name="T34" fmla="*/ 0 w 5008"/>
                <a:gd name="T35" fmla="*/ 1094 h 1312"/>
                <a:gd name="T36" fmla="*/ 0 w 5008"/>
                <a:gd name="T37" fmla="*/ 219 h 1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08" h="1312">
                  <a:moveTo>
                    <a:pt x="0" y="219"/>
                  </a:moveTo>
                  <a:cubicBezTo>
                    <a:pt x="0" y="98"/>
                    <a:pt x="98" y="0"/>
                    <a:pt x="219" y="0"/>
                  </a:cubicBezTo>
                  <a:cubicBezTo>
                    <a:pt x="219" y="0"/>
                    <a:pt x="219" y="0"/>
                    <a:pt x="219" y="0"/>
                  </a:cubicBezTo>
                  <a:lnTo>
                    <a:pt x="219" y="0"/>
                  </a:lnTo>
                  <a:lnTo>
                    <a:pt x="4790" y="0"/>
                  </a:lnTo>
                  <a:lnTo>
                    <a:pt x="4790" y="0"/>
                  </a:lnTo>
                  <a:cubicBezTo>
                    <a:pt x="4911" y="0"/>
                    <a:pt x="5008" y="98"/>
                    <a:pt x="5008" y="219"/>
                  </a:cubicBezTo>
                  <a:cubicBezTo>
                    <a:pt x="5008" y="219"/>
                    <a:pt x="5008" y="219"/>
                    <a:pt x="5008" y="219"/>
                  </a:cubicBezTo>
                  <a:lnTo>
                    <a:pt x="5008" y="219"/>
                  </a:lnTo>
                  <a:lnTo>
                    <a:pt x="5008" y="1094"/>
                  </a:lnTo>
                  <a:lnTo>
                    <a:pt x="5008" y="1094"/>
                  </a:lnTo>
                  <a:cubicBezTo>
                    <a:pt x="5008" y="1215"/>
                    <a:pt x="4911" y="1312"/>
                    <a:pt x="4790" y="1312"/>
                  </a:cubicBezTo>
                  <a:cubicBezTo>
                    <a:pt x="4790" y="1312"/>
                    <a:pt x="4790" y="1312"/>
                    <a:pt x="4790" y="1312"/>
                  </a:cubicBezTo>
                  <a:lnTo>
                    <a:pt x="4790" y="1312"/>
                  </a:lnTo>
                  <a:lnTo>
                    <a:pt x="219" y="1312"/>
                  </a:lnTo>
                  <a:lnTo>
                    <a:pt x="219" y="1312"/>
                  </a:lnTo>
                  <a:cubicBezTo>
                    <a:pt x="98" y="1312"/>
                    <a:pt x="0" y="1215"/>
                    <a:pt x="0" y="1094"/>
                  </a:cubicBezTo>
                  <a:cubicBezTo>
                    <a:pt x="0" y="1094"/>
                    <a:pt x="0" y="1094"/>
                    <a:pt x="0" y="1094"/>
                  </a:cubicBezTo>
                  <a:lnTo>
                    <a:pt x="0" y="219"/>
                  </a:lnTo>
                  <a:close/>
                </a:path>
              </a:pathLst>
            </a:custGeom>
            <a:ln>
              <a:solidFill>
                <a:schemeClr val="accent1">
                  <a:lumMod val="75000"/>
                </a:schemeClr>
              </a:solidFill>
              <a:headEnd/>
              <a:tailEnd/>
            </a:ln>
          </p:spPr>
          <p:style>
            <a:lnRef idx="2">
              <a:schemeClr val="accent3"/>
            </a:lnRef>
            <a:fillRef idx="1">
              <a:schemeClr val="lt1"/>
            </a:fillRef>
            <a:effectRef idx="0">
              <a:schemeClr val="accent3"/>
            </a:effectRef>
            <a:fontRef idx="minor">
              <a:schemeClr val="dk1"/>
            </a:fontRef>
          </p:style>
          <p:txBody>
            <a:bodyPr vert="horz" wrap="square" lIns="38576" tIns="19289" rIns="38576" bIns="19289" numCol="1" anchor="t" anchorCtr="0" compatLnSpc="1">
              <a:prstTxWarp prst="textNoShape">
                <a:avLst/>
              </a:prstTxWarp>
            </a:bodyPr>
            <a:lstStyle/>
            <a:p>
              <a:endParaRPr lang="de-DE" sz="825">
                <a:solidFill>
                  <a:schemeClr val="tx1"/>
                </a:solidFill>
                <a:ea typeface="HGMaruGothicMPRO" panose="020F0600000000000000" pitchFamily="34" charset="-128"/>
              </a:endParaRPr>
            </a:p>
          </p:txBody>
        </p:sp>
        <p:sp>
          <p:nvSpPr>
            <p:cNvPr id="26" name="Freeform 13">
              <a:extLst>
                <a:ext uri="{FF2B5EF4-FFF2-40B4-BE49-F238E27FC236}">
                  <a16:creationId xmlns:a16="http://schemas.microsoft.com/office/drawing/2014/main" id="{25B5FB7E-74EF-63E7-18B5-6B3A857F8648}"/>
                </a:ext>
              </a:extLst>
            </p:cNvPr>
            <p:cNvSpPr>
              <a:spLocks noEditPoints="1"/>
            </p:cNvSpPr>
            <p:nvPr/>
          </p:nvSpPr>
          <p:spPr bwMode="auto">
            <a:xfrm>
              <a:off x="346" y="4433"/>
              <a:ext cx="1069" cy="285"/>
            </a:xfrm>
            <a:custGeom>
              <a:avLst/>
              <a:gdLst>
                <a:gd name="T0" fmla="*/ 1 w 1069"/>
                <a:gd name="T1" fmla="*/ 40 h 285"/>
                <a:gd name="T2" fmla="*/ 9 w 1069"/>
                <a:gd name="T3" fmla="*/ 22 h 285"/>
                <a:gd name="T4" fmla="*/ 23 w 1069"/>
                <a:gd name="T5" fmla="*/ 8 h 285"/>
                <a:gd name="T6" fmla="*/ 40 w 1069"/>
                <a:gd name="T7" fmla="*/ 1 h 285"/>
                <a:gd name="T8" fmla="*/ 1020 w 1069"/>
                <a:gd name="T9" fmla="*/ 0 h 285"/>
                <a:gd name="T10" fmla="*/ 1039 w 1069"/>
                <a:gd name="T11" fmla="*/ 4 h 285"/>
                <a:gd name="T12" fmla="*/ 1055 w 1069"/>
                <a:gd name="T13" fmla="*/ 15 h 285"/>
                <a:gd name="T14" fmla="*/ 1065 w 1069"/>
                <a:gd name="T15" fmla="*/ 31 h 285"/>
                <a:gd name="T16" fmla="*/ 1069 w 1069"/>
                <a:gd name="T17" fmla="*/ 50 h 285"/>
                <a:gd name="T18" fmla="*/ 1068 w 1069"/>
                <a:gd name="T19" fmla="*/ 246 h 285"/>
                <a:gd name="T20" fmla="*/ 1061 w 1069"/>
                <a:gd name="T21" fmla="*/ 264 h 285"/>
                <a:gd name="T22" fmla="*/ 1048 w 1069"/>
                <a:gd name="T23" fmla="*/ 277 h 285"/>
                <a:gd name="T24" fmla="*/ 1030 w 1069"/>
                <a:gd name="T25" fmla="*/ 284 h 285"/>
                <a:gd name="T26" fmla="*/ 50 w 1069"/>
                <a:gd name="T27" fmla="*/ 285 h 285"/>
                <a:gd name="T28" fmla="*/ 31 w 1069"/>
                <a:gd name="T29" fmla="*/ 281 h 285"/>
                <a:gd name="T30" fmla="*/ 15 w 1069"/>
                <a:gd name="T31" fmla="*/ 271 h 285"/>
                <a:gd name="T32" fmla="*/ 4 w 1069"/>
                <a:gd name="T33" fmla="*/ 255 h 285"/>
                <a:gd name="T34" fmla="*/ 0 w 1069"/>
                <a:gd name="T35" fmla="*/ 236 h 285"/>
                <a:gd name="T36" fmla="*/ 7 w 1069"/>
                <a:gd name="T37" fmla="*/ 236 h 285"/>
                <a:gd name="T38" fmla="*/ 8 w 1069"/>
                <a:gd name="T39" fmla="*/ 245 h 285"/>
                <a:gd name="T40" fmla="*/ 11 w 1069"/>
                <a:gd name="T41" fmla="*/ 253 h 285"/>
                <a:gd name="T42" fmla="*/ 15 w 1069"/>
                <a:gd name="T43" fmla="*/ 260 h 285"/>
                <a:gd name="T44" fmla="*/ 20 w 1069"/>
                <a:gd name="T45" fmla="*/ 266 h 285"/>
                <a:gd name="T46" fmla="*/ 27 w 1069"/>
                <a:gd name="T47" fmla="*/ 272 h 285"/>
                <a:gd name="T48" fmla="*/ 34 w 1069"/>
                <a:gd name="T49" fmla="*/ 275 h 285"/>
                <a:gd name="T50" fmla="*/ 42 w 1069"/>
                <a:gd name="T51" fmla="*/ 278 h 285"/>
                <a:gd name="T52" fmla="*/ 51 w 1069"/>
                <a:gd name="T53" fmla="*/ 279 h 285"/>
                <a:gd name="T54" fmla="*/ 1020 w 1069"/>
                <a:gd name="T55" fmla="*/ 279 h 285"/>
                <a:gd name="T56" fmla="*/ 1029 w 1069"/>
                <a:gd name="T57" fmla="*/ 278 h 285"/>
                <a:gd name="T58" fmla="*/ 1037 w 1069"/>
                <a:gd name="T59" fmla="*/ 275 h 285"/>
                <a:gd name="T60" fmla="*/ 1044 w 1069"/>
                <a:gd name="T61" fmla="*/ 271 h 285"/>
                <a:gd name="T62" fmla="*/ 1050 w 1069"/>
                <a:gd name="T63" fmla="*/ 266 h 285"/>
                <a:gd name="T64" fmla="*/ 1055 w 1069"/>
                <a:gd name="T65" fmla="*/ 259 h 285"/>
                <a:gd name="T66" fmla="*/ 1059 w 1069"/>
                <a:gd name="T67" fmla="*/ 252 h 285"/>
                <a:gd name="T68" fmla="*/ 1062 w 1069"/>
                <a:gd name="T69" fmla="*/ 244 h 285"/>
                <a:gd name="T70" fmla="*/ 1063 w 1069"/>
                <a:gd name="T71" fmla="*/ 235 h 285"/>
                <a:gd name="T72" fmla="*/ 1062 w 1069"/>
                <a:gd name="T73" fmla="*/ 50 h 285"/>
                <a:gd name="T74" fmla="*/ 1062 w 1069"/>
                <a:gd name="T75" fmla="*/ 41 h 285"/>
                <a:gd name="T76" fmla="*/ 1059 w 1069"/>
                <a:gd name="T77" fmla="*/ 33 h 285"/>
                <a:gd name="T78" fmla="*/ 1055 w 1069"/>
                <a:gd name="T79" fmla="*/ 26 h 285"/>
                <a:gd name="T80" fmla="*/ 1050 w 1069"/>
                <a:gd name="T81" fmla="*/ 19 h 285"/>
                <a:gd name="T82" fmla="*/ 1043 w 1069"/>
                <a:gd name="T83" fmla="*/ 14 h 285"/>
                <a:gd name="T84" fmla="*/ 1036 w 1069"/>
                <a:gd name="T85" fmla="*/ 10 h 285"/>
                <a:gd name="T86" fmla="*/ 1028 w 1069"/>
                <a:gd name="T87" fmla="*/ 8 h 285"/>
                <a:gd name="T88" fmla="*/ 1019 w 1069"/>
                <a:gd name="T89" fmla="*/ 7 h 285"/>
                <a:gd name="T90" fmla="*/ 50 w 1069"/>
                <a:gd name="T91" fmla="*/ 7 h 285"/>
                <a:gd name="T92" fmla="*/ 41 w 1069"/>
                <a:gd name="T93" fmla="*/ 8 h 285"/>
                <a:gd name="T94" fmla="*/ 33 w 1069"/>
                <a:gd name="T95" fmla="*/ 10 h 285"/>
                <a:gd name="T96" fmla="*/ 26 w 1069"/>
                <a:gd name="T97" fmla="*/ 14 h 285"/>
                <a:gd name="T98" fmla="*/ 20 w 1069"/>
                <a:gd name="T99" fmla="*/ 20 h 285"/>
                <a:gd name="T100" fmla="*/ 14 w 1069"/>
                <a:gd name="T101" fmla="*/ 26 h 285"/>
                <a:gd name="T102" fmla="*/ 10 w 1069"/>
                <a:gd name="T103" fmla="*/ 34 h 285"/>
                <a:gd name="T104" fmla="*/ 8 w 1069"/>
                <a:gd name="T105" fmla="*/ 42 h 285"/>
                <a:gd name="T106" fmla="*/ 7 w 1069"/>
                <a:gd name="T107" fmla="*/ 50 h 285"/>
                <a:gd name="T108" fmla="*/ 7 w 1069"/>
                <a:gd name="T109" fmla="*/ 236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9" h="285">
                  <a:moveTo>
                    <a:pt x="0" y="50"/>
                  </a:moveTo>
                  <a:lnTo>
                    <a:pt x="1" y="40"/>
                  </a:lnTo>
                  <a:lnTo>
                    <a:pt x="4" y="31"/>
                  </a:lnTo>
                  <a:lnTo>
                    <a:pt x="9" y="22"/>
                  </a:lnTo>
                  <a:lnTo>
                    <a:pt x="15" y="15"/>
                  </a:lnTo>
                  <a:lnTo>
                    <a:pt x="23" y="8"/>
                  </a:lnTo>
                  <a:lnTo>
                    <a:pt x="31" y="4"/>
                  </a:lnTo>
                  <a:lnTo>
                    <a:pt x="40" y="1"/>
                  </a:lnTo>
                  <a:lnTo>
                    <a:pt x="50" y="0"/>
                  </a:lnTo>
                  <a:lnTo>
                    <a:pt x="1020" y="0"/>
                  </a:lnTo>
                  <a:lnTo>
                    <a:pt x="1030" y="1"/>
                  </a:lnTo>
                  <a:lnTo>
                    <a:pt x="1039" y="4"/>
                  </a:lnTo>
                  <a:lnTo>
                    <a:pt x="1048" y="8"/>
                  </a:lnTo>
                  <a:lnTo>
                    <a:pt x="1055" y="15"/>
                  </a:lnTo>
                  <a:lnTo>
                    <a:pt x="1061" y="22"/>
                  </a:lnTo>
                  <a:lnTo>
                    <a:pt x="1065" y="31"/>
                  </a:lnTo>
                  <a:lnTo>
                    <a:pt x="1068" y="40"/>
                  </a:lnTo>
                  <a:lnTo>
                    <a:pt x="1069" y="50"/>
                  </a:lnTo>
                  <a:lnTo>
                    <a:pt x="1069" y="236"/>
                  </a:lnTo>
                  <a:lnTo>
                    <a:pt x="1068" y="246"/>
                  </a:lnTo>
                  <a:lnTo>
                    <a:pt x="1065" y="255"/>
                  </a:lnTo>
                  <a:lnTo>
                    <a:pt x="1061" y="264"/>
                  </a:lnTo>
                  <a:lnTo>
                    <a:pt x="1055" y="271"/>
                  </a:lnTo>
                  <a:lnTo>
                    <a:pt x="1048" y="277"/>
                  </a:lnTo>
                  <a:lnTo>
                    <a:pt x="1039" y="281"/>
                  </a:lnTo>
                  <a:lnTo>
                    <a:pt x="1030" y="284"/>
                  </a:lnTo>
                  <a:lnTo>
                    <a:pt x="1020" y="285"/>
                  </a:lnTo>
                  <a:lnTo>
                    <a:pt x="50" y="285"/>
                  </a:lnTo>
                  <a:lnTo>
                    <a:pt x="40" y="284"/>
                  </a:lnTo>
                  <a:lnTo>
                    <a:pt x="31" y="281"/>
                  </a:lnTo>
                  <a:lnTo>
                    <a:pt x="23" y="277"/>
                  </a:lnTo>
                  <a:lnTo>
                    <a:pt x="15" y="271"/>
                  </a:lnTo>
                  <a:lnTo>
                    <a:pt x="9" y="264"/>
                  </a:lnTo>
                  <a:lnTo>
                    <a:pt x="4" y="255"/>
                  </a:lnTo>
                  <a:lnTo>
                    <a:pt x="1" y="246"/>
                  </a:lnTo>
                  <a:lnTo>
                    <a:pt x="0" y="236"/>
                  </a:lnTo>
                  <a:lnTo>
                    <a:pt x="0" y="50"/>
                  </a:lnTo>
                  <a:close/>
                  <a:moveTo>
                    <a:pt x="7" y="236"/>
                  </a:moveTo>
                  <a:lnTo>
                    <a:pt x="7" y="235"/>
                  </a:lnTo>
                  <a:lnTo>
                    <a:pt x="8" y="245"/>
                  </a:lnTo>
                  <a:lnTo>
                    <a:pt x="8" y="244"/>
                  </a:lnTo>
                  <a:lnTo>
                    <a:pt x="11" y="253"/>
                  </a:lnTo>
                  <a:lnTo>
                    <a:pt x="10" y="252"/>
                  </a:lnTo>
                  <a:lnTo>
                    <a:pt x="15" y="260"/>
                  </a:lnTo>
                  <a:lnTo>
                    <a:pt x="14" y="259"/>
                  </a:lnTo>
                  <a:lnTo>
                    <a:pt x="20" y="266"/>
                  </a:lnTo>
                  <a:lnTo>
                    <a:pt x="20" y="266"/>
                  </a:lnTo>
                  <a:lnTo>
                    <a:pt x="27" y="272"/>
                  </a:lnTo>
                  <a:lnTo>
                    <a:pt x="26" y="271"/>
                  </a:lnTo>
                  <a:lnTo>
                    <a:pt x="34" y="275"/>
                  </a:lnTo>
                  <a:lnTo>
                    <a:pt x="33" y="275"/>
                  </a:lnTo>
                  <a:lnTo>
                    <a:pt x="42" y="278"/>
                  </a:lnTo>
                  <a:lnTo>
                    <a:pt x="41" y="278"/>
                  </a:lnTo>
                  <a:lnTo>
                    <a:pt x="51" y="279"/>
                  </a:lnTo>
                  <a:lnTo>
                    <a:pt x="50" y="279"/>
                  </a:lnTo>
                  <a:lnTo>
                    <a:pt x="1020" y="279"/>
                  </a:lnTo>
                  <a:lnTo>
                    <a:pt x="1019" y="279"/>
                  </a:lnTo>
                  <a:lnTo>
                    <a:pt x="1029" y="278"/>
                  </a:lnTo>
                  <a:lnTo>
                    <a:pt x="1028" y="278"/>
                  </a:lnTo>
                  <a:lnTo>
                    <a:pt x="1037" y="275"/>
                  </a:lnTo>
                  <a:lnTo>
                    <a:pt x="1036" y="275"/>
                  </a:lnTo>
                  <a:lnTo>
                    <a:pt x="1044" y="271"/>
                  </a:lnTo>
                  <a:lnTo>
                    <a:pt x="1043" y="272"/>
                  </a:lnTo>
                  <a:lnTo>
                    <a:pt x="1050" y="266"/>
                  </a:lnTo>
                  <a:lnTo>
                    <a:pt x="1050" y="266"/>
                  </a:lnTo>
                  <a:lnTo>
                    <a:pt x="1055" y="259"/>
                  </a:lnTo>
                  <a:lnTo>
                    <a:pt x="1055" y="260"/>
                  </a:lnTo>
                  <a:lnTo>
                    <a:pt x="1059" y="252"/>
                  </a:lnTo>
                  <a:lnTo>
                    <a:pt x="1059" y="253"/>
                  </a:lnTo>
                  <a:lnTo>
                    <a:pt x="1062" y="244"/>
                  </a:lnTo>
                  <a:lnTo>
                    <a:pt x="1062" y="245"/>
                  </a:lnTo>
                  <a:lnTo>
                    <a:pt x="1063" y="235"/>
                  </a:lnTo>
                  <a:lnTo>
                    <a:pt x="1062" y="236"/>
                  </a:lnTo>
                  <a:lnTo>
                    <a:pt x="1062" y="50"/>
                  </a:lnTo>
                  <a:lnTo>
                    <a:pt x="1063" y="50"/>
                  </a:lnTo>
                  <a:lnTo>
                    <a:pt x="1062" y="41"/>
                  </a:lnTo>
                  <a:lnTo>
                    <a:pt x="1062" y="42"/>
                  </a:lnTo>
                  <a:lnTo>
                    <a:pt x="1059" y="33"/>
                  </a:lnTo>
                  <a:lnTo>
                    <a:pt x="1059" y="34"/>
                  </a:lnTo>
                  <a:lnTo>
                    <a:pt x="1055" y="26"/>
                  </a:lnTo>
                  <a:lnTo>
                    <a:pt x="1055" y="26"/>
                  </a:lnTo>
                  <a:lnTo>
                    <a:pt x="1050" y="19"/>
                  </a:lnTo>
                  <a:lnTo>
                    <a:pt x="1050" y="20"/>
                  </a:lnTo>
                  <a:lnTo>
                    <a:pt x="1043" y="14"/>
                  </a:lnTo>
                  <a:lnTo>
                    <a:pt x="1044" y="14"/>
                  </a:lnTo>
                  <a:lnTo>
                    <a:pt x="1036" y="10"/>
                  </a:lnTo>
                  <a:lnTo>
                    <a:pt x="1037" y="10"/>
                  </a:lnTo>
                  <a:lnTo>
                    <a:pt x="1028" y="8"/>
                  </a:lnTo>
                  <a:lnTo>
                    <a:pt x="1029" y="8"/>
                  </a:lnTo>
                  <a:lnTo>
                    <a:pt x="1019" y="7"/>
                  </a:lnTo>
                  <a:lnTo>
                    <a:pt x="1020" y="7"/>
                  </a:lnTo>
                  <a:lnTo>
                    <a:pt x="50" y="7"/>
                  </a:lnTo>
                  <a:lnTo>
                    <a:pt x="51" y="7"/>
                  </a:lnTo>
                  <a:lnTo>
                    <a:pt x="41" y="8"/>
                  </a:lnTo>
                  <a:lnTo>
                    <a:pt x="42" y="8"/>
                  </a:lnTo>
                  <a:lnTo>
                    <a:pt x="33" y="10"/>
                  </a:lnTo>
                  <a:lnTo>
                    <a:pt x="34" y="10"/>
                  </a:lnTo>
                  <a:lnTo>
                    <a:pt x="26" y="14"/>
                  </a:lnTo>
                  <a:lnTo>
                    <a:pt x="27" y="14"/>
                  </a:lnTo>
                  <a:lnTo>
                    <a:pt x="20" y="20"/>
                  </a:lnTo>
                  <a:lnTo>
                    <a:pt x="20" y="19"/>
                  </a:lnTo>
                  <a:lnTo>
                    <a:pt x="14" y="26"/>
                  </a:lnTo>
                  <a:lnTo>
                    <a:pt x="15" y="26"/>
                  </a:lnTo>
                  <a:lnTo>
                    <a:pt x="10" y="34"/>
                  </a:lnTo>
                  <a:lnTo>
                    <a:pt x="11" y="33"/>
                  </a:lnTo>
                  <a:lnTo>
                    <a:pt x="8" y="42"/>
                  </a:lnTo>
                  <a:lnTo>
                    <a:pt x="8" y="41"/>
                  </a:lnTo>
                  <a:lnTo>
                    <a:pt x="7" y="50"/>
                  </a:lnTo>
                  <a:lnTo>
                    <a:pt x="7" y="50"/>
                  </a:lnTo>
                  <a:lnTo>
                    <a:pt x="7" y="236"/>
                  </a:lnTo>
                  <a:close/>
                </a:path>
              </a:pathLst>
            </a:custGeom>
            <a:ln>
              <a:solidFill>
                <a:schemeClr val="accent1">
                  <a:lumMod val="75000"/>
                </a:schemeClr>
              </a:solidFill>
              <a:headEnd/>
              <a:tailEnd/>
            </a:ln>
          </p:spPr>
          <p:style>
            <a:lnRef idx="2">
              <a:schemeClr val="accent3"/>
            </a:lnRef>
            <a:fillRef idx="1">
              <a:schemeClr val="lt1"/>
            </a:fillRef>
            <a:effectRef idx="0">
              <a:schemeClr val="accent3"/>
            </a:effectRef>
            <a:fontRef idx="minor">
              <a:schemeClr val="dk1"/>
            </a:fontRef>
          </p:style>
          <p:txBody>
            <a:bodyPr vert="horz" wrap="square" lIns="38576" tIns="19289" rIns="38576" bIns="19289" numCol="1" anchor="t" anchorCtr="0" compatLnSpc="1">
              <a:prstTxWarp prst="textNoShape">
                <a:avLst/>
              </a:prstTxWarp>
            </a:bodyPr>
            <a:lstStyle/>
            <a:p>
              <a:endParaRPr lang="de-DE" sz="825">
                <a:solidFill>
                  <a:schemeClr val="tx1"/>
                </a:solidFill>
                <a:ea typeface="HGMaruGothicMPRO" panose="020F0600000000000000" pitchFamily="34" charset="-128"/>
              </a:endParaRPr>
            </a:p>
          </p:txBody>
        </p:sp>
        <p:sp>
          <p:nvSpPr>
            <p:cNvPr id="32" name="Rectangle 14">
              <a:extLst>
                <a:ext uri="{FF2B5EF4-FFF2-40B4-BE49-F238E27FC236}">
                  <a16:creationId xmlns:a16="http://schemas.microsoft.com/office/drawing/2014/main" id="{0BE1C616-7616-B648-E7B0-BEEB2AB50D28}"/>
                </a:ext>
              </a:extLst>
            </p:cNvPr>
            <p:cNvSpPr>
              <a:spLocks noChangeArrowheads="1"/>
            </p:cNvSpPr>
            <p:nvPr/>
          </p:nvSpPr>
          <p:spPr bwMode="auto">
            <a:xfrm>
              <a:off x="409" y="4503"/>
              <a:ext cx="791" cy="119"/>
            </a:xfrm>
            <a:prstGeom prst="rect">
              <a:avLst/>
            </a:prstGeom>
            <a:ln>
              <a:noFill/>
            </a:ln>
          </p:spPr>
          <p:style>
            <a:lnRef idx="2">
              <a:schemeClr val="accent3"/>
            </a:lnRef>
            <a:fillRef idx="1">
              <a:schemeClr val="lt1"/>
            </a:fillRef>
            <a:effectRef idx="0">
              <a:schemeClr val="accent3"/>
            </a:effectRef>
            <a:fontRef idx="minor">
              <a:schemeClr val="dk1"/>
            </a:fontRef>
          </p:style>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385763"/>
              <a:r>
                <a:rPr lang="de-DE" altLang="de-DE" sz="825" dirty="0">
                  <a:latin typeface="+mn-lt"/>
                  <a:ea typeface="HGMaruGothicMPRO" panose="020F0600000000000000" pitchFamily="34" charset="-128"/>
                </a:rPr>
                <a:t>Life Cycle </a:t>
              </a:r>
              <a:r>
                <a:rPr lang="de-DE" altLang="de-DE" sz="825" dirty="0" err="1">
                  <a:latin typeface="+mn-lt"/>
                  <a:ea typeface="HGMaruGothicMPRO" panose="020F0600000000000000" pitchFamily="34" charset="-128"/>
                </a:rPr>
                <a:t>Inventory</a:t>
              </a:r>
              <a:endParaRPr lang="de-DE" altLang="de-DE" sz="825" dirty="0">
                <a:latin typeface="+mn-lt"/>
                <a:ea typeface="HGMaruGothicMPRO" panose="020F0600000000000000" pitchFamily="34" charset="-128"/>
              </a:endParaRPr>
            </a:p>
          </p:txBody>
        </p:sp>
        <p:sp>
          <p:nvSpPr>
            <p:cNvPr id="33" name="Freeform 15">
              <a:extLst>
                <a:ext uri="{FF2B5EF4-FFF2-40B4-BE49-F238E27FC236}">
                  <a16:creationId xmlns:a16="http://schemas.microsoft.com/office/drawing/2014/main" id="{5DE802D8-9897-3F86-8CE6-99644AC0B54A}"/>
                </a:ext>
              </a:extLst>
            </p:cNvPr>
            <p:cNvSpPr>
              <a:spLocks/>
            </p:cNvSpPr>
            <p:nvPr/>
          </p:nvSpPr>
          <p:spPr bwMode="auto">
            <a:xfrm>
              <a:off x="336" y="4963"/>
              <a:ext cx="1066" cy="272"/>
            </a:xfrm>
            <a:custGeom>
              <a:avLst/>
              <a:gdLst>
                <a:gd name="T0" fmla="*/ 0 w 5024"/>
                <a:gd name="T1" fmla="*/ 214 h 1280"/>
                <a:gd name="T2" fmla="*/ 214 w 5024"/>
                <a:gd name="T3" fmla="*/ 0 h 1280"/>
                <a:gd name="T4" fmla="*/ 214 w 5024"/>
                <a:gd name="T5" fmla="*/ 0 h 1280"/>
                <a:gd name="T6" fmla="*/ 214 w 5024"/>
                <a:gd name="T7" fmla="*/ 0 h 1280"/>
                <a:gd name="T8" fmla="*/ 4811 w 5024"/>
                <a:gd name="T9" fmla="*/ 0 h 1280"/>
                <a:gd name="T10" fmla="*/ 4811 w 5024"/>
                <a:gd name="T11" fmla="*/ 0 h 1280"/>
                <a:gd name="T12" fmla="*/ 5024 w 5024"/>
                <a:gd name="T13" fmla="*/ 214 h 1280"/>
                <a:gd name="T14" fmla="*/ 5024 w 5024"/>
                <a:gd name="T15" fmla="*/ 214 h 1280"/>
                <a:gd name="T16" fmla="*/ 5024 w 5024"/>
                <a:gd name="T17" fmla="*/ 214 h 1280"/>
                <a:gd name="T18" fmla="*/ 5024 w 5024"/>
                <a:gd name="T19" fmla="*/ 1067 h 1280"/>
                <a:gd name="T20" fmla="*/ 5024 w 5024"/>
                <a:gd name="T21" fmla="*/ 1067 h 1280"/>
                <a:gd name="T22" fmla="*/ 4811 w 5024"/>
                <a:gd name="T23" fmla="*/ 1280 h 1280"/>
                <a:gd name="T24" fmla="*/ 4811 w 5024"/>
                <a:gd name="T25" fmla="*/ 1280 h 1280"/>
                <a:gd name="T26" fmla="*/ 4811 w 5024"/>
                <a:gd name="T27" fmla="*/ 1280 h 1280"/>
                <a:gd name="T28" fmla="*/ 214 w 5024"/>
                <a:gd name="T29" fmla="*/ 1280 h 1280"/>
                <a:gd name="T30" fmla="*/ 214 w 5024"/>
                <a:gd name="T31" fmla="*/ 1280 h 1280"/>
                <a:gd name="T32" fmla="*/ 0 w 5024"/>
                <a:gd name="T33" fmla="*/ 1067 h 1280"/>
                <a:gd name="T34" fmla="*/ 0 w 5024"/>
                <a:gd name="T35" fmla="*/ 1067 h 1280"/>
                <a:gd name="T36" fmla="*/ 0 w 5024"/>
                <a:gd name="T37" fmla="*/ 214 h 1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24" h="1280">
                  <a:moveTo>
                    <a:pt x="0" y="214"/>
                  </a:moveTo>
                  <a:cubicBezTo>
                    <a:pt x="0" y="96"/>
                    <a:pt x="96" y="0"/>
                    <a:pt x="214" y="0"/>
                  </a:cubicBezTo>
                  <a:cubicBezTo>
                    <a:pt x="214" y="0"/>
                    <a:pt x="214" y="0"/>
                    <a:pt x="214" y="0"/>
                  </a:cubicBezTo>
                  <a:lnTo>
                    <a:pt x="214" y="0"/>
                  </a:lnTo>
                  <a:lnTo>
                    <a:pt x="4811" y="0"/>
                  </a:lnTo>
                  <a:lnTo>
                    <a:pt x="4811" y="0"/>
                  </a:lnTo>
                  <a:cubicBezTo>
                    <a:pt x="4929" y="0"/>
                    <a:pt x="5024" y="96"/>
                    <a:pt x="5024" y="214"/>
                  </a:cubicBezTo>
                  <a:cubicBezTo>
                    <a:pt x="5024" y="214"/>
                    <a:pt x="5024" y="214"/>
                    <a:pt x="5024" y="214"/>
                  </a:cubicBezTo>
                  <a:lnTo>
                    <a:pt x="5024" y="214"/>
                  </a:lnTo>
                  <a:lnTo>
                    <a:pt x="5024" y="1067"/>
                  </a:lnTo>
                  <a:lnTo>
                    <a:pt x="5024" y="1067"/>
                  </a:lnTo>
                  <a:cubicBezTo>
                    <a:pt x="5024" y="1185"/>
                    <a:pt x="4929" y="1280"/>
                    <a:pt x="4811" y="1280"/>
                  </a:cubicBezTo>
                  <a:cubicBezTo>
                    <a:pt x="4811" y="1280"/>
                    <a:pt x="4811" y="1280"/>
                    <a:pt x="4811" y="1280"/>
                  </a:cubicBezTo>
                  <a:lnTo>
                    <a:pt x="4811" y="1280"/>
                  </a:lnTo>
                  <a:lnTo>
                    <a:pt x="214" y="1280"/>
                  </a:lnTo>
                  <a:lnTo>
                    <a:pt x="214" y="1280"/>
                  </a:lnTo>
                  <a:cubicBezTo>
                    <a:pt x="96" y="1280"/>
                    <a:pt x="0" y="1185"/>
                    <a:pt x="0" y="1067"/>
                  </a:cubicBezTo>
                  <a:cubicBezTo>
                    <a:pt x="0" y="1067"/>
                    <a:pt x="0" y="1067"/>
                    <a:pt x="0" y="1067"/>
                  </a:cubicBezTo>
                  <a:lnTo>
                    <a:pt x="0" y="214"/>
                  </a:lnTo>
                  <a:close/>
                </a:path>
              </a:pathLst>
            </a:custGeom>
            <a:ln>
              <a:solidFill>
                <a:schemeClr val="accent1">
                  <a:lumMod val="75000"/>
                </a:schemeClr>
              </a:solidFill>
              <a:headEnd/>
              <a:tailEnd/>
            </a:ln>
          </p:spPr>
          <p:style>
            <a:lnRef idx="2">
              <a:schemeClr val="accent3"/>
            </a:lnRef>
            <a:fillRef idx="1">
              <a:schemeClr val="lt1"/>
            </a:fillRef>
            <a:effectRef idx="0">
              <a:schemeClr val="accent3"/>
            </a:effectRef>
            <a:fontRef idx="minor">
              <a:schemeClr val="dk1"/>
            </a:fontRef>
          </p:style>
          <p:txBody>
            <a:bodyPr vert="horz" wrap="square" lIns="38576" tIns="19289" rIns="38576" bIns="19289" numCol="1" anchor="t" anchorCtr="0" compatLnSpc="1">
              <a:prstTxWarp prst="textNoShape">
                <a:avLst/>
              </a:prstTxWarp>
            </a:bodyPr>
            <a:lstStyle/>
            <a:p>
              <a:endParaRPr lang="de-DE" sz="825">
                <a:solidFill>
                  <a:schemeClr val="tx1"/>
                </a:solidFill>
                <a:ea typeface="HGMaruGothicMPRO" panose="020F0600000000000000" pitchFamily="34" charset="-128"/>
              </a:endParaRPr>
            </a:p>
          </p:txBody>
        </p:sp>
        <p:sp>
          <p:nvSpPr>
            <p:cNvPr id="34" name="Freeform 16">
              <a:extLst>
                <a:ext uri="{FF2B5EF4-FFF2-40B4-BE49-F238E27FC236}">
                  <a16:creationId xmlns:a16="http://schemas.microsoft.com/office/drawing/2014/main" id="{12DDA197-010A-77BC-2B2A-6BFFDA0263B1}"/>
                </a:ext>
              </a:extLst>
            </p:cNvPr>
            <p:cNvSpPr>
              <a:spLocks noEditPoints="1"/>
            </p:cNvSpPr>
            <p:nvPr/>
          </p:nvSpPr>
          <p:spPr bwMode="auto">
            <a:xfrm>
              <a:off x="333" y="4959"/>
              <a:ext cx="1072" cy="279"/>
            </a:xfrm>
            <a:custGeom>
              <a:avLst/>
              <a:gdLst>
                <a:gd name="T0" fmla="*/ 1 w 1072"/>
                <a:gd name="T1" fmla="*/ 40 h 279"/>
                <a:gd name="T2" fmla="*/ 8 w 1072"/>
                <a:gd name="T3" fmla="*/ 22 h 279"/>
                <a:gd name="T4" fmla="*/ 21 w 1072"/>
                <a:gd name="T5" fmla="*/ 9 h 279"/>
                <a:gd name="T6" fmla="*/ 39 w 1072"/>
                <a:gd name="T7" fmla="*/ 2 h 279"/>
                <a:gd name="T8" fmla="*/ 1024 w 1072"/>
                <a:gd name="T9" fmla="*/ 0 h 279"/>
                <a:gd name="T10" fmla="*/ 1043 w 1072"/>
                <a:gd name="T11" fmla="*/ 5 h 279"/>
                <a:gd name="T12" fmla="*/ 1058 w 1072"/>
                <a:gd name="T13" fmla="*/ 15 h 279"/>
                <a:gd name="T14" fmla="*/ 1068 w 1072"/>
                <a:gd name="T15" fmla="*/ 30 h 279"/>
                <a:gd name="T16" fmla="*/ 1072 w 1072"/>
                <a:gd name="T17" fmla="*/ 49 h 279"/>
                <a:gd name="T18" fmla="*/ 1071 w 1072"/>
                <a:gd name="T19" fmla="*/ 240 h 279"/>
                <a:gd name="T20" fmla="*/ 1064 w 1072"/>
                <a:gd name="T21" fmla="*/ 258 h 279"/>
                <a:gd name="T22" fmla="*/ 1051 w 1072"/>
                <a:gd name="T23" fmla="*/ 271 h 279"/>
                <a:gd name="T24" fmla="*/ 1033 w 1072"/>
                <a:gd name="T25" fmla="*/ 278 h 279"/>
                <a:gd name="T26" fmla="*/ 48 w 1072"/>
                <a:gd name="T27" fmla="*/ 279 h 279"/>
                <a:gd name="T28" fmla="*/ 30 w 1072"/>
                <a:gd name="T29" fmla="*/ 275 h 279"/>
                <a:gd name="T30" fmla="*/ 14 w 1072"/>
                <a:gd name="T31" fmla="*/ 265 h 279"/>
                <a:gd name="T32" fmla="*/ 4 w 1072"/>
                <a:gd name="T33" fmla="*/ 250 h 279"/>
                <a:gd name="T34" fmla="*/ 0 w 1072"/>
                <a:gd name="T35" fmla="*/ 231 h 279"/>
                <a:gd name="T36" fmla="*/ 6 w 1072"/>
                <a:gd name="T37" fmla="*/ 230 h 279"/>
                <a:gd name="T38" fmla="*/ 7 w 1072"/>
                <a:gd name="T39" fmla="*/ 239 h 279"/>
                <a:gd name="T40" fmla="*/ 10 w 1072"/>
                <a:gd name="T41" fmla="*/ 247 h 279"/>
                <a:gd name="T42" fmla="*/ 14 w 1072"/>
                <a:gd name="T43" fmla="*/ 254 h 279"/>
                <a:gd name="T44" fmla="*/ 19 w 1072"/>
                <a:gd name="T45" fmla="*/ 260 h 279"/>
                <a:gd name="T46" fmla="*/ 25 w 1072"/>
                <a:gd name="T47" fmla="*/ 265 h 279"/>
                <a:gd name="T48" fmla="*/ 33 w 1072"/>
                <a:gd name="T49" fmla="*/ 269 h 279"/>
                <a:gd name="T50" fmla="*/ 40 w 1072"/>
                <a:gd name="T51" fmla="*/ 272 h 279"/>
                <a:gd name="T52" fmla="*/ 49 w 1072"/>
                <a:gd name="T53" fmla="*/ 272 h 279"/>
                <a:gd name="T54" fmla="*/ 1023 w 1072"/>
                <a:gd name="T55" fmla="*/ 272 h 279"/>
                <a:gd name="T56" fmla="*/ 1032 w 1072"/>
                <a:gd name="T57" fmla="*/ 272 h 279"/>
                <a:gd name="T58" fmla="*/ 1040 w 1072"/>
                <a:gd name="T59" fmla="*/ 269 h 279"/>
                <a:gd name="T60" fmla="*/ 1047 w 1072"/>
                <a:gd name="T61" fmla="*/ 265 h 279"/>
                <a:gd name="T62" fmla="*/ 1053 w 1072"/>
                <a:gd name="T63" fmla="*/ 260 h 279"/>
                <a:gd name="T64" fmla="*/ 1058 w 1072"/>
                <a:gd name="T65" fmla="*/ 254 h 279"/>
                <a:gd name="T66" fmla="*/ 1062 w 1072"/>
                <a:gd name="T67" fmla="*/ 247 h 279"/>
                <a:gd name="T68" fmla="*/ 1065 w 1072"/>
                <a:gd name="T69" fmla="*/ 239 h 279"/>
                <a:gd name="T70" fmla="*/ 1065 w 1072"/>
                <a:gd name="T71" fmla="*/ 230 h 279"/>
                <a:gd name="T72" fmla="*/ 1065 w 1072"/>
                <a:gd name="T73" fmla="*/ 49 h 279"/>
                <a:gd name="T74" fmla="*/ 1065 w 1072"/>
                <a:gd name="T75" fmla="*/ 41 h 279"/>
                <a:gd name="T76" fmla="*/ 1062 w 1072"/>
                <a:gd name="T77" fmla="*/ 33 h 279"/>
                <a:gd name="T78" fmla="*/ 1058 w 1072"/>
                <a:gd name="T79" fmla="*/ 26 h 279"/>
                <a:gd name="T80" fmla="*/ 1053 w 1072"/>
                <a:gd name="T81" fmla="*/ 20 h 279"/>
                <a:gd name="T82" fmla="*/ 1047 w 1072"/>
                <a:gd name="T83" fmla="*/ 15 h 279"/>
                <a:gd name="T84" fmla="*/ 1040 w 1072"/>
                <a:gd name="T85" fmla="*/ 10 h 279"/>
                <a:gd name="T86" fmla="*/ 1032 w 1072"/>
                <a:gd name="T87" fmla="*/ 8 h 279"/>
                <a:gd name="T88" fmla="*/ 1023 w 1072"/>
                <a:gd name="T89" fmla="*/ 7 h 279"/>
                <a:gd name="T90" fmla="*/ 48 w 1072"/>
                <a:gd name="T91" fmla="*/ 7 h 279"/>
                <a:gd name="T92" fmla="*/ 40 w 1072"/>
                <a:gd name="T93" fmla="*/ 8 h 279"/>
                <a:gd name="T94" fmla="*/ 32 w 1072"/>
                <a:gd name="T95" fmla="*/ 11 h 279"/>
                <a:gd name="T96" fmla="*/ 25 w 1072"/>
                <a:gd name="T97" fmla="*/ 15 h 279"/>
                <a:gd name="T98" fmla="*/ 19 w 1072"/>
                <a:gd name="T99" fmla="*/ 20 h 279"/>
                <a:gd name="T100" fmla="*/ 14 w 1072"/>
                <a:gd name="T101" fmla="*/ 26 h 279"/>
                <a:gd name="T102" fmla="*/ 10 w 1072"/>
                <a:gd name="T103" fmla="*/ 33 h 279"/>
                <a:gd name="T104" fmla="*/ 7 w 1072"/>
                <a:gd name="T105" fmla="*/ 41 h 279"/>
                <a:gd name="T106" fmla="*/ 6 w 1072"/>
                <a:gd name="T107" fmla="*/ 50 h 279"/>
                <a:gd name="T108" fmla="*/ 6 w 1072"/>
                <a:gd name="T109" fmla="*/ 23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72" h="279">
                  <a:moveTo>
                    <a:pt x="0" y="49"/>
                  </a:moveTo>
                  <a:lnTo>
                    <a:pt x="1" y="40"/>
                  </a:lnTo>
                  <a:lnTo>
                    <a:pt x="4" y="30"/>
                  </a:lnTo>
                  <a:lnTo>
                    <a:pt x="8" y="22"/>
                  </a:lnTo>
                  <a:lnTo>
                    <a:pt x="14" y="15"/>
                  </a:lnTo>
                  <a:lnTo>
                    <a:pt x="21" y="9"/>
                  </a:lnTo>
                  <a:lnTo>
                    <a:pt x="30" y="5"/>
                  </a:lnTo>
                  <a:lnTo>
                    <a:pt x="39" y="2"/>
                  </a:lnTo>
                  <a:lnTo>
                    <a:pt x="48" y="0"/>
                  </a:lnTo>
                  <a:lnTo>
                    <a:pt x="1024" y="0"/>
                  </a:lnTo>
                  <a:lnTo>
                    <a:pt x="1033" y="2"/>
                  </a:lnTo>
                  <a:lnTo>
                    <a:pt x="1043" y="5"/>
                  </a:lnTo>
                  <a:lnTo>
                    <a:pt x="1051" y="9"/>
                  </a:lnTo>
                  <a:lnTo>
                    <a:pt x="1058" y="15"/>
                  </a:lnTo>
                  <a:lnTo>
                    <a:pt x="1064" y="22"/>
                  </a:lnTo>
                  <a:lnTo>
                    <a:pt x="1068" y="30"/>
                  </a:lnTo>
                  <a:lnTo>
                    <a:pt x="1071" y="40"/>
                  </a:lnTo>
                  <a:lnTo>
                    <a:pt x="1072" y="49"/>
                  </a:lnTo>
                  <a:lnTo>
                    <a:pt x="1072" y="231"/>
                  </a:lnTo>
                  <a:lnTo>
                    <a:pt x="1071" y="240"/>
                  </a:lnTo>
                  <a:lnTo>
                    <a:pt x="1068" y="250"/>
                  </a:lnTo>
                  <a:lnTo>
                    <a:pt x="1064" y="258"/>
                  </a:lnTo>
                  <a:lnTo>
                    <a:pt x="1058" y="265"/>
                  </a:lnTo>
                  <a:lnTo>
                    <a:pt x="1051" y="271"/>
                  </a:lnTo>
                  <a:lnTo>
                    <a:pt x="1043" y="275"/>
                  </a:lnTo>
                  <a:lnTo>
                    <a:pt x="1033" y="278"/>
                  </a:lnTo>
                  <a:lnTo>
                    <a:pt x="1024" y="279"/>
                  </a:lnTo>
                  <a:lnTo>
                    <a:pt x="48" y="279"/>
                  </a:lnTo>
                  <a:lnTo>
                    <a:pt x="39" y="278"/>
                  </a:lnTo>
                  <a:lnTo>
                    <a:pt x="30" y="275"/>
                  </a:lnTo>
                  <a:lnTo>
                    <a:pt x="21" y="271"/>
                  </a:lnTo>
                  <a:lnTo>
                    <a:pt x="14" y="265"/>
                  </a:lnTo>
                  <a:lnTo>
                    <a:pt x="8" y="258"/>
                  </a:lnTo>
                  <a:lnTo>
                    <a:pt x="4" y="250"/>
                  </a:lnTo>
                  <a:lnTo>
                    <a:pt x="1" y="240"/>
                  </a:lnTo>
                  <a:lnTo>
                    <a:pt x="0" y="231"/>
                  </a:lnTo>
                  <a:lnTo>
                    <a:pt x="0" y="49"/>
                  </a:lnTo>
                  <a:close/>
                  <a:moveTo>
                    <a:pt x="6" y="230"/>
                  </a:moveTo>
                  <a:lnTo>
                    <a:pt x="6" y="230"/>
                  </a:lnTo>
                  <a:lnTo>
                    <a:pt x="7" y="239"/>
                  </a:lnTo>
                  <a:lnTo>
                    <a:pt x="7" y="239"/>
                  </a:lnTo>
                  <a:lnTo>
                    <a:pt x="10" y="247"/>
                  </a:lnTo>
                  <a:lnTo>
                    <a:pt x="10" y="247"/>
                  </a:lnTo>
                  <a:lnTo>
                    <a:pt x="14" y="254"/>
                  </a:lnTo>
                  <a:lnTo>
                    <a:pt x="14" y="254"/>
                  </a:lnTo>
                  <a:lnTo>
                    <a:pt x="19" y="260"/>
                  </a:lnTo>
                  <a:lnTo>
                    <a:pt x="19" y="260"/>
                  </a:lnTo>
                  <a:lnTo>
                    <a:pt x="25" y="265"/>
                  </a:lnTo>
                  <a:lnTo>
                    <a:pt x="25" y="265"/>
                  </a:lnTo>
                  <a:lnTo>
                    <a:pt x="33" y="269"/>
                  </a:lnTo>
                  <a:lnTo>
                    <a:pt x="32" y="269"/>
                  </a:lnTo>
                  <a:lnTo>
                    <a:pt x="40" y="272"/>
                  </a:lnTo>
                  <a:lnTo>
                    <a:pt x="40" y="272"/>
                  </a:lnTo>
                  <a:lnTo>
                    <a:pt x="49" y="272"/>
                  </a:lnTo>
                  <a:lnTo>
                    <a:pt x="48" y="272"/>
                  </a:lnTo>
                  <a:lnTo>
                    <a:pt x="1023" y="272"/>
                  </a:lnTo>
                  <a:lnTo>
                    <a:pt x="1023" y="272"/>
                  </a:lnTo>
                  <a:lnTo>
                    <a:pt x="1032" y="272"/>
                  </a:lnTo>
                  <a:lnTo>
                    <a:pt x="1032" y="272"/>
                  </a:lnTo>
                  <a:lnTo>
                    <a:pt x="1040" y="269"/>
                  </a:lnTo>
                  <a:lnTo>
                    <a:pt x="1040" y="269"/>
                  </a:lnTo>
                  <a:lnTo>
                    <a:pt x="1047" y="265"/>
                  </a:lnTo>
                  <a:lnTo>
                    <a:pt x="1047" y="265"/>
                  </a:lnTo>
                  <a:lnTo>
                    <a:pt x="1053" y="260"/>
                  </a:lnTo>
                  <a:lnTo>
                    <a:pt x="1053" y="260"/>
                  </a:lnTo>
                  <a:lnTo>
                    <a:pt x="1058" y="254"/>
                  </a:lnTo>
                  <a:lnTo>
                    <a:pt x="1058" y="254"/>
                  </a:lnTo>
                  <a:lnTo>
                    <a:pt x="1062" y="247"/>
                  </a:lnTo>
                  <a:lnTo>
                    <a:pt x="1062" y="247"/>
                  </a:lnTo>
                  <a:lnTo>
                    <a:pt x="1065" y="239"/>
                  </a:lnTo>
                  <a:lnTo>
                    <a:pt x="1065" y="239"/>
                  </a:lnTo>
                  <a:lnTo>
                    <a:pt x="1065" y="230"/>
                  </a:lnTo>
                  <a:lnTo>
                    <a:pt x="1065" y="230"/>
                  </a:lnTo>
                  <a:lnTo>
                    <a:pt x="1065" y="49"/>
                  </a:lnTo>
                  <a:lnTo>
                    <a:pt x="1065" y="50"/>
                  </a:lnTo>
                  <a:lnTo>
                    <a:pt x="1065" y="41"/>
                  </a:lnTo>
                  <a:lnTo>
                    <a:pt x="1065" y="41"/>
                  </a:lnTo>
                  <a:lnTo>
                    <a:pt x="1062" y="33"/>
                  </a:lnTo>
                  <a:lnTo>
                    <a:pt x="1062" y="33"/>
                  </a:lnTo>
                  <a:lnTo>
                    <a:pt x="1058" y="26"/>
                  </a:lnTo>
                  <a:lnTo>
                    <a:pt x="1058" y="26"/>
                  </a:lnTo>
                  <a:lnTo>
                    <a:pt x="1053" y="20"/>
                  </a:lnTo>
                  <a:lnTo>
                    <a:pt x="1053" y="20"/>
                  </a:lnTo>
                  <a:lnTo>
                    <a:pt x="1047" y="15"/>
                  </a:lnTo>
                  <a:lnTo>
                    <a:pt x="1047" y="15"/>
                  </a:lnTo>
                  <a:lnTo>
                    <a:pt x="1040" y="10"/>
                  </a:lnTo>
                  <a:lnTo>
                    <a:pt x="1040" y="11"/>
                  </a:lnTo>
                  <a:lnTo>
                    <a:pt x="1032" y="8"/>
                  </a:lnTo>
                  <a:lnTo>
                    <a:pt x="1032" y="8"/>
                  </a:lnTo>
                  <a:lnTo>
                    <a:pt x="1023" y="7"/>
                  </a:lnTo>
                  <a:lnTo>
                    <a:pt x="1023" y="7"/>
                  </a:lnTo>
                  <a:lnTo>
                    <a:pt x="48" y="7"/>
                  </a:lnTo>
                  <a:lnTo>
                    <a:pt x="49" y="7"/>
                  </a:lnTo>
                  <a:lnTo>
                    <a:pt x="40" y="8"/>
                  </a:lnTo>
                  <a:lnTo>
                    <a:pt x="40" y="8"/>
                  </a:lnTo>
                  <a:lnTo>
                    <a:pt x="32" y="11"/>
                  </a:lnTo>
                  <a:lnTo>
                    <a:pt x="33" y="11"/>
                  </a:lnTo>
                  <a:lnTo>
                    <a:pt x="25" y="15"/>
                  </a:lnTo>
                  <a:lnTo>
                    <a:pt x="25" y="15"/>
                  </a:lnTo>
                  <a:lnTo>
                    <a:pt x="19" y="20"/>
                  </a:lnTo>
                  <a:lnTo>
                    <a:pt x="19" y="20"/>
                  </a:lnTo>
                  <a:lnTo>
                    <a:pt x="14" y="26"/>
                  </a:lnTo>
                  <a:lnTo>
                    <a:pt x="14" y="26"/>
                  </a:lnTo>
                  <a:lnTo>
                    <a:pt x="10" y="33"/>
                  </a:lnTo>
                  <a:lnTo>
                    <a:pt x="10" y="33"/>
                  </a:lnTo>
                  <a:lnTo>
                    <a:pt x="7" y="41"/>
                  </a:lnTo>
                  <a:lnTo>
                    <a:pt x="7" y="41"/>
                  </a:lnTo>
                  <a:lnTo>
                    <a:pt x="6" y="50"/>
                  </a:lnTo>
                  <a:lnTo>
                    <a:pt x="6" y="49"/>
                  </a:lnTo>
                  <a:lnTo>
                    <a:pt x="6" y="230"/>
                  </a:lnTo>
                  <a:close/>
                </a:path>
              </a:pathLst>
            </a:custGeom>
            <a:ln>
              <a:solidFill>
                <a:schemeClr val="accent1">
                  <a:lumMod val="75000"/>
                </a:schemeClr>
              </a:solidFill>
              <a:headEnd/>
              <a:tailEnd/>
            </a:ln>
          </p:spPr>
          <p:style>
            <a:lnRef idx="2">
              <a:schemeClr val="accent3"/>
            </a:lnRef>
            <a:fillRef idx="1">
              <a:schemeClr val="lt1"/>
            </a:fillRef>
            <a:effectRef idx="0">
              <a:schemeClr val="accent3"/>
            </a:effectRef>
            <a:fontRef idx="minor">
              <a:schemeClr val="dk1"/>
            </a:fontRef>
          </p:style>
          <p:txBody>
            <a:bodyPr vert="horz" wrap="square" lIns="38576" tIns="19289" rIns="38576" bIns="19289" numCol="1" anchor="t" anchorCtr="0" compatLnSpc="1">
              <a:prstTxWarp prst="textNoShape">
                <a:avLst/>
              </a:prstTxWarp>
            </a:bodyPr>
            <a:lstStyle/>
            <a:p>
              <a:endParaRPr lang="de-DE" sz="825">
                <a:solidFill>
                  <a:schemeClr val="tx1"/>
                </a:solidFill>
                <a:ea typeface="HGMaruGothicMPRO" panose="020F0600000000000000" pitchFamily="34" charset="-128"/>
              </a:endParaRPr>
            </a:p>
          </p:txBody>
        </p:sp>
        <p:sp>
          <p:nvSpPr>
            <p:cNvPr id="35" name="Rectangle 17">
              <a:extLst>
                <a:ext uri="{FF2B5EF4-FFF2-40B4-BE49-F238E27FC236}">
                  <a16:creationId xmlns:a16="http://schemas.microsoft.com/office/drawing/2014/main" id="{B408CC83-E37B-455E-12F6-C1796E7B3EED}"/>
                </a:ext>
              </a:extLst>
            </p:cNvPr>
            <p:cNvSpPr>
              <a:spLocks noChangeArrowheads="1"/>
            </p:cNvSpPr>
            <p:nvPr/>
          </p:nvSpPr>
          <p:spPr bwMode="auto">
            <a:xfrm>
              <a:off x="400" y="4984"/>
              <a:ext cx="986" cy="238"/>
            </a:xfrm>
            <a:prstGeom prst="rect">
              <a:avLst/>
            </a:prstGeom>
            <a:ln>
              <a:noFill/>
            </a:ln>
          </p:spPr>
          <p:style>
            <a:lnRef idx="2">
              <a:schemeClr val="accent3"/>
            </a:lnRef>
            <a:fillRef idx="1">
              <a:schemeClr val="lt1"/>
            </a:fillRef>
            <a:effectRef idx="0">
              <a:schemeClr val="accent3"/>
            </a:effectRef>
            <a:fontRef idx="minor">
              <a:schemeClr val="dk1"/>
            </a:fontRef>
          </p:style>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385763"/>
              <a:r>
                <a:rPr lang="de-DE" altLang="de-DE" sz="825" dirty="0">
                  <a:latin typeface="+mn-lt"/>
                  <a:ea typeface="HGMaruGothicMPRO" panose="020F0600000000000000" pitchFamily="34" charset="-128"/>
                </a:rPr>
                <a:t>Life Cycle Impact </a:t>
              </a:r>
            </a:p>
            <a:p>
              <a:pPr algn="ctr" defTabSz="385763"/>
              <a:r>
                <a:rPr lang="de-DE" altLang="de-DE" sz="825" dirty="0">
                  <a:latin typeface="+mn-lt"/>
                  <a:ea typeface="HGMaruGothicMPRO" panose="020F0600000000000000" pitchFamily="34" charset="-128"/>
                </a:rPr>
                <a:t>Assessment</a:t>
              </a:r>
            </a:p>
          </p:txBody>
        </p:sp>
        <p:sp>
          <p:nvSpPr>
            <p:cNvPr id="36" name="Freeform 19">
              <a:extLst>
                <a:ext uri="{FF2B5EF4-FFF2-40B4-BE49-F238E27FC236}">
                  <a16:creationId xmlns:a16="http://schemas.microsoft.com/office/drawing/2014/main" id="{417B7214-ABCD-5094-D17F-837CF5EDDCBF}"/>
                </a:ext>
              </a:extLst>
            </p:cNvPr>
            <p:cNvSpPr>
              <a:spLocks noEditPoints="1"/>
            </p:cNvSpPr>
            <p:nvPr/>
          </p:nvSpPr>
          <p:spPr bwMode="auto">
            <a:xfrm>
              <a:off x="1653" y="3903"/>
              <a:ext cx="271" cy="1349"/>
            </a:xfrm>
            <a:custGeom>
              <a:avLst/>
              <a:gdLst>
                <a:gd name="T0" fmla="*/ 38 w 271"/>
                <a:gd name="T1" fmla="*/ 1348 h 1349"/>
                <a:gd name="T2" fmla="*/ 21 w 271"/>
                <a:gd name="T3" fmla="*/ 1341 h 1349"/>
                <a:gd name="T4" fmla="*/ 8 w 271"/>
                <a:gd name="T5" fmla="*/ 1328 h 1349"/>
                <a:gd name="T6" fmla="*/ 1 w 271"/>
                <a:gd name="T7" fmla="*/ 1311 h 1349"/>
                <a:gd name="T8" fmla="*/ 0 w 271"/>
                <a:gd name="T9" fmla="*/ 48 h 1349"/>
                <a:gd name="T10" fmla="*/ 4 w 271"/>
                <a:gd name="T11" fmla="*/ 29 h 1349"/>
                <a:gd name="T12" fmla="*/ 14 w 271"/>
                <a:gd name="T13" fmla="*/ 14 h 1349"/>
                <a:gd name="T14" fmla="*/ 29 w 271"/>
                <a:gd name="T15" fmla="*/ 4 h 1349"/>
                <a:gd name="T16" fmla="*/ 47 w 271"/>
                <a:gd name="T17" fmla="*/ 0 h 1349"/>
                <a:gd name="T18" fmla="*/ 233 w 271"/>
                <a:gd name="T19" fmla="*/ 1 h 1349"/>
                <a:gd name="T20" fmla="*/ 250 w 271"/>
                <a:gd name="T21" fmla="*/ 8 h 1349"/>
                <a:gd name="T22" fmla="*/ 263 w 271"/>
                <a:gd name="T23" fmla="*/ 21 h 1349"/>
                <a:gd name="T24" fmla="*/ 270 w 271"/>
                <a:gd name="T25" fmla="*/ 38 h 1349"/>
                <a:gd name="T26" fmla="*/ 271 w 271"/>
                <a:gd name="T27" fmla="*/ 1301 h 1349"/>
                <a:gd name="T28" fmla="*/ 268 w 271"/>
                <a:gd name="T29" fmla="*/ 1320 h 1349"/>
                <a:gd name="T30" fmla="*/ 257 w 271"/>
                <a:gd name="T31" fmla="*/ 1335 h 1349"/>
                <a:gd name="T32" fmla="*/ 242 w 271"/>
                <a:gd name="T33" fmla="*/ 1345 h 1349"/>
                <a:gd name="T34" fmla="*/ 224 w 271"/>
                <a:gd name="T35" fmla="*/ 1349 h 1349"/>
                <a:gd name="T36" fmla="*/ 224 w 271"/>
                <a:gd name="T37" fmla="*/ 1342 h 1349"/>
                <a:gd name="T38" fmla="*/ 232 w 271"/>
                <a:gd name="T39" fmla="*/ 1341 h 1349"/>
                <a:gd name="T40" fmla="*/ 240 w 271"/>
                <a:gd name="T41" fmla="*/ 1339 h 1349"/>
                <a:gd name="T42" fmla="*/ 247 w 271"/>
                <a:gd name="T43" fmla="*/ 1335 h 1349"/>
                <a:gd name="T44" fmla="*/ 253 w 271"/>
                <a:gd name="T45" fmla="*/ 1330 h 1349"/>
                <a:gd name="T46" fmla="*/ 258 w 271"/>
                <a:gd name="T47" fmla="*/ 1324 h 1349"/>
                <a:gd name="T48" fmla="*/ 261 w 271"/>
                <a:gd name="T49" fmla="*/ 1317 h 1349"/>
                <a:gd name="T50" fmla="*/ 264 w 271"/>
                <a:gd name="T51" fmla="*/ 1309 h 1349"/>
                <a:gd name="T52" fmla="*/ 265 w 271"/>
                <a:gd name="T53" fmla="*/ 1301 h 1349"/>
                <a:gd name="T54" fmla="*/ 264 w 271"/>
                <a:gd name="T55" fmla="*/ 48 h 1349"/>
                <a:gd name="T56" fmla="*/ 264 w 271"/>
                <a:gd name="T57" fmla="*/ 39 h 1349"/>
                <a:gd name="T58" fmla="*/ 261 w 271"/>
                <a:gd name="T59" fmla="*/ 31 h 1349"/>
                <a:gd name="T60" fmla="*/ 257 w 271"/>
                <a:gd name="T61" fmla="*/ 25 h 1349"/>
                <a:gd name="T62" fmla="*/ 252 w 271"/>
                <a:gd name="T63" fmla="*/ 19 h 1349"/>
                <a:gd name="T64" fmla="*/ 246 w 271"/>
                <a:gd name="T65" fmla="*/ 14 h 1349"/>
                <a:gd name="T66" fmla="*/ 239 w 271"/>
                <a:gd name="T67" fmla="*/ 10 h 1349"/>
                <a:gd name="T68" fmla="*/ 232 w 271"/>
                <a:gd name="T69" fmla="*/ 8 h 1349"/>
                <a:gd name="T70" fmla="*/ 223 w 271"/>
                <a:gd name="T71" fmla="*/ 7 h 1349"/>
                <a:gd name="T72" fmla="*/ 47 w 271"/>
                <a:gd name="T73" fmla="*/ 7 h 1349"/>
                <a:gd name="T74" fmla="*/ 39 w 271"/>
                <a:gd name="T75" fmla="*/ 8 h 1349"/>
                <a:gd name="T76" fmla="*/ 31 w 271"/>
                <a:gd name="T77" fmla="*/ 10 h 1349"/>
                <a:gd name="T78" fmla="*/ 24 w 271"/>
                <a:gd name="T79" fmla="*/ 14 h 1349"/>
                <a:gd name="T80" fmla="*/ 18 w 271"/>
                <a:gd name="T81" fmla="*/ 19 h 1349"/>
                <a:gd name="T82" fmla="*/ 13 w 271"/>
                <a:gd name="T83" fmla="*/ 25 h 1349"/>
                <a:gd name="T84" fmla="*/ 9 w 271"/>
                <a:gd name="T85" fmla="*/ 32 h 1349"/>
                <a:gd name="T86" fmla="*/ 7 w 271"/>
                <a:gd name="T87" fmla="*/ 40 h 1349"/>
                <a:gd name="T88" fmla="*/ 6 w 271"/>
                <a:gd name="T89" fmla="*/ 48 h 1349"/>
                <a:gd name="T90" fmla="*/ 6 w 271"/>
                <a:gd name="T91" fmla="*/ 1301 h 1349"/>
                <a:gd name="T92" fmla="*/ 7 w 271"/>
                <a:gd name="T93" fmla="*/ 1310 h 1349"/>
                <a:gd name="T94" fmla="*/ 10 w 271"/>
                <a:gd name="T95" fmla="*/ 1317 h 1349"/>
                <a:gd name="T96" fmla="*/ 14 w 271"/>
                <a:gd name="T97" fmla="*/ 1324 h 1349"/>
                <a:gd name="T98" fmla="*/ 19 w 271"/>
                <a:gd name="T99" fmla="*/ 1330 h 1349"/>
                <a:gd name="T100" fmla="*/ 25 w 271"/>
                <a:gd name="T101" fmla="*/ 1335 h 1349"/>
                <a:gd name="T102" fmla="*/ 32 w 271"/>
                <a:gd name="T103" fmla="*/ 1339 h 1349"/>
                <a:gd name="T104" fmla="*/ 39 w 271"/>
                <a:gd name="T105" fmla="*/ 1341 h 1349"/>
                <a:gd name="T106" fmla="*/ 48 w 271"/>
                <a:gd name="T107" fmla="*/ 1342 h 1349"/>
                <a:gd name="T108" fmla="*/ 224 w 271"/>
                <a:gd name="T109" fmla="*/ 1342 h 1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1" h="1349">
                  <a:moveTo>
                    <a:pt x="47" y="1349"/>
                  </a:moveTo>
                  <a:lnTo>
                    <a:pt x="38" y="1348"/>
                  </a:lnTo>
                  <a:lnTo>
                    <a:pt x="29" y="1345"/>
                  </a:lnTo>
                  <a:lnTo>
                    <a:pt x="21" y="1341"/>
                  </a:lnTo>
                  <a:lnTo>
                    <a:pt x="14" y="1335"/>
                  </a:lnTo>
                  <a:lnTo>
                    <a:pt x="8" y="1328"/>
                  </a:lnTo>
                  <a:lnTo>
                    <a:pt x="4" y="1320"/>
                  </a:lnTo>
                  <a:lnTo>
                    <a:pt x="1" y="1311"/>
                  </a:lnTo>
                  <a:lnTo>
                    <a:pt x="0" y="1301"/>
                  </a:lnTo>
                  <a:lnTo>
                    <a:pt x="0" y="48"/>
                  </a:lnTo>
                  <a:lnTo>
                    <a:pt x="1" y="38"/>
                  </a:lnTo>
                  <a:lnTo>
                    <a:pt x="4" y="29"/>
                  </a:lnTo>
                  <a:lnTo>
                    <a:pt x="8" y="21"/>
                  </a:lnTo>
                  <a:lnTo>
                    <a:pt x="14" y="14"/>
                  </a:lnTo>
                  <a:lnTo>
                    <a:pt x="21" y="8"/>
                  </a:lnTo>
                  <a:lnTo>
                    <a:pt x="29" y="4"/>
                  </a:lnTo>
                  <a:lnTo>
                    <a:pt x="38" y="1"/>
                  </a:lnTo>
                  <a:lnTo>
                    <a:pt x="47" y="0"/>
                  </a:lnTo>
                  <a:lnTo>
                    <a:pt x="224" y="0"/>
                  </a:lnTo>
                  <a:lnTo>
                    <a:pt x="233" y="1"/>
                  </a:lnTo>
                  <a:lnTo>
                    <a:pt x="242" y="4"/>
                  </a:lnTo>
                  <a:lnTo>
                    <a:pt x="250" y="8"/>
                  </a:lnTo>
                  <a:lnTo>
                    <a:pt x="257" y="14"/>
                  </a:lnTo>
                  <a:lnTo>
                    <a:pt x="263" y="21"/>
                  </a:lnTo>
                  <a:lnTo>
                    <a:pt x="268" y="29"/>
                  </a:lnTo>
                  <a:lnTo>
                    <a:pt x="270" y="38"/>
                  </a:lnTo>
                  <a:lnTo>
                    <a:pt x="271" y="48"/>
                  </a:lnTo>
                  <a:lnTo>
                    <a:pt x="271" y="1301"/>
                  </a:lnTo>
                  <a:lnTo>
                    <a:pt x="270" y="1311"/>
                  </a:lnTo>
                  <a:lnTo>
                    <a:pt x="268" y="1320"/>
                  </a:lnTo>
                  <a:lnTo>
                    <a:pt x="263" y="1328"/>
                  </a:lnTo>
                  <a:lnTo>
                    <a:pt x="257" y="1335"/>
                  </a:lnTo>
                  <a:lnTo>
                    <a:pt x="250" y="1341"/>
                  </a:lnTo>
                  <a:lnTo>
                    <a:pt x="242" y="1345"/>
                  </a:lnTo>
                  <a:lnTo>
                    <a:pt x="233" y="1348"/>
                  </a:lnTo>
                  <a:lnTo>
                    <a:pt x="224" y="1349"/>
                  </a:lnTo>
                  <a:lnTo>
                    <a:pt x="47" y="1349"/>
                  </a:lnTo>
                  <a:close/>
                  <a:moveTo>
                    <a:pt x="224" y="1342"/>
                  </a:moveTo>
                  <a:lnTo>
                    <a:pt x="223" y="1342"/>
                  </a:lnTo>
                  <a:lnTo>
                    <a:pt x="232" y="1341"/>
                  </a:lnTo>
                  <a:lnTo>
                    <a:pt x="232" y="1341"/>
                  </a:lnTo>
                  <a:lnTo>
                    <a:pt x="240" y="1339"/>
                  </a:lnTo>
                  <a:lnTo>
                    <a:pt x="239" y="1339"/>
                  </a:lnTo>
                  <a:lnTo>
                    <a:pt x="247" y="1335"/>
                  </a:lnTo>
                  <a:lnTo>
                    <a:pt x="246" y="1335"/>
                  </a:lnTo>
                  <a:lnTo>
                    <a:pt x="253" y="1330"/>
                  </a:lnTo>
                  <a:lnTo>
                    <a:pt x="252" y="1330"/>
                  </a:lnTo>
                  <a:lnTo>
                    <a:pt x="258" y="1324"/>
                  </a:lnTo>
                  <a:lnTo>
                    <a:pt x="257" y="1324"/>
                  </a:lnTo>
                  <a:lnTo>
                    <a:pt x="261" y="1317"/>
                  </a:lnTo>
                  <a:lnTo>
                    <a:pt x="261" y="1317"/>
                  </a:lnTo>
                  <a:lnTo>
                    <a:pt x="264" y="1309"/>
                  </a:lnTo>
                  <a:lnTo>
                    <a:pt x="264" y="1310"/>
                  </a:lnTo>
                  <a:lnTo>
                    <a:pt x="265" y="1301"/>
                  </a:lnTo>
                  <a:lnTo>
                    <a:pt x="264" y="1301"/>
                  </a:lnTo>
                  <a:lnTo>
                    <a:pt x="264" y="48"/>
                  </a:lnTo>
                  <a:lnTo>
                    <a:pt x="265" y="48"/>
                  </a:lnTo>
                  <a:lnTo>
                    <a:pt x="264" y="39"/>
                  </a:lnTo>
                  <a:lnTo>
                    <a:pt x="264" y="40"/>
                  </a:lnTo>
                  <a:lnTo>
                    <a:pt x="261" y="31"/>
                  </a:lnTo>
                  <a:lnTo>
                    <a:pt x="261" y="32"/>
                  </a:lnTo>
                  <a:lnTo>
                    <a:pt x="257" y="25"/>
                  </a:lnTo>
                  <a:lnTo>
                    <a:pt x="258" y="25"/>
                  </a:lnTo>
                  <a:lnTo>
                    <a:pt x="252" y="19"/>
                  </a:lnTo>
                  <a:lnTo>
                    <a:pt x="253" y="19"/>
                  </a:lnTo>
                  <a:lnTo>
                    <a:pt x="246" y="14"/>
                  </a:lnTo>
                  <a:lnTo>
                    <a:pt x="247" y="14"/>
                  </a:lnTo>
                  <a:lnTo>
                    <a:pt x="239" y="10"/>
                  </a:lnTo>
                  <a:lnTo>
                    <a:pt x="240" y="10"/>
                  </a:lnTo>
                  <a:lnTo>
                    <a:pt x="232" y="8"/>
                  </a:lnTo>
                  <a:lnTo>
                    <a:pt x="232" y="8"/>
                  </a:lnTo>
                  <a:lnTo>
                    <a:pt x="223" y="7"/>
                  </a:lnTo>
                  <a:lnTo>
                    <a:pt x="224" y="7"/>
                  </a:lnTo>
                  <a:lnTo>
                    <a:pt x="47" y="7"/>
                  </a:lnTo>
                  <a:lnTo>
                    <a:pt x="48" y="7"/>
                  </a:lnTo>
                  <a:lnTo>
                    <a:pt x="39" y="8"/>
                  </a:lnTo>
                  <a:lnTo>
                    <a:pt x="39" y="8"/>
                  </a:lnTo>
                  <a:lnTo>
                    <a:pt x="31" y="10"/>
                  </a:lnTo>
                  <a:lnTo>
                    <a:pt x="32" y="10"/>
                  </a:lnTo>
                  <a:lnTo>
                    <a:pt x="24" y="14"/>
                  </a:lnTo>
                  <a:lnTo>
                    <a:pt x="25" y="14"/>
                  </a:lnTo>
                  <a:lnTo>
                    <a:pt x="18" y="19"/>
                  </a:lnTo>
                  <a:lnTo>
                    <a:pt x="19" y="19"/>
                  </a:lnTo>
                  <a:lnTo>
                    <a:pt x="13" y="25"/>
                  </a:lnTo>
                  <a:lnTo>
                    <a:pt x="14" y="25"/>
                  </a:lnTo>
                  <a:lnTo>
                    <a:pt x="9" y="32"/>
                  </a:lnTo>
                  <a:lnTo>
                    <a:pt x="10" y="31"/>
                  </a:lnTo>
                  <a:lnTo>
                    <a:pt x="7" y="40"/>
                  </a:lnTo>
                  <a:lnTo>
                    <a:pt x="7" y="39"/>
                  </a:lnTo>
                  <a:lnTo>
                    <a:pt x="6" y="48"/>
                  </a:lnTo>
                  <a:lnTo>
                    <a:pt x="6" y="48"/>
                  </a:lnTo>
                  <a:lnTo>
                    <a:pt x="6" y="1301"/>
                  </a:lnTo>
                  <a:lnTo>
                    <a:pt x="6" y="1301"/>
                  </a:lnTo>
                  <a:lnTo>
                    <a:pt x="7" y="1310"/>
                  </a:lnTo>
                  <a:lnTo>
                    <a:pt x="7" y="1309"/>
                  </a:lnTo>
                  <a:lnTo>
                    <a:pt x="10" y="1317"/>
                  </a:lnTo>
                  <a:lnTo>
                    <a:pt x="9" y="1317"/>
                  </a:lnTo>
                  <a:lnTo>
                    <a:pt x="14" y="1324"/>
                  </a:lnTo>
                  <a:lnTo>
                    <a:pt x="13" y="1324"/>
                  </a:lnTo>
                  <a:lnTo>
                    <a:pt x="19" y="1330"/>
                  </a:lnTo>
                  <a:lnTo>
                    <a:pt x="18" y="1330"/>
                  </a:lnTo>
                  <a:lnTo>
                    <a:pt x="25" y="1335"/>
                  </a:lnTo>
                  <a:lnTo>
                    <a:pt x="24" y="1335"/>
                  </a:lnTo>
                  <a:lnTo>
                    <a:pt x="32" y="1339"/>
                  </a:lnTo>
                  <a:lnTo>
                    <a:pt x="31" y="1339"/>
                  </a:lnTo>
                  <a:lnTo>
                    <a:pt x="39" y="1341"/>
                  </a:lnTo>
                  <a:lnTo>
                    <a:pt x="39" y="1341"/>
                  </a:lnTo>
                  <a:lnTo>
                    <a:pt x="48" y="1342"/>
                  </a:lnTo>
                  <a:lnTo>
                    <a:pt x="47" y="1342"/>
                  </a:lnTo>
                  <a:lnTo>
                    <a:pt x="224" y="1342"/>
                  </a:lnTo>
                  <a:close/>
                </a:path>
              </a:pathLst>
            </a:custGeom>
            <a:ln>
              <a:solidFill>
                <a:schemeClr val="accent1">
                  <a:lumMod val="75000"/>
                </a:schemeClr>
              </a:solidFill>
              <a:headEnd/>
              <a:tailEnd/>
            </a:ln>
          </p:spPr>
          <p:style>
            <a:lnRef idx="2">
              <a:schemeClr val="accent3"/>
            </a:lnRef>
            <a:fillRef idx="1">
              <a:schemeClr val="lt1"/>
            </a:fillRef>
            <a:effectRef idx="0">
              <a:schemeClr val="accent3"/>
            </a:effectRef>
            <a:fontRef idx="minor">
              <a:schemeClr val="dk1"/>
            </a:fontRef>
          </p:style>
          <p:txBody>
            <a:bodyPr vert="horz" wrap="square" lIns="38576" tIns="19289" rIns="38576" bIns="19289" numCol="1" anchor="t" anchorCtr="0" compatLnSpc="1">
              <a:prstTxWarp prst="textNoShape">
                <a:avLst/>
              </a:prstTxWarp>
            </a:bodyPr>
            <a:lstStyle/>
            <a:p>
              <a:endParaRPr lang="de-DE" sz="825">
                <a:solidFill>
                  <a:schemeClr val="tx1"/>
                </a:solidFill>
                <a:ea typeface="HGMaruGothicMPRO" panose="020F0600000000000000" pitchFamily="34" charset="-128"/>
              </a:endParaRPr>
            </a:p>
          </p:txBody>
        </p:sp>
        <p:sp>
          <p:nvSpPr>
            <p:cNvPr id="37" name="Rectangle 20">
              <a:extLst>
                <a:ext uri="{FF2B5EF4-FFF2-40B4-BE49-F238E27FC236}">
                  <a16:creationId xmlns:a16="http://schemas.microsoft.com/office/drawing/2014/main" id="{007488B7-1470-8820-A778-6B759A681849}"/>
                </a:ext>
              </a:extLst>
            </p:cNvPr>
            <p:cNvSpPr>
              <a:spLocks noChangeArrowheads="1"/>
            </p:cNvSpPr>
            <p:nvPr/>
          </p:nvSpPr>
          <p:spPr bwMode="auto">
            <a:xfrm rot="16200000">
              <a:off x="1152" y="4515"/>
              <a:ext cx="1305" cy="119"/>
            </a:xfrm>
            <a:prstGeom prst="rect">
              <a:avLst/>
            </a:prstGeom>
            <a:ln>
              <a:noFill/>
            </a:ln>
          </p:spPr>
          <p:style>
            <a:lnRef idx="2">
              <a:schemeClr val="accent3"/>
            </a:lnRef>
            <a:fillRef idx="1">
              <a:schemeClr val="lt1"/>
            </a:fillRef>
            <a:effectRef idx="0">
              <a:schemeClr val="accent3"/>
            </a:effectRef>
            <a:fontRef idx="minor">
              <a:schemeClr val="dk1"/>
            </a:fontRef>
          </p:style>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385763"/>
              <a:r>
                <a:rPr lang="de-DE" altLang="de-DE" sz="825" dirty="0">
                  <a:latin typeface="+mn-lt"/>
                  <a:ea typeface="HGMaruGothicMPRO" panose="020F0600000000000000" pitchFamily="34" charset="-128"/>
                </a:rPr>
                <a:t>Interpretation</a:t>
              </a:r>
            </a:p>
          </p:txBody>
        </p:sp>
        <p:sp>
          <p:nvSpPr>
            <p:cNvPr id="38" name="Freeform 22">
              <a:extLst>
                <a:ext uri="{FF2B5EF4-FFF2-40B4-BE49-F238E27FC236}">
                  <a16:creationId xmlns:a16="http://schemas.microsoft.com/office/drawing/2014/main" id="{F49A6D26-08F2-71E8-5963-CB2A774ADB9D}"/>
                </a:ext>
              </a:extLst>
            </p:cNvPr>
            <p:cNvSpPr>
              <a:spLocks noEditPoints="1"/>
            </p:cNvSpPr>
            <p:nvPr/>
          </p:nvSpPr>
          <p:spPr bwMode="auto">
            <a:xfrm>
              <a:off x="2301" y="3574"/>
              <a:ext cx="1720" cy="1837"/>
            </a:xfrm>
            <a:custGeom>
              <a:avLst/>
              <a:gdLst>
                <a:gd name="T0" fmla="*/ 13 w 1720"/>
                <a:gd name="T1" fmla="*/ 203 h 1837"/>
                <a:gd name="T2" fmla="*/ 66 w 1720"/>
                <a:gd name="T3" fmla="*/ 105 h 1837"/>
                <a:gd name="T4" fmla="*/ 151 w 1720"/>
                <a:gd name="T5" fmla="*/ 35 h 1837"/>
                <a:gd name="T6" fmla="*/ 259 w 1720"/>
                <a:gd name="T7" fmla="*/ 1 h 1837"/>
                <a:gd name="T8" fmla="*/ 1490 w 1720"/>
                <a:gd name="T9" fmla="*/ 5 h 1837"/>
                <a:gd name="T10" fmla="*/ 1593 w 1720"/>
                <a:gd name="T11" fmla="*/ 49 h 1837"/>
                <a:gd name="T12" fmla="*/ 1671 w 1720"/>
                <a:gd name="T13" fmla="*/ 127 h 1837"/>
                <a:gd name="T14" fmla="*/ 1715 w 1720"/>
                <a:gd name="T15" fmla="*/ 231 h 1837"/>
                <a:gd name="T16" fmla="*/ 1719 w 1720"/>
                <a:gd name="T17" fmla="*/ 1578 h 1837"/>
                <a:gd name="T18" fmla="*/ 1686 w 1720"/>
                <a:gd name="T19" fmla="*/ 1686 h 1837"/>
                <a:gd name="T20" fmla="*/ 1615 w 1720"/>
                <a:gd name="T21" fmla="*/ 1771 h 1837"/>
                <a:gd name="T22" fmla="*/ 1517 w 1720"/>
                <a:gd name="T23" fmla="*/ 1825 h 1837"/>
                <a:gd name="T24" fmla="*/ 289 w 1720"/>
                <a:gd name="T25" fmla="*/ 1837 h 1837"/>
                <a:gd name="T26" fmla="*/ 177 w 1720"/>
                <a:gd name="T27" fmla="*/ 1815 h 1837"/>
                <a:gd name="T28" fmla="*/ 84 w 1720"/>
                <a:gd name="T29" fmla="*/ 1753 h 1837"/>
                <a:gd name="T30" fmla="*/ 23 w 1720"/>
                <a:gd name="T31" fmla="*/ 1661 h 1837"/>
                <a:gd name="T32" fmla="*/ 0 w 1720"/>
                <a:gd name="T33" fmla="*/ 1548 h 1837"/>
                <a:gd name="T34" fmla="*/ 8 w 1720"/>
                <a:gd name="T35" fmla="*/ 1577 h 1837"/>
                <a:gd name="T36" fmla="*/ 20 w 1720"/>
                <a:gd name="T37" fmla="*/ 1632 h 1837"/>
                <a:gd name="T38" fmla="*/ 41 w 1720"/>
                <a:gd name="T39" fmla="*/ 1683 h 1837"/>
                <a:gd name="T40" fmla="*/ 71 w 1720"/>
                <a:gd name="T41" fmla="*/ 1728 h 1837"/>
                <a:gd name="T42" fmla="*/ 110 w 1720"/>
                <a:gd name="T43" fmla="*/ 1766 h 1837"/>
                <a:gd name="T44" fmla="*/ 155 w 1720"/>
                <a:gd name="T45" fmla="*/ 1797 h 1837"/>
                <a:gd name="T46" fmla="*/ 205 w 1720"/>
                <a:gd name="T47" fmla="*/ 1818 h 1837"/>
                <a:gd name="T48" fmla="*/ 260 w 1720"/>
                <a:gd name="T49" fmla="*/ 1829 h 1837"/>
                <a:gd name="T50" fmla="*/ 1431 w 1720"/>
                <a:gd name="T51" fmla="*/ 1831 h 1837"/>
                <a:gd name="T52" fmla="*/ 1489 w 1720"/>
                <a:gd name="T53" fmla="*/ 1825 h 1837"/>
                <a:gd name="T54" fmla="*/ 1542 w 1720"/>
                <a:gd name="T55" fmla="*/ 1808 h 1837"/>
                <a:gd name="T56" fmla="*/ 1589 w 1720"/>
                <a:gd name="T57" fmla="*/ 1782 h 1837"/>
                <a:gd name="T58" fmla="*/ 1631 w 1720"/>
                <a:gd name="T59" fmla="*/ 1748 h 1837"/>
                <a:gd name="T60" fmla="*/ 1666 w 1720"/>
                <a:gd name="T61" fmla="*/ 1706 h 1837"/>
                <a:gd name="T62" fmla="*/ 1691 w 1720"/>
                <a:gd name="T63" fmla="*/ 1658 h 1837"/>
                <a:gd name="T64" fmla="*/ 1708 w 1720"/>
                <a:gd name="T65" fmla="*/ 1605 h 1837"/>
                <a:gd name="T66" fmla="*/ 1714 w 1720"/>
                <a:gd name="T67" fmla="*/ 1548 h 1837"/>
                <a:gd name="T68" fmla="*/ 1712 w 1720"/>
                <a:gd name="T69" fmla="*/ 260 h 1837"/>
                <a:gd name="T70" fmla="*/ 1701 w 1720"/>
                <a:gd name="T71" fmla="*/ 205 h 1837"/>
                <a:gd name="T72" fmla="*/ 1680 w 1720"/>
                <a:gd name="T73" fmla="*/ 154 h 1837"/>
                <a:gd name="T74" fmla="*/ 1649 w 1720"/>
                <a:gd name="T75" fmla="*/ 109 h 1837"/>
                <a:gd name="T76" fmla="*/ 1611 w 1720"/>
                <a:gd name="T77" fmla="*/ 71 h 1837"/>
                <a:gd name="T78" fmla="*/ 1566 w 1720"/>
                <a:gd name="T79" fmla="*/ 40 h 1837"/>
                <a:gd name="T80" fmla="*/ 1515 w 1720"/>
                <a:gd name="T81" fmla="*/ 19 h 1837"/>
                <a:gd name="T82" fmla="*/ 1460 w 1720"/>
                <a:gd name="T83" fmla="*/ 8 h 1837"/>
                <a:gd name="T84" fmla="*/ 289 w 1720"/>
                <a:gd name="T85" fmla="*/ 6 h 1837"/>
                <a:gd name="T86" fmla="*/ 232 w 1720"/>
                <a:gd name="T87" fmla="*/ 12 h 1837"/>
                <a:gd name="T88" fmla="*/ 179 w 1720"/>
                <a:gd name="T89" fmla="*/ 29 h 1837"/>
                <a:gd name="T90" fmla="*/ 131 w 1720"/>
                <a:gd name="T91" fmla="*/ 55 h 1837"/>
                <a:gd name="T92" fmla="*/ 89 w 1720"/>
                <a:gd name="T93" fmla="*/ 89 h 1837"/>
                <a:gd name="T94" fmla="*/ 55 w 1720"/>
                <a:gd name="T95" fmla="*/ 131 h 1837"/>
                <a:gd name="T96" fmla="*/ 29 w 1720"/>
                <a:gd name="T97" fmla="*/ 179 h 1837"/>
                <a:gd name="T98" fmla="*/ 12 w 1720"/>
                <a:gd name="T99" fmla="*/ 232 h 1837"/>
                <a:gd name="T100" fmla="*/ 7 w 1720"/>
                <a:gd name="T101" fmla="*/ 289 h 1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20" h="1837">
                  <a:moveTo>
                    <a:pt x="0" y="289"/>
                  </a:moveTo>
                  <a:lnTo>
                    <a:pt x="2" y="259"/>
                  </a:lnTo>
                  <a:lnTo>
                    <a:pt x="6" y="231"/>
                  </a:lnTo>
                  <a:lnTo>
                    <a:pt x="13" y="203"/>
                  </a:lnTo>
                  <a:lnTo>
                    <a:pt x="23" y="176"/>
                  </a:lnTo>
                  <a:lnTo>
                    <a:pt x="35" y="151"/>
                  </a:lnTo>
                  <a:lnTo>
                    <a:pt x="49" y="127"/>
                  </a:lnTo>
                  <a:lnTo>
                    <a:pt x="66" y="105"/>
                  </a:lnTo>
                  <a:lnTo>
                    <a:pt x="84" y="84"/>
                  </a:lnTo>
                  <a:lnTo>
                    <a:pt x="105" y="66"/>
                  </a:lnTo>
                  <a:lnTo>
                    <a:pt x="128" y="49"/>
                  </a:lnTo>
                  <a:lnTo>
                    <a:pt x="151" y="35"/>
                  </a:lnTo>
                  <a:lnTo>
                    <a:pt x="177" y="22"/>
                  </a:lnTo>
                  <a:lnTo>
                    <a:pt x="203" y="13"/>
                  </a:lnTo>
                  <a:lnTo>
                    <a:pt x="231" y="5"/>
                  </a:lnTo>
                  <a:lnTo>
                    <a:pt x="259" y="1"/>
                  </a:lnTo>
                  <a:lnTo>
                    <a:pt x="289" y="0"/>
                  </a:lnTo>
                  <a:lnTo>
                    <a:pt x="1432" y="0"/>
                  </a:lnTo>
                  <a:lnTo>
                    <a:pt x="1461" y="1"/>
                  </a:lnTo>
                  <a:lnTo>
                    <a:pt x="1490" y="5"/>
                  </a:lnTo>
                  <a:lnTo>
                    <a:pt x="1517" y="13"/>
                  </a:lnTo>
                  <a:lnTo>
                    <a:pt x="1544" y="22"/>
                  </a:lnTo>
                  <a:lnTo>
                    <a:pt x="1569" y="35"/>
                  </a:lnTo>
                  <a:lnTo>
                    <a:pt x="1593" y="49"/>
                  </a:lnTo>
                  <a:lnTo>
                    <a:pt x="1615" y="66"/>
                  </a:lnTo>
                  <a:lnTo>
                    <a:pt x="1636" y="84"/>
                  </a:lnTo>
                  <a:lnTo>
                    <a:pt x="1655" y="105"/>
                  </a:lnTo>
                  <a:lnTo>
                    <a:pt x="1671" y="127"/>
                  </a:lnTo>
                  <a:lnTo>
                    <a:pt x="1686" y="151"/>
                  </a:lnTo>
                  <a:lnTo>
                    <a:pt x="1698" y="176"/>
                  </a:lnTo>
                  <a:lnTo>
                    <a:pt x="1708" y="203"/>
                  </a:lnTo>
                  <a:lnTo>
                    <a:pt x="1715" y="231"/>
                  </a:lnTo>
                  <a:lnTo>
                    <a:pt x="1719" y="259"/>
                  </a:lnTo>
                  <a:lnTo>
                    <a:pt x="1720" y="289"/>
                  </a:lnTo>
                  <a:lnTo>
                    <a:pt x="1720" y="1548"/>
                  </a:lnTo>
                  <a:lnTo>
                    <a:pt x="1719" y="1578"/>
                  </a:lnTo>
                  <a:lnTo>
                    <a:pt x="1715" y="1607"/>
                  </a:lnTo>
                  <a:lnTo>
                    <a:pt x="1708" y="1634"/>
                  </a:lnTo>
                  <a:lnTo>
                    <a:pt x="1698" y="1661"/>
                  </a:lnTo>
                  <a:lnTo>
                    <a:pt x="1686" y="1686"/>
                  </a:lnTo>
                  <a:lnTo>
                    <a:pt x="1671" y="1710"/>
                  </a:lnTo>
                  <a:lnTo>
                    <a:pt x="1655" y="1732"/>
                  </a:lnTo>
                  <a:lnTo>
                    <a:pt x="1636" y="1753"/>
                  </a:lnTo>
                  <a:lnTo>
                    <a:pt x="1615" y="1771"/>
                  </a:lnTo>
                  <a:lnTo>
                    <a:pt x="1593" y="1788"/>
                  </a:lnTo>
                  <a:lnTo>
                    <a:pt x="1569" y="1803"/>
                  </a:lnTo>
                  <a:lnTo>
                    <a:pt x="1544" y="1815"/>
                  </a:lnTo>
                  <a:lnTo>
                    <a:pt x="1517" y="1825"/>
                  </a:lnTo>
                  <a:lnTo>
                    <a:pt x="1490" y="1832"/>
                  </a:lnTo>
                  <a:lnTo>
                    <a:pt x="1461" y="1836"/>
                  </a:lnTo>
                  <a:lnTo>
                    <a:pt x="1432" y="1837"/>
                  </a:lnTo>
                  <a:lnTo>
                    <a:pt x="289" y="1837"/>
                  </a:lnTo>
                  <a:lnTo>
                    <a:pt x="259" y="1836"/>
                  </a:lnTo>
                  <a:lnTo>
                    <a:pt x="231" y="1832"/>
                  </a:lnTo>
                  <a:lnTo>
                    <a:pt x="203" y="1825"/>
                  </a:lnTo>
                  <a:lnTo>
                    <a:pt x="177" y="1815"/>
                  </a:lnTo>
                  <a:lnTo>
                    <a:pt x="151" y="1803"/>
                  </a:lnTo>
                  <a:lnTo>
                    <a:pt x="128" y="1788"/>
                  </a:lnTo>
                  <a:lnTo>
                    <a:pt x="105" y="1771"/>
                  </a:lnTo>
                  <a:lnTo>
                    <a:pt x="84" y="1753"/>
                  </a:lnTo>
                  <a:lnTo>
                    <a:pt x="66" y="1732"/>
                  </a:lnTo>
                  <a:lnTo>
                    <a:pt x="49" y="1710"/>
                  </a:lnTo>
                  <a:lnTo>
                    <a:pt x="35" y="1686"/>
                  </a:lnTo>
                  <a:lnTo>
                    <a:pt x="23" y="1661"/>
                  </a:lnTo>
                  <a:lnTo>
                    <a:pt x="13" y="1634"/>
                  </a:lnTo>
                  <a:lnTo>
                    <a:pt x="6" y="1607"/>
                  </a:lnTo>
                  <a:lnTo>
                    <a:pt x="2" y="1578"/>
                  </a:lnTo>
                  <a:lnTo>
                    <a:pt x="0" y="1548"/>
                  </a:lnTo>
                  <a:lnTo>
                    <a:pt x="0" y="289"/>
                  </a:lnTo>
                  <a:close/>
                  <a:moveTo>
                    <a:pt x="7" y="1548"/>
                  </a:moveTo>
                  <a:lnTo>
                    <a:pt x="7" y="1548"/>
                  </a:lnTo>
                  <a:lnTo>
                    <a:pt x="8" y="1577"/>
                  </a:lnTo>
                  <a:lnTo>
                    <a:pt x="8" y="1577"/>
                  </a:lnTo>
                  <a:lnTo>
                    <a:pt x="12" y="1605"/>
                  </a:lnTo>
                  <a:lnTo>
                    <a:pt x="12" y="1605"/>
                  </a:lnTo>
                  <a:lnTo>
                    <a:pt x="20" y="1632"/>
                  </a:lnTo>
                  <a:lnTo>
                    <a:pt x="20" y="1632"/>
                  </a:lnTo>
                  <a:lnTo>
                    <a:pt x="29" y="1658"/>
                  </a:lnTo>
                  <a:lnTo>
                    <a:pt x="29" y="1658"/>
                  </a:lnTo>
                  <a:lnTo>
                    <a:pt x="41" y="1683"/>
                  </a:lnTo>
                  <a:lnTo>
                    <a:pt x="41" y="1683"/>
                  </a:lnTo>
                  <a:lnTo>
                    <a:pt x="55" y="1706"/>
                  </a:lnTo>
                  <a:lnTo>
                    <a:pt x="55" y="1706"/>
                  </a:lnTo>
                  <a:lnTo>
                    <a:pt x="71" y="1728"/>
                  </a:lnTo>
                  <a:lnTo>
                    <a:pt x="71" y="1728"/>
                  </a:lnTo>
                  <a:lnTo>
                    <a:pt x="89" y="1748"/>
                  </a:lnTo>
                  <a:lnTo>
                    <a:pt x="89" y="1748"/>
                  </a:lnTo>
                  <a:lnTo>
                    <a:pt x="110" y="1766"/>
                  </a:lnTo>
                  <a:lnTo>
                    <a:pt x="109" y="1766"/>
                  </a:lnTo>
                  <a:lnTo>
                    <a:pt x="131" y="1783"/>
                  </a:lnTo>
                  <a:lnTo>
                    <a:pt x="131" y="1782"/>
                  </a:lnTo>
                  <a:lnTo>
                    <a:pt x="155" y="1797"/>
                  </a:lnTo>
                  <a:lnTo>
                    <a:pt x="154" y="1797"/>
                  </a:lnTo>
                  <a:lnTo>
                    <a:pt x="179" y="1808"/>
                  </a:lnTo>
                  <a:lnTo>
                    <a:pt x="179" y="1808"/>
                  </a:lnTo>
                  <a:lnTo>
                    <a:pt x="205" y="1818"/>
                  </a:lnTo>
                  <a:lnTo>
                    <a:pt x="205" y="1818"/>
                  </a:lnTo>
                  <a:lnTo>
                    <a:pt x="232" y="1825"/>
                  </a:lnTo>
                  <a:lnTo>
                    <a:pt x="232" y="1825"/>
                  </a:lnTo>
                  <a:lnTo>
                    <a:pt x="260" y="1829"/>
                  </a:lnTo>
                  <a:lnTo>
                    <a:pt x="260" y="1829"/>
                  </a:lnTo>
                  <a:lnTo>
                    <a:pt x="289" y="1831"/>
                  </a:lnTo>
                  <a:lnTo>
                    <a:pt x="289" y="1831"/>
                  </a:lnTo>
                  <a:lnTo>
                    <a:pt x="1431" y="1831"/>
                  </a:lnTo>
                  <a:lnTo>
                    <a:pt x="1431" y="1831"/>
                  </a:lnTo>
                  <a:lnTo>
                    <a:pt x="1461" y="1829"/>
                  </a:lnTo>
                  <a:lnTo>
                    <a:pt x="1460" y="1829"/>
                  </a:lnTo>
                  <a:lnTo>
                    <a:pt x="1489" y="1825"/>
                  </a:lnTo>
                  <a:lnTo>
                    <a:pt x="1488" y="1825"/>
                  </a:lnTo>
                  <a:lnTo>
                    <a:pt x="1515" y="1818"/>
                  </a:lnTo>
                  <a:lnTo>
                    <a:pt x="1515" y="1818"/>
                  </a:lnTo>
                  <a:lnTo>
                    <a:pt x="1542" y="1808"/>
                  </a:lnTo>
                  <a:lnTo>
                    <a:pt x="1541" y="1808"/>
                  </a:lnTo>
                  <a:lnTo>
                    <a:pt x="1566" y="1797"/>
                  </a:lnTo>
                  <a:lnTo>
                    <a:pt x="1566" y="1797"/>
                  </a:lnTo>
                  <a:lnTo>
                    <a:pt x="1589" y="1782"/>
                  </a:lnTo>
                  <a:lnTo>
                    <a:pt x="1589" y="1783"/>
                  </a:lnTo>
                  <a:lnTo>
                    <a:pt x="1611" y="1766"/>
                  </a:lnTo>
                  <a:lnTo>
                    <a:pt x="1611" y="1766"/>
                  </a:lnTo>
                  <a:lnTo>
                    <a:pt x="1631" y="1748"/>
                  </a:lnTo>
                  <a:lnTo>
                    <a:pt x="1631" y="1748"/>
                  </a:lnTo>
                  <a:lnTo>
                    <a:pt x="1649" y="1728"/>
                  </a:lnTo>
                  <a:lnTo>
                    <a:pt x="1649" y="1728"/>
                  </a:lnTo>
                  <a:lnTo>
                    <a:pt x="1666" y="1706"/>
                  </a:lnTo>
                  <a:lnTo>
                    <a:pt x="1665" y="1706"/>
                  </a:lnTo>
                  <a:lnTo>
                    <a:pt x="1680" y="1683"/>
                  </a:lnTo>
                  <a:lnTo>
                    <a:pt x="1680" y="1683"/>
                  </a:lnTo>
                  <a:lnTo>
                    <a:pt x="1691" y="1658"/>
                  </a:lnTo>
                  <a:lnTo>
                    <a:pt x="1691" y="1658"/>
                  </a:lnTo>
                  <a:lnTo>
                    <a:pt x="1701" y="1632"/>
                  </a:lnTo>
                  <a:lnTo>
                    <a:pt x="1701" y="1632"/>
                  </a:lnTo>
                  <a:lnTo>
                    <a:pt x="1708" y="1605"/>
                  </a:lnTo>
                  <a:lnTo>
                    <a:pt x="1708" y="1605"/>
                  </a:lnTo>
                  <a:lnTo>
                    <a:pt x="1712" y="1577"/>
                  </a:lnTo>
                  <a:lnTo>
                    <a:pt x="1712" y="1577"/>
                  </a:lnTo>
                  <a:lnTo>
                    <a:pt x="1714" y="1548"/>
                  </a:lnTo>
                  <a:lnTo>
                    <a:pt x="1714" y="1548"/>
                  </a:lnTo>
                  <a:lnTo>
                    <a:pt x="1714" y="289"/>
                  </a:lnTo>
                  <a:lnTo>
                    <a:pt x="1714" y="289"/>
                  </a:lnTo>
                  <a:lnTo>
                    <a:pt x="1712" y="260"/>
                  </a:lnTo>
                  <a:lnTo>
                    <a:pt x="1712" y="260"/>
                  </a:lnTo>
                  <a:lnTo>
                    <a:pt x="1708" y="232"/>
                  </a:lnTo>
                  <a:lnTo>
                    <a:pt x="1708" y="232"/>
                  </a:lnTo>
                  <a:lnTo>
                    <a:pt x="1701" y="205"/>
                  </a:lnTo>
                  <a:lnTo>
                    <a:pt x="1701" y="205"/>
                  </a:lnTo>
                  <a:lnTo>
                    <a:pt x="1691" y="179"/>
                  </a:lnTo>
                  <a:lnTo>
                    <a:pt x="1691" y="179"/>
                  </a:lnTo>
                  <a:lnTo>
                    <a:pt x="1680" y="154"/>
                  </a:lnTo>
                  <a:lnTo>
                    <a:pt x="1680" y="154"/>
                  </a:lnTo>
                  <a:lnTo>
                    <a:pt x="1665" y="131"/>
                  </a:lnTo>
                  <a:lnTo>
                    <a:pt x="1666" y="131"/>
                  </a:lnTo>
                  <a:lnTo>
                    <a:pt x="1649" y="109"/>
                  </a:lnTo>
                  <a:lnTo>
                    <a:pt x="1649" y="109"/>
                  </a:lnTo>
                  <a:lnTo>
                    <a:pt x="1631" y="89"/>
                  </a:lnTo>
                  <a:lnTo>
                    <a:pt x="1631" y="89"/>
                  </a:lnTo>
                  <a:lnTo>
                    <a:pt x="1611" y="71"/>
                  </a:lnTo>
                  <a:lnTo>
                    <a:pt x="1611" y="71"/>
                  </a:lnTo>
                  <a:lnTo>
                    <a:pt x="1589" y="54"/>
                  </a:lnTo>
                  <a:lnTo>
                    <a:pt x="1589" y="55"/>
                  </a:lnTo>
                  <a:lnTo>
                    <a:pt x="1566" y="40"/>
                  </a:lnTo>
                  <a:lnTo>
                    <a:pt x="1566" y="41"/>
                  </a:lnTo>
                  <a:lnTo>
                    <a:pt x="1541" y="29"/>
                  </a:lnTo>
                  <a:lnTo>
                    <a:pt x="1542" y="29"/>
                  </a:lnTo>
                  <a:lnTo>
                    <a:pt x="1515" y="19"/>
                  </a:lnTo>
                  <a:lnTo>
                    <a:pt x="1515" y="19"/>
                  </a:lnTo>
                  <a:lnTo>
                    <a:pt x="1488" y="12"/>
                  </a:lnTo>
                  <a:lnTo>
                    <a:pt x="1489" y="12"/>
                  </a:lnTo>
                  <a:lnTo>
                    <a:pt x="1460" y="8"/>
                  </a:lnTo>
                  <a:lnTo>
                    <a:pt x="1461" y="8"/>
                  </a:lnTo>
                  <a:lnTo>
                    <a:pt x="1431" y="6"/>
                  </a:lnTo>
                  <a:lnTo>
                    <a:pt x="1431" y="6"/>
                  </a:lnTo>
                  <a:lnTo>
                    <a:pt x="289" y="6"/>
                  </a:lnTo>
                  <a:lnTo>
                    <a:pt x="289" y="6"/>
                  </a:lnTo>
                  <a:lnTo>
                    <a:pt x="260" y="8"/>
                  </a:lnTo>
                  <a:lnTo>
                    <a:pt x="260" y="8"/>
                  </a:lnTo>
                  <a:lnTo>
                    <a:pt x="232" y="12"/>
                  </a:lnTo>
                  <a:lnTo>
                    <a:pt x="233" y="12"/>
                  </a:lnTo>
                  <a:lnTo>
                    <a:pt x="205" y="19"/>
                  </a:lnTo>
                  <a:lnTo>
                    <a:pt x="205" y="19"/>
                  </a:lnTo>
                  <a:lnTo>
                    <a:pt x="179" y="29"/>
                  </a:lnTo>
                  <a:lnTo>
                    <a:pt x="179" y="29"/>
                  </a:lnTo>
                  <a:lnTo>
                    <a:pt x="154" y="41"/>
                  </a:lnTo>
                  <a:lnTo>
                    <a:pt x="155" y="40"/>
                  </a:lnTo>
                  <a:lnTo>
                    <a:pt x="131" y="55"/>
                  </a:lnTo>
                  <a:lnTo>
                    <a:pt x="131" y="54"/>
                  </a:lnTo>
                  <a:lnTo>
                    <a:pt x="109" y="71"/>
                  </a:lnTo>
                  <a:lnTo>
                    <a:pt x="110" y="71"/>
                  </a:lnTo>
                  <a:lnTo>
                    <a:pt x="89" y="89"/>
                  </a:lnTo>
                  <a:lnTo>
                    <a:pt x="89" y="89"/>
                  </a:lnTo>
                  <a:lnTo>
                    <a:pt x="71" y="109"/>
                  </a:lnTo>
                  <a:lnTo>
                    <a:pt x="71" y="109"/>
                  </a:lnTo>
                  <a:lnTo>
                    <a:pt x="55" y="131"/>
                  </a:lnTo>
                  <a:lnTo>
                    <a:pt x="55" y="131"/>
                  </a:lnTo>
                  <a:lnTo>
                    <a:pt x="41" y="154"/>
                  </a:lnTo>
                  <a:lnTo>
                    <a:pt x="41" y="154"/>
                  </a:lnTo>
                  <a:lnTo>
                    <a:pt x="29" y="179"/>
                  </a:lnTo>
                  <a:lnTo>
                    <a:pt x="29" y="179"/>
                  </a:lnTo>
                  <a:lnTo>
                    <a:pt x="19" y="205"/>
                  </a:lnTo>
                  <a:lnTo>
                    <a:pt x="20" y="205"/>
                  </a:lnTo>
                  <a:lnTo>
                    <a:pt x="12" y="232"/>
                  </a:lnTo>
                  <a:lnTo>
                    <a:pt x="12" y="232"/>
                  </a:lnTo>
                  <a:lnTo>
                    <a:pt x="8" y="260"/>
                  </a:lnTo>
                  <a:lnTo>
                    <a:pt x="8" y="260"/>
                  </a:lnTo>
                  <a:lnTo>
                    <a:pt x="7" y="289"/>
                  </a:lnTo>
                  <a:lnTo>
                    <a:pt x="7" y="289"/>
                  </a:lnTo>
                  <a:lnTo>
                    <a:pt x="7" y="1548"/>
                  </a:lnTo>
                  <a:close/>
                </a:path>
              </a:pathLst>
            </a:custGeom>
            <a:ln>
              <a:solidFill>
                <a:schemeClr val="accent1">
                  <a:lumMod val="75000"/>
                </a:schemeClr>
              </a:solidFill>
              <a:headEnd/>
              <a:tailEnd/>
            </a:ln>
          </p:spPr>
          <p:style>
            <a:lnRef idx="2">
              <a:schemeClr val="accent3"/>
            </a:lnRef>
            <a:fillRef idx="1">
              <a:schemeClr val="lt1"/>
            </a:fillRef>
            <a:effectRef idx="0">
              <a:schemeClr val="accent3"/>
            </a:effectRef>
            <a:fontRef idx="minor">
              <a:schemeClr val="dk1"/>
            </a:fontRef>
          </p:style>
          <p:txBody>
            <a:bodyPr vert="horz" wrap="square" lIns="38576" tIns="19289" rIns="38576" bIns="19289" numCol="1" anchor="t" anchorCtr="0" compatLnSpc="1">
              <a:prstTxWarp prst="textNoShape">
                <a:avLst/>
              </a:prstTxWarp>
            </a:bodyPr>
            <a:lstStyle/>
            <a:p>
              <a:endParaRPr lang="de-DE" sz="825">
                <a:solidFill>
                  <a:schemeClr val="tx1"/>
                </a:solidFill>
                <a:ea typeface="HGMaruGothicMPRO" panose="020F0600000000000000" pitchFamily="34" charset="-128"/>
              </a:endParaRPr>
            </a:p>
          </p:txBody>
        </p:sp>
        <p:sp>
          <p:nvSpPr>
            <p:cNvPr id="39" name="Rectangle 23">
              <a:extLst>
                <a:ext uri="{FF2B5EF4-FFF2-40B4-BE49-F238E27FC236}">
                  <a16:creationId xmlns:a16="http://schemas.microsoft.com/office/drawing/2014/main" id="{AB6607D4-0D70-66F7-0892-9670D4717D01}"/>
                </a:ext>
              </a:extLst>
            </p:cNvPr>
            <p:cNvSpPr>
              <a:spLocks noChangeArrowheads="1"/>
            </p:cNvSpPr>
            <p:nvPr/>
          </p:nvSpPr>
          <p:spPr bwMode="auto">
            <a:xfrm>
              <a:off x="2629" y="3721"/>
              <a:ext cx="777" cy="119"/>
            </a:xfrm>
            <a:prstGeom prst="rect">
              <a:avLst/>
            </a:prstGeom>
            <a:ln>
              <a:noFill/>
            </a:ln>
          </p:spPr>
          <p:style>
            <a:lnRef idx="2">
              <a:schemeClr val="accent3"/>
            </a:lnRef>
            <a:fillRef idx="1">
              <a:schemeClr val="lt1"/>
            </a:fillRef>
            <a:effectRef idx="0">
              <a:schemeClr val="accent3"/>
            </a:effectRef>
            <a:fontRef idx="minor">
              <a:schemeClr val="dk1"/>
            </a:fontRef>
          </p:style>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385763"/>
              <a:r>
                <a:rPr lang="de-DE" altLang="de-DE" sz="825" b="1" dirty="0" err="1">
                  <a:latin typeface="+mn-lt"/>
                  <a:ea typeface="HGMaruGothicMPRO" panose="020F0600000000000000" pitchFamily="34" charset="-128"/>
                </a:rPr>
                <a:t>Direct</a:t>
              </a:r>
              <a:r>
                <a:rPr lang="de-DE" altLang="de-DE" sz="825" b="1" dirty="0">
                  <a:latin typeface="+mn-lt"/>
                  <a:ea typeface="HGMaruGothicMPRO" panose="020F0600000000000000" pitchFamily="34" charset="-128"/>
                </a:rPr>
                <a:t> </a:t>
              </a:r>
              <a:r>
                <a:rPr lang="de-DE" altLang="de-DE" sz="825" b="1" dirty="0" err="1">
                  <a:latin typeface="+mn-lt"/>
                  <a:ea typeface="HGMaruGothicMPRO" panose="020F0600000000000000" pitchFamily="34" charset="-128"/>
                </a:rPr>
                <a:t>Applications</a:t>
              </a:r>
              <a:endParaRPr lang="de-DE" altLang="de-DE" sz="825" dirty="0">
                <a:latin typeface="+mn-lt"/>
                <a:ea typeface="HGMaruGothicMPRO" panose="020F0600000000000000" pitchFamily="34" charset="-128"/>
              </a:endParaRPr>
            </a:p>
          </p:txBody>
        </p:sp>
        <p:sp>
          <p:nvSpPr>
            <p:cNvPr id="40" name="Rectangle 25">
              <a:extLst>
                <a:ext uri="{FF2B5EF4-FFF2-40B4-BE49-F238E27FC236}">
                  <a16:creationId xmlns:a16="http://schemas.microsoft.com/office/drawing/2014/main" id="{5B47E1AF-8DEE-DAB0-5F9F-5481B94B6DEA}"/>
                </a:ext>
              </a:extLst>
            </p:cNvPr>
            <p:cNvSpPr>
              <a:spLocks noChangeArrowheads="1"/>
            </p:cNvSpPr>
            <p:nvPr/>
          </p:nvSpPr>
          <p:spPr bwMode="auto">
            <a:xfrm>
              <a:off x="2444" y="3910"/>
              <a:ext cx="1517" cy="1308"/>
            </a:xfrm>
            <a:prstGeom prst="rect">
              <a:avLst/>
            </a:prstGeom>
            <a:solidFill>
              <a:schemeClr val="bg1"/>
            </a:solidFill>
            <a:ln>
              <a:noFill/>
            </a:ln>
          </p:spPr>
          <p:style>
            <a:lnRef idx="2">
              <a:schemeClr val="accent3"/>
            </a:lnRef>
            <a:fillRef idx="1">
              <a:schemeClr val="lt1"/>
            </a:fillRef>
            <a:effectRef idx="0">
              <a:schemeClr val="accent3"/>
            </a:effectRef>
            <a:fontRef idx="minor">
              <a:schemeClr val="dk1"/>
            </a:fontRef>
          </p:style>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72331" indent="-72331" defTabSz="385763">
                <a:buFont typeface="Arial" panose="020B0604020202020204" pitchFamily="34" charset="0"/>
                <a:buChar char="•"/>
              </a:pPr>
              <a:endParaRPr lang="en-US" altLang="de-DE" sz="825" dirty="0">
                <a:latin typeface="+mn-lt"/>
                <a:ea typeface="HGMaruGothicMPRO" panose="020F0600000000000000" pitchFamily="34" charset="-128"/>
              </a:endParaRPr>
            </a:p>
            <a:p>
              <a:pPr marL="72331" indent="-72331" defTabSz="385763">
                <a:buFont typeface="Arial" panose="020B0604020202020204" pitchFamily="34" charset="0"/>
                <a:buChar char="•"/>
              </a:pPr>
              <a:r>
                <a:rPr lang="en-US" altLang="de-DE" sz="825" dirty="0">
                  <a:latin typeface="+mn-lt"/>
                  <a:ea typeface="HGMaruGothicMPRO" panose="020F0600000000000000" pitchFamily="34" charset="-128"/>
                </a:rPr>
                <a:t>Product development and Improvement</a:t>
              </a:r>
            </a:p>
            <a:p>
              <a:pPr marL="72331" indent="-72331" defTabSz="385763">
                <a:buFont typeface="Arial" panose="020B0604020202020204" pitchFamily="34" charset="0"/>
                <a:buChar char="•"/>
              </a:pPr>
              <a:endParaRPr lang="en-US" altLang="de-DE" sz="825" dirty="0">
                <a:latin typeface="+mn-lt"/>
                <a:ea typeface="HGMaruGothicMPRO" panose="020F0600000000000000" pitchFamily="34" charset="-128"/>
              </a:endParaRPr>
            </a:p>
            <a:p>
              <a:pPr marL="72331" indent="-72331" defTabSz="385763">
                <a:buFont typeface="Arial" panose="020B0604020202020204" pitchFamily="34" charset="0"/>
                <a:buChar char="•"/>
              </a:pPr>
              <a:r>
                <a:rPr lang="en-US" altLang="de-DE" sz="825" dirty="0">
                  <a:latin typeface="+mn-lt"/>
                  <a:ea typeface="HGMaruGothicMPRO" panose="020F0600000000000000" pitchFamily="34" charset="-128"/>
                </a:rPr>
                <a:t>Strategic planning</a:t>
              </a:r>
            </a:p>
            <a:p>
              <a:pPr marL="72331" indent="-72331" defTabSz="385763">
                <a:buFont typeface="Arial" panose="020B0604020202020204" pitchFamily="34" charset="0"/>
                <a:buChar char="•"/>
              </a:pPr>
              <a:endParaRPr lang="en-US" altLang="de-DE" sz="825" dirty="0">
                <a:latin typeface="+mn-lt"/>
                <a:ea typeface="HGMaruGothicMPRO" panose="020F0600000000000000" pitchFamily="34" charset="-128"/>
              </a:endParaRPr>
            </a:p>
            <a:p>
              <a:pPr marL="72331" indent="-72331" defTabSz="385763">
                <a:buFont typeface="Arial" panose="020B0604020202020204" pitchFamily="34" charset="0"/>
                <a:buChar char="•"/>
              </a:pPr>
              <a:r>
                <a:rPr lang="en-US" altLang="de-DE" sz="825" dirty="0">
                  <a:latin typeface="+mn-lt"/>
                  <a:ea typeface="HGMaruGothicMPRO" panose="020F0600000000000000" pitchFamily="34" charset="-128"/>
                </a:rPr>
                <a:t>Public policy making</a:t>
              </a:r>
            </a:p>
            <a:p>
              <a:pPr marL="72331" indent="-72331" defTabSz="385763">
                <a:buFont typeface="Arial" panose="020B0604020202020204" pitchFamily="34" charset="0"/>
                <a:buChar char="•"/>
              </a:pPr>
              <a:endParaRPr lang="en-US" altLang="de-DE" sz="825" dirty="0">
                <a:latin typeface="+mn-lt"/>
                <a:ea typeface="HGMaruGothicMPRO" panose="020F0600000000000000" pitchFamily="34" charset="-128"/>
              </a:endParaRPr>
            </a:p>
            <a:p>
              <a:pPr marL="72331" indent="-72331" defTabSz="385763">
                <a:buFont typeface="Arial" panose="020B0604020202020204" pitchFamily="34" charset="0"/>
                <a:buChar char="•"/>
              </a:pPr>
              <a:r>
                <a:rPr lang="en-US" altLang="de-DE" sz="825" dirty="0">
                  <a:latin typeface="+mn-lt"/>
                  <a:ea typeface="HGMaruGothicMPRO" panose="020F0600000000000000" pitchFamily="34" charset="-128"/>
                </a:rPr>
                <a:t>Marketing</a:t>
              </a:r>
            </a:p>
            <a:p>
              <a:pPr marL="72331" indent="-72331" defTabSz="385763">
                <a:buFont typeface="Arial" panose="020B0604020202020204" pitchFamily="34" charset="0"/>
                <a:buChar char="•"/>
              </a:pPr>
              <a:endParaRPr lang="en-US" altLang="de-DE" sz="825" dirty="0">
                <a:latin typeface="+mn-lt"/>
                <a:ea typeface="HGMaruGothicMPRO" panose="020F0600000000000000" pitchFamily="34" charset="-128"/>
              </a:endParaRPr>
            </a:p>
            <a:p>
              <a:pPr marL="72331" indent="-72331" defTabSz="385763">
                <a:buFont typeface="Arial" panose="020B0604020202020204" pitchFamily="34" charset="0"/>
                <a:buChar char="•"/>
              </a:pPr>
              <a:r>
                <a:rPr lang="en-US" altLang="de-DE" sz="825" dirty="0">
                  <a:latin typeface="+mn-lt"/>
                  <a:ea typeface="HGMaruGothicMPRO" panose="020F0600000000000000" pitchFamily="34" charset="-128"/>
                </a:rPr>
                <a:t>Other</a:t>
              </a:r>
            </a:p>
          </p:txBody>
        </p:sp>
        <p:sp>
          <p:nvSpPr>
            <p:cNvPr id="41" name="Freeform 36">
              <a:extLst>
                <a:ext uri="{FF2B5EF4-FFF2-40B4-BE49-F238E27FC236}">
                  <a16:creationId xmlns:a16="http://schemas.microsoft.com/office/drawing/2014/main" id="{905612EE-DF65-24A3-DDBE-2504C30095C2}"/>
                </a:ext>
              </a:extLst>
            </p:cNvPr>
            <p:cNvSpPr>
              <a:spLocks/>
            </p:cNvSpPr>
            <p:nvPr/>
          </p:nvSpPr>
          <p:spPr bwMode="auto">
            <a:xfrm>
              <a:off x="2051" y="4486"/>
              <a:ext cx="204" cy="85"/>
            </a:xfrm>
            <a:custGeom>
              <a:avLst/>
              <a:gdLst>
                <a:gd name="T0" fmla="*/ 0 w 204"/>
                <a:gd name="T1" fmla="*/ 21 h 85"/>
                <a:gd name="T2" fmla="*/ 162 w 204"/>
                <a:gd name="T3" fmla="*/ 21 h 85"/>
                <a:gd name="T4" fmla="*/ 162 w 204"/>
                <a:gd name="T5" fmla="*/ 0 h 85"/>
                <a:gd name="T6" fmla="*/ 204 w 204"/>
                <a:gd name="T7" fmla="*/ 42 h 85"/>
                <a:gd name="T8" fmla="*/ 162 w 204"/>
                <a:gd name="T9" fmla="*/ 85 h 85"/>
                <a:gd name="T10" fmla="*/ 162 w 204"/>
                <a:gd name="T11" fmla="*/ 63 h 85"/>
                <a:gd name="T12" fmla="*/ 0 w 204"/>
                <a:gd name="T13" fmla="*/ 63 h 85"/>
                <a:gd name="T14" fmla="*/ 0 w 204"/>
                <a:gd name="T15" fmla="*/ 21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4" h="85">
                  <a:moveTo>
                    <a:pt x="0" y="21"/>
                  </a:moveTo>
                  <a:lnTo>
                    <a:pt x="162" y="21"/>
                  </a:lnTo>
                  <a:lnTo>
                    <a:pt x="162" y="0"/>
                  </a:lnTo>
                  <a:lnTo>
                    <a:pt x="204" y="42"/>
                  </a:lnTo>
                  <a:lnTo>
                    <a:pt x="162" y="85"/>
                  </a:lnTo>
                  <a:lnTo>
                    <a:pt x="162" y="63"/>
                  </a:lnTo>
                  <a:lnTo>
                    <a:pt x="0" y="63"/>
                  </a:lnTo>
                  <a:lnTo>
                    <a:pt x="0" y="21"/>
                  </a:lnTo>
                  <a:close/>
                </a:path>
              </a:pathLst>
            </a:custGeom>
            <a:ln>
              <a:solidFill>
                <a:schemeClr val="accent1">
                  <a:lumMod val="75000"/>
                </a:schemeClr>
              </a:solidFill>
            </a:ln>
          </p:spPr>
          <p:style>
            <a:lnRef idx="2">
              <a:schemeClr val="accent3"/>
            </a:lnRef>
            <a:fillRef idx="1">
              <a:schemeClr val="lt1"/>
            </a:fillRef>
            <a:effectRef idx="0">
              <a:schemeClr val="accent3"/>
            </a:effectRef>
            <a:fontRef idx="minor">
              <a:schemeClr val="dk1"/>
            </a:fontRef>
          </p:style>
          <p:txBody>
            <a:bodyPr vert="horz" wrap="square" lIns="38576" tIns="19289" rIns="38576" bIns="19289" numCol="1" anchor="t" anchorCtr="0" compatLnSpc="1">
              <a:prstTxWarp prst="textNoShape">
                <a:avLst/>
              </a:prstTxWarp>
            </a:bodyPr>
            <a:lstStyle/>
            <a:p>
              <a:endParaRPr lang="de-DE" sz="825">
                <a:solidFill>
                  <a:schemeClr val="tx1"/>
                </a:solidFill>
                <a:ea typeface="HGMaruGothicMPRO" panose="020F0600000000000000" pitchFamily="34" charset="-128"/>
              </a:endParaRPr>
            </a:p>
          </p:txBody>
        </p:sp>
        <p:sp>
          <p:nvSpPr>
            <p:cNvPr id="42" name="Freeform 37">
              <a:extLst>
                <a:ext uri="{FF2B5EF4-FFF2-40B4-BE49-F238E27FC236}">
                  <a16:creationId xmlns:a16="http://schemas.microsoft.com/office/drawing/2014/main" id="{7FF7A09E-1F2F-92DC-E3D3-3440479AD502}"/>
                </a:ext>
              </a:extLst>
            </p:cNvPr>
            <p:cNvSpPr>
              <a:spLocks noEditPoints="1"/>
            </p:cNvSpPr>
            <p:nvPr/>
          </p:nvSpPr>
          <p:spPr bwMode="auto">
            <a:xfrm>
              <a:off x="2050" y="4482"/>
              <a:ext cx="208" cy="93"/>
            </a:xfrm>
            <a:custGeom>
              <a:avLst/>
              <a:gdLst>
                <a:gd name="T0" fmla="*/ 0 w 208"/>
                <a:gd name="T1" fmla="*/ 23 h 93"/>
                <a:gd name="T2" fmla="*/ 163 w 208"/>
                <a:gd name="T3" fmla="*/ 23 h 93"/>
                <a:gd name="T4" fmla="*/ 161 w 208"/>
                <a:gd name="T5" fmla="*/ 25 h 93"/>
                <a:gd name="T6" fmla="*/ 161 w 208"/>
                <a:gd name="T7" fmla="*/ 0 h 93"/>
                <a:gd name="T8" fmla="*/ 208 w 208"/>
                <a:gd name="T9" fmla="*/ 46 h 93"/>
                <a:gd name="T10" fmla="*/ 161 w 208"/>
                <a:gd name="T11" fmla="*/ 93 h 93"/>
                <a:gd name="T12" fmla="*/ 161 w 208"/>
                <a:gd name="T13" fmla="*/ 67 h 93"/>
                <a:gd name="T14" fmla="*/ 163 w 208"/>
                <a:gd name="T15" fmla="*/ 69 h 93"/>
                <a:gd name="T16" fmla="*/ 0 w 208"/>
                <a:gd name="T17" fmla="*/ 69 h 93"/>
                <a:gd name="T18" fmla="*/ 0 w 208"/>
                <a:gd name="T19" fmla="*/ 23 h 93"/>
                <a:gd name="T20" fmla="*/ 3 w 208"/>
                <a:gd name="T21" fmla="*/ 67 h 93"/>
                <a:gd name="T22" fmla="*/ 1 w 208"/>
                <a:gd name="T23" fmla="*/ 66 h 93"/>
                <a:gd name="T24" fmla="*/ 164 w 208"/>
                <a:gd name="T25" fmla="*/ 66 h 93"/>
                <a:gd name="T26" fmla="*/ 164 w 208"/>
                <a:gd name="T27" fmla="*/ 89 h 93"/>
                <a:gd name="T28" fmla="*/ 162 w 208"/>
                <a:gd name="T29" fmla="*/ 87 h 93"/>
                <a:gd name="T30" fmla="*/ 204 w 208"/>
                <a:gd name="T31" fmla="*/ 45 h 93"/>
                <a:gd name="T32" fmla="*/ 204 w 208"/>
                <a:gd name="T33" fmla="*/ 47 h 93"/>
                <a:gd name="T34" fmla="*/ 162 w 208"/>
                <a:gd name="T35" fmla="*/ 5 h 93"/>
                <a:gd name="T36" fmla="*/ 164 w 208"/>
                <a:gd name="T37" fmla="*/ 4 h 93"/>
                <a:gd name="T38" fmla="*/ 164 w 208"/>
                <a:gd name="T39" fmla="*/ 27 h 93"/>
                <a:gd name="T40" fmla="*/ 1 w 208"/>
                <a:gd name="T41" fmla="*/ 27 h 93"/>
                <a:gd name="T42" fmla="*/ 3 w 208"/>
                <a:gd name="T43" fmla="*/ 25 h 93"/>
                <a:gd name="T44" fmla="*/ 3 w 208"/>
                <a:gd name="T45" fmla="*/ 6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8" h="93">
                  <a:moveTo>
                    <a:pt x="0" y="23"/>
                  </a:moveTo>
                  <a:lnTo>
                    <a:pt x="163" y="23"/>
                  </a:lnTo>
                  <a:lnTo>
                    <a:pt x="161" y="25"/>
                  </a:lnTo>
                  <a:lnTo>
                    <a:pt x="161" y="0"/>
                  </a:lnTo>
                  <a:lnTo>
                    <a:pt x="208" y="46"/>
                  </a:lnTo>
                  <a:lnTo>
                    <a:pt x="161" y="93"/>
                  </a:lnTo>
                  <a:lnTo>
                    <a:pt x="161" y="67"/>
                  </a:lnTo>
                  <a:lnTo>
                    <a:pt x="163" y="69"/>
                  </a:lnTo>
                  <a:lnTo>
                    <a:pt x="0" y="69"/>
                  </a:lnTo>
                  <a:lnTo>
                    <a:pt x="0" y="23"/>
                  </a:lnTo>
                  <a:close/>
                  <a:moveTo>
                    <a:pt x="3" y="67"/>
                  </a:moveTo>
                  <a:lnTo>
                    <a:pt x="1" y="66"/>
                  </a:lnTo>
                  <a:lnTo>
                    <a:pt x="164" y="66"/>
                  </a:lnTo>
                  <a:lnTo>
                    <a:pt x="164" y="89"/>
                  </a:lnTo>
                  <a:lnTo>
                    <a:pt x="162" y="87"/>
                  </a:lnTo>
                  <a:lnTo>
                    <a:pt x="204" y="45"/>
                  </a:lnTo>
                  <a:lnTo>
                    <a:pt x="204" y="47"/>
                  </a:lnTo>
                  <a:lnTo>
                    <a:pt x="162" y="5"/>
                  </a:lnTo>
                  <a:lnTo>
                    <a:pt x="164" y="4"/>
                  </a:lnTo>
                  <a:lnTo>
                    <a:pt x="164" y="27"/>
                  </a:lnTo>
                  <a:lnTo>
                    <a:pt x="1" y="27"/>
                  </a:lnTo>
                  <a:lnTo>
                    <a:pt x="3" y="25"/>
                  </a:lnTo>
                  <a:lnTo>
                    <a:pt x="3" y="67"/>
                  </a:lnTo>
                  <a:close/>
                </a:path>
              </a:pathLst>
            </a:custGeom>
            <a:ln>
              <a:solidFill>
                <a:schemeClr val="accent1">
                  <a:lumMod val="75000"/>
                </a:schemeClr>
              </a:solidFill>
              <a:headEnd/>
              <a:tailEnd/>
            </a:ln>
          </p:spPr>
          <p:style>
            <a:lnRef idx="2">
              <a:schemeClr val="accent3"/>
            </a:lnRef>
            <a:fillRef idx="1">
              <a:schemeClr val="lt1"/>
            </a:fillRef>
            <a:effectRef idx="0">
              <a:schemeClr val="accent3"/>
            </a:effectRef>
            <a:fontRef idx="minor">
              <a:schemeClr val="dk1"/>
            </a:fontRef>
          </p:style>
          <p:txBody>
            <a:bodyPr vert="horz" wrap="square" lIns="38576" tIns="19289" rIns="38576" bIns="19289" numCol="1" anchor="t" anchorCtr="0" compatLnSpc="1">
              <a:prstTxWarp prst="textNoShape">
                <a:avLst/>
              </a:prstTxWarp>
            </a:bodyPr>
            <a:lstStyle/>
            <a:p>
              <a:endParaRPr lang="de-DE" sz="825">
                <a:solidFill>
                  <a:schemeClr val="tx1"/>
                </a:solidFill>
                <a:ea typeface="HGMaruGothicMPRO" panose="020F0600000000000000" pitchFamily="34" charset="-128"/>
              </a:endParaRPr>
            </a:p>
          </p:txBody>
        </p:sp>
        <p:sp>
          <p:nvSpPr>
            <p:cNvPr id="43" name="Freeform 38">
              <a:extLst>
                <a:ext uri="{FF2B5EF4-FFF2-40B4-BE49-F238E27FC236}">
                  <a16:creationId xmlns:a16="http://schemas.microsoft.com/office/drawing/2014/main" id="{C19E02F3-CC4F-BB56-8C2B-CC9EF0CDADA1}"/>
                </a:ext>
              </a:extLst>
            </p:cNvPr>
            <p:cNvSpPr>
              <a:spLocks/>
            </p:cNvSpPr>
            <p:nvPr/>
          </p:nvSpPr>
          <p:spPr bwMode="auto">
            <a:xfrm>
              <a:off x="2041" y="4571"/>
              <a:ext cx="200" cy="84"/>
            </a:xfrm>
            <a:custGeom>
              <a:avLst/>
              <a:gdLst>
                <a:gd name="T0" fmla="*/ 200 w 200"/>
                <a:gd name="T1" fmla="*/ 21 h 84"/>
                <a:gd name="T2" fmla="*/ 43 w 200"/>
                <a:gd name="T3" fmla="*/ 21 h 84"/>
                <a:gd name="T4" fmla="*/ 43 w 200"/>
                <a:gd name="T5" fmla="*/ 0 h 84"/>
                <a:gd name="T6" fmla="*/ 0 w 200"/>
                <a:gd name="T7" fmla="*/ 42 h 84"/>
                <a:gd name="T8" fmla="*/ 43 w 200"/>
                <a:gd name="T9" fmla="*/ 84 h 84"/>
                <a:gd name="T10" fmla="*/ 43 w 200"/>
                <a:gd name="T11" fmla="*/ 63 h 84"/>
                <a:gd name="T12" fmla="*/ 200 w 200"/>
                <a:gd name="T13" fmla="*/ 63 h 84"/>
                <a:gd name="T14" fmla="*/ 200 w 200"/>
                <a:gd name="T15" fmla="*/ 21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0" h="84">
                  <a:moveTo>
                    <a:pt x="200" y="21"/>
                  </a:moveTo>
                  <a:lnTo>
                    <a:pt x="43" y="21"/>
                  </a:lnTo>
                  <a:lnTo>
                    <a:pt x="43" y="0"/>
                  </a:lnTo>
                  <a:lnTo>
                    <a:pt x="0" y="42"/>
                  </a:lnTo>
                  <a:lnTo>
                    <a:pt x="43" y="84"/>
                  </a:lnTo>
                  <a:lnTo>
                    <a:pt x="43" y="63"/>
                  </a:lnTo>
                  <a:lnTo>
                    <a:pt x="200" y="63"/>
                  </a:lnTo>
                  <a:lnTo>
                    <a:pt x="200" y="21"/>
                  </a:lnTo>
                  <a:close/>
                </a:path>
              </a:pathLst>
            </a:custGeom>
            <a:ln>
              <a:solidFill>
                <a:schemeClr val="accent1">
                  <a:lumMod val="75000"/>
                </a:schemeClr>
              </a:solidFill>
            </a:ln>
          </p:spPr>
          <p:style>
            <a:lnRef idx="2">
              <a:schemeClr val="accent3"/>
            </a:lnRef>
            <a:fillRef idx="1">
              <a:schemeClr val="lt1"/>
            </a:fillRef>
            <a:effectRef idx="0">
              <a:schemeClr val="accent3"/>
            </a:effectRef>
            <a:fontRef idx="minor">
              <a:schemeClr val="dk1"/>
            </a:fontRef>
          </p:style>
          <p:txBody>
            <a:bodyPr vert="horz" wrap="square" lIns="38576" tIns="19289" rIns="38576" bIns="19289" numCol="1" anchor="t" anchorCtr="0" compatLnSpc="1">
              <a:prstTxWarp prst="textNoShape">
                <a:avLst/>
              </a:prstTxWarp>
            </a:bodyPr>
            <a:lstStyle/>
            <a:p>
              <a:endParaRPr lang="de-DE" sz="825">
                <a:solidFill>
                  <a:schemeClr val="tx1"/>
                </a:solidFill>
                <a:ea typeface="HGMaruGothicMPRO" panose="020F0600000000000000" pitchFamily="34" charset="-128"/>
              </a:endParaRPr>
            </a:p>
          </p:txBody>
        </p:sp>
        <p:sp>
          <p:nvSpPr>
            <p:cNvPr id="44" name="Freeform 39">
              <a:extLst>
                <a:ext uri="{FF2B5EF4-FFF2-40B4-BE49-F238E27FC236}">
                  <a16:creationId xmlns:a16="http://schemas.microsoft.com/office/drawing/2014/main" id="{46F0700F-2FF7-BA8C-A8E9-4BF566E62014}"/>
                </a:ext>
              </a:extLst>
            </p:cNvPr>
            <p:cNvSpPr>
              <a:spLocks noEditPoints="1"/>
            </p:cNvSpPr>
            <p:nvPr/>
          </p:nvSpPr>
          <p:spPr bwMode="auto">
            <a:xfrm>
              <a:off x="2039" y="4567"/>
              <a:ext cx="204" cy="93"/>
            </a:xfrm>
            <a:custGeom>
              <a:avLst/>
              <a:gdLst>
                <a:gd name="T0" fmla="*/ 201 w 204"/>
                <a:gd name="T1" fmla="*/ 25 h 93"/>
                <a:gd name="T2" fmla="*/ 202 w 204"/>
                <a:gd name="T3" fmla="*/ 26 h 93"/>
                <a:gd name="T4" fmla="*/ 43 w 204"/>
                <a:gd name="T5" fmla="*/ 26 h 93"/>
                <a:gd name="T6" fmla="*/ 43 w 204"/>
                <a:gd name="T7" fmla="*/ 4 h 93"/>
                <a:gd name="T8" fmla="*/ 46 w 204"/>
                <a:gd name="T9" fmla="*/ 5 h 93"/>
                <a:gd name="T10" fmla="*/ 4 w 204"/>
                <a:gd name="T11" fmla="*/ 47 h 93"/>
                <a:gd name="T12" fmla="*/ 4 w 204"/>
                <a:gd name="T13" fmla="*/ 45 h 93"/>
                <a:gd name="T14" fmla="*/ 46 w 204"/>
                <a:gd name="T15" fmla="*/ 87 h 93"/>
                <a:gd name="T16" fmla="*/ 43 w 204"/>
                <a:gd name="T17" fmla="*/ 88 h 93"/>
                <a:gd name="T18" fmla="*/ 43 w 204"/>
                <a:gd name="T19" fmla="*/ 66 h 93"/>
                <a:gd name="T20" fmla="*/ 202 w 204"/>
                <a:gd name="T21" fmla="*/ 66 h 93"/>
                <a:gd name="T22" fmla="*/ 201 w 204"/>
                <a:gd name="T23" fmla="*/ 67 h 93"/>
                <a:gd name="T24" fmla="*/ 201 w 204"/>
                <a:gd name="T25" fmla="*/ 25 h 93"/>
                <a:gd name="T26" fmla="*/ 204 w 204"/>
                <a:gd name="T27" fmla="*/ 69 h 93"/>
                <a:gd name="T28" fmla="*/ 45 w 204"/>
                <a:gd name="T29" fmla="*/ 69 h 93"/>
                <a:gd name="T30" fmla="*/ 46 w 204"/>
                <a:gd name="T31" fmla="*/ 67 h 93"/>
                <a:gd name="T32" fmla="*/ 46 w 204"/>
                <a:gd name="T33" fmla="*/ 93 h 93"/>
                <a:gd name="T34" fmla="*/ 0 w 204"/>
                <a:gd name="T35" fmla="*/ 46 h 93"/>
                <a:gd name="T36" fmla="*/ 46 w 204"/>
                <a:gd name="T37" fmla="*/ 0 h 93"/>
                <a:gd name="T38" fmla="*/ 46 w 204"/>
                <a:gd name="T39" fmla="*/ 25 h 93"/>
                <a:gd name="T40" fmla="*/ 45 w 204"/>
                <a:gd name="T41" fmla="*/ 23 h 93"/>
                <a:gd name="T42" fmla="*/ 204 w 204"/>
                <a:gd name="T43" fmla="*/ 23 h 93"/>
                <a:gd name="T44" fmla="*/ 204 w 204"/>
                <a:gd name="T45" fmla="*/ 6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4" h="93">
                  <a:moveTo>
                    <a:pt x="201" y="25"/>
                  </a:moveTo>
                  <a:lnTo>
                    <a:pt x="202" y="26"/>
                  </a:lnTo>
                  <a:lnTo>
                    <a:pt x="43" y="26"/>
                  </a:lnTo>
                  <a:lnTo>
                    <a:pt x="43" y="4"/>
                  </a:lnTo>
                  <a:lnTo>
                    <a:pt x="46" y="5"/>
                  </a:lnTo>
                  <a:lnTo>
                    <a:pt x="4" y="47"/>
                  </a:lnTo>
                  <a:lnTo>
                    <a:pt x="4" y="45"/>
                  </a:lnTo>
                  <a:lnTo>
                    <a:pt x="46" y="87"/>
                  </a:lnTo>
                  <a:lnTo>
                    <a:pt x="43" y="88"/>
                  </a:lnTo>
                  <a:lnTo>
                    <a:pt x="43" y="66"/>
                  </a:lnTo>
                  <a:lnTo>
                    <a:pt x="202" y="66"/>
                  </a:lnTo>
                  <a:lnTo>
                    <a:pt x="201" y="67"/>
                  </a:lnTo>
                  <a:lnTo>
                    <a:pt x="201" y="25"/>
                  </a:lnTo>
                  <a:close/>
                  <a:moveTo>
                    <a:pt x="204" y="69"/>
                  </a:moveTo>
                  <a:lnTo>
                    <a:pt x="45" y="69"/>
                  </a:lnTo>
                  <a:lnTo>
                    <a:pt x="46" y="67"/>
                  </a:lnTo>
                  <a:lnTo>
                    <a:pt x="46" y="93"/>
                  </a:lnTo>
                  <a:lnTo>
                    <a:pt x="0" y="46"/>
                  </a:lnTo>
                  <a:lnTo>
                    <a:pt x="46" y="0"/>
                  </a:lnTo>
                  <a:lnTo>
                    <a:pt x="46" y="25"/>
                  </a:lnTo>
                  <a:lnTo>
                    <a:pt x="45" y="23"/>
                  </a:lnTo>
                  <a:lnTo>
                    <a:pt x="204" y="23"/>
                  </a:lnTo>
                  <a:lnTo>
                    <a:pt x="204" y="69"/>
                  </a:lnTo>
                  <a:close/>
                </a:path>
              </a:pathLst>
            </a:custGeom>
            <a:ln>
              <a:solidFill>
                <a:schemeClr val="accent1">
                  <a:lumMod val="75000"/>
                </a:schemeClr>
              </a:solidFill>
              <a:headEnd/>
              <a:tailEnd/>
            </a:ln>
          </p:spPr>
          <p:style>
            <a:lnRef idx="2">
              <a:schemeClr val="accent3"/>
            </a:lnRef>
            <a:fillRef idx="1">
              <a:schemeClr val="lt1"/>
            </a:fillRef>
            <a:effectRef idx="0">
              <a:schemeClr val="accent3"/>
            </a:effectRef>
            <a:fontRef idx="minor">
              <a:schemeClr val="dk1"/>
            </a:fontRef>
          </p:style>
          <p:txBody>
            <a:bodyPr vert="horz" wrap="square" lIns="38576" tIns="19289" rIns="38576" bIns="19289" numCol="1" anchor="t" anchorCtr="0" compatLnSpc="1">
              <a:prstTxWarp prst="textNoShape">
                <a:avLst/>
              </a:prstTxWarp>
            </a:bodyPr>
            <a:lstStyle/>
            <a:p>
              <a:endParaRPr lang="de-DE" sz="825">
                <a:solidFill>
                  <a:schemeClr val="tx1"/>
                </a:solidFill>
                <a:ea typeface="HGMaruGothicMPRO" panose="020F0600000000000000" pitchFamily="34" charset="-128"/>
              </a:endParaRPr>
            </a:p>
          </p:txBody>
        </p:sp>
        <p:sp>
          <p:nvSpPr>
            <p:cNvPr id="45" name="Freeform 40">
              <a:extLst>
                <a:ext uri="{FF2B5EF4-FFF2-40B4-BE49-F238E27FC236}">
                  <a16:creationId xmlns:a16="http://schemas.microsoft.com/office/drawing/2014/main" id="{628F4033-C097-7A5D-2B5D-8E7D2CD5893F}"/>
                </a:ext>
              </a:extLst>
            </p:cNvPr>
            <p:cNvSpPr>
              <a:spLocks/>
            </p:cNvSpPr>
            <p:nvPr/>
          </p:nvSpPr>
          <p:spPr bwMode="auto">
            <a:xfrm>
              <a:off x="1441" y="4486"/>
              <a:ext cx="203" cy="85"/>
            </a:xfrm>
            <a:custGeom>
              <a:avLst/>
              <a:gdLst>
                <a:gd name="T0" fmla="*/ 0 w 203"/>
                <a:gd name="T1" fmla="*/ 21 h 85"/>
                <a:gd name="T2" fmla="*/ 161 w 203"/>
                <a:gd name="T3" fmla="*/ 21 h 85"/>
                <a:gd name="T4" fmla="*/ 161 w 203"/>
                <a:gd name="T5" fmla="*/ 0 h 85"/>
                <a:gd name="T6" fmla="*/ 203 w 203"/>
                <a:gd name="T7" fmla="*/ 42 h 85"/>
                <a:gd name="T8" fmla="*/ 161 w 203"/>
                <a:gd name="T9" fmla="*/ 85 h 85"/>
                <a:gd name="T10" fmla="*/ 161 w 203"/>
                <a:gd name="T11" fmla="*/ 63 h 85"/>
                <a:gd name="T12" fmla="*/ 0 w 203"/>
                <a:gd name="T13" fmla="*/ 63 h 85"/>
                <a:gd name="T14" fmla="*/ 0 w 203"/>
                <a:gd name="T15" fmla="*/ 21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3" h="85">
                  <a:moveTo>
                    <a:pt x="0" y="21"/>
                  </a:moveTo>
                  <a:lnTo>
                    <a:pt x="161" y="21"/>
                  </a:lnTo>
                  <a:lnTo>
                    <a:pt x="161" y="0"/>
                  </a:lnTo>
                  <a:lnTo>
                    <a:pt x="203" y="42"/>
                  </a:lnTo>
                  <a:lnTo>
                    <a:pt x="161" y="85"/>
                  </a:lnTo>
                  <a:lnTo>
                    <a:pt x="161" y="63"/>
                  </a:lnTo>
                  <a:lnTo>
                    <a:pt x="0" y="63"/>
                  </a:lnTo>
                  <a:lnTo>
                    <a:pt x="0" y="21"/>
                  </a:lnTo>
                  <a:close/>
                </a:path>
              </a:pathLst>
            </a:custGeom>
            <a:ln>
              <a:solidFill>
                <a:schemeClr val="accent1">
                  <a:lumMod val="75000"/>
                </a:schemeClr>
              </a:solidFill>
            </a:ln>
          </p:spPr>
          <p:style>
            <a:lnRef idx="2">
              <a:schemeClr val="accent3"/>
            </a:lnRef>
            <a:fillRef idx="1">
              <a:schemeClr val="lt1"/>
            </a:fillRef>
            <a:effectRef idx="0">
              <a:schemeClr val="accent3"/>
            </a:effectRef>
            <a:fontRef idx="minor">
              <a:schemeClr val="dk1"/>
            </a:fontRef>
          </p:style>
          <p:txBody>
            <a:bodyPr vert="horz" wrap="square" lIns="38576" tIns="19289" rIns="38576" bIns="19289" numCol="1" anchor="t" anchorCtr="0" compatLnSpc="1">
              <a:prstTxWarp prst="textNoShape">
                <a:avLst/>
              </a:prstTxWarp>
            </a:bodyPr>
            <a:lstStyle/>
            <a:p>
              <a:endParaRPr lang="de-DE" sz="825">
                <a:solidFill>
                  <a:schemeClr val="tx1"/>
                </a:solidFill>
                <a:ea typeface="HGMaruGothicMPRO" panose="020F0600000000000000" pitchFamily="34" charset="-128"/>
              </a:endParaRPr>
            </a:p>
          </p:txBody>
        </p:sp>
        <p:sp>
          <p:nvSpPr>
            <p:cNvPr id="46" name="Freeform 41">
              <a:extLst>
                <a:ext uri="{FF2B5EF4-FFF2-40B4-BE49-F238E27FC236}">
                  <a16:creationId xmlns:a16="http://schemas.microsoft.com/office/drawing/2014/main" id="{74CD2713-8DB7-5D4F-8D02-5D3BABA4C956}"/>
                </a:ext>
              </a:extLst>
            </p:cNvPr>
            <p:cNvSpPr>
              <a:spLocks noEditPoints="1"/>
            </p:cNvSpPr>
            <p:nvPr/>
          </p:nvSpPr>
          <p:spPr bwMode="auto">
            <a:xfrm>
              <a:off x="1439" y="4482"/>
              <a:ext cx="208" cy="93"/>
            </a:xfrm>
            <a:custGeom>
              <a:avLst/>
              <a:gdLst>
                <a:gd name="T0" fmla="*/ 0 w 208"/>
                <a:gd name="T1" fmla="*/ 23 h 93"/>
                <a:gd name="T2" fmla="*/ 163 w 208"/>
                <a:gd name="T3" fmla="*/ 23 h 93"/>
                <a:gd name="T4" fmla="*/ 161 w 208"/>
                <a:gd name="T5" fmla="*/ 25 h 93"/>
                <a:gd name="T6" fmla="*/ 161 w 208"/>
                <a:gd name="T7" fmla="*/ 0 h 93"/>
                <a:gd name="T8" fmla="*/ 208 w 208"/>
                <a:gd name="T9" fmla="*/ 46 h 93"/>
                <a:gd name="T10" fmla="*/ 161 w 208"/>
                <a:gd name="T11" fmla="*/ 93 h 93"/>
                <a:gd name="T12" fmla="*/ 161 w 208"/>
                <a:gd name="T13" fmla="*/ 67 h 93"/>
                <a:gd name="T14" fmla="*/ 163 w 208"/>
                <a:gd name="T15" fmla="*/ 69 h 93"/>
                <a:gd name="T16" fmla="*/ 0 w 208"/>
                <a:gd name="T17" fmla="*/ 69 h 93"/>
                <a:gd name="T18" fmla="*/ 0 w 208"/>
                <a:gd name="T19" fmla="*/ 23 h 93"/>
                <a:gd name="T20" fmla="*/ 3 w 208"/>
                <a:gd name="T21" fmla="*/ 67 h 93"/>
                <a:gd name="T22" fmla="*/ 2 w 208"/>
                <a:gd name="T23" fmla="*/ 66 h 93"/>
                <a:gd name="T24" fmla="*/ 165 w 208"/>
                <a:gd name="T25" fmla="*/ 66 h 93"/>
                <a:gd name="T26" fmla="*/ 165 w 208"/>
                <a:gd name="T27" fmla="*/ 89 h 93"/>
                <a:gd name="T28" fmla="*/ 162 w 208"/>
                <a:gd name="T29" fmla="*/ 87 h 93"/>
                <a:gd name="T30" fmla="*/ 204 w 208"/>
                <a:gd name="T31" fmla="*/ 45 h 93"/>
                <a:gd name="T32" fmla="*/ 204 w 208"/>
                <a:gd name="T33" fmla="*/ 47 h 93"/>
                <a:gd name="T34" fmla="*/ 162 w 208"/>
                <a:gd name="T35" fmla="*/ 5 h 93"/>
                <a:gd name="T36" fmla="*/ 165 w 208"/>
                <a:gd name="T37" fmla="*/ 4 h 93"/>
                <a:gd name="T38" fmla="*/ 165 w 208"/>
                <a:gd name="T39" fmla="*/ 27 h 93"/>
                <a:gd name="T40" fmla="*/ 2 w 208"/>
                <a:gd name="T41" fmla="*/ 27 h 93"/>
                <a:gd name="T42" fmla="*/ 3 w 208"/>
                <a:gd name="T43" fmla="*/ 25 h 93"/>
                <a:gd name="T44" fmla="*/ 3 w 208"/>
                <a:gd name="T45" fmla="*/ 6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8" h="93">
                  <a:moveTo>
                    <a:pt x="0" y="23"/>
                  </a:moveTo>
                  <a:lnTo>
                    <a:pt x="163" y="23"/>
                  </a:lnTo>
                  <a:lnTo>
                    <a:pt x="161" y="25"/>
                  </a:lnTo>
                  <a:lnTo>
                    <a:pt x="161" y="0"/>
                  </a:lnTo>
                  <a:lnTo>
                    <a:pt x="208" y="46"/>
                  </a:lnTo>
                  <a:lnTo>
                    <a:pt x="161" y="93"/>
                  </a:lnTo>
                  <a:lnTo>
                    <a:pt x="161" y="67"/>
                  </a:lnTo>
                  <a:lnTo>
                    <a:pt x="163" y="69"/>
                  </a:lnTo>
                  <a:lnTo>
                    <a:pt x="0" y="69"/>
                  </a:lnTo>
                  <a:lnTo>
                    <a:pt x="0" y="23"/>
                  </a:lnTo>
                  <a:close/>
                  <a:moveTo>
                    <a:pt x="3" y="67"/>
                  </a:moveTo>
                  <a:lnTo>
                    <a:pt x="2" y="66"/>
                  </a:lnTo>
                  <a:lnTo>
                    <a:pt x="165" y="66"/>
                  </a:lnTo>
                  <a:lnTo>
                    <a:pt x="165" y="89"/>
                  </a:lnTo>
                  <a:lnTo>
                    <a:pt x="162" y="87"/>
                  </a:lnTo>
                  <a:lnTo>
                    <a:pt x="204" y="45"/>
                  </a:lnTo>
                  <a:lnTo>
                    <a:pt x="204" y="47"/>
                  </a:lnTo>
                  <a:lnTo>
                    <a:pt x="162" y="5"/>
                  </a:lnTo>
                  <a:lnTo>
                    <a:pt x="165" y="4"/>
                  </a:lnTo>
                  <a:lnTo>
                    <a:pt x="165" y="27"/>
                  </a:lnTo>
                  <a:lnTo>
                    <a:pt x="2" y="27"/>
                  </a:lnTo>
                  <a:lnTo>
                    <a:pt x="3" y="25"/>
                  </a:lnTo>
                  <a:lnTo>
                    <a:pt x="3" y="67"/>
                  </a:lnTo>
                  <a:close/>
                </a:path>
              </a:pathLst>
            </a:custGeom>
            <a:ln>
              <a:solidFill>
                <a:schemeClr val="accent1">
                  <a:lumMod val="75000"/>
                </a:schemeClr>
              </a:solidFill>
              <a:headEnd/>
              <a:tailEnd/>
            </a:ln>
          </p:spPr>
          <p:style>
            <a:lnRef idx="2">
              <a:schemeClr val="accent3"/>
            </a:lnRef>
            <a:fillRef idx="1">
              <a:schemeClr val="lt1"/>
            </a:fillRef>
            <a:effectRef idx="0">
              <a:schemeClr val="accent3"/>
            </a:effectRef>
            <a:fontRef idx="minor">
              <a:schemeClr val="dk1"/>
            </a:fontRef>
          </p:style>
          <p:txBody>
            <a:bodyPr vert="horz" wrap="square" lIns="38576" tIns="19289" rIns="38576" bIns="19289" numCol="1" anchor="t" anchorCtr="0" compatLnSpc="1">
              <a:prstTxWarp prst="textNoShape">
                <a:avLst/>
              </a:prstTxWarp>
            </a:bodyPr>
            <a:lstStyle/>
            <a:p>
              <a:endParaRPr lang="de-DE" sz="825">
                <a:solidFill>
                  <a:schemeClr val="tx1"/>
                </a:solidFill>
                <a:ea typeface="HGMaruGothicMPRO" panose="020F0600000000000000" pitchFamily="34" charset="-128"/>
              </a:endParaRPr>
            </a:p>
          </p:txBody>
        </p:sp>
        <p:sp>
          <p:nvSpPr>
            <p:cNvPr id="47" name="Freeform 42">
              <a:extLst>
                <a:ext uri="{FF2B5EF4-FFF2-40B4-BE49-F238E27FC236}">
                  <a16:creationId xmlns:a16="http://schemas.microsoft.com/office/drawing/2014/main" id="{8A6D6FD9-EE66-E041-CC75-91AF7EA44243}"/>
                </a:ext>
              </a:extLst>
            </p:cNvPr>
            <p:cNvSpPr>
              <a:spLocks/>
            </p:cNvSpPr>
            <p:nvPr/>
          </p:nvSpPr>
          <p:spPr bwMode="auto">
            <a:xfrm>
              <a:off x="1430" y="4571"/>
              <a:ext cx="201" cy="84"/>
            </a:xfrm>
            <a:custGeom>
              <a:avLst/>
              <a:gdLst>
                <a:gd name="T0" fmla="*/ 201 w 201"/>
                <a:gd name="T1" fmla="*/ 21 h 84"/>
                <a:gd name="T2" fmla="*/ 43 w 201"/>
                <a:gd name="T3" fmla="*/ 21 h 84"/>
                <a:gd name="T4" fmla="*/ 43 w 201"/>
                <a:gd name="T5" fmla="*/ 0 h 84"/>
                <a:gd name="T6" fmla="*/ 0 w 201"/>
                <a:gd name="T7" fmla="*/ 42 h 84"/>
                <a:gd name="T8" fmla="*/ 43 w 201"/>
                <a:gd name="T9" fmla="*/ 84 h 84"/>
                <a:gd name="T10" fmla="*/ 43 w 201"/>
                <a:gd name="T11" fmla="*/ 63 h 84"/>
                <a:gd name="T12" fmla="*/ 201 w 201"/>
                <a:gd name="T13" fmla="*/ 63 h 84"/>
                <a:gd name="T14" fmla="*/ 201 w 201"/>
                <a:gd name="T15" fmla="*/ 21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1" h="84">
                  <a:moveTo>
                    <a:pt x="201" y="21"/>
                  </a:moveTo>
                  <a:lnTo>
                    <a:pt x="43" y="21"/>
                  </a:lnTo>
                  <a:lnTo>
                    <a:pt x="43" y="0"/>
                  </a:lnTo>
                  <a:lnTo>
                    <a:pt x="0" y="42"/>
                  </a:lnTo>
                  <a:lnTo>
                    <a:pt x="43" y="84"/>
                  </a:lnTo>
                  <a:lnTo>
                    <a:pt x="43" y="63"/>
                  </a:lnTo>
                  <a:lnTo>
                    <a:pt x="201" y="63"/>
                  </a:lnTo>
                  <a:lnTo>
                    <a:pt x="201" y="21"/>
                  </a:lnTo>
                  <a:close/>
                </a:path>
              </a:pathLst>
            </a:custGeom>
            <a:ln>
              <a:solidFill>
                <a:schemeClr val="accent1">
                  <a:lumMod val="75000"/>
                </a:schemeClr>
              </a:solidFill>
            </a:ln>
          </p:spPr>
          <p:style>
            <a:lnRef idx="2">
              <a:schemeClr val="accent3"/>
            </a:lnRef>
            <a:fillRef idx="1">
              <a:schemeClr val="lt1"/>
            </a:fillRef>
            <a:effectRef idx="0">
              <a:schemeClr val="accent3"/>
            </a:effectRef>
            <a:fontRef idx="minor">
              <a:schemeClr val="dk1"/>
            </a:fontRef>
          </p:style>
          <p:txBody>
            <a:bodyPr vert="horz" wrap="square" lIns="38576" tIns="19289" rIns="38576" bIns="19289" numCol="1" anchor="t" anchorCtr="0" compatLnSpc="1">
              <a:prstTxWarp prst="textNoShape">
                <a:avLst/>
              </a:prstTxWarp>
            </a:bodyPr>
            <a:lstStyle/>
            <a:p>
              <a:endParaRPr lang="de-DE" sz="825">
                <a:solidFill>
                  <a:schemeClr val="tx1"/>
                </a:solidFill>
                <a:ea typeface="HGMaruGothicMPRO" panose="020F0600000000000000" pitchFamily="34" charset="-128"/>
              </a:endParaRPr>
            </a:p>
          </p:txBody>
        </p:sp>
        <p:sp>
          <p:nvSpPr>
            <p:cNvPr id="48" name="Freeform 43">
              <a:extLst>
                <a:ext uri="{FF2B5EF4-FFF2-40B4-BE49-F238E27FC236}">
                  <a16:creationId xmlns:a16="http://schemas.microsoft.com/office/drawing/2014/main" id="{EBBF0886-D3AC-9D27-07AC-5BE59B81B1DC}"/>
                </a:ext>
              </a:extLst>
            </p:cNvPr>
            <p:cNvSpPr>
              <a:spLocks noEditPoints="1"/>
            </p:cNvSpPr>
            <p:nvPr/>
          </p:nvSpPr>
          <p:spPr bwMode="auto">
            <a:xfrm>
              <a:off x="1428" y="4567"/>
              <a:ext cx="204" cy="93"/>
            </a:xfrm>
            <a:custGeom>
              <a:avLst/>
              <a:gdLst>
                <a:gd name="T0" fmla="*/ 201 w 204"/>
                <a:gd name="T1" fmla="*/ 25 h 93"/>
                <a:gd name="T2" fmla="*/ 203 w 204"/>
                <a:gd name="T3" fmla="*/ 26 h 93"/>
                <a:gd name="T4" fmla="*/ 43 w 204"/>
                <a:gd name="T5" fmla="*/ 26 h 93"/>
                <a:gd name="T6" fmla="*/ 43 w 204"/>
                <a:gd name="T7" fmla="*/ 4 h 93"/>
                <a:gd name="T8" fmla="*/ 46 w 204"/>
                <a:gd name="T9" fmla="*/ 5 h 93"/>
                <a:gd name="T10" fmla="*/ 4 w 204"/>
                <a:gd name="T11" fmla="*/ 47 h 93"/>
                <a:gd name="T12" fmla="*/ 4 w 204"/>
                <a:gd name="T13" fmla="*/ 45 h 93"/>
                <a:gd name="T14" fmla="*/ 46 w 204"/>
                <a:gd name="T15" fmla="*/ 87 h 93"/>
                <a:gd name="T16" fmla="*/ 43 w 204"/>
                <a:gd name="T17" fmla="*/ 88 h 93"/>
                <a:gd name="T18" fmla="*/ 43 w 204"/>
                <a:gd name="T19" fmla="*/ 66 h 93"/>
                <a:gd name="T20" fmla="*/ 203 w 204"/>
                <a:gd name="T21" fmla="*/ 66 h 93"/>
                <a:gd name="T22" fmla="*/ 201 w 204"/>
                <a:gd name="T23" fmla="*/ 67 h 93"/>
                <a:gd name="T24" fmla="*/ 201 w 204"/>
                <a:gd name="T25" fmla="*/ 25 h 93"/>
                <a:gd name="T26" fmla="*/ 204 w 204"/>
                <a:gd name="T27" fmla="*/ 69 h 93"/>
                <a:gd name="T28" fmla="*/ 45 w 204"/>
                <a:gd name="T29" fmla="*/ 69 h 93"/>
                <a:gd name="T30" fmla="*/ 47 w 204"/>
                <a:gd name="T31" fmla="*/ 67 h 93"/>
                <a:gd name="T32" fmla="*/ 47 w 204"/>
                <a:gd name="T33" fmla="*/ 93 h 93"/>
                <a:gd name="T34" fmla="*/ 0 w 204"/>
                <a:gd name="T35" fmla="*/ 46 h 93"/>
                <a:gd name="T36" fmla="*/ 47 w 204"/>
                <a:gd name="T37" fmla="*/ 0 h 93"/>
                <a:gd name="T38" fmla="*/ 47 w 204"/>
                <a:gd name="T39" fmla="*/ 25 h 93"/>
                <a:gd name="T40" fmla="*/ 45 w 204"/>
                <a:gd name="T41" fmla="*/ 23 h 93"/>
                <a:gd name="T42" fmla="*/ 204 w 204"/>
                <a:gd name="T43" fmla="*/ 23 h 93"/>
                <a:gd name="T44" fmla="*/ 204 w 204"/>
                <a:gd name="T45" fmla="*/ 6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4" h="93">
                  <a:moveTo>
                    <a:pt x="201" y="25"/>
                  </a:moveTo>
                  <a:lnTo>
                    <a:pt x="203" y="26"/>
                  </a:lnTo>
                  <a:lnTo>
                    <a:pt x="43" y="26"/>
                  </a:lnTo>
                  <a:lnTo>
                    <a:pt x="43" y="4"/>
                  </a:lnTo>
                  <a:lnTo>
                    <a:pt x="46" y="5"/>
                  </a:lnTo>
                  <a:lnTo>
                    <a:pt x="4" y="47"/>
                  </a:lnTo>
                  <a:lnTo>
                    <a:pt x="4" y="45"/>
                  </a:lnTo>
                  <a:lnTo>
                    <a:pt x="46" y="87"/>
                  </a:lnTo>
                  <a:lnTo>
                    <a:pt x="43" y="88"/>
                  </a:lnTo>
                  <a:lnTo>
                    <a:pt x="43" y="66"/>
                  </a:lnTo>
                  <a:lnTo>
                    <a:pt x="203" y="66"/>
                  </a:lnTo>
                  <a:lnTo>
                    <a:pt x="201" y="67"/>
                  </a:lnTo>
                  <a:lnTo>
                    <a:pt x="201" y="25"/>
                  </a:lnTo>
                  <a:close/>
                  <a:moveTo>
                    <a:pt x="204" y="69"/>
                  </a:moveTo>
                  <a:lnTo>
                    <a:pt x="45" y="69"/>
                  </a:lnTo>
                  <a:lnTo>
                    <a:pt x="47" y="67"/>
                  </a:lnTo>
                  <a:lnTo>
                    <a:pt x="47" y="93"/>
                  </a:lnTo>
                  <a:lnTo>
                    <a:pt x="0" y="46"/>
                  </a:lnTo>
                  <a:lnTo>
                    <a:pt x="47" y="0"/>
                  </a:lnTo>
                  <a:lnTo>
                    <a:pt x="47" y="25"/>
                  </a:lnTo>
                  <a:lnTo>
                    <a:pt x="45" y="23"/>
                  </a:lnTo>
                  <a:lnTo>
                    <a:pt x="204" y="23"/>
                  </a:lnTo>
                  <a:lnTo>
                    <a:pt x="204" y="69"/>
                  </a:lnTo>
                  <a:close/>
                </a:path>
              </a:pathLst>
            </a:custGeom>
            <a:ln>
              <a:solidFill>
                <a:schemeClr val="accent1">
                  <a:lumMod val="75000"/>
                </a:schemeClr>
              </a:solidFill>
              <a:headEnd/>
              <a:tailEnd/>
            </a:ln>
          </p:spPr>
          <p:style>
            <a:lnRef idx="2">
              <a:schemeClr val="accent3"/>
            </a:lnRef>
            <a:fillRef idx="1">
              <a:schemeClr val="lt1"/>
            </a:fillRef>
            <a:effectRef idx="0">
              <a:schemeClr val="accent3"/>
            </a:effectRef>
            <a:fontRef idx="minor">
              <a:schemeClr val="dk1"/>
            </a:fontRef>
          </p:style>
          <p:txBody>
            <a:bodyPr vert="horz" wrap="square" lIns="38576" tIns="19289" rIns="38576" bIns="19289" numCol="1" anchor="t" anchorCtr="0" compatLnSpc="1">
              <a:prstTxWarp prst="textNoShape">
                <a:avLst/>
              </a:prstTxWarp>
            </a:bodyPr>
            <a:lstStyle/>
            <a:p>
              <a:endParaRPr lang="de-DE" sz="825">
                <a:solidFill>
                  <a:schemeClr val="tx1"/>
                </a:solidFill>
                <a:ea typeface="HGMaruGothicMPRO" panose="020F0600000000000000" pitchFamily="34" charset="-128"/>
              </a:endParaRPr>
            </a:p>
          </p:txBody>
        </p:sp>
        <p:sp>
          <p:nvSpPr>
            <p:cNvPr id="49" name="Freeform 44">
              <a:extLst>
                <a:ext uri="{FF2B5EF4-FFF2-40B4-BE49-F238E27FC236}">
                  <a16:creationId xmlns:a16="http://schemas.microsoft.com/office/drawing/2014/main" id="{ECD3995C-D8BB-D9B8-915B-EB110B411088}"/>
                </a:ext>
              </a:extLst>
            </p:cNvPr>
            <p:cNvSpPr>
              <a:spLocks/>
            </p:cNvSpPr>
            <p:nvPr/>
          </p:nvSpPr>
          <p:spPr bwMode="auto">
            <a:xfrm>
              <a:off x="1437" y="5016"/>
              <a:ext cx="200" cy="84"/>
            </a:xfrm>
            <a:custGeom>
              <a:avLst/>
              <a:gdLst>
                <a:gd name="T0" fmla="*/ 0 w 200"/>
                <a:gd name="T1" fmla="*/ 21 h 84"/>
                <a:gd name="T2" fmla="*/ 158 w 200"/>
                <a:gd name="T3" fmla="*/ 21 h 84"/>
                <a:gd name="T4" fmla="*/ 158 w 200"/>
                <a:gd name="T5" fmla="*/ 0 h 84"/>
                <a:gd name="T6" fmla="*/ 200 w 200"/>
                <a:gd name="T7" fmla="*/ 42 h 84"/>
                <a:gd name="T8" fmla="*/ 158 w 200"/>
                <a:gd name="T9" fmla="*/ 84 h 84"/>
                <a:gd name="T10" fmla="*/ 158 w 200"/>
                <a:gd name="T11" fmla="*/ 63 h 84"/>
                <a:gd name="T12" fmla="*/ 0 w 200"/>
                <a:gd name="T13" fmla="*/ 63 h 84"/>
                <a:gd name="T14" fmla="*/ 0 w 200"/>
                <a:gd name="T15" fmla="*/ 21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0" h="84">
                  <a:moveTo>
                    <a:pt x="0" y="21"/>
                  </a:moveTo>
                  <a:lnTo>
                    <a:pt x="158" y="21"/>
                  </a:lnTo>
                  <a:lnTo>
                    <a:pt x="158" y="0"/>
                  </a:lnTo>
                  <a:lnTo>
                    <a:pt x="200" y="42"/>
                  </a:lnTo>
                  <a:lnTo>
                    <a:pt x="158" y="84"/>
                  </a:lnTo>
                  <a:lnTo>
                    <a:pt x="158" y="63"/>
                  </a:lnTo>
                  <a:lnTo>
                    <a:pt x="0" y="63"/>
                  </a:lnTo>
                  <a:lnTo>
                    <a:pt x="0" y="21"/>
                  </a:lnTo>
                  <a:close/>
                </a:path>
              </a:pathLst>
            </a:custGeom>
            <a:ln>
              <a:solidFill>
                <a:schemeClr val="accent1">
                  <a:lumMod val="75000"/>
                </a:schemeClr>
              </a:solidFill>
            </a:ln>
          </p:spPr>
          <p:style>
            <a:lnRef idx="2">
              <a:schemeClr val="accent3"/>
            </a:lnRef>
            <a:fillRef idx="1">
              <a:schemeClr val="lt1"/>
            </a:fillRef>
            <a:effectRef idx="0">
              <a:schemeClr val="accent3"/>
            </a:effectRef>
            <a:fontRef idx="minor">
              <a:schemeClr val="dk1"/>
            </a:fontRef>
          </p:style>
          <p:txBody>
            <a:bodyPr vert="horz" wrap="square" lIns="38576" tIns="19289" rIns="38576" bIns="19289" numCol="1" anchor="t" anchorCtr="0" compatLnSpc="1">
              <a:prstTxWarp prst="textNoShape">
                <a:avLst/>
              </a:prstTxWarp>
            </a:bodyPr>
            <a:lstStyle/>
            <a:p>
              <a:endParaRPr lang="de-DE" sz="825">
                <a:solidFill>
                  <a:schemeClr val="tx1"/>
                </a:solidFill>
                <a:ea typeface="HGMaruGothicMPRO" panose="020F0600000000000000" pitchFamily="34" charset="-128"/>
              </a:endParaRPr>
            </a:p>
          </p:txBody>
        </p:sp>
        <p:sp>
          <p:nvSpPr>
            <p:cNvPr id="50" name="Freeform 45">
              <a:extLst>
                <a:ext uri="{FF2B5EF4-FFF2-40B4-BE49-F238E27FC236}">
                  <a16:creationId xmlns:a16="http://schemas.microsoft.com/office/drawing/2014/main" id="{D9636FAA-6A84-53D3-3F9F-2790E8843DC8}"/>
                </a:ext>
              </a:extLst>
            </p:cNvPr>
            <p:cNvSpPr>
              <a:spLocks noEditPoints="1"/>
            </p:cNvSpPr>
            <p:nvPr/>
          </p:nvSpPr>
          <p:spPr bwMode="auto">
            <a:xfrm>
              <a:off x="1436" y="5012"/>
              <a:ext cx="204" cy="93"/>
            </a:xfrm>
            <a:custGeom>
              <a:avLst/>
              <a:gdLst>
                <a:gd name="T0" fmla="*/ 0 w 204"/>
                <a:gd name="T1" fmla="*/ 23 h 93"/>
                <a:gd name="T2" fmla="*/ 159 w 204"/>
                <a:gd name="T3" fmla="*/ 23 h 93"/>
                <a:gd name="T4" fmla="*/ 157 w 204"/>
                <a:gd name="T5" fmla="*/ 25 h 93"/>
                <a:gd name="T6" fmla="*/ 157 w 204"/>
                <a:gd name="T7" fmla="*/ 0 h 93"/>
                <a:gd name="T8" fmla="*/ 204 w 204"/>
                <a:gd name="T9" fmla="*/ 46 h 93"/>
                <a:gd name="T10" fmla="*/ 157 w 204"/>
                <a:gd name="T11" fmla="*/ 93 h 93"/>
                <a:gd name="T12" fmla="*/ 157 w 204"/>
                <a:gd name="T13" fmla="*/ 67 h 93"/>
                <a:gd name="T14" fmla="*/ 159 w 204"/>
                <a:gd name="T15" fmla="*/ 69 h 93"/>
                <a:gd name="T16" fmla="*/ 0 w 204"/>
                <a:gd name="T17" fmla="*/ 69 h 93"/>
                <a:gd name="T18" fmla="*/ 0 w 204"/>
                <a:gd name="T19" fmla="*/ 23 h 93"/>
                <a:gd name="T20" fmla="*/ 3 w 204"/>
                <a:gd name="T21" fmla="*/ 67 h 93"/>
                <a:gd name="T22" fmla="*/ 1 w 204"/>
                <a:gd name="T23" fmla="*/ 66 h 93"/>
                <a:gd name="T24" fmla="*/ 161 w 204"/>
                <a:gd name="T25" fmla="*/ 66 h 93"/>
                <a:gd name="T26" fmla="*/ 161 w 204"/>
                <a:gd name="T27" fmla="*/ 88 h 93"/>
                <a:gd name="T28" fmla="*/ 158 w 204"/>
                <a:gd name="T29" fmla="*/ 87 h 93"/>
                <a:gd name="T30" fmla="*/ 200 w 204"/>
                <a:gd name="T31" fmla="*/ 45 h 93"/>
                <a:gd name="T32" fmla="*/ 200 w 204"/>
                <a:gd name="T33" fmla="*/ 47 h 93"/>
                <a:gd name="T34" fmla="*/ 158 w 204"/>
                <a:gd name="T35" fmla="*/ 5 h 93"/>
                <a:gd name="T36" fmla="*/ 161 w 204"/>
                <a:gd name="T37" fmla="*/ 4 h 93"/>
                <a:gd name="T38" fmla="*/ 161 w 204"/>
                <a:gd name="T39" fmla="*/ 26 h 93"/>
                <a:gd name="T40" fmla="*/ 1 w 204"/>
                <a:gd name="T41" fmla="*/ 26 h 93"/>
                <a:gd name="T42" fmla="*/ 3 w 204"/>
                <a:gd name="T43" fmla="*/ 25 h 93"/>
                <a:gd name="T44" fmla="*/ 3 w 204"/>
                <a:gd name="T45" fmla="*/ 6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4" h="93">
                  <a:moveTo>
                    <a:pt x="0" y="23"/>
                  </a:moveTo>
                  <a:lnTo>
                    <a:pt x="159" y="23"/>
                  </a:lnTo>
                  <a:lnTo>
                    <a:pt x="157" y="25"/>
                  </a:lnTo>
                  <a:lnTo>
                    <a:pt x="157" y="0"/>
                  </a:lnTo>
                  <a:lnTo>
                    <a:pt x="204" y="46"/>
                  </a:lnTo>
                  <a:lnTo>
                    <a:pt x="157" y="93"/>
                  </a:lnTo>
                  <a:lnTo>
                    <a:pt x="157" y="67"/>
                  </a:lnTo>
                  <a:lnTo>
                    <a:pt x="159" y="69"/>
                  </a:lnTo>
                  <a:lnTo>
                    <a:pt x="0" y="69"/>
                  </a:lnTo>
                  <a:lnTo>
                    <a:pt x="0" y="23"/>
                  </a:lnTo>
                  <a:close/>
                  <a:moveTo>
                    <a:pt x="3" y="67"/>
                  </a:moveTo>
                  <a:lnTo>
                    <a:pt x="1" y="66"/>
                  </a:lnTo>
                  <a:lnTo>
                    <a:pt x="161" y="66"/>
                  </a:lnTo>
                  <a:lnTo>
                    <a:pt x="161" y="88"/>
                  </a:lnTo>
                  <a:lnTo>
                    <a:pt x="158" y="87"/>
                  </a:lnTo>
                  <a:lnTo>
                    <a:pt x="200" y="45"/>
                  </a:lnTo>
                  <a:lnTo>
                    <a:pt x="200" y="47"/>
                  </a:lnTo>
                  <a:lnTo>
                    <a:pt x="158" y="5"/>
                  </a:lnTo>
                  <a:lnTo>
                    <a:pt x="161" y="4"/>
                  </a:lnTo>
                  <a:lnTo>
                    <a:pt x="161" y="26"/>
                  </a:lnTo>
                  <a:lnTo>
                    <a:pt x="1" y="26"/>
                  </a:lnTo>
                  <a:lnTo>
                    <a:pt x="3" y="25"/>
                  </a:lnTo>
                  <a:lnTo>
                    <a:pt x="3" y="67"/>
                  </a:lnTo>
                  <a:close/>
                </a:path>
              </a:pathLst>
            </a:custGeom>
            <a:ln>
              <a:solidFill>
                <a:schemeClr val="accent1">
                  <a:lumMod val="75000"/>
                </a:schemeClr>
              </a:solidFill>
              <a:headEnd/>
              <a:tailEnd/>
            </a:ln>
          </p:spPr>
          <p:style>
            <a:lnRef idx="2">
              <a:schemeClr val="accent3"/>
            </a:lnRef>
            <a:fillRef idx="1">
              <a:schemeClr val="lt1"/>
            </a:fillRef>
            <a:effectRef idx="0">
              <a:schemeClr val="accent3"/>
            </a:effectRef>
            <a:fontRef idx="minor">
              <a:schemeClr val="dk1"/>
            </a:fontRef>
          </p:style>
          <p:txBody>
            <a:bodyPr vert="horz" wrap="square" lIns="38576" tIns="19289" rIns="38576" bIns="19289" numCol="1" anchor="t" anchorCtr="0" compatLnSpc="1">
              <a:prstTxWarp prst="textNoShape">
                <a:avLst/>
              </a:prstTxWarp>
            </a:bodyPr>
            <a:lstStyle/>
            <a:p>
              <a:endParaRPr lang="de-DE" sz="825">
                <a:solidFill>
                  <a:schemeClr val="tx1"/>
                </a:solidFill>
                <a:ea typeface="HGMaruGothicMPRO" panose="020F0600000000000000" pitchFamily="34" charset="-128"/>
              </a:endParaRPr>
            </a:p>
          </p:txBody>
        </p:sp>
        <p:sp>
          <p:nvSpPr>
            <p:cNvPr id="51" name="Freeform 46">
              <a:extLst>
                <a:ext uri="{FF2B5EF4-FFF2-40B4-BE49-F238E27FC236}">
                  <a16:creationId xmlns:a16="http://schemas.microsoft.com/office/drawing/2014/main" id="{56664D90-DA93-670C-BB7F-CA6FC896BCCC}"/>
                </a:ext>
              </a:extLst>
            </p:cNvPr>
            <p:cNvSpPr>
              <a:spLocks/>
            </p:cNvSpPr>
            <p:nvPr/>
          </p:nvSpPr>
          <p:spPr bwMode="auto">
            <a:xfrm>
              <a:off x="1424" y="5100"/>
              <a:ext cx="203" cy="85"/>
            </a:xfrm>
            <a:custGeom>
              <a:avLst/>
              <a:gdLst>
                <a:gd name="T0" fmla="*/ 203 w 203"/>
                <a:gd name="T1" fmla="*/ 22 h 85"/>
                <a:gd name="T2" fmla="*/ 42 w 203"/>
                <a:gd name="T3" fmla="*/ 22 h 85"/>
                <a:gd name="T4" fmla="*/ 42 w 203"/>
                <a:gd name="T5" fmla="*/ 0 h 85"/>
                <a:gd name="T6" fmla="*/ 0 w 203"/>
                <a:gd name="T7" fmla="*/ 43 h 85"/>
                <a:gd name="T8" fmla="*/ 42 w 203"/>
                <a:gd name="T9" fmla="*/ 85 h 85"/>
                <a:gd name="T10" fmla="*/ 42 w 203"/>
                <a:gd name="T11" fmla="*/ 64 h 85"/>
                <a:gd name="T12" fmla="*/ 203 w 203"/>
                <a:gd name="T13" fmla="*/ 64 h 85"/>
                <a:gd name="T14" fmla="*/ 203 w 203"/>
                <a:gd name="T15" fmla="*/ 22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3" h="85">
                  <a:moveTo>
                    <a:pt x="203" y="22"/>
                  </a:moveTo>
                  <a:lnTo>
                    <a:pt x="42" y="22"/>
                  </a:lnTo>
                  <a:lnTo>
                    <a:pt x="42" y="0"/>
                  </a:lnTo>
                  <a:lnTo>
                    <a:pt x="0" y="43"/>
                  </a:lnTo>
                  <a:lnTo>
                    <a:pt x="42" y="85"/>
                  </a:lnTo>
                  <a:lnTo>
                    <a:pt x="42" y="64"/>
                  </a:lnTo>
                  <a:lnTo>
                    <a:pt x="203" y="64"/>
                  </a:lnTo>
                  <a:lnTo>
                    <a:pt x="203" y="22"/>
                  </a:lnTo>
                  <a:close/>
                </a:path>
              </a:pathLst>
            </a:custGeom>
            <a:ln>
              <a:solidFill>
                <a:schemeClr val="accent1">
                  <a:lumMod val="75000"/>
                </a:schemeClr>
              </a:solidFill>
            </a:ln>
          </p:spPr>
          <p:style>
            <a:lnRef idx="2">
              <a:schemeClr val="accent3"/>
            </a:lnRef>
            <a:fillRef idx="1">
              <a:schemeClr val="lt1"/>
            </a:fillRef>
            <a:effectRef idx="0">
              <a:schemeClr val="accent3"/>
            </a:effectRef>
            <a:fontRef idx="minor">
              <a:schemeClr val="dk1"/>
            </a:fontRef>
          </p:style>
          <p:txBody>
            <a:bodyPr vert="horz" wrap="square" lIns="38576" tIns="19289" rIns="38576" bIns="19289" numCol="1" anchor="t" anchorCtr="0" compatLnSpc="1">
              <a:prstTxWarp prst="textNoShape">
                <a:avLst/>
              </a:prstTxWarp>
            </a:bodyPr>
            <a:lstStyle/>
            <a:p>
              <a:endParaRPr lang="de-DE" sz="825">
                <a:solidFill>
                  <a:schemeClr val="tx1"/>
                </a:solidFill>
                <a:ea typeface="HGMaruGothicMPRO" panose="020F0600000000000000" pitchFamily="34" charset="-128"/>
              </a:endParaRPr>
            </a:p>
          </p:txBody>
        </p:sp>
        <p:sp>
          <p:nvSpPr>
            <p:cNvPr id="52" name="Freeform 47">
              <a:extLst>
                <a:ext uri="{FF2B5EF4-FFF2-40B4-BE49-F238E27FC236}">
                  <a16:creationId xmlns:a16="http://schemas.microsoft.com/office/drawing/2014/main" id="{3A5B6BDA-2162-4793-8BDF-E4617E02EA00}"/>
                </a:ext>
              </a:extLst>
            </p:cNvPr>
            <p:cNvSpPr>
              <a:spLocks noEditPoints="1"/>
            </p:cNvSpPr>
            <p:nvPr/>
          </p:nvSpPr>
          <p:spPr bwMode="auto">
            <a:xfrm>
              <a:off x="1421" y="5096"/>
              <a:ext cx="208" cy="94"/>
            </a:xfrm>
            <a:custGeom>
              <a:avLst/>
              <a:gdLst>
                <a:gd name="T0" fmla="*/ 205 w 208"/>
                <a:gd name="T1" fmla="*/ 26 h 94"/>
                <a:gd name="T2" fmla="*/ 206 w 208"/>
                <a:gd name="T3" fmla="*/ 27 h 94"/>
                <a:gd name="T4" fmla="*/ 43 w 208"/>
                <a:gd name="T5" fmla="*/ 27 h 94"/>
                <a:gd name="T6" fmla="*/ 43 w 208"/>
                <a:gd name="T7" fmla="*/ 4 h 94"/>
                <a:gd name="T8" fmla="*/ 46 w 208"/>
                <a:gd name="T9" fmla="*/ 6 h 94"/>
                <a:gd name="T10" fmla="*/ 4 w 208"/>
                <a:gd name="T11" fmla="*/ 48 h 94"/>
                <a:gd name="T12" fmla="*/ 4 w 208"/>
                <a:gd name="T13" fmla="*/ 46 h 94"/>
                <a:gd name="T14" fmla="*/ 46 w 208"/>
                <a:gd name="T15" fmla="*/ 88 h 94"/>
                <a:gd name="T16" fmla="*/ 43 w 208"/>
                <a:gd name="T17" fmla="*/ 89 h 94"/>
                <a:gd name="T18" fmla="*/ 43 w 208"/>
                <a:gd name="T19" fmla="*/ 66 h 94"/>
                <a:gd name="T20" fmla="*/ 206 w 208"/>
                <a:gd name="T21" fmla="*/ 66 h 94"/>
                <a:gd name="T22" fmla="*/ 205 w 208"/>
                <a:gd name="T23" fmla="*/ 68 h 94"/>
                <a:gd name="T24" fmla="*/ 205 w 208"/>
                <a:gd name="T25" fmla="*/ 26 h 94"/>
                <a:gd name="T26" fmla="*/ 208 w 208"/>
                <a:gd name="T27" fmla="*/ 70 h 94"/>
                <a:gd name="T28" fmla="*/ 45 w 208"/>
                <a:gd name="T29" fmla="*/ 70 h 94"/>
                <a:gd name="T30" fmla="*/ 47 w 208"/>
                <a:gd name="T31" fmla="*/ 68 h 94"/>
                <a:gd name="T32" fmla="*/ 47 w 208"/>
                <a:gd name="T33" fmla="*/ 94 h 94"/>
                <a:gd name="T34" fmla="*/ 0 w 208"/>
                <a:gd name="T35" fmla="*/ 47 h 94"/>
                <a:gd name="T36" fmla="*/ 47 w 208"/>
                <a:gd name="T37" fmla="*/ 0 h 94"/>
                <a:gd name="T38" fmla="*/ 47 w 208"/>
                <a:gd name="T39" fmla="*/ 26 h 94"/>
                <a:gd name="T40" fmla="*/ 45 w 208"/>
                <a:gd name="T41" fmla="*/ 24 h 94"/>
                <a:gd name="T42" fmla="*/ 208 w 208"/>
                <a:gd name="T43" fmla="*/ 24 h 94"/>
                <a:gd name="T44" fmla="*/ 208 w 208"/>
                <a:gd name="T45" fmla="*/ 7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8" h="94">
                  <a:moveTo>
                    <a:pt x="205" y="26"/>
                  </a:moveTo>
                  <a:lnTo>
                    <a:pt x="206" y="27"/>
                  </a:lnTo>
                  <a:lnTo>
                    <a:pt x="43" y="27"/>
                  </a:lnTo>
                  <a:lnTo>
                    <a:pt x="43" y="4"/>
                  </a:lnTo>
                  <a:lnTo>
                    <a:pt x="46" y="6"/>
                  </a:lnTo>
                  <a:lnTo>
                    <a:pt x="4" y="48"/>
                  </a:lnTo>
                  <a:lnTo>
                    <a:pt x="4" y="46"/>
                  </a:lnTo>
                  <a:lnTo>
                    <a:pt x="46" y="88"/>
                  </a:lnTo>
                  <a:lnTo>
                    <a:pt x="43" y="89"/>
                  </a:lnTo>
                  <a:lnTo>
                    <a:pt x="43" y="66"/>
                  </a:lnTo>
                  <a:lnTo>
                    <a:pt x="206" y="66"/>
                  </a:lnTo>
                  <a:lnTo>
                    <a:pt x="205" y="68"/>
                  </a:lnTo>
                  <a:lnTo>
                    <a:pt x="205" y="26"/>
                  </a:lnTo>
                  <a:close/>
                  <a:moveTo>
                    <a:pt x="208" y="70"/>
                  </a:moveTo>
                  <a:lnTo>
                    <a:pt x="45" y="70"/>
                  </a:lnTo>
                  <a:lnTo>
                    <a:pt x="47" y="68"/>
                  </a:lnTo>
                  <a:lnTo>
                    <a:pt x="47" y="94"/>
                  </a:lnTo>
                  <a:lnTo>
                    <a:pt x="0" y="47"/>
                  </a:lnTo>
                  <a:lnTo>
                    <a:pt x="47" y="0"/>
                  </a:lnTo>
                  <a:lnTo>
                    <a:pt x="47" y="26"/>
                  </a:lnTo>
                  <a:lnTo>
                    <a:pt x="45" y="24"/>
                  </a:lnTo>
                  <a:lnTo>
                    <a:pt x="208" y="24"/>
                  </a:lnTo>
                  <a:lnTo>
                    <a:pt x="208" y="70"/>
                  </a:lnTo>
                  <a:close/>
                </a:path>
              </a:pathLst>
            </a:custGeom>
            <a:ln>
              <a:solidFill>
                <a:schemeClr val="accent1">
                  <a:lumMod val="75000"/>
                </a:schemeClr>
              </a:solidFill>
              <a:headEnd/>
              <a:tailEnd/>
            </a:ln>
          </p:spPr>
          <p:style>
            <a:lnRef idx="2">
              <a:schemeClr val="accent3"/>
            </a:lnRef>
            <a:fillRef idx="1">
              <a:schemeClr val="lt1"/>
            </a:fillRef>
            <a:effectRef idx="0">
              <a:schemeClr val="accent3"/>
            </a:effectRef>
            <a:fontRef idx="minor">
              <a:schemeClr val="dk1"/>
            </a:fontRef>
          </p:style>
          <p:txBody>
            <a:bodyPr vert="horz" wrap="square" lIns="38576" tIns="19289" rIns="38576" bIns="19289" numCol="1" anchor="t" anchorCtr="0" compatLnSpc="1">
              <a:prstTxWarp prst="textNoShape">
                <a:avLst/>
              </a:prstTxWarp>
            </a:bodyPr>
            <a:lstStyle/>
            <a:p>
              <a:endParaRPr lang="de-DE" sz="825">
                <a:solidFill>
                  <a:schemeClr val="tx1"/>
                </a:solidFill>
                <a:ea typeface="HGMaruGothicMPRO" panose="020F0600000000000000" pitchFamily="34" charset="-128"/>
              </a:endParaRPr>
            </a:p>
          </p:txBody>
        </p:sp>
        <p:sp>
          <p:nvSpPr>
            <p:cNvPr id="53" name="Freeform 48">
              <a:extLst>
                <a:ext uri="{FF2B5EF4-FFF2-40B4-BE49-F238E27FC236}">
                  <a16:creationId xmlns:a16="http://schemas.microsoft.com/office/drawing/2014/main" id="{045A8EAC-D376-2225-8DA7-BD862C4319FE}"/>
                </a:ext>
              </a:extLst>
            </p:cNvPr>
            <p:cNvSpPr>
              <a:spLocks/>
            </p:cNvSpPr>
            <p:nvPr/>
          </p:nvSpPr>
          <p:spPr bwMode="auto">
            <a:xfrm>
              <a:off x="1437" y="3983"/>
              <a:ext cx="200" cy="85"/>
            </a:xfrm>
            <a:custGeom>
              <a:avLst/>
              <a:gdLst>
                <a:gd name="T0" fmla="*/ 0 w 200"/>
                <a:gd name="T1" fmla="*/ 21 h 85"/>
                <a:gd name="T2" fmla="*/ 158 w 200"/>
                <a:gd name="T3" fmla="*/ 21 h 85"/>
                <a:gd name="T4" fmla="*/ 158 w 200"/>
                <a:gd name="T5" fmla="*/ 0 h 85"/>
                <a:gd name="T6" fmla="*/ 200 w 200"/>
                <a:gd name="T7" fmla="*/ 42 h 85"/>
                <a:gd name="T8" fmla="*/ 158 w 200"/>
                <a:gd name="T9" fmla="*/ 85 h 85"/>
                <a:gd name="T10" fmla="*/ 158 w 200"/>
                <a:gd name="T11" fmla="*/ 64 h 85"/>
                <a:gd name="T12" fmla="*/ 0 w 200"/>
                <a:gd name="T13" fmla="*/ 64 h 85"/>
                <a:gd name="T14" fmla="*/ 0 w 200"/>
                <a:gd name="T15" fmla="*/ 21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0" h="85">
                  <a:moveTo>
                    <a:pt x="0" y="21"/>
                  </a:moveTo>
                  <a:lnTo>
                    <a:pt x="158" y="21"/>
                  </a:lnTo>
                  <a:lnTo>
                    <a:pt x="158" y="0"/>
                  </a:lnTo>
                  <a:lnTo>
                    <a:pt x="200" y="42"/>
                  </a:lnTo>
                  <a:lnTo>
                    <a:pt x="158" y="85"/>
                  </a:lnTo>
                  <a:lnTo>
                    <a:pt x="158" y="64"/>
                  </a:lnTo>
                  <a:lnTo>
                    <a:pt x="0" y="64"/>
                  </a:lnTo>
                  <a:lnTo>
                    <a:pt x="0" y="21"/>
                  </a:lnTo>
                  <a:close/>
                </a:path>
              </a:pathLst>
            </a:custGeom>
            <a:ln>
              <a:solidFill>
                <a:schemeClr val="accent1">
                  <a:lumMod val="75000"/>
                </a:schemeClr>
              </a:solidFill>
            </a:ln>
          </p:spPr>
          <p:style>
            <a:lnRef idx="2">
              <a:schemeClr val="accent3"/>
            </a:lnRef>
            <a:fillRef idx="1">
              <a:schemeClr val="lt1"/>
            </a:fillRef>
            <a:effectRef idx="0">
              <a:schemeClr val="accent3"/>
            </a:effectRef>
            <a:fontRef idx="minor">
              <a:schemeClr val="dk1"/>
            </a:fontRef>
          </p:style>
          <p:txBody>
            <a:bodyPr vert="horz" wrap="square" lIns="38576" tIns="19289" rIns="38576" bIns="19289" numCol="1" anchor="t" anchorCtr="0" compatLnSpc="1">
              <a:prstTxWarp prst="textNoShape">
                <a:avLst/>
              </a:prstTxWarp>
            </a:bodyPr>
            <a:lstStyle/>
            <a:p>
              <a:endParaRPr lang="de-DE" sz="825">
                <a:solidFill>
                  <a:schemeClr val="tx1"/>
                </a:solidFill>
                <a:ea typeface="HGMaruGothicMPRO" panose="020F0600000000000000" pitchFamily="34" charset="-128"/>
              </a:endParaRPr>
            </a:p>
          </p:txBody>
        </p:sp>
        <p:sp>
          <p:nvSpPr>
            <p:cNvPr id="54" name="Freeform 49">
              <a:extLst>
                <a:ext uri="{FF2B5EF4-FFF2-40B4-BE49-F238E27FC236}">
                  <a16:creationId xmlns:a16="http://schemas.microsoft.com/office/drawing/2014/main" id="{55B4AD59-9BDD-AA1E-43FB-3530440616E6}"/>
                </a:ext>
              </a:extLst>
            </p:cNvPr>
            <p:cNvSpPr>
              <a:spLocks noEditPoints="1"/>
            </p:cNvSpPr>
            <p:nvPr/>
          </p:nvSpPr>
          <p:spPr bwMode="auto">
            <a:xfrm>
              <a:off x="1436" y="3979"/>
              <a:ext cx="204" cy="93"/>
            </a:xfrm>
            <a:custGeom>
              <a:avLst/>
              <a:gdLst>
                <a:gd name="T0" fmla="*/ 0 w 204"/>
                <a:gd name="T1" fmla="*/ 23 h 93"/>
                <a:gd name="T2" fmla="*/ 159 w 204"/>
                <a:gd name="T3" fmla="*/ 23 h 93"/>
                <a:gd name="T4" fmla="*/ 157 w 204"/>
                <a:gd name="T5" fmla="*/ 25 h 93"/>
                <a:gd name="T6" fmla="*/ 157 w 204"/>
                <a:gd name="T7" fmla="*/ 0 h 93"/>
                <a:gd name="T8" fmla="*/ 204 w 204"/>
                <a:gd name="T9" fmla="*/ 46 h 93"/>
                <a:gd name="T10" fmla="*/ 157 w 204"/>
                <a:gd name="T11" fmla="*/ 93 h 93"/>
                <a:gd name="T12" fmla="*/ 157 w 204"/>
                <a:gd name="T13" fmla="*/ 68 h 93"/>
                <a:gd name="T14" fmla="*/ 159 w 204"/>
                <a:gd name="T15" fmla="*/ 69 h 93"/>
                <a:gd name="T16" fmla="*/ 0 w 204"/>
                <a:gd name="T17" fmla="*/ 69 h 93"/>
                <a:gd name="T18" fmla="*/ 0 w 204"/>
                <a:gd name="T19" fmla="*/ 23 h 93"/>
                <a:gd name="T20" fmla="*/ 3 w 204"/>
                <a:gd name="T21" fmla="*/ 68 h 93"/>
                <a:gd name="T22" fmla="*/ 1 w 204"/>
                <a:gd name="T23" fmla="*/ 66 h 93"/>
                <a:gd name="T24" fmla="*/ 161 w 204"/>
                <a:gd name="T25" fmla="*/ 66 h 93"/>
                <a:gd name="T26" fmla="*/ 161 w 204"/>
                <a:gd name="T27" fmla="*/ 89 h 93"/>
                <a:gd name="T28" fmla="*/ 158 w 204"/>
                <a:gd name="T29" fmla="*/ 88 h 93"/>
                <a:gd name="T30" fmla="*/ 200 w 204"/>
                <a:gd name="T31" fmla="*/ 45 h 93"/>
                <a:gd name="T32" fmla="*/ 200 w 204"/>
                <a:gd name="T33" fmla="*/ 48 h 93"/>
                <a:gd name="T34" fmla="*/ 158 w 204"/>
                <a:gd name="T35" fmla="*/ 5 h 93"/>
                <a:gd name="T36" fmla="*/ 161 w 204"/>
                <a:gd name="T37" fmla="*/ 4 h 93"/>
                <a:gd name="T38" fmla="*/ 161 w 204"/>
                <a:gd name="T39" fmla="*/ 27 h 93"/>
                <a:gd name="T40" fmla="*/ 1 w 204"/>
                <a:gd name="T41" fmla="*/ 27 h 93"/>
                <a:gd name="T42" fmla="*/ 3 w 204"/>
                <a:gd name="T43" fmla="*/ 25 h 93"/>
                <a:gd name="T44" fmla="*/ 3 w 204"/>
                <a:gd name="T45" fmla="*/ 6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4" h="93">
                  <a:moveTo>
                    <a:pt x="0" y="23"/>
                  </a:moveTo>
                  <a:lnTo>
                    <a:pt x="159" y="23"/>
                  </a:lnTo>
                  <a:lnTo>
                    <a:pt x="157" y="25"/>
                  </a:lnTo>
                  <a:lnTo>
                    <a:pt x="157" y="0"/>
                  </a:lnTo>
                  <a:lnTo>
                    <a:pt x="204" y="46"/>
                  </a:lnTo>
                  <a:lnTo>
                    <a:pt x="157" y="93"/>
                  </a:lnTo>
                  <a:lnTo>
                    <a:pt x="157" y="68"/>
                  </a:lnTo>
                  <a:lnTo>
                    <a:pt x="159" y="69"/>
                  </a:lnTo>
                  <a:lnTo>
                    <a:pt x="0" y="69"/>
                  </a:lnTo>
                  <a:lnTo>
                    <a:pt x="0" y="23"/>
                  </a:lnTo>
                  <a:close/>
                  <a:moveTo>
                    <a:pt x="3" y="68"/>
                  </a:moveTo>
                  <a:lnTo>
                    <a:pt x="1" y="66"/>
                  </a:lnTo>
                  <a:lnTo>
                    <a:pt x="161" y="66"/>
                  </a:lnTo>
                  <a:lnTo>
                    <a:pt x="161" y="89"/>
                  </a:lnTo>
                  <a:lnTo>
                    <a:pt x="158" y="88"/>
                  </a:lnTo>
                  <a:lnTo>
                    <a:pt x="200" y="45"/>
                  </a:lnTo>
                  <a:lnTo>
                    <a:pt x="200" y="48"/>
                  </a:lnTo>
                  <a:lnTo>
                    <a:pt x="158" y="5"/>
                  </a:lnTo>
                  <a:lnTo>
                    <a:pt x="161" y="4"/>
                  </a:lnTo>
                  <a:lnTo>
                    <a:pt x="161" y="27"/>
                  </a:lnTo>
                  <a:lnTo>
                    <a:pt x="1" y="27"/>
                  </a:lnTo>
                  <a:lnTo>
                    <a:pt x="3" y="25"/>
                  </a:lnTo>
                  <a:lnTo>
                    <a:pt x="3" y="68"/>
                  </a:lnTo>
                  <a:close/>
                </a:path>
              </a:pathLst>
            </a:custGeom>
            <a:ln>
              <a:solidFill>
                <a:schemeClr val="accent1">
                  <a:lumMod val="75000"/>
                </a:schemeClr>
              </a:solidFill>
              <a:headEnd/>
              <a:tailEnd/>
            </a:ln>
          </p:spPr>
          <p:style>
            <a:lnRef idx="2">
              <a:schemeClr val="accent3"/>
            </a:lnRef>
            <a:fillRef idx="1">
              <a:schemeClr val="lt1"/>
            </a:fillRef>
            <a:effectRef idx="0">
              <a:schemeClr val="accent3"/>
            </a:effectRef>
            <a:fontRef idx="minor">
              <a:schemeClr val="dk1"/>
            </a:fontRef>
          </p:style>
          <p:txBody>
            <a:bodyPr vert="horz" wrap="square" lIns="38576" tIns="19289" rIns="38576" bIns="19289" numCol="1" anchor="t" anchorCtr="0" compatLnSpc="1">
              <a:prstTxWarp prst="textNoShape">
                <a:avLst/>
              </a:prstTxWarp>
            </a:bodyPr>
            <a:lstStyle/>
            <a:p>
              <a:endParaRPr lang="de-DE" sz="825">
                <a:solidFill>
                  <a:schemeClr val="tx1"/>
                </a:solidFill>
                <a:ea typeface="HGMaruGothicMPRO" panose="020F0600000000000000" pitchFamily="34" charset="-128"/>
              </a:endParaRPr>
            </a:p>
          </p:txBody>
        </p:sp>
        <p:sp>
          <p:nvSpPr>
            <p:cNvPr id="55" name="Freeform 50">
              <a:extLst>
                <a:ext uri="{FF2B5EF4-FFF2-40B4-BE49-F238E27FC236}">
                  <a16:creationId xmlns:a16="http://schemas.microsoft.com/office/drawing/2014/main" id="{8479BD8D-5F9B-7E57-E7F0-817C0A22944E}"/>
                </a:ext>
              </a:extLst>
            </p:cNvPr>
            <p:cNvSpPr>
              <a:spLocks/>
            </p:cNvSpPr>
            <p:nvPr/>
          </p:nvSpPr>
          <p:spPr bwMode="auto">
            <a:xfrm>
              <a:off x="1424" y="4068"/>
              <a:ext cx="203" cy="85"/>
            </a:xfrm>
            <a:custGeom>
              <a:avLst/>
              <a:gdLst>
                <a:gd name="T0" fmla="*/ 203 w 203"/>
                <a:gd name="T1" fmla="*/ 21 h 85"/>
                <a:gd name="T2" fmla="*/ 42 w 203"/>
                <a:gd name="T3" fmla="*/ 21 h 85"/>
                <a:gd name="T4" fmla="*/ 42 w 203"/>
                <a:gd name="T5" fmla="*/ 0 h 85"/>
                <a:gd name="T6" fmla="*/ 0 w 203"/>
                <a:gd name="T7" fmla="*/ 42 h 85"/>
                <a:gd name="T8" fmla="*/ 42 w 203"/>
                <a:gd name="T9" fmla="*/ 85 h 85"/>
                <a:gd name="T10" fmla="*/ 42 w 203"/>
                <a:gd name="T11" fmla="*/ 63 h 85"/>
                <a:gd name="T12" fmla="*/ 203 w 203"/>
                <a:gd name="T13" fmla="*/ 63 h 85"/>
                <a:gd name="T14" fmla="*/ 203 w 203"/>
                <a:gd name="T15" fmla="*/ 21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3" h="85">
                  <a:moveTo>
                    <a:pt x="203" y="21"/>
                  </a:moveTo>
                  <a:lnTo>
                    <a:pt x="42" y="21"/>
                  </a:lnTo>
                  <a:lnTo>
                    <a:pt x="42" y="0"/>
                  </a:lnTo>
                  <a:lnTo>
                    <a:pt x="0" y="42"/>
                  </a:lnTo>
                  <a:lnTo>
                    <a:pt x="42" y="85"/>
                  </a:lnTo>
                  <a:lnTo>
                    <a:pt x="42" y="63"/>
                  </a:lnTo>
                  <a:lnTo>
                    <a:pt x="203" y="63"/>
                  </a:lnTo>
                  <a:lnTo>
                    <a:pt x="203" y="21"/>
                  </a:lnTo>
                  <a:close/>
                </a:path>
              </a:pathLst>
            </a:custGeom>
            <a:ln>
              <a:solidFill>
                <a:schemeClr val="accent1">
                  <a:lumMod val="75000"/>
                </a:schemeClr>
              </a:solidFill>
            </a:ln>
          </p:spPr>
          <p:style>
            <a:lnRef idx="2">
              <a:schemeClr val="accent3"/>
            </a:lnRef>
            <a:fillRef idx="1">
              <a:schemeClr val="lt1"/>
            </a:fillRef>
            <a:effectRef idx="0">
              <a:schemeClr val="accent3"/>
            </a:effectRef>
            <a:fontRef idx="minor">
              <a:schemeClr val="dk1"/>
            </a:fontRef>
          </p:style>
          <p:txBody>
            <a:bodyPr vert="horz" wrap="square" lIns="38576" tIns="19289" rIns="38576" bIns="19289" numCol="1" anchor="t" anchorCtr="0" compatLnSpc="1">
              <a:prstTxWarp prst="textNoShape">
                <a:avLst/>
              </a:prstTxWarp>
            </a:bodyPr>
            <a:lstStyle/>
            <a:p>
              <a:endParaRPr lang="de-DE" sz="825">
                <a:solidFill>
                  <a:schemeClr val="tx1"/>
                </a:solidFill>
                <a:ea typeface="HGMaruGothicMPRO" panose="020F0600000000000000" pitchFamily="34" charset="-128"/>
              </a:endParaRPr>
            </a:p>
          </p:txBody>
        </p:sp>
        <p:sp>
          <p:nvSpPr>
            <p:cNvPr id="56" name="Freeform 51">
              <a:extLst>
                <a:ext uri="{FF2B5EF4-FFF2-40B4-BE49-F238E27FC236}">
                  <a16:creationId xmlns:a16="http://schemas.microsoft.com/office/drawing/2014/main" id="{CE764031-4EB1-D7A5-BF44-48B1546270AE}"/>
                </a:ext>
              </a:extLst>
            </p:cNvPr>
            <p:cNvSpPr>
              <a:spLocks noEditPoints="1"/>
            </p:cNvSpPr>
            <p:nvPr/>
          </p:nvSpPr>
          <p:spPr bwMode="auto">
            <a:xfrm>
              <a:off x="1421" y="4064"/>
              <a:ext cx="208" cy="93"/>
            </a:xfrm>
            <a:custGeom>
              <a:avLst/>
              <a:gdLst>
                <a:gd name="T0" fmla="*/ 205 w 208"/>
                <a:gd name="T1" fmla="*/ 25 h 93"/>
                <a:gd name="T2" fmla="*/ 206 w 208"/>
                <a:gd name="T3" fmla="*/ 27 h 93"/>
                <a:gd name="T4" fmla="*/ 43 w 208"/>
                <a:gd name="T5" fmla="*/ 27 h 93"/>
                <a:gd name="T6" fmla="*/ 43 w 208"/>
                <a:gd name="T7" fmla="*/ 4 h 93"/>
                <a:gd name="T8" fmla="*/ 46 w 208"/>
                <a:gd name="T9" fmla="*/ 5 h 93"/>
                <a:gd name="T10" fmla="*/ 4 w 208"/>
                <a:gd name="T11" fmla="*/ 48 h 93"/>
                <a:gd name="T12" fmla="*/ 4 w 208"/>
                <a:gd name="T13" fmla="*/ 45 h 93"/>
                <a:gd name="T14" fmla="*/ 46 w 208"/>
                <a:gd name="T15" fmla="*/ 88 h 93"/>
                <a:gd name="T16" fmla="*/ 43 w 208"/>
                <a:gd name="T17" fmla="*/ 89 h 93"/>
                <a:gd name="T18" fmla="*/ 43 w 208"/>
                <a:gd name="T19" fmla="*/ 66 h 93"/>
                <a:gd name="T20" fmla="*/ 206 w 208"/>
                <a:gd name="T21" fmla="*/ 66 h 93"/>
                <a:gd name="T22" fmla="*/ 205 w 208"/>
                <a:gd name="T23" fmla="*/ 67 h 93"/>
                <a:gd name="T24" fmla="*/ 205 w 208"/>
                <a:gd name="T25" fmla="*/ 25 h 93"/>
                <a:gd name="T26" fmla="*/ 208 w 208"/>
                <a:gd name="T27" fmla="*/ 69 h 93"/>
                <a:gd name="T28" fmla="*/ 45 w 208"/>
                <a:gd name="T29" fmla="*/ 69 h 93"/>
                <a:gd name="T30" fmla="*/ 47 w 208"/>
                <a:gd name="T31" fmla="*/ 67 h 93"/>
                <a:gd name="T32" fmla="*/ 47 w 208"/>
                <a:gd name="T33" fmla="*/ 93 h 93"/>
                <a:gd name="T34" fmla="*/ 0 w 208"/>
                <a:gd name="T35" fmla="*/ 46 h 93"/>
                <a:gd name="T36" fmla="*/ 47 w 208"/>
                <a:gd name="T37" fmla="*/ 0 h 93"/>
                <a:gd name="T38" fmla="*/ 47 w 208"/>
                <a:gd name="T39" fmla="*/ 25 h 93"/>
                <a:gd name="T40" fmla="*/ 45 w 208"/>
                <a:gd name="T41" fmla="*/ 23 h 93"/>
                <a:gd name="T42" fmla="*/ 208 w 208"/>
                <a:gd name="T43" fmla="*/ 23 h 93"/>
                <a:gd name="T44" fmla="*/ 208 w 208"/>
                <a:gd name="T45" fmla="*/ 6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8" h="93">
                  <a:moveTo>
                    <a:pt x="205" y="25"/>
                  </a:moveTo>
                  <a:lnTo>
                    <a:pt x="206" y="27"/>
                  </a:lnTo>
                  <a:lnTo>
                    <a:pt x="43" y="27"/>
                  </a:lnTo>
                  <a:lnTo>
                    <a:pt x="43" y="4"/>
                  </a:lnTo>
                  <a:lnTo>
                    <a:pt x="46" y="5"/>
                  </a:lnTo>
                  <a:lnTo>
                    <a:pt x="4" y="48"/>
                  </a:lnTo>
                  <a:lnTo>
                    <a:pt x="4" y="45"/>
                  </a:lnTo>
                  <a:lnTo>
                    <a:pt x="46" y="88"/>
                  </a:lnTo>
                  <a:lnTo>
                    <a:pt x="43" y="89"/>
                  </a:lnTo>
                  <a:lnTo>
                    <a:pt x="43" y="66"/>
                  </a:lnTo>
                  <a:lnTo>
                    <a:pt x="206" y="66"/>
                  </a:lnTo>
                  <a:lnTo>
                    <a:pt x="205" y="67"/>
                  </a:lnTo>
                  <a:lnTo>
                    <a:pt x="205" y="25"/>
                  </a:lnTo>
                  <a:close/>
                  <a:moveTo>
                    <a:pt x="208" y="69"/>
                  </a:moveTo>
                  <a:lnTo>
                    <a:pt x="45" y="69"/>
                  </a:lnTo>
                  <a:lnTo>
                    <a:pt x="47" y="67"/>
                  </a:lnTo>
                  <a:lnTo>
                    <a:pt x="47" y="93"/>
                  </a:lnTo>
                  <a:lnTo>
                    <a:pt x="0" y="46"/>
                  </a:lnTo>
                  <a:lnTo>
                    <a:pt x="47" y="0"/>
                  </a:lnTo>
                  <a:lnTo>
                    <a:pt x="47" y="25"/>
                  </a:lnTo>
                  <a:lnTo>
                    <a:pt x="45" y="23"/>
                  </a:lnTo>
                  <a:lnTo>
                    <a:pt x="208" y="23"/>
                  </a:lnTo>
                  <a:lnTo>
                    <a:pt x="208" y="69"/>
                  </a:lnTo>
                  <a:close/>
                </a:path>
              </a:pathLst>
            </a:custGeom>
            <a:ln>
              <a:solidFill>
                <a:schemeClr val="accent1">
                  <a:lumMod val="75000"/>
                </a:schemeClr>
              </a:solidFill>
              <a:headEnd/>
              <a:tailEnd/>
            </a:ln>
          </p:spPr>
          <p:style>
            <a:lnRef idx="2">
              <a:schemeClr val="accent3"/>
            </a:lnRef>
            <a:fillRef idx="1">
              <a:schemeClr val="lt1"/>
            </a:fillRef>
            <a:effectRef idx="0">
              <a:schemeClr val="accent3"/>
            </a:effectRef>
            <a:fontRef idx="minor">
              <a:schemeClr val="dk1"/>
            </a:fontRef>
          </p:style>
          <p:txBody>
            <a:bodyPr vert="horz" wrap="square" lIns="38576" tIns="19289" rIns="38576" bIns="19289" numCol="1" anchor="t" anchorCtr="0" compatLnSpc="1">
              <a:prstTxWarp prst="textNoShape">
                <a:avLst/>
              </a:prstTxWarp>
            </a:bodyPr>
            <a:lstStyle/>
            <a:p>
              <a:endParaRPr lang="de-DE" sz="825">
                <a:solidFill>
                  <a:schemeClr val="tx1"/>
                </a:solidFill>
                <a:ea typeface="HGMaruGothicMPRO" panose="020F0600000000000000" pitchFamily="34" charset="-128"/>
              </a:endParaRPr>
            </a:p>
          </p:txBody>
        </p:sp>
        <p:sp>
          <p:nvSpPr>
            <p:cNvPr id="57" name="Freeform 52">
              <a:extLst>
                <a:ext uri="{FF2B5EF4-FFF2-40B4-BE49-F238E27FC236}">
                  <a16:creationId xmlns:a16="http://schemas.microsoft.com/office/drawing/2014/main" id="{2ECE3466-8BC9-7BF5-9013-86A401B563EB}"/>
                </a:ext>
              </a:extLst>
            </p:cNvPr>
            <p:cNvSpPr>
              <a:spLocks/>
            </p:cNvSpPr>
            <p:nvPr/>
          </p:nvSpPr>
          <p:spPr bwMode="auto">
            <a:xfrm>
              <a:off x="776" y="4737"/>
              <a:ext cx="91" cy="190"/>
            </a:xfrm>
            <a:custGeom>
              <a:avLst/>
              <a:gdLst>
                <a:gd name="T0" fmla="*/ 22 w 91"/>
                <a:gd name="T1" fmla="*/ 190 h 190"/>
                <a:gd name="T2" fmla="*/ 22 w 91"/>
                <a:gd name="T3" fmla="*/ 46 h 190"/>
                <a:gd name="T4" fmla="*/ 0 w 91"/>
                <a:gd name="T5" fmla="*/ 46 h 190"/>
                <a:gd name="T6" fmla="*/ 45 w 91"/>
                <a:gd name="T7" fmla="*/ 0 h 190"/>
                <a:gd name="T8" fmla="*/ 91 w 91"/>
                <a:gd name="T9" fmla="*/ 46 h 190"/>
                <a:gd name="T10" fmla="*/ 68 w 91"/>
                <a:gd name="T11" fmla="*/ 46 h 190"/>
                <a:gd name="T12" fmla="*/ 68 w 91"/>
                <a:gd name="T13" fmla="*/ 190 h 190"/>
                <a:gd name="T14" fmla="*/ 22 w 91"/>
                <a:gd name="T15" fmla="*/ 190 h 1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190">
                  <a:moveTo>
                    <a:pt x="22" y="190"/>
                  </a:moveTo>
                  <a:lnTo>
                    <a:pt x="22" y="46"/>
                  </a:lnTo>
                  <a:lnTo>
                    <a:pt x="0" y="46"/>
                  </a:lnTo>
                  <a:lnTo>
                    <a:pt x="45" y="0"/>
                  </a:lnTo>
                  <a:lnTo>
                    <a:pt x="91" y="46"/>
                  </a:lnTo>
                  <a:lnTo>
                    <a:pt x="68" y="46"/>
                  </a:lnTo>
                  <a:lnTo>
                    <a:pt x="68" y="190"/>
                  </a:lnTo>
                  <a:lnTo>
                    <a:pt x="22" y="190"/>
                  </a:lnTo>
                  <a:close/>
                </a:path>
              </a:pathLst>
            </a:custGeom>
            <a:ln>
              <a:solidFill>
                <a:schemeClr val="accent1">
                  <a:lumMod val="75000"/>
                </a:schemeClr>
              </a:solidFill>
            </a:ln>
          </p:spPr>
          <p:style>
            <a:lnRef idx="2">
              <a:schemeClr val="accent3"/>
            </a:lnRef>
            <a:fillRef idx="1">
              <a:schemeClr val="lt1"/>
            </a:fillRef>
            <a:effectRef idx="0">
              <a:schemeClr val="accent3"/>
            </a:effectRef>
            <a:fontRef idx="minor">
              <a:schemeClr val="dk1"/>
            </a:fontRef>
          </p:style>
          <p:txBody>
            <a:bodyPr vert="horz" wrap="square" lIns="38576" tIns="19289" rIns="38576" bIns="19289" numCol="1" anchor="t" anchorCtr="0" compatLnSpc="1">
              <a:prstTxWarp prst="textNoShape">
                <a:avLst/>
              </a:prstTxWarp>
            </a:bodyPr>
            <a:lstStyle/>
            <a:p>
              <a:endParaRPr lang="de-DE" sz="825">
                <a:solidFill>
                  <a:schemeClr val="tx1"/>
                </a:solidFill>
                <a:ea typeface="HGMaruGothicMPRO" panose="020F0600000000000000" pitchFamily="34" charset="-128"/>
              </a:endParaRPr>
            </a:p>
          </p:txBody>
        </p:sp>
        <p:sp>
          <p:nvSpPr>
            <p:cNvPr id="58" name="Freeform 53">
              <a:extLst>
                <a:ext uri="{FF2B5EF4-FFF2-40B4-BE49-F238E27FC236}">
                  <a16:creationId xmlns:a16="http://schemas.microsoft.com/office/drawing/2014/main" id="{0C356A66-6D79-7916-D2D5-86D3F07334C4}"/>
                </a:ext>
              </a:extLst>
            </p:cNvPr>
            <p:cNvSpPr>
              <a:spLocks noEditPoints="1"/>
            </p:cNvSpPr>
            <p:nvPr/>
          </p:nvSpPr>
          <p:spPr bwMode="auto">
            <a:xfrm>
              <a:off x="771" y="4735"/>
              <a:ext cx="100" cy="194"/>
            </a:xfrm>
            <a:custGeom>
              <a:avLst/>
              <a:gdLst>
                <a:gd name="T0" fmla="*/ 26 w 100"/>
                <a:gd name="T1" fmla="*/ 194 h 194"/>
                <a:gd name="T2" fmla="*/ 26 w 100"/>
                <a:gd name="T3" fmla="*/ 48 h 194"/>
                <a:gd name="T4" fmla="*/ 27 w 100"/>
                <a:gd name="T5" fmla="*/ 50 h 194"/>
                <a:gd name="T6" fmla="*/ 0 w 100"/>
                <a:gd name="T7" fmla="*/ 50 h 194"/>
                <a:gd name="T8" fmla="*/ 50 w 100"/>
                <a:gd name="T9" fmla="*/ 0 h 194"/>
                <a:gd name="T10" fmla="*/ 100 w 100"/>
                <a:gd name="T11" fmla="*/ 50 h 194"/>
                <a:gd name="T12" fmla="*/ 73 w 100"/>
                <a:gd name="T13" fmla="*/ 50 h 194"/>
                <a:gd name="T14" fmla="*/ 75 w 100"/>
                <a:gd name="T15" fmla="*/ 48 h 194"/>
                <a:gd name="T16" fmla="*/ 75 w 100"/>
                <a:gd name="T17" fmla="*/ 194 h 194"/>
                <a:gd name="T18" fmla="*/ 26 w 100"/>
                <a:gd name="T19" fmla="*/ 194 h 194"/>
                <a:gd name="T20" fmla="*/ 73 w 100"/>
                <a:gd name="T21" fmla="*/ 191 h 194"/>
                <a:gd name="T22" fmla="*/ 72 w 100"/>
                <a:gd name="T23" fmla="*/ 192 h 194"/>
                <a:gd name="T24" fmla="*/ 72 w 100"/>
                <a:gd name="T25" fmla="*/ 46 h 194"/>
                <a:gd name="T26" fmla="*/ 96 w 100"/>
                <a:gd name="T27" fmla="*/ 46 h 194"/>
                <a:gd name="T28" fmla="*/ 95 w 100"/>
                <a:gd name="T29" fmla="*/ 49 h 194"/>
                <a:gd name="T30" fmla="*/ 49 w 100"/>
                <a:gd name="T31" fmla="*/ 3 h 194"/>
                <a:gd name="T32" fmla="*/ 52 w 100"/>
                <a:gd name="T33" fmla="*/ 3 h 194"/>
                <a:gd name="T34" fmla="*/ 6 w 100"/>
                <a:gd name="T35" fmla="*/ 49 h 194"/>
                <a:gd name="T36" fmla="*/ 5 w 100"/>
                <a:gd name="T37" fmla="*/ 46 h 194"/>
                <a:gd name="T38" fmla="*/ 29 w 100"/>
                <a:gd name="T39" fmla="*/ 46 h 194"/>
                <a:gd name="T40" fmla="*/ 29 w 100"/>
                <a:gd name="T41" fmla="*/ 192 h 194"/>
                <a:gd name="T42" fmla="*/ 27 w 100"/>
                <a:gd name="T43" fmla="*/ 191 h 194"/>
                <a:gd name="T44" fmla="*/ 73 w 100"/>
                <a:gd name="T45" fmla="*/ 191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0" h="194">
                  <a:moveTo>
                    <a:pt x="26" y="194"/>
                  </a:moveTo>
                  <a:lnTo>
                    <a:pt x="26" y="48"/>
                  </a:lnTo>
                  <a:lnTo>
                    <a:pt x="27" y="50"/>
                  </a:lnTo>
                  <a:lnTo>
                    <a:pt x="0" y="50"/>
                  </a:lnTo>
                  <a:lnTo>
                    <a:pt x="50" y="0"/>
                  </a:lnTo>
                  <a:lnTo>
                    <a:pt x="100" y="50"/>
                  </a:lnTo>
                  <a:lnTo>
                    <a:pt x="73" y="50"/>
                  </a:lnTo>
                  <a:lnTo>
                    <a:pt x="75" y="48"/>
                  </a:lnTo>
                  <a:lnTo>
                    <a:pt x="75" y="194"/>
                  </a:lnTo>
                  <a:lnTo>
                    <a:pt x="26" y="194"/>
                  </a:lnTo>
                  <a:close/>
                  <a:moveTo>
                    <a:pt x="73" y="191"/>
                  </a:moveTo>
                  <a:lnTo>
                    <a:pt x="72" y="192"/>
                  </a:lnTo>
                  <a:lnTo>
                    <a:pt x="72" y="46"/>
                  </a:lnTo>
                  <a:lnTo>
                    <a:pt x="96" y="46"/>
                  </a:lnTo>
                  <a:lnTo>
                    <a:pt x="95" y="49"/>
                  </a:lnTo>
                  <a:lnTo>
                    <a:pt x="49" y="3"/>
                  </a:lnTo>
                  <a:lnTo>
                    <a:pt x="52" y="3"/>
                  </a:lnTo>
                  <a:lnTo>
                    <a:pt x="6" y="49"/>
                  </a:lnTo>
                  <a:lnTo>
                    <a:pt x="5" y="46"/>
                  </a:lnTo>
                  <a:lnTo>
                    <a:pt x="29" y="46"/>
                  </a:lnTo>
                  <a:lnTo>
                    <a:pt x="29" y="192"/>
                  </a:lnTo>
                  <a:lnTo>
                    <a:pt x="27" y="191"/>
                  </a:lnTo>
                  <a:lnTo>
                    <a:pt x="73" y="191"/>
                  </a:lnTo>
                  <a:close/>
                </a:path>
              </a:pathLst>
            </a:custGeom>
            <a:ln>
              <a:solidFill>
                <a:schemeClr val="accent1">
                  <a:lumMod val="75000"/>
                </a:schemeClr>
              </a:solidFill>
              <a:headEnd/>
              <a:tailEnd/>
            </a:ln>
          </p:spPr>
          <p:style>
            <a:lnRef idx="2">
              <a:schemeClr val="accent3"/>
            </a:lnRef>
            <a:fillRef idx="1">
              <a:schemeClr val="lt1"/>
            </a:fillRef>
            <a:effectRef idx="0">
              <a:schemeClr val="accent3"/>
            </a:effectRef>
            <a:fontRef idx="minor">
              <a:schemeClr val="dk1"/>
            </a:fontRef>
          </p:style>
          <p:txBody>
            <a:bodyPr vert="horz" wrap="square" lIns="38576" tIns="19289" rIns="38576" bIns="19289" numCol="1" anchor="t" anchorCtr="0" compatLnSpc="1">
              <a:prstTxWarp prst="textNoShape">
                <a:avLst/>
              </a:prstTxWarp>
            </a:bodyPr>
            <a:lstStyle/>
            <a:p>
              <a:endParaRPr lang="de-DE" sz="825">
                <a:solidFill>
                  <a:schemeClr val="tx1"/>
                </a:solidFill>
                <a:ea typeface="HGMaruGothicMPRO" panose="020F0600000000000000" pitchFamily="34" charset="-128"/>
              </a:endParaRPr>
            </a:p>
          </p:txBody>
        </p:sp>
        <p:sp>
          <p:nvSpPr>
            <p:cNvPr id="59" name="Freeform 54">
              <a:extLst>
                <a:ext uri="{FF2B5EF4-FFF2-40B4-BE49-F238E27FC236}">
                  <a16:creationId xmlns:a16="http://schemas.microsoft.com/office/drawing/2014/main" id="{17C45424-8BF0-993A-7EFF-F9E35BE87142}"/>
                </a:ext>
              </a:extLst>
            </p:cNvPr>
            <p:cNvSpPr>
              <a:spLocks/>
            </p:cNvSpPr>
            <p:nvPr/>
          </p:nvSpPr>
          <p:spPr bwMode="auto">
            <a:xfrm>
              <a:off x="867" y="4747"/>
              <a:ext cx="88" cy="194"/>
            </a:xfrm>
            <a:custGeom>
              <a:avLst/>
              <a:gdLst>
                <a:gd name="T0" fmla="*/ 22 w 88"/>
                <a:gd name="T1" fmla="*/ 0 h 194"/>
                <a:gd name="T2" fmla="*/ 22 w 88"/>
                <a:gd name="T3" fmla="*/ 150 h 194"/>
                <a:gd name="T4" fmla="*/ 0 w 88"/>
                <a:gd name="T5" fmla="*/ 150 h 194"/>
                <a:gd name="T6" fmla="*/ 44 w 88"/>
                <a:gd name="T7" fmla="*/ 194 h 194"/>
                <a:gd name="T8" fmla="*/ 88 w 88"/>
                <a:gd name="T9" fmla="*/ 150 h 194"/>
                <a:gd name="T10" fmla="*/ 66 w 88"/>
                <a:gd name="T11" fmla="*/ 150 h 194"/>
                <a:gd name="T12" fmla="*/ 66 w 88"/>
                <a:gd name="T13" fmla="*/ 0 h 194"/>
                <a:gd name="T14" fmla="*/ 22 w 88"/>
                <a:gd name="T15" fmla="*/ 0 h 1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194">
                  <a:moveTo>
                    <a:pt x="22" y="0"/>
                  </a:moveTo>
                  <a:lnTo>
                    <a:pt x="22" y="150"/>
                  </a:lnTo>
                  <a:lnTo>
                    <a:pt x="0" y="150"/>
                  </a:lnTo>
                  <a:lnTo>
                    <a:pt x="44" y="194"/>
                  </a:lnTo>
                  <a:lnTo>
                    <a:pt x="88" y="150"/>
                  </a:lnTo>
                  <a:lnTo>
                    <a:pt x="66" y="150"/>
                  </a:lnTo>
                  <a:lnTo>
                    <a:pt x="66" y="0"/>
                  </a:lnTo>
                  <a:lnTo>
                    <a:pt x="22" y="0"/>
                  </a:lnTo>
                  <a:close/>
                </a:path>
              </a:pathLst>
            </a:custGeom>
            <a:ln>
              <a:solidFill>
                <a:schemeClr val="accent1">
                  <a:lumMod val="75000"/>
                </a:schemeClr>
              </a:solidFill>
            </a:ln>
          </p:spPr>
          <p:style>
            <a:lnRef idx="2">
              <a:schemeClr val="accent3"/>
            </a:lnRef>
            <a:fillRef idx="1">
              <a:schemeClr val="lt1"/>
            </a:fillRef>
            <a:effectRef idx="0">
              <a:schemeClr val="accent3"/>
            </a:effectRef>
            <a:fontRef idx="minor">
              <a:schemeClr val="dk1"/>
            </a:fontRef>
          </p:style>
          <p:txBody>
            <a:bodyPr vert="horz" wrap="square" lIns="38576" tIns="19289" rIns="38576" bIns="19289" numCol="1" anchor="t" anchorCtr="0" compatLnSpc="1">
              <a:prstTxWarp prst="textNoShape">
                <a:avLst/>
              </a:prstTxWarp>
            </a:bodyPr>
            <a:lstStyle/>
            <a:p>
              <a:endParaRPr lang="de-DE" sz="825">
                <a:solidFill>
                  <a:schemeClr val="tx1"/>
                </a:solidFill>
                <a:ea typeface="HGMaruGothicMPRO" panose="020F0600000000000000" pitchFamily="34" charset="-128"/>
              </a:endParaRPr>
            </a:p>
          </p:txBody>
        </p:sp>
        <p:sp>
          <p:nvSpPr>
            <p:cNvPr id="60" name="Freeform 55">
              <a:extLst>
                <a:ext uri="{FF2B5EF4-FFF2-40B4-BE49-F238E27FC236}">
                  <a16:creationId xmlns:a16="http://schemas.microsoft.com/office/drawing/2014/main" id="{DFC76020-916B-5E76-D896-C6FC25B2DF0E}"/>
                </a:ext>
              </a:extLst>
            </p:cNvPr>
            <p:cNvSpPr>
              <a:spLocks noEditPoints="1"/>
            </p:cNvSpPr>
            <p:nvPr/>
          </p:nvSpPr>
          <p:spPr bwMode="auto">
            <a:xfrm>
              <a:off x="863" y="4745"/>
              <a:ext cx="97" cy="198"/>
            </a:xfrm>
            <a:custGeom>
              <a:avLst/>
              <a:gdLst>
                <a:gd name="T0" fmla="*/ 26 w 97"/>
                <a:gd name="T1" fmla="*/ 4 h 198"/>
                <a:gd name="T2" fmla="*/ 28 w 97"/>
                <a:gd name="T3" fmla="*/ 2 h 198"/>
                <a:gd name="T4" fmla="*/ 28 w 97"/>
                <a:gd name="T5" fmla="*/ 153 h 198"/>
                <a:gd name="T6" fmla="*/ 4 w 97"/>
                <a:gd name="T7" fmla="*/ 153 h 198"/>
                <a:gd name="T8" fmla="*/ 5 w 97"/>
                <a:gd name="T9" fmla="*/ 151 h 198"/>
                <a:gd name="T10" fmla="*/ 50 w 97"/>
                <a:gd name="T11" fmla="*/ 195 h 198"/>
                <a:gd name="T12" fmla="*/ 47 w 97"/>
                <a:gd name="T13" fmla="*/ 195 h 198"/>
                <a:gd name="T14" fmla="*/ 91 w 97"/>
                <a:gd name="T15" fmla="*/ 151 h 198"/>
                <a:gd name="T16" fmla="*/ 92 w 97"/>
                <a:gd name="T17" fmla="*/ 153 h 198"/>
                <a:gd name="T18" fmla="*/ 69 w 97"/>
                <a:gd name="T19" fmla="*/ 153 h 198"/>
                <a:gd name="T20" fmla="*/ 69 w 97"/>
                <a:gd name="T21" fmla="*/ 2 h 198"/>
                <a:gd name="T22" fmla="*/ 70 w 97"/>
                <a:gd name="T23" fmla="*/ 4 h 198"/>
                <a:gd name="T24" fmla="*/ 26 w 97"/>
                <a:gd name="T25" fmla="*/ 4 h 198"/>
                <a:gd name="T26" fmla="*/ 72 w 97"/>
                <a:gd name="T27" fmla="*/ 0 h 198"/>
                <a:gd name="T28" fmla="*/ 72 w 97"/>
                <a:gd name="T29" fmla="*/ 152 h 198"/>
                <a:gd name="T30" fmla="*/ 70 w 97"/>
                <a:gd name="T31" fmla="*/ 150 h 198"/>
                <a:gd name="T32" fmla="*/ 97 w 97"/>
                <a:gd name="T33" fmla="*/ 150 h 198"/>
                <a:gd name="T34" fmla="*/ 48 w 97"/>
                <a:gd name="T35" fmla="*/ 198 h 198"/>
                <a:gd name="T36" fmla="*/ 0 w 97"/>
                <a:gd name="T37" fmla="*/ 150 h 198"/>
                <a:gd name="T38" fmla="*/ 26 w 97"/>
                <a:gd name="T39" fmla="*/ 150 h 198"/>
                <a:gd name="T40" fmla="*/ 24 w 97"/>
                <a:gd name="T41" fmla="*/ 152 h 198"/>
                <a:gd name="T42" fmla="*/ 24 w 97"/>
                <a:gd name="T43" fmla="*/ 0 h 198"/>
                <a:gd name="T44" fmla="*/ 72 w 97"/>
                <a:gd name="T45"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7" h="198">
                  <a:moveTo>
                    <a:pt x="26" y="4"/>
                  </a:moveTo>
                  <a:lnTo>
                    <a:pt x="28" y="2"/>
                  </a:lnTo>
                  <a:lnTo>
                    <a:pt x="28" y="153"/>
                  </a:lnTo>
                  <a:lnTo>
                    <a:pt x="4" y="153"/>
                  </a:lnTo>
                  <a:lnTo>
                    <a:pt x="5" y="151"/>
                  </a:lnTo>
                  <a:lnTo>
                    <a:pt x="50" y="195"/>
                  </a:lnTo>
                  <a:lnTo>
                    <a:pt x="47" y="195"/>
                  </a:lnTo>
                  <a:lnTo>
                    <a:pt x="91" y="151"/>
                  </a:lnTo>
                  <a:lnTo>
                    <a:pt x="92" y="153"/>
                  </a:lnTo>
                  <a:lnTo>
                    <a:pt x="69" y="153"/>
                  </a:lnTo>
                  <a:lnTo>
                    <a:pt x="69" y="2"/>
                  </a:lnTo>
                  <a:lnTo>
                    <a:pt x="70" y="4"/>
                  </a:lnTo>
                  <a:lnTo>
                    <a:pt x="26" y="4"/>
                  </a:lnTo>
                  <a:close/>
                  <a:moveTo>
                    <a:pt x="72" y="0"/>
                  </a:moveTo>
                  <a:lnTo>
                    <a:pt x="72" y="152"/>
                  </a:lnTo>
                  <a:lnTo>
                    <a:pt x="70" y="150"/>
                  </a:lnTo>
                  <a:lnTo>
                    <a:pt x="97" y="150"/>
                  </a:lnTo>
                  <a:lnTo>
                    <a:pt x="48" y="198"/>
                  </a:lnTo>
                  <a:lnTo>
                    <a:pt x="0" y="150"/>
                  </a:lnTo>
                  <a:lnTo>
                    <a:pt x="26" y="150"/>
                  </a:lnTo>
                  <a:lnTo>
                    <a:pt x="24" y="152"/>
                  </a:lnTo>
                  <a:lnTo>
                    <a:pt x="24" y="0"/>
                  </a:lnTo>
                  <a:lnTo>
                    <a:pt x="72" y="0"/>
                  </a:lnTo>
                  <a:close/>
                </a:path>
              </a:pathLst>
            </a:custGeom>
            <a:ln>
              <a:solidFill>
                <a:schemeClr val="accent1">
                  <a:lumMod val="75000"/>
                </a:schemeClr>
              </a:solidFill>
              <a:headEnd/>
              <a:tailEnd/>
            </a:ln>
          </p:spPr>
          <p:style>
            <a:lnRef idx="2">
              <a:schemeClr val="accent3"/>
            </a:lnRef>
            <a:fillRef idx="1">
              <a:schemeClr val="lt1"/>
            </a:fillRef>
            <a:effectRef idx="0">
              <a:schemeClr val="accent3"/>
            </a:effectRef>
            <a:fontRef idx="minor">
              <a:schemeClr val="dk1"/>
            </a:fontRef>
          </p:style>
          <p:txBody>
            <a:bodyPr vert="horz" wrap="square" lIns="38576" tIns="19289" rIns="38576" bIns="19289" numCol="1" anchor="t" anchorCtr="0" compatLnSpc="1">
              <a:prstTxWarp prst="textNoShape">
                <a:avLst/>
              </a:prstTxWarp>
            </a:bodyPr>
            <a:lstStyle/>
            <a:p>
              <a:endParaRPr lang="de-DE" sz="825">
                <a:solidFill>
                  <a:schemeClr val="tx1"/>
                </a:solidFill>
                <a:ea typeface="HGMaruGothicMPRO" panose="020F0600000000000000" pitchFamily="34" charset="-128"/>
              </a:endParaRPr>
            </a:p>
          </p:txBody>
        </p:sp>
        <p:sp>
          <p:nvSpPr>
            <p:cNvPr id="61" name="Freeform 56">
              <a:extLst>
                <a:ext uri="{FF2B5EF4-FFF2-40B4-BE49-F238E27FC236}">
                  <a16:creationId xmlns:a16="http://schemas.microsoft.com/office/drawing/2014/main" id="{8B777298-89DE-086D-F83C-5997E0C3EE90}"/>
                </a:ext>
              </a:extLst>
            </p:cNvPr>
            <p:cNvSpPr>
              <a:spLocks/>
            </p:cNvSpPr>
            <p:nvPr/>
          </p:nvSpPr>
          <p:spPr bwMode="auto">
            <a:xfrm>
              <a:off x="776" y="4214"/>
              <a:ext cx="91" cy="190"/>
            </a:xfrm>
            <a:custGeom>
              <a:avLst/>
              <a:gdLst>
                <a:gd name="T0" fmla="*/ 22 w 91"/>
                <a:gd name="T1" fmla="*/ 190 h 190"/>
                <a:gd name="T2" fmla="*/ 22 w 91"/>
                <a:gd name="T3" fmla="*/ 46 h 190"/>
                <a:gd name="T4" fmla="*/ 0 w 91"/>
                <a:gd name="T5" fmla="*/ 46 h 190"/>
                <a:gd name="T6" fmla="*/ 45 w 91"/>
                <a:gd name="T7" fmla="*/ 0 h 190"/>
                <a:gd name="T8" fmla="*/ 91 w 91"/>
                <a:gd name="T9" fmla="*/ 46 h 190"/>
                <a:gd name="T10" fmla="*/ 68 w 91"/>
                <a:gd name="T11" fmla="*/ 46 h 190"/>
                <a:gd name="T12" fmla="*/ 68 w 91"/>
                <a:gd name="T13" fmla="*/ 190 h 190"/>
                <a:gd name="T14" fmla="*/ 22 w 91"/>
                <a:gd name="T15" fmla="*/ 190 h 1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190">
                  <a:moveTo>
                    <a:pt x="22" y="190"/>
                  </a:moveTo>
                  <a:lnTo>
                    <a:pt x="22" y="46"/>
                  </a:lnTo>
                  <a:lnTo>
                    <a:pt x="0" y="46"/>
                  </a:lnTo>
                  <a:lnTo>
                    <a:pt x="45" y="0"/>
                  </a:lnTo>
                  <a:lnTo>
                    <a:pt x="91" y="46"/>
                  </a:lnTo>
                  <a:lnTo>
                    <a:pt x="68" y="46"/>
                  </a:lnTo>
                  <a:lnTo>
                    <a:pt x="68" y="190"/>
                  </a:lnTo>
                  <a:lnTo>
                    <a:pt x="22" y="190"/>
                  </a:lnTo>
                  <a:close/>
                </a:path>
              </a:pathLst>
            </a:custGeom>
            <a:ln>
              <a:solidFill>
                <a:schemeClr val="accent1">
                  <a:lumMod val="75000"/>
                </a:schemeClr>
              </a:solidFill>
            </a:ln>
          </p:spPr>
          <p:style>
            <a:lnRef idx="2">
              <a:schemeClr val="accent3"/>
            </a:lnRef>
            <a:fillRef idx="1">
              <a:schemeClr val="lt1"/>
            </a:fillRef>
            <a:effectRef idx="0">
              <a:schemeClr val="accent3"/>
            </a:effectRef>
            <a:fontRef idx="minor">
              <a:schemeClr val="dk1"/>
            </a:fontRef>
          </p:style>
          <p:txBody>
            <a:bodyPr vert="horz" wrap="square" lIns="38576" tIns="19289" rIns="38576" bIns="19289" numCol="1" anchor="t" anchorCtr="0" compatLnSpc="1">
              <a:prstTxWarp prst="textNoShape">
                <a:avLst/>
              </a:prstTxWarp>
            </a:bodyPr>
            <a:lstStyle/>
            <a:p>
              <a:endParaRPr lang="de-DE" sz="825">
                <a:solidFill>
                  <a:schemeClr val="tx1"/>
                </a:solidFill>
                <a:ea typeface="HGMaruGothicMPRO" panose="020F0600000000000000" pitchFamily="34" charset="-128"/>
              </a:endParaRPr>
            </a:p>
          </p:txBody>
        </p:sp>
        <p:sp>
          <p:nvSpPr>
            <p:cNvPr id="62" name="Freeform 57">
              <a:extLst>
                <a:ext uri="{FF2B5EF4-FFF2-40B4-BE49-F238E27FC236}">
                  <a16:creationId xmlns:a16="http://schemas.microsoft.com/office/drawing/2014/main" id="{759962D4-339B-7270-DF2B-B0072B8BB626}"/>
                </a:ext>
              </a:extLst>
            </p:cNvPr>
            <p:cNvSpPr>
              <a:spLocks noEditPoints="1"/>
            </p:cNvSpPr>
            <p:nvPr/>
          </p:nvSpPr>
          <p:spPr bwMode="auto">
            <a:xfrm>
              <a:off x="771" y="4212"/>
              <a:ext cx="100" cy="194"/>
            </a:xfrm>
            <a:custGeom>
              <a:avLst/>
              <a:gdLst>
                <a:gd name="T0" fmla="*/ 26 w 100"/>
                <a:gd name="T1" fmla="*/ 194 h 194"/>
                <a:gd name="T2" fmla="*/ 26 w 100"/>
                <a:gd name="T3" fmla="*/ 48 h 194"/>
                <a:gd name="T4" fmla="*/ 27 w 100"/>
                <a:gd name="T5" fmla="*/ 49 h 194"/>
                <a:gd name="T6" fmla="*/ 0 w 100"/>
                <a:gd name="T7" fmla="*/ 49 h 194"/>
                <a:gd name="T8" fmla="*/ 50 w 100"/>
                <a:gd name="T9" fmla="*/ 0 h 194"/>
                <a:gd name="T10" fmla="*/ 100 w 100"/>
                <a:gd name="T11" fmla="*/ 49 h 194"/>
                <a:gd name="T12" fmla="*/ 73 w 100"/>
                <a:gd name="T13" fmla="*/ 49 h 194"/>
                <a:gd name="T14" fmla="*/ 75 w 100"/>
                <a:gd name="T15" fmla="*/ 48 h 194"/>
                <a:gd name="T16" fmla="*/ 75 w 100"/>
                <a:gd name="T17" fmla="*/ 194 h 194"/>
                <a:gd name="T18" fmla="*/ 26 w 100"/>
                <a:gd name="T19" fmla="*/ 194 h 194"/>
                <a:gd name="T20" fmla="*/ 73 w 100"/>
                <a:gd name="T21" fmla="*/ 190 h 194"/>
                <a:gd name="T22" fmla="*/ 72 w 100"/>
                <a:gd name="T23" fmla="*/ 192 h 194"/>
                <a:gd name="T24" fmla="*/ 72 w 100"/>
                <a:gd name="T25" fmla="*/ 46 h 194"/>
                <a:gd name="T26" fmla="*/ 96 w 100"/>
                <a:gd name="T27" fmla="*/ 46 h 194"/>
                <a:gd name="T28" fmla="*/ 95 w 100"/>
                <a:gd name="T29" fmla="*/ 49 h 194"/>
                <a:gd name="T30" fmla="*/ 49 w 100"/>
                <a:gd name="T31" fmla="*/ 3 h 194"/>
                <a:gd name="T32" fmla="*/ 52 w 100"/>
                <a:gd name="T33" fmla="*/ 3 h 194"/>
                <a:gd name="T34" fmla="*/ 6 w 100"/>
                <a:gd name="T35" fmla="*/ 49 h 194"/>
                <a:gd name="T36" fmla="*/ 5 w 100"/>
                <a:gd name="T37" fmla="*/ 46 h 194"/>
                <a:gd name="T38" fmla="*/ 29 w 100"/>
                <a:gd name="T39" fmla="*/ 46 h 194"/>
                <a:gd name="T40" fmla="*/ 29 w 100"/>
                <a:gd name="T41" fmla="*/ 192 h 194"/>
                <a:gd name="T42" fmla="*/ 27 w 100"/>
                <a:gd name="T43" fmla="*/ 190 h 194"/>
                <a:gd name="T44" fmla="*/ 73 w 100"/>
                <a:gd name="T45" fmla="*/ 19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0" h="194">
                  <a:moveTo>
                    <a:pt x="26" y="194"/>
                  </a:moveTo>
                  <a:lnTo>
                    <a:pt x="26" y="48"/>
                  </a:lnTo>
                  <a:lnTo>
                    <a:pt x="27" y="49"/>
                  </a:lnTo>
                  <a:lnTo>
                    <a:pt x="0" y="49"/>
                  </a:lnTo>
                  <a:lnTo>
                    <a:pt x="50" y="0"/>
                  </a:lnTo>
                  <a:lnTo>
                    <a:pt x="100" y="49"/>
                  </a:lnTo>
                  <a:lnTo>
                    <a:pt x="73" y="49"/>
                  </a:lnTo>
                  <a:lnTo>
                    <a:pt x="75" y="48"/>
                  </a:lnTo>
                  <a:lnTo>
                    <a:pt x="75" y="194"/>
                  </a:lnTo>
                  <a:lnTo>
                    <a:pt x="26" y="194"/>
                  </a:lnTo>
                  <a:close/>
                  <a:moveTo>
                    <a:pt x="73" y="190"/>
                  </a:moveTo>
                  <a:lnTo>
                    <a:pt x="72" y="192"/>
                  </a:lnTo>
                  <a:lnTo>
                    <a:pt x="72" y="46"/>
                  </a:lnTo>
                  <a:lnTo>
                    <a:pt x="96" y="46"/>
                  </a:lnTo>
                  <a:lnTo>
                    <a:pt x="95" y="49"/>
                  </a:lnTo>
                  <a:lnTo>
                    <a:pt x="49" y="3"/>
                  </a:lnTo>
                  <a:lnTo>
                    <a:pt x="52" y="3"/>
                  </a:lnTo>
                  <a:lnTo>
                    <a:pt x="6" y="49"/>
                  </a:lnTo>
                  <a:lnTo>
                    <a:pt x="5" y="46"/>
                  </a:lnTo>
                  <a:lnTo>
                    <a:pt x="29" y="46"/>
                  </a:lnTo>
                  <a:lnTo>
                    <a:pt x="29" y="192"/>
                  </a:lnTo>
                  <a:lnTo>
                    <a:pt x="27" y="190"/>
                  </a:lnTo>
                  <a:lnTo>
                    <a:pt x="73" y="190"/>
                  </a:lnTo>
                  <a:close/>
                </a:path>
              </a:pathLst>
            </a:custGeom>
            <a:ln>
              <a:solidFill>
                <a:schemeClr val="accent1">
                  <a:lumMod val="75000"/>
                </a:schemeClr>
              </a:solidFill>
              <a:headEnd/>
              <a:tailEnd/>
            </a:ln>
          </p:spPr>
          <p:style>
            <a:lnRef idx="2">
              <a:schemeClr val="accent3"/>
            </a:lnRef>
            <a:fillRef idx="1">
              <a:schemeClr val="lt1"/>
            </a:fillRef>
            <a:effectRef idx="0">
              <a:schemeClr val="accent3"/>
            </a:effectRef>
            <a:fontRef idx="minor">
              <a:schemeClr val="dk1"/>
            </a:fontRef>
          </p:style>
          <p:txBody>
            <a:bodyPr vert="horz" wrap="square" lIns="38576" tIns="19289" rIns="38576" bIns="19289" numCol="1" anchor="t" anchorCtr="0" compatLnSpc="1">
              <a:prstTxWarp prst="textNoShape">
                <a:avLst/>
              </a:prstTxWarp>
            </a:bodyPr>
            <a:lstStyle/>
            <a:p>
              <a:endParaRPr lang="de-DE" sz="825">
                <a:solidFill>
                  <a:schemeClr val="tx1"/>
                </a:solidFill>
                <a:ea typeface="HGMaruGothicMPRO" panose="020F0600000000000000" pitchFamily="34" charset="-128"/>
              </a:endParaRPr>
            </a:p>
          </p:txBody>
        </p:sp>
        <p:sp>
          <p:nvSpPr>
            <p:cNvPr id="63" name="Freeform 58">
              <a:extLst>
                <a:ext uri="{FF2B5EF4-FFF2-40B4-BE49-F238E27FC236}">
                  <a16:creationId xmlns:a16="http://schemas.microsoft.com/office/drawing/2014/main" id="{C5BE630B-C62C-0510-1799-0BC2825F8CB1}"/>
                </a:ext>
              </a:extLst>
            </p:cNvPr>
            <p:cNvSpPr>
              <a:spLocks/>
            </p:cNvSpPr>
            <p:nvPr/>
          </p:nvSpPr>
          <p:spPr bwMode="auto">
            <a:xfrm>
              <a:off x="867" y="4224"/>
              <a:ext cx="88" cy="194"/>
            </a:xfrm>
            <a:custGeom>
              <a:avLst/>
              <a:gdLst>
                <a:gd name="T0" fmla="*/ 22 w 88"/>
                <a:gd name="T1" fmla="*/ 0 h 194"/>
                <a:gd name="T2" fmla="*/ 22 w 88"/>
                <a:gd name="T3" fmla="*/ 150 h 194"/>
                <a:gd name="T4" fmla="*/ 0 w 88"/>
                <a:gd name="T5" fmla="*/ 150 h 194"/>
                <a:gd name="T6" fmla="*/ 44 w 88"/>
                <a:gd name="T7" fmla="*/ 194 h 194"/>
                <a:gd name="T8" fmla="*/ 88 w 88"/>
                <a:gd name="T9" fmla="*/ 150 h 194"/>
                <a:gd name="T10" fmla="*/ 66 w 88"/>
                <a:gd name="T11" fmla="*/ 150 h 194"/>
                <a:gd name="T12" fmla="*/ 66 w 88"/>
                <a:gd name="T13" fmla="*/ 0 h 194"/>
                <a:gd name="T14" fmla="*/ 22 w 88"/>
                <a:gd name="T15" fmla="*/ 0 h 1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194">
                  <a:moveTo>
                    <a:pt x="22" y="0"/>
                  </a:moveTo>
                  <a:lnTo>
                    <a:pt x="22" y="150"/>
                  </a:lnTo>
                  <a:lnTo>
                    <a:pt x="0" y="150"/>
                  </a:lnTo>
                  <a:lnTo>
                    <a:pt x="44" y="194"/>
                  </a:lnTo>
                  <a:lnTo>
                    <a:pt x="88" y="150"/>
                  </a:lnTo>
                  <a:lnTo>
                    <a:pt x="66" y="150"/>
                  </a:lnTo>
                  <a:lnTo>
                    <a:pt x="66" y="0"/>
                  </a:lnTo>
                  <a:lnTo>
                    <a:pt x="22" y="0"/>
                  </a:lnTo>
                  <a:close/>
                </a:path>
              </a:pathLst>
            </a:custGeom>
            <a:ln>
              <a:solidFill>
                <a:schemeClr val="accent1">
                  <a:lumMod val="75000"/>
                </a:schemeClr>
              </a:solidFill>
            </a:ln>
          </p:spPr>
          <p:style>
            <a:lnRef idx="2">
              <a:schemeClr val="accent3"/>
            </a:lnRef>
            <a:fillRef idx="1">
              <a:schemeClr val="lt1"/>
            </a:fillRef>
            <a:effectRef idx="0">
              <a:schemeClr val="accent3"/>
            </a:effectRef>
            <a:fontRef idx="minor">
              <a:schemeClr val="dk1"/>
            </a:fontRef>
          </p:style>
          <p:txBody>
            <a:bodyPr vert="horz" wrap="square" lIns="38576" tIns="19289" rIns="38576" bIns="19289" numCol="1" anchor="t" anchorCtr="0" compatLnSpc="1">
              <a:prstTxWarp prst="textNoShape">
                <a:avLst/>
              </a:prstTxWarp>
            </a:bodyPr>
            <a:lstStyle/>
            <a:p>
              <a:endParaRPr lang="de-DE" sz="825">
                <a:solidFill>
                  <a:schemeClr val="tx1"/>
                </a:solidFill>
                <a:ea typeface="HGMaruGothicMPRO" panose="020F0600000000000000" pitchFamily="34" charset="-128"/>
              </a:endParaRPr>
            </a:p>
          </p:txBody>
        </p:sp>
        <p:sp>
          <p:nvSpPr>
            <p:cNvPr id="64" name="Freeform 59">
              <a:extLst>
                <a:ext uri="{FF2B5EF4-FFF2-40B4-BE49-F238E27FC236}">
                  <a16:creationId xmlns:a16="http://schemas.microsoft.com/office/drawing/2014/main" id="{130C1210-3329-F1F2-2189-325B1EDC8D1F}"/>
                </a:ext>
              </a:extLst>
            </p:cNvPr>
            <p:cNvSpPr>
              <a:spLocks noEditPoints="1"/>
            </p:cNvSpPr>
            <p:nvPr/>
          </p:nvSpPr>
          <p:spPr bwMode="auto">
            <a:xfrm>
              <a:off x="863" y="4222"/>
              <a:ext cx="97" cy="198"/>
            </a:xfrm>
            <a:custGeom>
              <a:avLst/>
              <a:gdLst>
                <a:gd name="T0" fmla="*/ 26 w 97"/>
                <a:gd name="T1" fmla="*/ 4 h 198"/>
                <a:gd name="T2" fmla="*/ 28 w 97"/>
                <a:gd name="T3" fmla="*/ 2 h 198"/>
                <a:gd name="T4" fmla="*/ 28 w 97"/>
                <a:gd name="T5" fmla="*/ 153 h 198"/>
                <a:gd name="T6" fmla="*/ 4 w 97"/>
                <a:gd name="T7" fmla="*/ 153 h 198"/>
                <a:gd name="T8" fmla="*/ 5 w 97"/>
                <a:gd name="T9" fmla="*/ 150 h 198"/>
                <a:gd name="T10" fmla="*/ 50 w 97"/>
                <a:gd name="T11" fmla="*/ 195 h 198"/>
                <a:gd name="T12" fmla="*/ 47 w 97"/>
                <a:gd name="T13" fmla="*/ 195 h 198"/>
                <a:gd name="T14" fmla="*/ 91 w 97"/>
                <a:gd name="T15" fmla="*/ 150 h 198"/>
                <a:gd name="T16" fmla="*/ 92 w 97"/>
                <a:gd name="T17" fmla="*/ 153 h 198"/>
                <a:gd name="T18" fmla="*/ 69 w 97"/>
                <a:gd name="T19" fmla="*/ 153 h 198"/>
                <a:gd name="T20" fmla="*/ 69 w 97"/>
                <a:gd name="T21" fmla="*/ 2 h 198"/>
                <a:gd name="T22" fmla="*/ 70 w 97"/>
                <a:gd name="T23" fmla="*/ 4 h 198"/>
                <a:gd name="T24" fmla="*/ 26 w 97"/>
                <a:gd name="T25" fmla="*/ 4 h 198"/>
                <a:gd name="T26" fmla="*/ 72 w 97"/>
                <a:gd name="T27" fmla="*/ 0 h 198"/>
                <a:gd name="T28" fmla="*/ 72 w 97"/>
                <a:gd name="T29" fmla="*/ 152 h 198"/>
                <a:gd name="T30" fmla="*/ 70 w 97"/>
                <a:gd name="T31" fmla="*/ 150 h 198"/>
                <a:gd name="T32" fmla="*/ 97 w 97"/>
                <a:gd name="T33" fmla="*/ 150 h 198"/>
                <a:gd name="T34" fmla="*/ 48 w 97"/>
                <a:gd name="T35" fmla="*/ 198 h 198"/>
                <a:gd name="T36" fmla="*/ 0 w 97"/>
                <a:gd name="T37" fmla="*/ 150 h 198"/>
                <a:gd name="T38" fmla="*/ 26 w 97"/>
                <a:gd name="T39" fmla="*/ 150 h 198"/>
                <a:gd name="T40" fmla="*/ 24 w 97"/>
                <a:gd name="T41" fmla="*/ 152 h 198"/>
                <a:gd name="T42" fmla="*/ 24 w 97"/>
                <a:gd name="T43" fmla="*/ 0 h 198"/>
                <a:gd name="T44" fmla="*/ 72 w 97"/>
                <a:gd name="T45"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7" h="198">
                  <a:moveTo>
                    <a:pt x="26" y="4"/>
                  </a:moveTo>
                  <a:lnTo>
                    <a:pt x="28" y="2"/>
                  </a:lnTo>
                  <a:lnTo>
                    <a:pt x="28" y="153"/>
                  </a:lnTo>
                  <a:lnTo>
                    <a:pt x="4" y="153"/>
                  </a:lnTo>
                  <a:lnTo>
                    <a:pt x="5" y="150"/>
                  </a:lnTo>
                  <a:lnTo>
                    <a:pt x="50" y="195"/>
                  </a:lnTo>
                  <a:lnTo>
                    <a:pt x="47" y="195"/>
                  </a:lnTo>
                  <a:lnTo>
                    <a:pt x="91" y="150"/>
                  </a:lnTo>
                  <a:lnTo>
                    <a:pt x="92" y="153"/>
                  </a:lnTo>
                  <a:lnTo>
                    <a:pt x="69" y="153"/>
                  </a:lnTo>
                  <a:lnTo>
                    <a:pt x="69" y="2"/>
                  </a:lnTo>
                  <a:lnTo>
                    <a:pt x="70" y="4"/>
                  </a:lnTo>
                  <a:lnTo>
                    <a:pt x="26" y="4"/>
                  </a:lnTo>
                  <a:close/>
                  <a:moveTo>
                    <a:pt x="72" y="0"/>
                  </a:moveTo>
                  <a:lnTo>
                    <a:pt x="72" y="152"/>
                  </a:lnTo>
                  <a:lnTo>
                    <a:pt x="70" y="150"/>
                  </a:lnTo>
                  <a:lnTo>
                    <a:pt x="97" y="150"/>
                  </a:lnTo>
                  <a:lnTo>
                    <a:pt x="48" y="198"/>
                  </a:lnTo>
                  <a:lnTo>
                    <a:pt x="0" y="150"/>
                  </a:lnTo>
                  <a:lnTo>
                    <a:pt x="26" y="150"/>
                  </a:lnTo>
                  <a:lnTo>
                    <a:pt x="24" y="152"/>
                  </a:lnTo>
                  <a:lnTo>
                    <a:pt x="24" y="0"/>
                  </a:lnTo>
                  <a:lnTo>
                    <a:pt x="72" y="0"/>
                  </a:lnTo>
                  <a:close/>
                </a:path>
              </a:pathLst>
            </a:custGeom>
            <a:ln>
              <a:solidFill>
                <a:schemeClr val="accent1">
                  <a:lumMod val="75000"/>
                </a:schemeClr>
              </a:solidFill>
              <a:headEnd/>
              <a:tailEnd/>
            </a:ln>
          </p:spPr>
          <p:style>
            <a:lnRef idx="2">
              <a:schemeClr val="accent3"/>
            </a:lnRef>
            <a:fillRef idx="1">
              <a:schemeClr val="lt1"/>
            </a:fillRef>
            <a:effectRef idx="0">
              <a:schemeClr val="accent3"/>
            </a:effectRef>
            <a:fontRef idx="minor">
              <a:schemeClr val="dk1"/>
            </a:fontRef>
          </p:style>
          <p:txBody>
            <a:bodyPr vert="horz" wrap="square" lIns="38576" tIns="19289" rIns="38576" bIns="19289" numCol="1" anchor="t" anchorCtr="0" compatLnSpc="1">
              <a:prstTxWarp prst="textNoShape">
                <a:avLst/>
              </a:prstTxWarp>
            </a:bodyPr>
            <a:lstStyle/>
            <a:p>
              <a:endParaRPr lang="de-DE" sz="825">
                <a:solidFill>
                  <a:schemeClr val="tx1"/>
                </a:solidFill>
                <a:ea typeface="HGMaruGothicMPRO" panose="020F0600000000000000" pitchFamily="34" charset="-128"/>
              </a:endParaRPr>
            </a:p>
          </p:txBody>
        </p:sp>
      </p:grpSp>
      <p:sp>
        <p:nvSpPr>
          <p:cNvPr id="65" name="Segno di addizione 64">
            <a:extLst>
              <a:ext uri="{FF2B5EF4-FFF2-40B4-BE49-F238E27FC236}">
                <a16:creationId xmlns:a16="http://schemas.microsoft.com/office/drawing/2014/main" id="{8380ECEC-99C1-234F-435C-3CDEEAC2DBB6}"/>
              </a:ext>
            </a:extLst>
          </p:cNvPr>
          <p:cNvSpPr/>
          <p:nvPr/>
        </p:nvSpPr>
        <p:spPr>
          <a:xfrm>
            <a:off x="4347406" y="3470197"/>
            <a:ext cx="430232" cy="418967"/>
          </a:xfrm>
          <a:prstGeom prst="mathPlus">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sz="1350"/>
          </a:p>
        </p:txBody>
      </p:sp>
      <p:pic>
        <p:nvPicPr>
          <p:cNvPr id="67" name="Elemento grafico 66" descr="Punto interrogativo con riempimento a tinta unita">
            <a:extLst>
              <a:ext uri="{FF2B5EF4-FFF2-40B4-BE49-F238E27FC236}">
                <a16:creationId xmlns:a16="http://schemas.microsoft.com/office/drawing/2014/main" id="{9413C1AA-EF06-92E3-6517-177C9419B0E9}"/>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214416" y="2775098"/>
            <a:ext cx="685800" cy="685800"/>
          </a:xfrm>
          <a:prstGeom prst="rect">
            <a:avLst/>
          </a:prstGeom>
        </p:spPr>
      </p:pic>
    </p:spTree>
    <p:extLst>
      <p:ext uri="{BB962C8B-B14F-4D97-AF65-F5344CB8AC3E}">
        <p14:creationId xmlns:p14="http://schemas.microsoft.com/office/powerpoint/2010/main" val="19306242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a:extLst>
              <a:ext uri="{FF2B5EF4-FFF2-40B4-BE49-F238E27FC236}">
                <a16:creationId xmlns:a16="http://schemas.microsoft.com/office/drawing/2014/main" id="{78C66705-EDF9-2F33-950E-2ADC40752AF3}"/>
              </a:ext>
            </a:extLst>
          </p:cNvPr>
          <p:cNvPicPr>
            <a:picLocks noChangeAspect="1"/>
          </p:cNvPicPr>
          <p:nvPr/>
        </p:nvPicPr>
        <p:blipFill rotWithShape="1">
          <a:blip r:embed="rId3"/>
          <a:srcRect l="63682" r="21378"/>
          <a:stretch/>
        </p:blipFill>
        <p:spPr>
          <a:xfrm>
            <a:off x="4509570" y="3773287"/>
            <a:ext cx="560439" cy="640888"/>
          </a:xfrm>
          <a:prstGeom prst="rect">
            <a:avLst/>
          </a:prstGeom>
        </p:spPr>
      </p:pic>
      <p:graphicFrame>
        <p:nvGraphicFramePr>
          <p:cNvPr id="7" name="Diagramma 6">
            <a:extLst>
              <a:ext uri="{FF2B5EF4-FFF2-40B4-BE49-F238E27FC236}">
                <a16:creationId xmlns:a16="http://schemas.microsoft.com/office/drawing/2014/main" id="{C1134C6E-844E-292E-AB04-0B56FF76BEA7}"/>
              </a:ext>
            </a:extLst>
          </p:cNvPr>
          <p:cNvGraphicFramePr/>
          <p:nvPr/>
        </p:nvGraphicFramePr>
        <p:xfrm>
          <a:off x="1702552" y="1374140"/>
          <a:ext cx="3878825" cy="399397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9" name="Immagine 8">
            <a:extLst>
              <a:ext uri="{FF2B5EF4-FFF2-40B4-BE49-F238E27FC236}">
                <a16:creationId xmlns:a16="http://schemas.microsoft.com/office/drawing/2014/main" id="{D6D519D5-C6B9-5F64-BDBE-954FD9B0ECE9}"/>
              </a:ext>
            </a:extLst>
          </p:cNvPr>
          <p:cNvPicPr>
            <a:picLocks noChangeAspect="1"/>
          </p:cNvPicPr>
          <p:nvPr/>
        </p:nvPicPr>
        <p:blipFill rotWithShape="1">
          <a:blip r:embed="rId3"/>
          <a:srcRect r="66198"/>
          <a:stretch/>
        </p:blipFill>
        <p:spPr>
          <a:xfrm>
            <a:off x="4509570" y="1293380"/>
            <a:ext cx="1437861" cy="726740"/>
          </a:xfrm>
          <a:prstGeom prst="rect">
            <a:avLst/>
          </a:prstGeom>
        </p:spPr>
      </p:pic>
      <p:pic>
        <p:nvPicPr>
          <p:cNvPr id="12" name="Immagine 11">
            <a:extLst>
              <a:ext uri="{FF2B5EF4-FFF2-40B4-BE49-F238E27FC236}">
                <a16:creationId xmlns:a16="http://schemas.microsoft.com/office/drawing/2014/main" id="{4842FB59-8716-B829-FCE9-5C94191C230C}"/>
              </a:ext>
            </a:extLst>
          </p:cNvPr>
          <p:cNvPicPr>
            <a:picLocks noChangeAspect="1"/>
          </p:cNvPicPr>
          <p:nvPr/>
        </p:nvPicPr>
        <p:blipFill rotWithShape="1">
          <a:blip r:embed="rId3"/>
          <a:srcRect l="83242"/>
          <a:stretch/>
        </p:blipFill>
        <p:spPr>
          <a:xfrm>
            <a:off x="7122514" y="3328159"/>
            <a:ext cx="444281" cy="452931"/>
          </a:xfrm>
          <a:prstGeom prst="rect">
            <a:avLst/>
          </a:prstGeom>
        </p:spPr>
      </p:pic>
      <p:grpSp>
        <p:nvGrpSpPr>
          <p:cNvPr id="13" name="Gruppo 12">
            <a:extLst>
              <a:ext uri="{FF2B5EF4-FFF2-40B4-BE49-F238E27FC236}">
                <a16:creationId xmlns:a16="http://schemas.microsoft.com/office/drawing/2014/main" id="{75586727-6FC9-1FE2-F69A-BD41C4A060A7}"/>
              </a:ext>
            </a:extLst>
          </p:cNvPr>
          <p:cNvGrpSpPr/>
          <p:nvPr/>
        </p:nvGrpSpPr>
        <p:grpSpPr>
          <a:xfrm rot="5400000">
            <a:off x="4992452" y="2915127"/>
            <a:ext cx="151234" cy="1083818"/>
            <a:chOff x="2466093" y="2962121"/>
            <a:chExt cx="239579" cy="199649"/>
          </a:xfrm>
        </p:grpSpPr>
        <p:sp>
          <p:nvSpPr>
            <p:cNvPr id="14" name="Freccia a destra 13">
              <a:extLst>
                <a:ext uri="{FF2B5EF4-FFF2-40B4-BE49-F238E27FC236}">
                  <a16:creationId xmlns:a16="http://schemas.microsoft.com/office/drawing/2014/main" id="{6A8025CD-195C-173E-0E94-62C538E01C88}"/>
                </a:ext>
              </a:extLst>
            </p:cNvPr>
            <p:cNvSpPr/>
            <p:nvPr/>
          </p:nvSpPr>
          <p:spPr>
            <a:xfrm rot="5400000">
              <a:off x="2486058" y="2942156"/>
              <a:ext cx="199649" cy="239579"/>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txBody>
            <a:bodyPr/>
            <a:lstStyle/>
            <a:p>
              <a:endParaRPr lang="it-IT" sz="1350"/>
            </a:p>
          </p:txBody>
        </p:sp>
        <p:sp>
          <p:nvSpPr>
            <p:cNvPr id="15" name="Freccia a destra 4">
              <a:extLst>
                <a:ext uri="{FF2B5EF4-FFF2-40B4-BE49-F238E27FC236}">
                  <a16:creationId xmlns:a16="http://schemas.microsoft.com/office/drawing/2014/main" id="{24D5371C-A923-5C7E-911D-51482685EEBB}"/>
                </a:ext>
              </a:extLst>
            </p:cNvPr>
            <p:cNvSpPr txBox="1"/>
            <p:nvPr/>
          </p:nvSpPr>
          <p:spPr>
            <a:xfrm>
              <a:off x="2514010" y="2962121"/>
              <a:ext cx="143747" cy="139754"/>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0" tIns="0" rIns="0" bIns="0" numCol="1" spcCol="1270" anchor="ctr" anchorCtr="0">
              <a:noAutofit/>
            </a:bodyPr>
            <a:lstStyle/>
            <a:p>
              <a:pPr algn="ctr" defTabSz="333375">
                <a:lnSpc>
                  <a:spcPct val="90000"/>
                </a:lnSpc>
                <a:spcBef>
                  <a:spcPct val="0"/>
                </a:spcBef>
                <a:spcAft>
                  <a:spcPct val="35000"/>
                </a:spcAft>
              </a:pPr>
              <a:endParaRPr lang="it-IT" sz="750"/>
            </a:p>
          </p:txBody>
        </p:sp>
      </p:grpSp>
      <p:grpSp>
        <p:nvGrpSpPr>
          <p:cNvPr id="16" name="Gruppo 15">
            <a:extLst>
              <a:ext uri="{FF2B5EF4-FFF2-40B4-BE49-F238E27FC236}">
                <a16:creationId xmlns:a16="http://schemas.microsoft.com/office/drawing/2014/main" id="{AA49606E-2A81-8EBF-BE59-B0768E110979}"/>
              </a:ext>
            </a:extLst>
          </p:cNvPr>
          <p:cNvGrpSpPr/>
          <p:nvPr/>
        </p:nvGrpSpPr>
        <p:grpSpPr>
          <a:xfrm>
            <a:off x="5664190" y="3364072"/>
            <a:ext cx="1411040" cy="399299"/>
            <a:chOff x="1645190" y="2396446"/>
            <a:chExt cx="1881386" cy="532399"/>
          </a:xfrm>
        </p:grpSpPr>
        <p:sp>
          <p:nvSpPr>
            <p:cNvPr id="17" name="Rettangolo con angoli arrotondati 16">
              <a:extLst>
                <a:ext uri="{FF2B5EF4-FFF2-40B4-BE49-F238E27FC236}">
                  <a16:creationId xmlns:a16="http://schemas.microsoft.com/office/drawing/2014/main" id="{EC689994-1A3F-4524-EFE1-5B14FB240FCF}"/>
                </a:ext>
              </a:extLst>
            </p:cNvPr>
            <p:cNvSpPr/>
            <p:nvPr/>
          </p:nvSpPr>
          <p:spPr>
            <a:xfrm>
              <a:off x="1645190" y="2396446"/>
              <a:ext cx="1881386" cy="532399"/>
            </a:xfrm>
            <a:prstGeom prst="roundRect">
              <a:avLst>
                <a:gd name="adj" fmla="val 10000"/>
              </a:avLst>
            </a:pr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it-IT" sz="900"/>
            </a:p>
          </p:txBody>
        </p:sp>
        <p:sp>
          <p:nvSpPr>
            <p:cNvPr id="18" name="CasellaDiTesto 17">
              <a:extLst>
                <a:ext uri="{FF2B5EF4-FFF2-40B4-BE49-F238E27FC236}">
                  <a16:creationId xmlns:a16="http://schemas.microsoft.com/office/drawing/2014/main" id="{5A8968DD-7D08-1C7B-5E44-7096B4CE7AF2}"/>
                </a:ext>
              </a:extLst>
            </p:cNvPr>
            <p:cNvSpPr txBox="1"/>
            <p:nvPr/>
          </p:nvSpPr>
          <p:spPr>
            <a:xfrm>
              <a:off x="1660783" y="2412039"/>
              <a:ext cx="1850200" cy="501213"/>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0005" tIns="40005" rIns="40005" bIns="40005" numCol="1" spcCol="1270" anchor="ctr" anchorCtr="0">
              <a:noAutofit/>
            </a:bodyPr>
            <a:lstStyle/>
            <a:p>
              <a:pPr algn="ctr" defTabSz="466725">
                <a:lnSpc>
                  <a:spcPct val="90000"/>
                </a:lnSpc>
                <a:spcBef>
                  <a:spcPct val="0"/>
                </a:spcBef>
                <a:spcAft>
                  <a:spcPct val="35000"/>
                </a:spcAft>
              </a:pPr>
              <a:r>
                <a:rPr lang="it-IT" sz="900" dirty="0">
                  <a:latin typeface="+mj-lt"/>
                </a:rPr>
                <a:t>Goal and scope (G&amp;S)</a:t>
              </a:r>
              <a:endParaRPr lang="it-IT" sz="900" dirty="0"/>
            </a:p>
          </p:txBody>
        </p:sp>
      </p:grpSp>
      <p:grpSp>
        <p:nvGrpSpPr>
          <p:cNvPr id="22" name="Gruppo 21">
            <a:extLst>
              <a:ext uri="{FF2B5EF4-FFF2-40B4-BE49-F238E27FC236}">
                <a16:creationId xmlns:a16="http://schemas.microsoft.com/office/drawing/2014/main" id="{3F94890A-A152-31CA-8C61-6240150E4DC1}"/>
              </a:ext>
            </a:extLst>
          </p:cNvPr>
          <p:cNvGrpSpPr/>
          <p:nvPr/>
        </p:nvGrpSpPr>
        <p:grpSpPr>
          <a:xfrm>
            <a:off x="5675885" y="4534898"/>
            <a:ext cx="1411040" cy="399299"/>
            <a:chOff x="1645190" y="2396446"/>
            <a:chExt cx="1881386" cy="532399"/>
          </a:xfrm>
        </p:grpSpPr>
        <p:sp>
          <p:nvSpPr>
            <p:cNvPr id="23" name="Rettangolo con angoli arrotondati 22">
              <a:extLst>
                <a:ext uri="{FF2B5EF4-FFF2-40B4-BE49-F238E27FC236}">
                  <a16:creationId xmlns:a16="http://schemas.microsoft.com/office/drawing/2014/main" id="{AC9B84EB-841D-49DF-2EB4-D5BAF63A7729}"/>
                </a:ext>
              </a:extLst>
            </p:cNvPr>
            <p:cNvSpPr/>
            <p:nvPr/>
          </p:nvSpPr>
          <p:spPr>
            <a:xfrm>
              <a:off x="1645190" y="2396446"/>
              <a:ext cx="1881386" cy="532399"/>
            </a:xfrm>
            <a:prstGeom prst="roundRect">
              <a:avLst>
                <a:gd name="adj" fmla="val 10000"/>
              </a:avLst>
            </a:pr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it-IT" sz="900"/>
            </a:p>
          </p:txBody>
        </p:sp>
        <p:sp>
          <p:nvSpPr>
            <p:cNvPr id="24" name="CasellaDiTesto 23">
              <a:extLst>
                <a:ext uri="{FF2B5EF4-FFF2-40B4-BE49-F238E27FC236}">
                  <a16:creationId xmlns:a16="http://schemas.microsoft.com/office/drawing/2014/main" id="{982139C3-AD04-CC81-CCFC-DEF90DBFAC84}"/>
                </a:ext>
              </a:extLst>
            </p:cNvPr>
            <p:cNvSpPr txBox="1"/>
            <p:nvPr/>
          </p:nvSpPr>
          <p:spPr>
            <a:xfrm>
              <a:off x="1660783" y="2412039"/>
              <a:ext cx="1850200" cy="501213"/>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0005" tIns="40005" rIns="40005" bIns="40005" numCol="1" spcCol="1270" anchor="ctr" anchorCtr="0">
              <a:noAutofit/>
            </a:bodyPr>
            <a:lstStyle/>
            <a:p>
              <a:pPr algn="ctr" defTabSz="466725">
                <a:lnSpc>
                  <a:spcPct val="90000"/>
                </a:lnSpc>
                <a:spcBef>
                  <a:spcPct val="0"/>
                </a:spcBef>
                <a:spcAft>
                  <a:spcPct val="35000"/>
                </a:spcAft>
              </a:pPr>
              <a:r>
                <a:rPr lang="it-IT" sz="900" dirty="0">
                  <a:latin typeface="+mj-lt"/>
                </a:rPr>
                <a:t>Life </a:t>
              </a:r>
              <a:r>
                <a:rPr lang="it-IT" sz="900" dirty="0" err="1">
                  <a:latin typeface="+mj-lt"/>
                </a:rPr>
                <a:t>Cycle</a:t>
              </a:r>
              <a:r>
                <a:rPr lang="it-IT" sz="900" dirty="0">
                  <a:latin typeface="+mj-lt"/>
                </a:rPr>
                <a:t> Inventory (LCI)</a:t>
              </a:r>
              <a:endParaRPr lang="it-IT" sz="900" dirty="0"/>
            </a:p>
          </p:txBody>
        </p:sp>
      </p:grpSp>
      <p:grpSp>
        <p:nvGrpSpPr>
          <p:cNvPr id="27" name="Gruppo 26">
            <a:extLst>
              <a:ext uri="{FF2B5EF4-FFF2-40B4-BE49-F238E27FC236}">
                <a16:creationId xmlns:a16="http://schemas.microsoft.com/office/drawing/2014/main" id="{2E43B911-4F01-B050-D47B-A7BDDA4A0516}"/>
              </a:ext>
            </a:extLst>
          </p:cNvPr>
          <p:cNvGrpSpPr/>
          <p:nvPr/>
        </p:nvGrpSpPr>
        <p:grpSpPr>
          <a:xfrm>
            <a:off x="6291563" y="4945892"/>
            <a:ext cx="179684" cy="149737"/>
            <a:chOff x="2466093" y="3760720"/>
            <a:chExt cx="239579" cy="199649"/>
          </a:xfrm>
        </p:grpSpPr>
        <p:sp>
          <p:nvSpPr>
            <p:cNvPr id="28" name="Freccia a destra 27">
              <a:extLst>
                <a:ext uri="{FF2B5EF4-FFF2-40B4-BE49-F238E27FC236}">
                  <a16:creationId xmlns:a16="http://schemas.microsoft.com/office/drawing/2014/main" id="{E0E279ED-9967-3955-AEE2-416AAD7BDCA8}"/>
                </a:ext>
              </a:extLst>
            </p:cNvPr>
            <p:cNvSpPr/>
            <p:nvPr/>
          </p:nvSpPr>
          <p:spPr>
            <a:xfrm rot="5400000">
              <a:off x="2486058" y="3740755"/>
              <a:ext cx="199649" cy="239579"/>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txBody>
            <a:bodyPr/>
            <a:lstStyle/>
            <a:p>
              <a:endParaRPr lang="it-IT" sz="1350"/>
            </a:p>
          </p:txBody>
        </p:sp>
        <p:sp>
          <p:nvSpPr>
            <p:cNvPr id="29" name="Freccia a destra 4">
              <a:extLst>
                <a:ext uri="{FF2B5EF4-FFF2-40B4-BE49-F238E27FC236}">
                  <a16:creationId xmlns:a16="http://schemas.microsoft.com/office/drawing/2014/main" id="{F1032929-68D3-0C11-1C56-12772E4965BF}"/>
                </a:ext>
              </a:extLst>
            </p:cNvPr>
            <p:cNvSpPr txBox="1"/>
            <p:nvPr/>
          </p:nvSpPr>
          <p:spPr>
            <a:xfrm>
              <a:off x="2514010" y="3760720"/>
              <a:ext cx="143747" cy="139754"/>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0" tIns="0" rIns="0" bIns="0" numCol="1" spcCol="1270" anchor="ctr" anchorCtr="0">
              <a:noAutofit/>
            </a:bodyPr>
            <a:lstStyle/>
            <a:p>
              <a:pPr algn="ctr" defTabSz="333375">
                <a:lnSpc>
                  <a:spcPct val="90000"/>
                </a:lnSpc>
                <a:spcBef>
                  <a:spcPct val="0"/>
                </a:spcBef>
                <a:spcAft>
                  <a:spcPct val="35000"/>
                </a:spcAft>
              </a:pPr>
              <a:endParaRPr lang="it-IT" sz="750"/>
            </a:p>
          </p:txBody>
        </p:sp>
      </p:grpSp>
      <p:grpSp>
        <p:nvGrpSpPr>
          <p:cNvPr id="30" name="Gruppo 29">
            <a:extLst>
              <a:ext uri="{FF2B5EF4-FFF2-40B4-BE49-F238E27FC236}">
                <a16:creationId xmlns:a16="http://schemas.microsoft.com/office/drawing/2014/main" id="{BAA9DF14-92CF-DB2B-E01C-BC0F2DA3C006}"/>
              </a:ext>
            </a:extLst>
          </p:cNvPr>
          <p:cNvGrpSpPr/>
          <p:nvPr/>
        </p:nvGrpSpPr>
        <p:grpSpPr>
          <a:xfrm>
            <a:off x="5664190" y="5107324"/>
            <a:ext cx="1411040" cy="399299"/>
            <a:chOff x="1645190" y="2396446"/>
            <a:chExt cx="1881386" cy="532399"/>
          </a:xfrm>
        </p:grpSpPr>
        <p:sp>
          <p:nvSpPr>
            <p:cNvPr id="31" name="Rettangolo con angoli arrotondati 30">
              <a:extLst>
                <a:ext uri="{FF2B5EF4-FFF2-40B4-BE49-F238E27FC236}">
                  <a16:creationId xmlns:a16="http://schemas.microsoft.com/office/drawing/2014/main" id="{45C4584C-87D9-7D6B-5D61-406B9612B76F}"/>
                </a:ext>
              </a:extLst>
            </p:cNvPr>
            <p:cNvSpPr/>
            <p:nvPr/>
          </p:nvSpPr>
          <p:spPr>
            <a:xfrm>
              <a:off x="1645190" y="2396446"/>
              <a:ext cx="1881386" cy="532399"/>
            </a:xfrm>
            <a:prstGeom prst="roundRect">
              <a:avLst>
                <a:gd name="adj" fmla="val 10000"/>
              </a:avLst>
            </a:pr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it-IT" sz="900"/>
            </a:p>
          </p:txBody>
        </p:sp>
        <p:sp>
          <p:nvSpPr>
            <p:cNvPr id="32" name="CasellaDiTesto 31">
              <a:extLst>
                <a:ext uri="{FF2B5EF4-FFF2-40B4-BE49-F238E27FC236}">
                  <a16:creationId xmlns:a16="http://schemas.microsoft.com/office/drawing/2014/main" id="{3B934ED3-7926-2014-A587-223D264F5E2A}"/>
                </a:ext>
              </a:extLst>
            </p:cNvPr>
            <p:cNvSpPr txBox="1"/>
            <p:nvPr/>
          </p:nvSpPr>
          <p:spPr>
            <a:xfrm>
              <a:off x="1660783" y="2412039"/>
              <a:ext cx="1850200" cy="501213"/>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0005" tIns="40005" rIns="40005" bIns="40005" numCol="1" spcCol="1270" anchor="ctr" anchorCtr="0">
              <a:noAutofit/>
            </a:bodyPr>
            <a:lstStyle/>
            <a:p>
              <a:pPr algn="ctr" defTabSz="466725">
                <a:lnSpc>
                  <a:spcPct val="90000"/>
                </a:lnSpc>
                <a:spcBef>
                  <a:spcPct val="0"/>
                </a:spcBef>
                <a:spcAft>
                  <a:spcPct val="35000"/>
                </a:spcAft>
              </a:pPr>
              <a:r>
                <a:rPr lang="it-IT" sz="900" dirty="0">
                  <a:latin typeface="+mj-lt"/>
                </a:rPr>
                <a:t>Life </a:t>
              </a:r>
              <a:r>
                <a:rPr lang="it-IT" sz="900" dirty="0" err="1">
                  <a:latin typeface="+mj-lt"/>
                </a:rPr>
                <a:t>Cycle</a:t>
              </a:r>
              <a:r>
                <a:rPr lang="it-IT" sz="900" dirty="0">
                  <a:latin typeface="+mj-lt"/>
                </a:rPr>
                <a:t> Impact </a:t>
              </a:r>
              <a:r>
                <a:rPr lang="it-IT" sz="900" dirty="0" err="1">
                  <a:latin typeface="+mj-lt"/>
                </a:rPr>
                <a:t>Assessment</a:t>
              </a:r>
              <a:r>
                <a:rPr lang="it-IT" sz="900" dirty="0">
                  <a:latin typeface="+mj-lt"/>
                </a:rPr>
                <a:t> (LCIA)</a:t>
              </a:r>
              <a:endParaRPr lang="it-IT" sz="900" dirty="0"/>
            </a:p>
          </p:txBody>
        </p:sp>
      </p:grpSp>
      <p:pic>
        <p:nvPicPr>
          <p:cNvPr id="46" name="Grafik 16">
            <a:extLst>
              <a:ext uri="{FF2B5EF4-FFF2-40B4-BE49-F238E27FC236}">
                <a16:creationId xmlns:a16="http://schemas.microsoft.com/office/drawing/2014/main" id="{D777763C-03B0-07D2-0B24-F127F61A54CB}"/>
              </a:ext>
            </a:extLst>
          </p:cNvPr>
          <p:cNvPicPr>
            <a:picLocks noChangeAspect="1"/>
          </p:cNvPicPr>
          <p:nvPr/>
        </p:nvPicPr>
        <p:blipFill>
          <a:blip r:embed="rId9"/>
          <a:stretch>
            <a:fillRect/>
          </a:stretch>
        </p:blipFill>
        <p:spPr>
          <a:xfrm>
            <a:off x="7261891" y="4744217"/>
            <a:ext cx="623666" cy="498933"/>
          </a:xfrm>
          <a:prstGeom prst="rect">
            <a:avLst/>
          </a:prstGeom>
        </p:spPr>
      </p:pic>
      <p:sp>
        <p:nvSpPr>
          <p:cNvPr id="48" name="CasellaDiTesto 47">
            <a:extLst>
              <a:ext uri="{FF2B5EF4-FFF2-40B4-BE49-F238E27FC236}">
                <a16:creationId xmlns:a16="http://schemas.microsoft.com/office/drawing/2014/main" id="{14D5E29E-3BE2-882B-06AA-7716FA1840EC}"/>
              </a:ext>
            </a:extLst>
          </p:cNvPr>
          <p:cNvSpPr txBox="1"/>
          <p:nvPr/>
        </p:nvSpPr>
        <p:spPr>
          <a:xfrm>
            <a:off x="128282" y="2503565"/>
            <a:ext cx="2897847" cy="1938992"/>
          </a:xfrm>
          <a:prstGeom prst="rect">
            <a:avLst/>
          </a:prstGeom>
          <a:noFill/>
        </p:spPr>
        <p:txBody>
          <a:bodyPr wrap="square">
            <a:spAutoFit/>
          </a:bodyPr>
          <a:lstStyle/>
          <a:p>
            <a:r>
              <a:rPr lang="it-IT" sz="3000" dirty="0">
                <a:latin typeface="+mj-lt"/>
              </a:rPr>
              <a:t>Overall</a:t>
            </a:r>
          </a:p>
          <a:p>
            <a:r>
              <a:rPr lang="it-IT" sz="3000" dirty="0">
                <a:latin typeface="+mj-lt"/>
              </a:rPr>
              <a:t>procedure</a:t>
            </a:r>
          </a:p>
          <a:p>
            <a:r>
              <a:rPr lang="it-IT" sz="3000" dirty="0">
                <a:latin typeface="+mj-lt"/>
              </a:rPr>
              <a:t>flow - </a:t>
            </a:r>
            <a:r>
              <a:rPr lang="it-IT" sz="3000" dirty="0" err="1">
                <a:latin typeface="+mj-lt"/>
              </a:rPr>
              <a:t>Methodology</a:t>
            </a:r>
            <a:endParaRPr lang="it-IT" sz="3000" dirty="0">
              <a:latin typeface="+mj-lt"/>
            </a:endParaRPr>
          </a:p>
        </p:txBody>
      </p:sp>
      <p:grpSp>
        <p:nvGrpSpPr>
          <p:cNvPr id="49" name="Gruppo 48">
            <a:extLst>
              <a:ext uri="{FF2B5EF4-FFF2-40B4-BE49-F238E27FC236}">
                <a16:creationId xmlns:a16="http://schemas.microsoft.com/office/drawing/2014/main" id="{2AB69F5F-623D-8685-6FCC-78525E75CDCD}"/>
              </a:ext>
            </a:extLst>
          </p:cNvPr>
          <p:cNvGrpSpPr/>
          <p:nvPr/>
        </p:nvGrpSpPr>
        <p:grpSpPr>
          <a:xfrm rot="16200000">
            <a:off x="5011274" y="3102601"/>
            <a:ext cx="151234" cy="1083818"/>
            <a:chOff x="2466093" y="2962121"/>
            <a:chExt cx="239579" cy="199649"/>
          </a:xfrm>
        </p:grpSpPr>
        <p:sp>
          <p:nvSpPr>
            <p:cNvPr id="50" name="Freccia a destra 49">
              <a:extLst>
                <a:ext uri="{FF2B5EF4-FFF2-40B4-BE49-F238E27FC236}">
                  <a16:creationId xmlns:a16="http://schemas.microsoft.com/office/drawing/2014/main" id="{FAFECC4C-08B7-D819-196D-C66A6DF7BC2B}"/>
                </a:ext>
              </a:extLst>
            </p:cNvPr>
            <p:cNvSpPr/>
            <p:nvPr/>
          </p:nvSpPr>
          <p:spPr>
            <a:xfrm rot="5400000">
              <a:off x="2486058" y="2942156"/>
              <a:ext cx="199649" cy="239579"/>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txBody>
            <a:bodyPr/>
            <a:lstStyle/>
            <a:p>
              <a:endParaRPr lang="it-IT" sz="1350"/>
            </a:p>
          </p:txBody>
        </p:sp>
        <p:sp>
          <p:nvSpPr>
            <p:cNvPr id="51" name="Freccia a destra 4">
              <a:extLst>
                <a:ext uri="{FF2B5EF4-FFF2-40B4-BE49-F238E27FC236}">
                  <a16:creationId xmlns:a16="http://schemas.microsoft.com/office/drawing/2014/main" id="{F31C7120-3F66-F52D-5B88-1AE18A48A87D}"/>
                </a:ext>
              </a:extLst>
            </p:cNvPr>
            <p:cNvSpPr txBox="1"/>
            <p:nvPr/>
          </p:nvSpPr>
          <p:spPr>
            <a:xfrm>
              <a:off x="2514010" y="2962121"/>
              <a:ext cx="143747" cy="139754"/>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0" tIns="0" rIns="0" bIns="0" numCol="1" spcCol="1270" anchor="ctr" anchorCtr="0">
              <a:noAutofit/>
            </a:bodyPr>
            <a:lstStyle/>
            <a:p>
              <a:pPr algn="ctr" defTabSz="333375">
                <a:lnSpc>
                  <a:spcPct val="90000"/>
                </a:lnSpc>
                <a:spcBef>
                  <a:spcPct val="0"/>
                </a:spcBef>
                <a:spcAft>
                  <a:spcPct val="35000"/>
                </a:spcAft>
              </a:pPr>
              <a:endParaRPr lang="it-IT" sz="750"/>
            </a:p>
          </p:txBody>
        </p:sp>
      </p:grpSp>
      <p:grpSp>
        <p:nvGrpSpPr>
          <p:cNvPr id="52" name="Gruppo 51">
            <a:extLst>
              <a:ext uri="{FF2B5EF4-FFF2-40B4-BE49-F238E27FC236}">
                <a16:creationId xmlns:a16="http://schemas.microsoft.com/office/drawing/2014/main" id="{2CD123AA-44D5-F408-86C2-078B53DD36CF}"/>
              </a:ext>
            </a:extLst>
          </p:cNvPr>
          <p:cNvGrpSpPr/>
          <p:nvPr/>
        </p:nvGrpSpPr>
        <p:grpSpPr>
          <a:xfrm rot="16200000">
            <a:off x="5003853" y="4188249"/>
            <a:ext cx="151234" cy="1083818"/>
            <a:chOff x="2466093" y="2962121"/>
            <a:chExt cx="239579" cy="199649"/>
          </a:xfrm>
        </p:grpSpPr>
        <p:sp>
          <p:nvSpPr>
            <p:cNvPr id="53" name="Freccia a destra 52">
              <a:extLst>
                <a:ext uri="{FF2B5EF4-FFF2-40B4-BE49-F238E27FC236}">
                  <a16:creationId xmlns:a16="http://schemas.microsoft.com/office/drawing/2014/main" id="{FCA07C75-EBDE-8CC3-DF5C-CE0EA08A6C5B}"/>
                </a:ext>
              </a:extLst>
            </p:cNvPr>
            <p:cNvSpPr/>
            <p:nvPr/>
          </p:nvSpPr>
          <p:spPr>
            <a:xfrm rot="5400000">
              <a:off x="2486058" y="2942156"/>
              <a:ext cx="199649" cy="239579"/>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txBody>
            <a:bodyPr/>
            <a:lstStyle/>
            <a:p>
              <a:endParaRPr lang="it-IT" sz="1350"/>
            </a:p>
          </p:txBody>
        </p:sp>
        <p:sp>
          <p:nvSpPr>
            <p:cNvPr id="54" name="Freccia a destra 4">
              <a:extLst>
                <a:ext uri="{FF2B5EF4-FFF2-40B4-BE49-F238E27FC236}">
                  <a16:creationId xmlns:a16="http://schemas.microsoft.com/office/drawing/2014/main" id="{4A51C70F-188D-953F-7A78-6FB49073F3A3}"/>
                </a:ext>
              </a:extLst>
            </p:cNvPr>
            <p:cNvSpPr txBox="1"/>
            <p:nvPr/>
          </p:nvSpPr>
          <p:spPr>
            <a:xfrm>
              <a:off x="2514010" y="2962121"/>
              <a:ext cx="143747" cy="139754"/>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0" tIns="0" rIns="0" bIns="0" numCol="1" spcCol="1270" anchor="ctr" anchorCtr="0">
              <a:noAutofit/>
            </a:bodyPr>
            <a:lstStyle/>
            <a:p>
              <a:pPr algn="ctr" defTabSz="333375">
                <a:lnSpc>
                  <a:spcPct val="90000"/>
                </a:lnSpc>
                <a:spcBef>
                  <a:spcPct val="0"/>
                </a:spcBef>
                <a:spcAft>
                  <a:spcPct val="35000"/>
                </a:spcAft>
              </a:pPr>
              <a:endParaRPr lang="it-IT" sz="750"/>
            </a:p>
          </p:txBody>
        </p:sp>
      </p:grpSp>
      <p:grpSp>
        <p:nvGrpSpPr>
          <p:cNvPr id="55" name="Gruppo 54">
            <a:extLst>
              <a:ext uri="{FF2B5EF4-FFF2-40B4-BE49-F238E27FC236}">
                <a16:creationId xmlns:a16="http://schemas.microsoft.com/office/drawing/2014/main" id="{CFB979D2-A318-3D59-9C26-968239B88346}"/>
              </a:ext>
            </a:extLst>
          </p:cNvPr>
          <p:cNvGrpSpPr/>
          <p:nvPr/>
        </p:nvGrpSpPr>
        <p:grpSpPr>
          <a:xfrm rot="5400000">
            <a:off x="4987800" y="4785213"/>
            <a:ext cx="151234" cy="1083818"/>
            <a:chOff x="2466093" y="2962121"/>
            <a:chExt cx="239579" cy="199649"/>
          </a:xfrm>
        </p:grpSpPr>
        <p:sp>
          <p:nvSpPr>
            <p:cNvPr id="56" name="Freccia a destra 55">
              <a:extLst>
                <a:ext uri="{FF2B5EF4-FFF2-40B4-BE49-F238E27FC236}">
                  <a16:creationId xmlns:a16="http://schemas.microsoft.com/office/drawing/2014/main" id="{2AAA07A8-0B22-D51E-7ECB-4A6A67A98398}"/>
                </a:ext>
              </a:extLst>
            </p:cNvPr>
            <p:cNvSpPr/>
            <p:nvPr/>
          </p:nvSpPr>
          <p:spPr>
            <a:xfrm rot="5400000">
              <a:off x="2486058" y="2942156"/>
              <a:ext cx="199649" cy="239579"/>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txBody>
            <a:bodyPr/>
            <a:lstStyle/>
            <a:p>
              <a:endParaRPr lang="it-IT" sz="1350"/>
            </a:p>
          </p:txBody>
        </p:sp>
        <p:sp>
          <p:nvSpPr>
            <p:cNvPr id="57" name="Freccia a destra 4">
              <a:extLst>
                <a:ext uri="{FF2B5EF4-FFF2-40B4-BE49-F238E27FC236}">
                  <a16:creationId xmlns:a16="http://schemas.microsoft.com/office/drawing/2014/main" id="{FF9CCDDB-DD55-6F44-4CE8-40577285ED62}"/>
                </a:ext>
              </a:extLst>
            </p:cNvPr>
            <p:cNvSpPr txBox="1"/>
            <p:nvPr/>
          </p:nvSpPr>
          <p:spPr>
            <a:xfrm>
              <a:off x="2514010" y="2962121"/>
              <a:ext cx="143747" cy="139754"/>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0" tIns="0" rIns="0" bIns="0" numCol="1" spcCol="1270" anchor="ctr" anchorCtr="0">
              <a:noAutofit/>
            </a:bodyPr>
            <a:lstStyle/>
            <a:p>
              <a:pPr algn="ctr" defTabSz="333375">
                <a:lnSpc>
                  <a:spcPct val="90000"/>
                </a:lnSpc>
                <a:spcBef>
                  <a:spcPct val="0"/>
                </a:spcBef>
                <a:spcAft>
                  <a:spcPct val="35000"/>
                </a:spcAft>
              </a:pPr>
              <a:endParaRPr lang="it-IT" sz="750"/>
            </a:p>
          </p:txBody>
        </p:sp>
      </p:grpSp>
      <p:sp>
        <p:nvSpPr>
          <p:cNvPr id="59" name="CasellaDiTesto 58">
            <a:extLst>
              <a:ext uri="{FF2B5EF4-FFF2-40B4-BE49-F238E27FC236}">
                <a16:creationId xmlns:a16="http://schemas.microsoft.com/office/drawing/2014/main" id="{F6EAAA49-BC08-E618-E0F8-F885B66D0AE7}"/>
              </a:ext>
            </a:extLst>
          </p:cNvPr>
          <p:cNvSpPr txBox="1"/>
          <p:nvPr/>
        </p:nvSpPr>
        <p:spPr>
          <a:xfrm rot="16200000">
            <a:off x="7768523" y="4171686"/>
            <a:ext cx="1521824" cy="300082"/>
          </a:xfrm>
          <a:prstGeom prst="rect">
            <a:avLst/>
          </a:prstGeom>
          <a:noFill/>
        </p:spPr>
        <p:txBody>
          <a:bodyPr wrap="square" rtlCol="0">
            <a:spAutoFit/>
          </a:bodyPr>
          <a:lstStyle/>
          <a:p>
            <a:r>
              <a:rPr lang="it-IT" sz="1350" b="1" dirty="0">
                <a:solidFill>
                  <a:srgbClr val="FF0000"/>
                </a:solidFill>
              </a:rPr>
              <a:t>LCA </a:t>
            </a:r>
            <a:r>
              <a:rPr lang="it-IT" sz="1350" b="1" dirty="0" err="1">
                <a:solidFill>
                  <a:srgbClr val="FF0000"/>
                </a:solidFill>
              </a:rPr>
              <a:t>integration</a:t>
            </a:r>
            <a:endParaRPr lang="it-IT" sz="1350" b="1" dirty="0">
              <a:solidFill>
                <a:srgbClr val="FF0000"/>
              </a:solidFill>
            </a:endParaRPr>
          </a:p>
        </p:txBody>
      </p:sp>
      <p:pic>
        <p:nvPicPr>
          <p:cNvPr id="25" name="Anteprima della diapositiva 24">
            <a:hlinkClick r:id="rId10" action="ppaction://hlinksldjump"/>
            <a:extLst>
              <a:ext uri="{FF2B5EF4-FFF2-40B4-BE49-F238E27FC236}">
                <a16:creationId xmlns:a16="http://schemas.microsoft.com/office/drawing/2014/main" id="{AFE5D8E3-72C4-2A1D-53C7-6FBBE576F56F}"/>
              </a:ext>
            </a:extLst>
          </p:cNvPr>
          <p:cNvPicPr>
            <a:picLocks noGrp="1" noRot="1" noChangeAspect="1" noMove="1" noResize="1" noEditPoints="1" noAdjustHandles="1" noChangeArrowheads="1" noChangeShapeType="1"/>
          </p:cNvPicPr>
          <p:nvPr/>
        </p:nvPicPr>
        <p:blipFill>
          <a:blip r:embed="rId11"/>
          <a:stretch>
            <a:fillRect/>
          </a:stretch>
        </p:blipFill>
        <p:spPr>
          <a:xfrm>
            <a:off x="2850680" y="3129878"/>
            <a:ext cx="5533778" cy="2430000"/>
          </a:xfrm>
          <a:prstGeom prst="rect">
            <a:avLst/>
          </a:prstGeom>
          <a:ln w="3175">
            <a:solidFill>
              <a:prstClr val="ltGray"/>
            </a:solidFill>
          </a:ln>
        </p:spPr>
      </p:pic>
      <p:sp>
        <p:nvSpPr>
          <p:cNvPr id="58" name="Rettangolo con angoli arrotondati 57">
            <a:extLst>
              <a:ext uri="{FF2B5EF4-FFF2-40B4-BE49-F238E27FC236}">
                <a16:creationId xmlns:a16="http://schemas.microsoft.com/office/drawing/2014/main" id="{82627558-3254-3BCC-881E-D6D6D21629C6}"/>
              </a:ext>
            </a:extLst>
          </p:cNvPr>
          <p:cNvSpPr/>
          <p:nvPr/>
        </p:nvSpPr>
        <p:spPr>
          <a:xfrm>
            <a:off x="2802599" y="3268611"/>
            <a:ext cx="5581859" cy="2352362"/>
          </a:xfrm>
          <a:prstGeom prst="roundRect">
            <a:avLst>
              <a:gd name="adj" fmla="val 8203"/>
            </a:avLst>
          </a:prstGeom>
          <a:noFill/>
          <a:ln w="28575">
            <a:solidFill>
              <a:srgbClr val="FF000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sz="1350"/>
          </a:p>
        </p:txBody>
      </p:sp>
      <p:pic>
        <p:nvPicPr>
          <p:cNvPr id="36" name="Picture 4" descr="OpenSees -- User Download"/>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551007" y="2349906"/>
            <a:ext cx="1352768" cy="405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5641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58"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magine 6" descr="Immagine che contiene linea, origami, modello">
            <a:extLst>
              <a:ext uri="{FF2B5EF4-FFF2-40B4-BE49-F238E27FC236}">
                <a16:creationId xmlns:a16="http://schemas.microsoft.com/office/drawing/2014/main" id="{D3077D09-3B79-788D-1ADA-BFECB943BD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01085" y="695041"/>
            <a:ext cx="5938715" cy="1588606"/>
          </a:xfrm>
          <a:prstGeom prst="rect">
            <a:avLst/>
          </a:prstGeom>
        </p:spPr>
      </p:pic>
      <mc:AlternateContent xmlns:mc="http://schemas.openxmlformats.org/markup-compatibility/2006">
        <mc:Choice xmlns:a14="http://schemas.microsoft.com/office/drawing/2010/main" Requires="a14">
          <p:sp>
            <p:nvSpPr>
              <p:cNvPr id="8" name="CasellaDiTesto 7">
                <a:extLst>
                  <a:ext uri="{FF2B5EF4-FFF2-40B4-BE49-F238E27FC236}">
                    <a16:creationId xmlns:a16="http://schemas.microsoft.com/office/drawing/2014/main" id="{172A5E54-7229-C1FA-0A2A-06FEFE798755}"/>
                  </a:ext>
                </a:extLst>
              </p:cNvPr>
              <p:cNvSpPr txBox="1"/>
              <p:nvPr/>
            </p:nvSpPr>
            <p:spPr>
              <a:xfrm>
                <a:off x="2502369" y="2293788"/>
                <a:ext cx="3932102" cy="2191497"/>
              </a:xfrm>
              <a:prstGeom prst="rect">
                <a:avLst/>
              </a:prstGeom>
              <a:noFill/>
            </p:spPr>
            <p:txBody>
              <a:bodyPr wrap="none" rtlCol="0">
                <a:spAutoFit/>
              </a:bodyPr>
              <a:lstStyle/>
              <a:p>
                <a:pPr defTabSz="315468">
                  <a:spcAft>
                    <a:spcPts val="414"/>
                  </a:spcAft>
                </a:pPr>
                <a:r>
                  <a:rPr lang="it-IT" sz="1200" b="1" dirty="0"/>
                  <a:t>Space frame </a:t>
                </a:r>
                <a:r>
                  <a:rPr lang="it-IT" sz="1200" b="1" dirty="0" err="1"/>
                  <a:t>pre</a:t>
                </a:r>
                <a:r>
                  <a:rPr lang="it-IT" sz="1200" b="1" dirty="0"/>
                  <a:t>-design</a:t>
                </a:r>
                <a:endParaRPr lang="it-IT" sz="1200" dirty="0"/>
              </a:p>
              <a:p>
                <a:pPr defTabSz="315468">
                  <a:spcAft>
                    <a:spcPts val="414"/>
                  </a:spcAft>
                </a:pPr>
                <a14:m>
                  <m:oMathPara xmlns:m="http://schemas.openxmlformats.org/officeDocument/2006/math">
                    <m:oMathParaPr>
                      <m:jc m:val="left"/>
                    </m:oMathParaPr>
                    <m:oMath xmlns:m="http://schemas.openxmlformats.org/officeDocument/2006/math">
                      <m:r>
                        <a:rPr lang="it-IT" sz="1200" i="1">
                          <a:latin typeface="Cambria Math" panose="02040503050406030204" pitchFamily="18" charset="0"/>
                          <a:ea typeface="Cambria Math" panose="02040503050406030204" pitchFamily="18" charset="0"/>
                        </a:rPr>
                        <m:t>1</m:t>
                      </m:r>
                      <m:r>
                        <a:rPr lang="it-IT" sz="1200" i="1">
                          <a:latin typeface="Cambria Math" panose="02040503050406030204" pitchFamily="18" charset="0"/>
                          <a:ea typeface="Cambria Math" panose="02040503050406030204" pitchFamily="18" charset="0"/>
                        </a:rPr>
                        <m:t>≤</m:t>
                      </m:r>
                      <m:r>
                        <a:rPr lang="it-IT" sz="1200" i="1">
                          <a:latin typeface="Cambria Math" panose="02040503050406030204" pitchFamily="18" charset="0"/>
                        </a:rPr>
                        <m:t>𝐻</m:t>
                      </m:r>
                      <m:r>
                        <a:rPr lang="it-IT" sz="1200" i="1">
                          <a:latin typeface="Cambria Math" panose="02040503050406030204" pitchFamily="18" charset="0"/>
                          <a:ea typeface="Cambria Math" panose="02040503050406030204" pitchFamily="18" charset="0"/>
                        </a:rPr>
                        <m:t>≤</m:t>
                      </m:r>
                      <m:f>
                        <m:fPr>
                          <m:ctrlPr>
                            <a:rPr lang="it-IT" sz="1200" i="1">
                              <a:latin typeface="Cambria Math" panose="02040503050406030204" pitchFamily="18" charset="0"/>
                              <a:ea typeface="Cambria Math" panose="02040503050406030204" pitchFamily="18" charset="0"/>
                            </a:rPr>
                          </m:ctrlPr>
                        </m:fPr>
                        <m:num>
                          <m:r>
                            <a:rPr lang="it-IT" sz="1200" i="1">
                              <a:latin typeface="Cambria Math" panose="02040503050406030204" pitchFamily="18" charset="0"/>
                              <a:ea typeface="Cambria Math" panose="02040503050406030204" pitchFamily="18" charset="0"/>
                            </a:rPr>
                            <m:t>𝐿</m:t>
                          </m:r>
                        </m:num>
                        <m:den>
                          <m:r>
                            <a:rPr lang="it-IT" sz="1200" i="1">
                              <a:latin typeface="Cambria Math" panose="02040503050406030204" pitchFamily="18" charset="0"/>
                              <a:ea typeface="Cambria Math" panose="02040503050406030204" pitchFamily="18" charset="0"/>
                            </a:rPr>
                            <m:t>15</m:t>
                          </m:r>
                        </m:den>
                      </m:f>
                      <m:r>
                        <a:rPr lang="it-IT" sz="1200" i="1">
                          <a:latin typeface="Cambria Math" panose="02040503050406030204" pitchFamily="18" charset="0"/>
                          <a:ea typeface="Cambria Math" panose="02040503050406030204" pitchFamily="18" charset="0"/>
                        </a:rPr>
                        <m:t>  [</m:t>
                      </m:r>
                      <m:r>
                        <a:rPr lang="it-IT" sz="1200" i="1">
                          <a:latin typeface="Cambria Math" panose="02040503050406030204" pitchFamily="18" charset="0"/>
                          <a:ea typeface="Cambria Math" panose="02040503050406030204" pitchFamily="18" charset="0"/>
                        </a:rPr>
                        <m:t>𝑚</m:t>
                      </m:r>
                      <m:r>
                        <a:rPr lang="it-IT" sz="1200" i="1">
                          <a:latin typeface="Cambria Math" panose="02040503050406030204" pitchFamily="18" charset="0"/>
                          <a:ea typeface="Cambria Math" panose="02040503050406030204" pitchFamily="18" charset="0"/>
                        </a:rPr>
                        <m:t>]</m:t>
                      </m:r>
                    </m:oMath>
                  </m:oMathPara>
                </a14:m>
                <a:endParaRPr lang="it-IT" sz="1200" dirty="0">
                  <a:ea typeface="Cambria Math" panose="02040503050406030204" pitchFamily="18" charset="0"/>
                </a:endParaRPr>
              </a:p>
              <a:p>
                <a:pPr defTabSz="315468">
                  <a:spcAft>
                    <a:spcPts val="414"/>
                  </a:spcAft>
                </a:pPr>
                <a:endParaRPr lang="it-IT" sz="1200" dirty="0">
                  <a:ea typeface="Cambria Math" panose="02040503050406030204" pitchFamily="18" charset="0"/>
                </a:endParaRPr>
              </a:p>
              <a:p>
                <a:pPr defTabSz="315468">
                  <a:spcAft>
                    <a:spcPts val="414"/>
                  </a:spcAft>
                </a:pPr>
                <a:r>
                  <a:rPr lang="it-IT" sz="1200" dirty="0" err="1">
                    <a:ea typeface="Cambria Math" panose="02040503050406030204" pitchFamily="18" charset="0"/>
                  </a:rPr>
                  <a:t>Beam</a:t>
                </a:r>
                <a:r>
                  <a:rPr lang="it-IT" sz="1200" dirty="0">
                    <a:ea typeface="Cambria Math" panose="02040503050406030204" pitchFamily="18" charset="0"/>
                  </a:rPr>
                  <a:t> </a:t>
                </a:r>
                <a:r>
                  <a:rPr lang="it-IT" sz="1200" dirty="0" err="1">
                    <a:ea typeface="Cambria Math" panose="02040503050406030204" pitchFamily="18" charset="0"/>
                  </a:rPr>
                  <a:t>length</a:t>
                </a:r>
                <a:r>
                  <a:rPr lang="it-IT" sz="1200" dirty="0">
                    <a:ea typeface="Cambria Math" panose="02040503050406030204" pitchFamily="18" charset="0"/>
                  </a:rPr>
                  <a:t>: </a:t>
                </a:r>
                <a14:m>
                  <m:oMath xmlns:m="http://schemas.openxmlformats.org/officeDocument/2006/math">
                    <m:r>
                      <a:rPr lang="it-IT" sz="1200" i="1">
                        <a:latin typeface="Cambria Math" panose="02040503050406030204" pitchFamily="18" charset="0"/>
                        <a:ea typeface="Cambria Math" panose="02040503050406030204" pitchFamily="18" charset="0"/>
                      </a:rPr>
                      <m:t>1 </m:t>
                    </m:r>
                    <m:r>
                      <a:rPr lang="it-IT" sz="1200" i="1">
                        <a:latin typeface="Cambria Math" panose="02040503050406030204" pitchFamily="18" charset="0"/>
                        <a:ea typeface="Cambria Math" panose="02040503050406030204" pitchFamily="18" charset="0"/>
                      </a:rPr>
                      <m:t>𝑚</m:t>
                    </m:r>
                    <m:r>
                      <a:rPr lang="it-IT" sz="1200" i="1">
                        <a:latin typeface="Cambria Math" panose="02040503050406030204" pitchFamily="18" charset="0"/>
                        <a:ea typeface="Cambria Math" panose="02040503050406030204" pitchFamily="18" charset="0"/>
                      </a:rPr>
                      <m:t>≤∆ ≤10 </m:t>
                    </m:r>
                    <m:r>
                      <a:rPr lang="it-IT" sz="1200" i="1">
                        <a:latin typeface="Cambria Math" panose="02040503050406030204" pitchFamily="18" charset="0"/>
                        <a:ea typeface="Cambria Math" panose="02040503050406030204" pitchFamily="18" charset="0"/>
                      </a:rPr>
                      <m:t>𝑚</m:t>
                    </m:r>
                    <m:r>
                      <a:rPr lang="it-IT" sz="1200" i="1">
                        <a:latin typeface="Cambria Math" panose="02040503050406030204" pitchFamily="18" charset="0"/>
                        <a:ea typeface="Cambria Math" panose="02040503050406030204" pitchFamily="18" charset="0"/>
                      </a:rPr>
                      <m:t>→</m:t>
                    </m:r>
                    <m:f>
                      <m:fPr>
                        <m:ctrlPr>
                          <a:rPr lang="it-IT" sz="1200" i="1">
                            <a:latin typeface="Cambria Math" panose="02040503050406030204" pitchFamily="18" charset="0"/>
                          </a:rPr>
                        </m:ctrlPr>
                      </m:fPr>
                      <m:num>
                        <m:r>
                          <a:rPr lang="it-IT" sz="1200" i="1">
                            <a:latin typeface="Cambria Math" panose="02040503050406030204" pitchFamily="18" charset="0"/>
                          </a:rPr>
                          <m:t>𝐿</m:t>
                        </m:r>
                      </m:num>
                      <m:den>
                        <m:sSub>
                          <m:sSubPr>
                            <m:ctrlPr>
                              <a:rPr lang="it-IT" sz="1200" i="1">
                                <a:latin typeface="Cambria Math" panose="02040503050406030204" pitchFamily="18" charset="0"/>
                                <a:ea typeface="Cambria Math" panose="02040503050406030204" pitchFamily="18" charset="0"/>
                              </a:rPr>
                            </m:ctrlPr>
                          </m:sSubPr>
                          <m:e>
                            <m:r>
                              <a:rPr lang="it-IT" sz="1200" i="1">
                                <a:latin typeface="Cambria Math" panose="02040503050406030204" pitchFamily="18" charset="0"/>
                                <a:ea typeface="Cambria Math" panose="02040503050406030204" pitchFamily="18" charset="0"/>
                              </a:rPr>
                              <m:t>∆</m:t>
                            </m:r>
                          </m:e>
                          <m:sub>
                            <m:r>
                              <a:rPr lang="it-IT" sz="1200" i="1">
                                <a:latin typeface="Cambria Math" panose="02040503050406030204" pitchFamily="18" charset="0"/>
                                <a:ea typeface="Cambria Math" panose="02040503050406030204" pitchFamily="18" charset="0"/>
                              </a:rPr>
                              <m:t>𝑚𝑎𝑥</m:t>
                            </m:r>
                          </m:sub>
                        </m:sSub>
                      </m:den>
                    </m:f>
                    <m:r>
                      <a:rPr lang="it-IT" sz="1200" i="1">
                        <a:latin typeface="Cambria Math" panose="02040503050406030204" pitchFamily="18" charset="0"/>
                        <a:ea typeface="Cambria Math" panose="02040503050406030204" pitchFamily="18" charset="0"/>
                      </a:rPr>
                      <m:t>≤</m:t>
                    </m:r>
                    <m:r>
                      <a:rPr lang="it-IT" sz="1200" i="1">
                        <a:latin typeface="Cambria Math" panose="02040503050406030204" pitchFamily="18" charset="0"/>
                        <a:ea typeface="Cambria Math" panose="02040503050406030204" pitchFamily="18" charset="0"/>
                      </a:rPr>
                      <m:t>𝐷𝑖𝑣𝑖𝑠𝑖𝑜𝑛𝑠</m:t>
                    </m:r>
                    <m:r>
                      <a:rPr lang="it-IT" sz="1200" i="1">
                        <a:latin typeface="Cambria Math" panose="02040503050406030204" pitchFamily="18" charset="0"/>
                        <a:ea typeface="Cambria Math" panose="02040503050406030204" pitchFamily="18" charset="0"/>
                      </a:rPr>
                      <m:t>≤</m:t>
                    </m:r>
                    <m:f>
                      <m:fPr>
                        <m:ctrlPr>
                          <a:rPr lang="it-IT" sz="1200" i="1">
                            <a:latin typeface="Cambria Math" panose="02040503050406030204" pitchFamily="18" charset="0"/>
                          </a:rPr>
                        </m:ctrlPr>
                      </m:fPr>
                      <m:num>
                        <m:r>
                          <a:rPr lang="it-IT" sz="1200" i="1">
                            <a:latin typeface="Cambria Math" panose="02040503050406030204" pitchFamily="18" charset="0"/>
                          </a:rPr>
                          <m:t>𝐿</m:t>
                        </m:r>
                      </m:num>
                      <m:den>
                        <m:sSub>
                          <m:sSubPr>
                            <m:ctrlPr>
                              <a:rPr lang="it-IT" sz="1200" i="1">
                                <a:latin typeface="Cambria Math" panose="02040503050406030204" pitchFamily="18" charset="0"/>
                                <a:ea typeface="Cambria Math" panose="02040503050406030204" pitchFamily="18" charset="0"/>
                              </a:rPr>
                            </m:ctrlPr>
                          </m:sSubPr>
                          <m:e>
                            <m:r>
                              <a:rPr lang="it-IT" sz="1200" i="1">
                                <a:latin typeface="Cambria Math" panose="02040503050406030204" pitchFamily="18" charset="0"/>
                                <a:ea typeface="Cambria Math" panose="02040503050406030204" pitchFamily="18" charset="0"/>
                              </a:rPr>
                              <m:t>∆</m:t>
                            </m:r>
                          </m:e>
                          <m:sub>
                            <m:r>
                              <a:rPr lang="it-IT" sz="1200" i="1">
                                <a:latin typeface="Cambria Math" panose="02040503050406030204" pitchFamily="18" charset="0"/>
                                <a:ea typeface="Cambria Math" panose="02040503050406030204" pitchFamily="18" charset="0"/>
                              </a:rPr>
                              <m:t>𝑚</m:t>
                            </m:r>
                            <m:r>
                              <a:rPr lang="it-IT" sz="1200" i="1">
                                <a:latin typeface="Cambria Math" panose="02040503050406030204" pitchFamily="18" charset="0"/>
                                <a:ea typeface="Cambria Math" panose="02040503050406030204" pitchFamily="18" charset="0"/>
                              </a:rPr>
                              <m:t>𝑖𝑛</m:t>
                            </m:r>
                          </m:sub>
                        </m:sSub>
                      </m:den>
                    </m:f>
                  </m:oMath>
                </a14:m>
                <a:endParaRPr lang="it-IT" sz="1200" dirty="0">
                  <a:ea typeface="Cambria Math" panose="02040503050406030204" pitchFamily="18" charset="0"/>
                </a:endParaRPr>
              </a:p>
              <a:p>
                <a:pPr marL="211140" indent="-211140" defTabSz="315468">
                  <a:spcAft>
                    <a:spcPts val="414"/>
                  </a:spcAft>
                </a:pPr>
                <a:endParaRPr lang="it-IT" sz="1200" dirty="0"/>
              </a:p>
              <a:p>
                <a:pPr defTabSz="315468">
                  <a:spcAft>
                    <a:spcPts val="414"/>
                  </a:spcAft>
                </a:pPr>
                <a:r>
                  <a:rPr lang="it-IT" sz="1200" b="1" dirty="0" err="1"/>
                  <a:t>Beam</a:t>
                </a:r>
                <a:r>
                  <a:rPr lang="it-IT" sz="1200" b="1" dirty="0"/>
                  <a:t> cross-</a:t>
                </a:r>
                <a:r>
                  <a:rPr lang="it-IT" sz="1200" b="1" dirty="0" err="1"/>
                  <a:t>sections</a:t>
                </a:r>
                <a:endParaRPr lang="it-IT" sz="1200" b="1" dirty="0"/>
              </a:p>
              <a:p>
                <a:pPr defTabSz="315468">
                  <a:spcAft>
                    <a:spcPts val="414"/>
                  </a:spcAft>
                </a:pPr>
                <a:r>
                  <a:rPr lang="it-IT" sz="1200" dirty="0"/>
                  <a:t>Steel S355, CHS (EN10219-2)</a:t>
                </a:r>
              </a:p>
              <a:p>
                <a:endParaRPr lang="it-IT" sz="1200" dirty="0"/>
              </a:p>
            </p:txBody>
          </p:sp>
        </mc:Choice>
        <mc:Fallback>
          <p:sp>
            <p:nvSpPr>
              <p:cNvPr id="8" name="CasellaDiTesto 7">
                <a:extLst>
                  <a:ext uri="{FF2B5EF4-FFF2-40B4-BE49-F238E27FC236}">
                    <a16:creationId xmlns:a16="http://schemas.microsoft.com/office/drawing/2014/main" id="{172A5E54-7229-C1FA-0A2A-06FEFE798755}"/>
                  </a:ext>
                </a:extLst>
              </p:cNvPr>
              <p:cNvSpPr txBox="1">
                <a:spLocks noRot="1" noChangeAspect="1" noMove="1" noResize="1" noEditPoints="1" noAdjustHandles="1" noChangeArrowheads="1" noChangeShapeType="1" noTextEdit="1"/>
              </p:cNvSpPr>
              <p:nvPr/>
            </p:nvSpPr>
            <p:spPr>
              <a:xfrm>
                <a:off x="2502369" y="2293788"/>
                <a:ext cx="3932102" cy="2191497"/>
              </a:xfrm>
              <a:prstGeom prst="rect">
                <a:avLst/>
              </a:prstGeom>
              <a:blipFill>
                <a:blip r:embed="rId4"/>
                <a:stretch>
                  <a:fillRect/>
                </a:stretch>
              </a:blipFill>
            </p:spPr>
            <p:txBody>
              <a:bodyPr/>
              <a:lstStyle/>
              <a:p>
                <a:r>
                  <a:rPr lang="it-IT">
                    <a:noFill/>
                  </a:rPr>
                  <a:t> </a:t>
                </a:r>
              </a:p>
            </p:txBody>
          </p:sp>
        </mc:Fallback>
      </mc:AlternateContent>
      <p:sp>
        <p:nvSpPr>
          <p:cNvPr id="11" name="CasellaDiTesto 10">
            <a:extLst>
              <a:ext uri="{FF2B5EF4-FFF2-40B4-BE49-F238E27FC236}">
                <a16:creationId xmlns:a16="http://schemas.microsoft.com/office/drawing/2014/main" id="{684D9CAF-F250-5362-081B-36F8214B2C75}"/>
              </a:ext>
            </a:extLst>
          </p:cNvPr>
          <p:cNvSpPr txBox="1"/>
          <p:nvPr/>
        </p:nvSpPr>
        <p:spPr>
          <a:xfrm>
            <a:off x="345417" y="526255"/>
            <a:ext cx="4313904" cy="1338828"/>
          </a:xfrm>
          <a:prstGeom prst="rect">
            <a:avLst/>
          </a:prstGeom>
          <a:noFill/>
        </p:spPr>
        <p:txBody>
          <a:bodyPr wrap="square">
            <a:spAutoFit/>
          </a:bodyPr>
          <a:lstStyle/>
          <a:p>
            <a:r>
              <a:rPr lang="it-IT" sz="2700" dirty="0">
                <a:latin typeface="+mj-lt"/>
              </a:rPr>
              <a:t>Case study : </a:t>
            </a:r>
            <a:r>
              <a:rPr lang="it-IT" sz="2700" dirty="0" err="1">
                <a:latin typeface="+mj-lt"/>
              </a:rPr>
              <a:t>Parametric</a:t>
            </a:r>
            <a:r>
              <a:rPr lang="it-IT" sz="2700" dirty="0">
                <a:latin typeface="+mj-lt"/>
              </a:rPr>
              <a:t> </a:t>
            </a:r>
            <a:r>
              <a:rPr lang="it-IT" sz="2700" dirty="0" err="1">
                <a:latin typeface="+mj-lt"/>
              </a:rPr>
              <a:t>geometry</a:t>
            </a:r>
            <a:r>
              <a:rPr lang="it-IT" sz="2700" dirty="0">
                <a:latin typeface="+mj-lt"/>
              </a:rPr>
              <a:t> and model assembly</a:t>
            </a:r>
          </a:p>
        </p:txBody>
      </p:sp>
      <p:pic>
        <p:nvPicPr>
          <p:cNvPr id="25" name="Immagine 24">
            <a:extLst>
              <a:ext uri="{FF2B5EF4-FFF2-40B4-BE49-F238E27FC236}">
                <a16:creationId xmlns:a16="http://schemas.microsoft.com/office/drawing/2014/main" id="{49FB7967-4328-D6BD-2D8B-BDDE45AB8928}"/>
              </a:ext>
            </a:extLst>
          </p:cNvPr>
          <p:cNvPicPr>
            <a:picLocks noChangeAspect="1"/>
          </p:cNvPicPr>
          <p:nvPr/>
        </p:nvPicPr>
        <p:blipFill rotWithShape="1">
          <a:blip r:embed="rId5"/>
          <a:srcRect l="40374" t="6533" r="39614" b="63119"/>
          <a:stretch/>
        </p:blipFill>
        <p:spPr>
          <a:xfrm>
            <a:off x="4755727" y="3707177"/>
            <a:ext cx="1165123" cy="782635"/>
          </a:xfrm>
          <a:prstGeom prst="rect">
            <a:avLst/>
          </a:prstGeom>
        </p:spPr>
      </p:pic>
      <p:pic>
        <p:nvPicPr>
          <p:cNvPr id="1026" name="Picture 2" descr="How to use reasonable bolt ball space frame material">
            <a:extLst>
              <a:ext uri="{FF2B5EF4-FFF2-40B4-BE49-F238E27FC236}">
                <a16:creationId xmlns:a16="http://schemas.microsoft.com/office/drawing/2014/main" id="{2EA9092C-F7E2-FA86-C89F-78950368CB0C}"/>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03018" y="2441979"/>
            <a:ext cx="1734113" cy="1418820"/>
          </a:xfrm>
          <a:prstGeom prst="rect">
            <a:avLst/>
          </a:prstGeom>
          <a:noFill/>
          <a:extLst>
            <a:ext uri="{909E8E84-426E-40DD-AFC4-6F175D3DCCD1}">
              <a14:hiddenFill xmlns:a14="http://schemas.microsoft.com/office/drawing/2010/main">
                <a:solidFill>
                  <a:srgbClr val="FFFFFF"/>
                </a:solidFill>
              </a14:hiddenFill>
            </a:ext>
          </a:extLst>
        </p:spPr>
      </p:pic>
      <p:sp>
        <p:nvSpPr>
          <p:cNvPr id="26" name="Segnaposto contenuto 2">
            <a:extLst>
              <a:ext uri="{FF2B5EF4-FFF2-40B4-BE49-F238E27FC236}">
                <a16:creationId xmlns:a16="http://schemas.microsoft.com/office/drawing/2014/main" id="{2CB00501-C4E2-A63B-2886-993BC34ACE24}"/>
              </a:ext>
            </a:extLst>
          </p:cNvPr>
          <p:cNvSpPr txBox="1">
            <a:spLocks/>
          </p:cNvSpPr>
          <p:nvPr/>
        </p:nvSpPr>
        <p:spPr>
          <a:xfrm>
            <a:off x="6695520" y="2339952"/>
            <a:ext cx="2199887" cy="2045749"/>
          </a:xfrm>
          <a:prstGeom prst="rect">
            <a:avLst/>
          </a:prstGeom>
        </p:spPr>
        <p:txBody>
          <a:bodyPr vert="horz" lIns="68580" tIns="34290" rIns="68580" bIns="3429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t-IT" sz="1200" b="1" dirty="0">
                <a:latin typeface="Avenir Next LT Pro" panose="020B0504020202020204" pitchFamily="34" charset="77"/>
              </a:rPr>
              <a:t>Applied Loads (ULS </a:t>
            </a:r>
            <a:r>
              <a:rPr lang="it-IT" sz="1200" b="1" dirty="0" err="1">
                <a:latin typeface="Avenir Next LT Pro" panose="020B0504020202020204" pitchFamily="34" charset="77"/>
              </a:rPr>
              <a:t>combination</a:t>
            </a:r>
            <a:r>
              <a:rPr lang="it-IT" sz="1200" b="1" dirty="0">
                <a:latin typeface="Avenir Next LT Pro" panose="020B0504020202020204" pitchFamily="34" charset="77"/>
              </a:rPr>
              <a:t>):</a:t>
            </a:r>
          </a:p>
          <a:p>
            <a:pPr marL="557213" lvl="1" indent="-214313">
              <a:buFont typeface="Wingdings" pitchFamily="2" charset="2"/>
              <a:buChar char="Ø"/>
            </a:pPr>
            <a:r>
              <a:rPr lang="it-IT" sz="1200" b="1" dirty="0" err="1">
                <a:latin typeface="Avenir Next LT Pro Demi" panose="020B0504020202020204" pitchFamily="34" charset="77"/>
              </a:rPr>
              <a:t>Gravitational</a:t>
            </a:r>
            <a:r>
              <a:rPr lang="it-IT" sz="1200" b="1" dirty="0">
                <a:latin typeface="Avenir Next LT Pro Demi" panose="020B0504020202020204" pitchFamily="34" charset="77"/>
              </a:rPr>
              <a:t> and </a:t>
            </a:r>
            <a:r>
              <a:rPr lang="it-IT" sz="1200" b="1" dirty="0" err="1">
                <a:latin typeface="Avenir Next LT Pro Demi" panose="020B0504020202020204" pitchFamily="34" charset="77"/>
              </a:rPr>
              <a:t>Horizontal</a:t>
            </a:r>
            <a:r>
              <a:rPr lang="it-IT" sz="1200" b="1" dirty="0">
                <a:latin typeface="Avenir Next LT Pro Demi" panose="020B0504020202020204" pitchFamily="34" charset="77"/>
              </a:rPr>
              <a:t> loads</a:t>
            </a:r>
            <a:endParaRPr lang="it-IT" sz="1200" dirty="0"/>
          </a:p>
        </p:txBody>
      </p:sp>
      <p:cxnSp>
        <p:nvCxnSpPr>
          <p:cNvPr id="28" name="Connettore diritto 27">
            <a:extLst>
              <a:ext uri="{FF2B5EF4-FFF2-40B4-BE49-F238E27FC236}">
                <a16:creationId xmlns:a16="http://schemas.microsoft.com/office/drawing/2014/main" id="{A196B135-270B-2DF0-ECE5-7A143E8EB01E}"/>
              </a:ext>
            </a:extLst>
          </p:cNvPr>
          <p:cNvCxnSpPr/>
          <p:nvPr/>
        </p:nvCxnSpPr>
        <p:spPr>
          <a:xfrm>
            <a:off x="2433484" y="2293788"/>
            <a:ext cx="0" cy="2540336"/>
          </a:xfrm>
          <a:prstGeom prst="line">
            <a:avLst/>
          </a:prstGeom>
        </p:spPr>
        <p:style>
          <a:lnRef idx="1">
            <a:schemeClr val="dk1"/>
          </a:lnRef>
          <a:fillRef idx="0">
            <a:schemeClr val="dk1"/>
          </a:fillRef>
          <a:effectRef idx="0">
            <a:schemeClr val="dk1"/>
          </a:effectRef>
          <a:fontRef idx="minor">
            <a:schemeClr val="tx1"/>
          </a:fontRef>
        </p:style>
      </p:cxnSp>
      <p:cxnSp>
        <p:nvCxnSpPr>
          <p:cNvPr id="29" name="Connettore diritto 28">
            <a:extLst>
              <a:ext uri="{FF2B5EF4-FFF2-40B4-BE49-F238E27FC236}">
                <a16:creationId xmlns:a16="http://schemas.microsoft.com/office/drawing/2014/main" id="{8E5BF702-5CF0-146F-60CD-0C793EB86D6C}"/>
              </a:ext>
            </a:extLst>
          </p:cNvPr>
          <p:cNvCxnSpPr/>
          <p:nvPr/>
        </p:nvCxnSpPr>
        <p:spPr>
          <a:xfrm>
            <a:off x="6507408" y="2301195"/>
            <a:ext cx="0" cy="2540336"/>
          </a:xfrm>
          <a:prstGeom prst="line">
            <a:avLst/>
          </a:prstGeom>
        </p:spPr>
        <p:style>
          <a:lnRef idx="1">
            <a:schemeClr val="dk1"/>
          </a:lnRef>
          <a:fillRef idx="0">
            <a:schemeClr val="dk1"/>
          </a:fillRef>
          <a:effectRef idx="0">
            <a:schemeClr val="dk1"/>
          </a:effectRef>
          <a:fontRef idx="minor">
            <a:schemeClr val="tx1"/>
          </a:fontRef>
        </p:style>
      </p:cxnSp>
      <p:pic>
        <p:nvPicPr>
          <p:cNvPr id="9" name="Immagine 8">
            <a:extLst>
              <a:ext uri="{FF2B5EF4-FFF2-40B4-BE49-F238E27FC236}">
                <a16:creationId xmlns:a16="http://schemas.microsoft.com/office/drawing/2014/main" id="{B3633DD7-6110-4D06-DC1F-CA161BA5A57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40893" y="4913990"/>
            <a:ext cx="3592475" cy="1764745"/>
          </a:xfrm>
          <a:prstGeom prst="rect">
            <a:avLst/>
          </a:prstGeom>
        </p:spPr>
      </p:pic>
      <p:pic>
        <p:nvPicPr>
          <p:cNvPr id="12" name="Immagine 11">
            <a:extLst>
              <a:ext uri="{FF2B5EF4-FFF2-40B4-BE49-F238E27FC236}">
                <a16:creationId xmlns:a16="http://schemas.microsoft.com/office/drawing/2014/main" id="{7A1874AD-27A8-136C-26C2-45C764B4025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970442" y="4990073"/>
            <a:ext cx="3008826" cy="1515276"/>
          </a:xfrm>
          <a:prstGeom prst="rect">
            <a:avLst/>
          </a:prstGeom>
        </p:spPr>
      </p:pic>
    </p:spTree>
    <p:extLst>
      <p:ext uri="{BB962C8B-B14F-4D97-AF65-F5344CB8AC3E}">
        <p14:creationId xmlns:p14="http://schemas.microsoft.com/office/powerpoint/2010/main" val="171282666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485F80E-33B4-0126-9B17-FCA19C0DAEF6}"/>
              </a:ext>
            </a:extLst>
          </p:cNvPr>
          <p:cNvSpPr>
            <a:spLocks noGrp="1"/>
          </p:cNvSpPr>
          <p:nvPr>
            <p:ph type="title" idx="4294967295"/>
          </p:nvPr>
        </p:nvSpPr>
        <p:spPr>
          <a:xfrm>
            <a:off x="0" y="1197769"/>
            <a:ext cx="7886700" cy="994172"/>
          </a:xfrm>
        </p:spPr>
        <p:txBody>
          <a:bodyPr>
            <a:normAutofit/>
          </a:bodyPr>
          <a:lstStyle/>
          <a:p>
            <a:r>
              <a:rPr lang="it-IT" sz="3000" dirty="0"/>
              <a:t>Case study 1: </a:t>
            </a:r>
            <a:r>
              <a:rPr lang="it-IT" sz="3000" dirty="0" err="1"/>
              <a:t>Results</a:t>
            </a:r>
            <a:endParaRPr lang="it-IT" sz="3000" dirty="0"/>
          </a:p>
        </p:txBody>
      </p:sp>
      <p:sp>
        <p:nvSpPr>
          <p:cNvPr id="8" name="Rettangolo 7">
            <a:extLst>
              <a:ext uri="{FF2B5EF4-FFF2-40B4-BE49-F238E27FC236}">
                <a16:creationId xmlns:a16="http://schemas.microsoft.com/office/drawing/2014/main" id="{0648694B-71E4-08DB-A20D-DD532561F7E6}"/>
              </a:ext>
            </a:extLst>
          </p:cNvPr>
          <p:cNvSpPr/>
          <p:nvPr/>
        </p:nvSpPr>
        <p:spPr>
          <a:xfrm>
            <a:off x="249905" y="1978462"/>
            <a:ext cx="8698706" cy="1112165"/>
          </a:xfrm>
          <a:prstGeom prst="rect">
            <a:avLst/>
          </a:prstGeom>
          <a:solidFill>
            <a:schemeClr val="accent1">
              <a:lumMod val="75000"/>
              <a:alpha val="36078"/>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9" name="Rettangolo 8">
            <a:extLst>
              <a:ext uri="{FF2B5EF4-FFF2-40B4-BE49-F238E27FC236}">
                <a16:creationId xmlns:a16="http://schemas.microsoft.com/office/drawing/2014/main" id="{2F54E8FB-AFC4-F0B4-64DA-4D59386D6726}"/>
              </a:ext>
            </a:extLst>
          </p:cNvPr>
          <p:cNvSpPr/>
          <p:nvPr/>
        </p:nvSpPr>
        <p:spPr>
          <a:xfrm>
            <a:off x="249905" y="3160257"/>
            <a:ext cx="8698706" cy="1158640"/>
          </a:xfrm>
          <a:prstGeom prst="rect">
            <a:avLst/>
          </a:prstGeom>
          <a:solidFill>
            <a:srgbClr val="FFC000">
              <a:alpha val="36078"/>
            </a:srgb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dirty="0"/>
          </a:p>
        </p:txBody>
      </p:sp>
      <p:sp>
        <p:nvSpPr>
          <p:cNvPr id="10" name="Rettangolo 9">
            <a:extLst>
              <a:ext uri="{FF2B5EF4-FFF2-40B4-BE49-F238E27FC236}">
                <a16:creationId xmlns:a16="http://schemas.microsoft.com/office/drawing/2014/main" id="{EC3F02D2-9104-DD9C-8B25-6ED06612D265}"/>
              </a:ext>
            </a:extLst>
          </p:cNvPr>
          <p:cNvSpPr/>
          <p:nvPr/>
        </p:nvSpPr>
        <p:spPr>
          <a:xfrm>
            <a:off x="249905" y="4388527"/>
            <a:ext cx="8698706" cy="1112165"/>
          </a:xfrm>
          <a:prstGeom prst="rect">
            <a:avLst/>
          </a:prstGeom>
          <a:solidFill>
            <a:schemeClr val="accent6">
              <a:lumMod val="40000"/>
              <a:lumOff val="60000"/>
              <a:alpha val="21569"/>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graphicFrame>
        <p:nvGraphicFramePr>
          <p:cNvPr id="13" name="Tabella 12">
            <a:extLst>
              <a:ext uri="{FF2B5EF4-FFF2-40B4-BE49-F238E27FC236}">
                <a16:creationId xmlns:a16="http://schemas.microsoft.com/office/drawing/2014/main" id="{3441B7DA-77ED-AF69-4ECE-7D2DE7B85579}"/>
              </a:ext>
            </a:extLst>
          </p:cNvPr>
          <p:cNvGraphicFramePr>
            <a:graphicFrameLocks noGrp="1"/>
          </p:cNvGraphicFramePr>
          <p:nvPr/>
        </p:nvGraphicFramePr>
        <p:xfrm>
          <a:off x="3503555" y="2269859"/>
          <a:ext cx="4583430" cy="565920"/>
        </p:xfrm>
        <a:graphic>
          <a:graphicData uri="http://schemas.openxmlformats.org/drawingml/2006/table">
            <a:tbl>
              <a:tblPr firstRow="1">
                <a:tableStyleId>{5C22544A-7EE6-4342-B048-85BDC9FD1C3A}</a:tableStyleId>
              </a:tblPr>
              <a:tblGrid>
                <a:gridCol w="636542">
                  <a:extLst>
                    <a:ext uri="{9D8B030D-6E8A-4147-A177-3AD203B41FA5}">
                      <a16:colId xmlns:a16="http://schemas.microsoft.com/office/drawing/2014/main" val="3235839446"/>
                    </a:ext>
                  </a:extLst>
                </a:gridCol>
                <a:gridCol w="787375">
                  <a:extLst>
                    <a:ext uri="{9D8B030D-6E8A-4147-A177-3AD203B41FA5}">
                      <a16:colId xmlns:a16="http://schemas.microsoft.com/office/drawing/2014/main" val="612869532"/>
                    </a:ext>
                  </a:extLst>
                </a:gridCol>
                <a:gridCol w="495848">
                  <a:extLst>
                    <a:ext uri="{9D8B030D-6E8A-4147-A177-3AD203B41FA5}">
                      <a16:colId xmlns:a16="http://schemas.microsoft.com/office/drawing/2014/main" val="1047692871"/>
                    </a:ext>
                  </a:extLst>
                </a:gridCol>
                <a:gridCol w="398251">
                  <a:extLst>
                    <a:ext uri="{9D8B030D-6E8A-4147-A177-3AD203B41FA5}">
                      <a16:colId xmlns:a16="http://schemas.microsoft.com/office/drawing/2014/main" val="3210139159"/>
                    </a:ext>
                  </a:extLst>
                </a:gridCol>
                <a:gridCol w="398251">
                  <a:extLst>
                    <a:ext uri="{9D8B030D-6E8A-4147-A177-3AD203B41FA5}">
                      <a16:colId xmlns:a16="http://schemas.microsoft.com/office/drawing/2014/main" val="2435088032"/>
                    </a:ext>
                  </a:extLst>
                </a:gridCol>
                <a:gridCol w="722733">
                  <a:extLst>
                    <a:ext uri="{9D8B030D-6E8A-4147-A177-3AD203B41FA5}">
                      <a16:colId xmlns:a16="http://schemas.microsoft.com/office/drawing/2014/main" val="2916607295"/>
                    </a:ext>
                  </a:extLst>
                </a:gridCol>
                <a:gridCol w="290513">
                  <a:extLst>
                    <a:ext uri="{9D8B030D-6E8A-4147-A177-3AD203B41FA5}">
                      <a16:colId xmlns:a16="http://schemas.microsoft.com/office/drawing/2014/main" val="1147269098"/>
                    </a:ext>
                  </a:extLst>
                </a:gridCol>
                <a:gridCol w="290513">
                  <a:extLst>
                    <a:ext uri="{9D8B030D-6E8A-4147-A177-3AD203B41FA5}">
                      <a16:colId xmlns:a16="http://schemas.microsoft.com/office/drawing/2014/main" val="3479455559"/>
                    </a:ext>
                  </a:extLst>
                </a:gridCol>
                <a:gridCol w="290513">
                  <a:extLst>
                    <a:ext uri="{9D8B030D-6E8A-4147-A177-3AD203B41FA5}">
                      <a16:colId xmlns:a16="http://schemas.microsoft.com/office/drawing/2014/main" val="2591840602"/>
                    </a:ext>
                  </a:extLst>
                </a:gridCol>
                <a:gridCol w="272891">
                  <a:extLst>
                    <a:ext uri="{9D8B030D-6E8A-4147-A177-3AD203B41FA5}">
                      <a16:colId xmlns:a16="http://schemas.microsoft.com/office/drawing/2014/main" val="131769231"/>
                    </a:ext>
                  </a:extLst>
                </a:gridCol>
              </a:tblGrid>
              <a:tr h="303444">
                <a:tc>
                  <a:txBody>
                    <a:bodyPr/>
                    <a:lstStyle/>
                    <a:p>
                      <a:pPr algn="ctr"/>
                      <a:r>
                        <a:rPr lang="it-IT" sz="900" dirty="0"/>
                        <a:t>Best OF</a:t>
                      </a:r>
                    </a:p>
                  </a:txBody>
                  <a:tcPr marL="68580" marR="68580" marT="34290" marB="34290" anchor="ctr"/>
                </a:tc>
                <a:tc>
                  <a:txBody>
                    <a:bodyPr/>
                    <a:lstStyle/>
                    <a:p>
                      <a:pPr algn="ctr"/>
                      <a:r>
                        <a:rPr lang="it-IT" sz="900" dirty="0"/>
                        <a:t>Mass [ton]</a:t>
                      </a:r>
                    </a:p>
                  </a:txBody>
                  <a:tcPr marL="68580" marR="68580" marT="34290" marB="34290" anchor="ctr"/>
                </a:tc>
                <a:tc>
                  <a:txBody>
                    <a:bodyPr/>
                    <a:lstStyle/>
                    <a:p>
                      <a:pPr algn="ctr"/>
                      <a:r>
                        <a:rPr lang="it-IT" sz="900" dirty="0"/>
                        <a:t>H [m]</a:t>
                      </a:r>
                    </a:p>
                  </a:txBody>
                  <a:tcPr marL="68580" marR="68580" marT="34290" marB="34290" anchor="ctr"/>
                </a:tc>
                <a:tc>
                  <a:txBody>
                    <a:bodyPr/>
                    <a:lstStyle/>
                    <a:p>
                      <a:pPr algn="ctr"/>
                      <a:r>
                        <a:rPr lang="it-IT" sz="900" dirty="0" err="1"/>
                        <a:t>div</a:t>
                      </a:r>
                      <a:r>
                        <a:rPr lang="it-IT" sz="900" baseline="-25000" dirty="0" err="1"/>
                        <a:t>x</a:t>
                      </a:r>
                      <a:endParaRPr lang="it-IT" sz="900" baseline="-25000" dirty="0"/>
                    </a:p>
                  </a:txBody>
                  <a:tcPr marL="68580" marR="68580" marT="34290" marB="34290" anchor="ctr"/>
                </a:tc>
                <a:tc>
                  <a:txBody>
                    <a:bodyPr/>
                    <a:lstStyle/>
                    <a:p>
                      <a:pPr algn="ctr"/>
                      <a:r>
                        <a:rPr lang="it-IT" sz="900" dirty="0" err="1"/>
                        <a:t>div</a:t>
                      </a:r>
                      <a:r>
                        <a:rPr lang="it-IT" sz="900" baseline="-25000" dirty="0" err="1"/>
                        <a:t>x</a:t>
                      </a:r>
                      <a:endParaRPr lang="it-IT" sz="900" baseline="-25000" dirty="0"/>
                    </a:p>
                  </a:txBody>
                  <a:tcPr marL="68580" marR="68580" marT="34290" marB="34290" anchor="ctr"/>
                </a:tc>
                <a:tc>
                  <a:txBody>
                    <a:bodyPr/>
                    <a:lstStyle/>
                    <a:p>
                      <a:pPr algn="ctr"/>
                      <a:r>
                        <a:rPr lang="it-IT" sz="900" dirty="0"/>
                        <a:t>x</a:t>
                      </a:r>
                      <a:r>
                        <a:rPr lang="it-IT" sz="900" baseline="-25000" dirty="0"/>
                        <a:t>4</a:t>
                      </a:r>
                    </a:p>
                  </a:txBody>
                  <a:tcPr marL="68580" marR="68580" marT="34290" marB="34290" anchor="ctr"/>
                </a:tc>
                <a:tc>
                  <a:txBody>
                    <a:bodyPr/>
                    <a:lstStyle/>
                    <a:p>
                      <a:pPr algn="ctr"/>
                      <a:r>
                        <a:rPr lang="it-IT" sz="900" dirty="0"/>
                        <a:t>x</a:t>
                      </a:r>
                      <a:r>
                        <a:rPr lang="it-IT" sz="900" baseline="-25000" dirty="0"/>
                        <a:t>5</a:t>
                      </a:r>
                    </a:p>
                  </a:txBody>
                  <a:tcPr marL="68580" marR="68580" marT="34290" marB="34290" anchor="ctr"/>
                </a:tc>
                <a:tc>
                  <a:txBody>
                    <a:bodyPr/>
                    <a:lstStyle/>
                    <a:p>
                      <a:pPr algn="ctr"/>
                      <a:r>
                        <a:rPr lang="it-IT" sz="900" dirty="0"/>
                        <a:t>x</a:t>
                      </a:r>
                      <a:r>
                        <a:rPr lang="it-IT" sz="900" baseline="-25000" dirty="0"/>
                        <a:t>6</a:t>
                      </a:r>
                    </a:p>
                  </a:txBody>
                  <a:tcPr marL="68580" marR="68580" marT="34290" marB="34290" anchor="ctr"/>
                </a:tc>
                <a:tc>
                  <a:txBody>
                    <a:bodyPr/>
                    <a:lstStyle/>
                    <a:p>
                      <a:pPr algn="ctr"/>
                      <a:r>
                        <a:rPr lang="it-IT" sz="900" dirty="0"/>
                        <a:t>x</a:t>
                      </a:r>
                      <a:r>
                        <a:rPr lang="it-IT" sz="900" baseline="-25000" dirty="0"/>
                        <a:t>7</a:t>
                      </a:r>
                    </a:p>
                  </a:txBody>
                  <a:tcPr marL="68580" marR="68580" marT="34290" marB="3429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t-IT" sz="900" dirty="0"/>
                        <a:t>x</a:t>
                      </a:r>
                      <a:r>
                        <a:rPr lang="it-IT" sz="900" baseline="-25000" dirty="0"/>
                        <a:t>8</a:t>
                      </a:r>
                    </a:p>
                  </a:txBody>
                  <a:tcPr marL="68580" marR="68580" marT="34290" marB="34290" anchor="ctr"/>
                </a:tc>
                <a:extLst>
                  <a:ext uri="{0D108BD9-81ED-4DB2-BD59-A6C34878D82A}">
                    <a16:rowId xmlns:a16="http://schemas.microsoft.com/office/drawing/2014/main" val="3942197953"/>
                  </a:ext>
                </a:extLst>
              </a:tr>
              <a:tr h="262476">
                <a:tc>
                  <a:txBody>
                    <a:bodyPr/>
                    <a:lstStyle/>
                    <a:p>
                      <a:pPr algn="ctr"/>
                      <a:r>
                        <a:rPr lang="it-IT" sz="900" dirty="0"/>
                        <a:t>259.78</a:t>
                      </a:r>
                    </a:p>
                  </a:txBody>
                  <a:tcPr marL="68580" marR="68580" marT="34290" marB="34290" anchor="ctr"/>
                </a:tc>
                <a:tc>
                  <a:txBody>
                    <a:bodyPr/>
                    <a:lstStyle/>
                    <a:p>
                      <a:pPr algn="ctr"/>
                      <a:r>
                        <a:rPr lang="it-IT" sz="900" dirty="0"/>
                        <a:t>255.08 </a:t>
                      </a:r>
                    </a:p>
                  </a:txBody>
                  <a:tcPr marL="68580" marR="68580" marT="34290" marB="34290" anchor="ctr"/>
                </a:tc>
                <a:tc>
                  <a:txBody>
                    <a:bodyPr/>
                    <a:lstStyle/>
                    <a:p>
                      <a:pPr algn="ctr"/>
                      <a:r>
                        <a:rPr lang="it-IT" sz="900" dirty="0"/>
                        <a:t>3.9</a:t>
                      </a:r>
                    </a:p>
                  </a:txBody>
                  <a:tcPr marL="68580" marR="68580" marT="34290" marB="34290" anchor="ctr"/>
                </a:tc>
                <a:tc>
                  <a:txBody>
                    <a:bodyPr/>
                    <a:lstStyle/>
                    <a:p>
                      <a:pPr algn="ctr"/>
                      <a:r>
                        <a:rPr lang="it-IT" sz="900" dirty="0"/>
                        <a:t>7</a:t>
                      </a:r>
                    </a:p>
                  </a:txBody>
                  <a:tcPr marL="68580" marR="68580" marT="34290" marB="34290" anchor="ctr"/>
                </a:tc>
                <a:tc>
                  <a:txBody>
                    <a:bodyPr/>
                    <a:lstStyle/>
                    <a:p>
                      <a:pPr algn="ctr"/>
                      <a:r>
                        <a:rPr lang="it-IT" sz="900" dirty="0"/>
                        <a:t>3  </a:t>
                      </a:r>
                    </a:p>
                  </a:txBody>
                  <a:tcPr marL="68580" marR="68580" marT="34290" marB="34290" anchor="ctr"/>
                </a:tc>
                <a:tc>
                  <a:txBody>
                    <a:bodyPr/>
                    <a:lstStyle/>
                    <a:p>
                      <a:pPr algn="ctr"/>
                      <a:r>
                        <a:rPr lang="it-IT" sz="900" dirty="0"/>
                        <a:t>457x12.5 </a:t>
                      </a:r>
                    </a:p>
                  </a:txBody>
                  <a:tcPr marL="68580" marR="68580" marT="34290" marB="34290" anchor="ctr"/>
                </a:tc>
                <a:tc>
                  <a:txBody>
                    <a:bodyPr/>
                    <a:lstStyle/>
                    <a:p>
                      <a:pPr algn="ctr"/>
                      <a:r>
                        <a:rPr lang="it-IT" sz="900" dirty="0"/>
                        <a:t>-</a:t>
                      </a:r>
                    </a:p>
                  </a:txBody>
                  <a:tcPr marL="68580" marR="68580" marT="34290" marB="34290" anchor="ctr"/>
                </a:tc>
                <a:tc>
                  <a:txBody>
                    <a:bodyPr/>
                    <a:lstStyle/>
                    <a:p>
                      <a:pPr algn="ctr"/>
                      <a:r>
                        <a:rPr lang="it-IT" sz="900" dirty="0"/>
                        <a:t>-</a:t>
                      </a:r>
                    </a:p>
                  </a:txBody>
                  <a:tcPr marL="68580" marR="68580" marT="34290" marB="34290" anchor="ctr"/>
                </a:tc>
                <a:tc>
                  <a:txBody>
                    <a:bodyPr/>
                    <a:lstStyle/>
                    <a:p>
                      <a:pPr algn="ctr"/>
                      <a:r>
                        <a:rPr lang="it-IT" sz="900" dirty="0"/>
                        <a:t>-</a:t>
                      </a:r>
                    </a:p>
                  </a:txBody>
                  <a:tcPr marL="68580" marR="68580" marT="34290" marB="34290" anchor="ctr"/>
                </a:tc>
                <a:tc>
                  <a:txBody>
                    <a:bodyPr/>
                    <a:lstStyle/>
                    <a:p>
                      <a:pPr algn="ctr"/>
                      <a:r>
                        <a:rPr lang="it-IT" sz="900" dirty="0"/>
                        <a:t>-</a:t>
                      </a:r>
                    </a:p>
                  </a:txBody>
                  <a:tcPr marL="68580" marR="68580" marT="34290" marB="34290" anchor="ctr"/>
                </a:tc>
                <a:extLst>
                  <a:ext uri="{0D108BD9-81ED-4DB2-BD59-A6C34878D82A}">
                    <a16:rowId xmlns:a16="http://schemas.microsoft.com/office/drawing/2014/main" val="1980186055"/>
                  </a:ext>
                </a:extLst>
              </a:tr>
            </a:tbl>
          </a:graphicData>
        </a:graphic>
      </p:graphicFrame>
      <p:sp>
        <p:nvSpPr>
          <p:cNvPr id="14" name="Segnaposto testo 2">
            <a:extLst>
              <a:ext uri="{FF2B5EF4-FFF2-40B4-BE49-F238E27FC236}">
                <a16:creationId xmlns:a16="http://schemas.microsoft.com/office/drawing/2014/main" id="{3DAE142A-C67F-9EC2-3CE3-B5BB3BC0F2BB}"/>
              </a:ext>
            </a:extLst>
          </p:cNvPr>
          <p:cNvSpPr txBox="1">
            <a:spLocks/>
          </p:cNvSpPr>
          <p:nvPr/>
        </p:nvSpPr>
        <p:spPr>
          <a:xfrm>
            <a:off x="249906" y="4353562"/>
            <a:ext cx="1139707" cy="236907"/>
          </a:xfrm>
          <a:prstGeom prst="rect">
            <a:avLst/>
          </a:prstGeom>
        </p:spPr>
        <p:txBody>
          <a:bodyPr>
            <a:normAutofit fontScale="85000" lnSpcReduction="20000"/>
          </a:bodyPr>
          <a:lstStyle>
            <a:lvl1pPr marL="228600" indent="-228600" algn="l" defTabSz="914400" rtl="0" eaLnBrk="1" latinLnBrk="0" hangingPunct="1">
              <a:lnSpc>
                <a:spcPct val="120000"/>
              </a:lnSpc>
              <a:spcBef>
                <a:spcPts val="1000"/>
              </a:spcBef>
              <a:buSzPct val="80000"/>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SzPct val="80000"/>
              <a:buFont typeface="Avenir Next LT Pro Light" panose="020B0304020202020204" pitchFamily="34" charset="0"/>
              <a:buChar char="–"/>
              <a:defRPr sz="1800" kern="1200">
                <a:solidFill>
                  <a:schemeClr val="tx1"/>
                </a:solidFill>
                <a:latin typeface="+mn-lt"/>
                <a:ea typeface="+mn-ea"/>
                <a:cs typeface="+mn-cs"/>
              </a:defRPr>
            </a:lvl2pPr>
            <a:lvl3pPr marL="731520" indent="-228600" algn="l" defTabSz="914400" rtl="0" eaLnBrk="1" latinLnBrk="0" hangingPunct="1">
              <a:lnSpc>
                <a:spcPct val="120000"/>
              </a:lnSpc>
              <a:spcBef>
                <a:spcPts val="500"/>
              </a:spcBef>
              <a:buSzPct val="80000"/>
              <a:buFont typeface="Arial" panose="020B0604020202020204" pitchFamily="34" charset="0"/>
              <a:buChar char="•"/>
              <a:defRPr sz="1600" kern="1200">
                <a:solidFill>
                  <a:schemeClr val="tx1"/>
                </a:solidFill>
                <a:latin typeface="+mn-lt"/>
                <a:ea typeface="+mn-ea"/>
                <a:cs typeface="+mn-cs"/>
              </a:defRPr>
            </a:lvl3pPr>
            <a:lvl4pPr marL="1005840" indent="-228600" algn="l" defTabSz="914400" rtl="0" eaLnBrk="1" latinLnBrk="0" hangingPunct="1">
              <a:lnSpc>
                <a:spcPct val="120000"/>
              </a:lnSpc>
              <a:spcBef>
                <a:spcPts val="500"/>
              </a:spcBef>
              <a:buSzPct val="80000"/>
              <a:buFont typeface="Avenir Next LT Pro Light" panose="020B0304020202020204" pitchFamily="34" charset="0"/>
              <a:buChar char="–"/>
              <a:defRPr sz="1400" kern="1200">
                <a:solidFill>
                  <a:schemeClr val="tx1"/>
                </a:solidFill>
                <a:latin typeface="+mn-lt"/>
                <a:ea typeface="+mn-ea"/>
                <a:cs typeface="+mn-cs"/>
              </a:defRPr>
            </a:lvl4pPr>
            <a:lvl5pPr marL="1280160" indent="-228600" algn="l" defTabSz="914400" rtl="0" eaLnBrk="1" latinLnBrk="0" hangingPunct="1">
              <a:lnSpc>
                <a:spcPct val="120000"/>
              </a:lnSpc>
              <a:spcBef>
                <a:spcPts val="500"/>
              </a:spcBef>
              <a:buSzPct val="8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t-IT" sz="1050" b="1" dirty="0" err="1">
                <a:latin typeface="+mj-lt"/>
              </a:rPr>
              <a:t>Configuration</a:t>
            </a:r>
            <a:r>
              <a:rPr lang="it-IT" sz="1050" b="1" dirty="0">
                <a:latin typeface="+mj-lt"/>
              </a:rPr>
              <a:t> C</a:t>
            </a:r>
          </a:p>
          <a:p>
            <a:pPr marL="0" indent="0">
              <a:buNone/>
            </a:pPr>
            <a:endParaRPr lang="it-IT" sz="1200" b="1" dirty="0"/>
          </a:p>
        </p:txBody>
      </p:sp>
      <p:sp>
        <p:nvSpPr>
          <p:cNvPr id="17" name="Segnaposto testo 4">
            <a:extLst>
              <a:ext uri="{FF2B5EF4-FFF2-40B4-BE49-F238E27FC236}">
                <a16:creationId xmlns:a16="http://schemas.microsoft.com/office/drawing/2014/main" id="{EBE3198E-4632-549D-DD96-4A7007679CE8}"/>
              </a:ext>
            </a:extLst>
          </p:cNvPr>
          <p:cNvSpPr txBox="1">
            <a:spLocks/>
          </p:cNvSpPr>
          <p:nvPr/>
        </p:nvSpPr>
        <p:spPr>
          <a:xfrm>
            <a:off x="268931" y="3142925"/>
            <a:ext cx="4138702" cy="254791"/>
          </a:xfrm>
          <a:prstGeom prst="rect">
            <a:avLst/>
          </a:prstGeom>
        </p:spPr>
        <p:txBody>
          <a:bodyPr>
            <a:noAutofit/>
          </a:bodyPr>
          <a:lstStyle>
            <a:lvl1pPr marL="228600" indent="-228600" algn="l" defTabSz="914400" rtl="0" eaLnBrk="1" latinLnBrk="0" hangingPunct="1">
              <a:lnSpc>
                <a:spcPct val="120000"/>
              </a:lnSpc>
              <a:spcBef>
                <a:spcPts val="1000"/>
              </a:spcBef>
              <a:buSzPct val="80000"/>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SzPct val="80000"/>
              <a:buFont typeface="Avenir Next LT Pro Light" panose="020B0304020202020204" pitchFamily="34" charset="0"/>
              <a:buChar char="–"/>
              <a:defRPr sz="1800" kern="1200">
                <a:solidFill>
                  <a:schemeClr val="tx1"/>
                </a:solidFill>
                <a:latin typeface="+mn-lt"/>
                <a:ea typeface="+mn-ea"/>
                <a:cs typeface="+mn-cs"/>
              </a:defRPr>
            </a:lvl2pPr>
            <a:lvl3pPr marL="731520" indent="-228600" algn="l" defTabSz="914400" rtl="0" eaLnBrk="1" latinLnBrk="0" hangingPunct="1">
              <a:lnSpc>
                <a:spcPct val="120000"/>
              </a:lnSpc>
              <a:spcBef>
                <a:spcPts val="500"/>
              </a:spcBef>
              <a:buSzPct val="80000"/>
              <a:buFont typeface="Arial" panose="020B0604020202020204" pitchFamily="34" charset="0"/>
              <a:buChar char="•"/>
              <a:defRPr sz="1600" kern="1200">
                <a:solidFill>
                  <a:schemeClr val="tx1"/>
                </a:solidFill>
                <a:latin typeface="+mn-lt"/>
                <a:ea typeface="+mn-ea"/>
                <a:cs typeface="+mn-cs"/>
              </a:defRPr>
            </a:lvl3pPr>
            <a:lvl4pPr marL="1005840" indent="-228600" algn="l" defTabSz="914400" rtl="0" eaLnBrk="1" latinLnBrk="0" hangingPunct="1">
              <a:lnSpc>
                <a:spcPct val="120000"/>
              </a:lnSpc>
              <a:spcBef>
                <a:spcPts val="500"/>
              </a:spcBef>
              <a:buSzPct val="80000"/>
              <a:buFont typeface="Avenir Next LT Pro Light" panose="020B0304020202020204" pitchFamily="34" charset="0"/>
              <a:buChar char="–"/>
              <a:defRPr sz="1400" kern="1200">
                <a:solidFill>
                  <a:schemeClr val="tx1"/>
                </a:solidFill>
                <a:latin typeface="+mn-lt"/>
                <a:ea typeface="+mn-ea"/>
                <a:cs typeface="+mn-cs"/>
              </a:defRPr>
            </a:lvl4pPr>
            <a:lvl5pPr marL="1280160" indent="-228600" algn="l" defTabSz="914400" rtl="0" eaLnBrk="1" latinLnBrk="0" hangingPunct="1">
              <a:lnSpc>
                <a:spcPct val="120000"/>
              </a:lnSpc>
              <a:spcBef>
                <a:spcPts val="500"/>
              </a:spcBef>
              <a:buSzPct val="8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it-IT" sz="1050" b="1" dirty="0">
              <a:latin typeface="+mj-lt"/>
            </a:endParaRPr>
          </a:p>
        </p:txBody>
      </p:sp>
      <p:sp>
        <p:nvSpPr>
          <p:cNvPr id="126" name="Segnaposto testo 2">
            <a:extLst>
              <a:ext uri="{FF2B5EF4-FFF2-40B4-BE49-F238E27FC236}">
                <a16:creationId xmlns:a16="http://schemas.microsoft.com/office/drawing/2014/main" id="{D8561827-BBD0-BCD9-FCC3-1F1A7631DD30}"/>
              </a:ext>
            </a:extLst>
          </p:cNvPr>
          <p:cNvSpPr txBox="1">
            <a:spLocks/>
          </p:cNvSpPr>
          <p:nvPr/>
        </p:nvSpPr>
        <p:spPr>
          <a:xfrm>
            <a:off x="249906" y="3125592"/>
            <a:ext cx="1139707" cy="236907"/>
          </a:xfrm>
          <a:prstGeom prst="rect">
            <a:avLst/>
          </a:prstGeom>
        </p:spPr>
        <p:txBody>
          <a:bodyPr>
            <a:normAutofit fontScale="85000" lnSpcReduction="20000"/>
          </a:bodyPr>
          <a:lstStyle>
            <a:lvl1pPr marL="228600" indent="-228600" algn="l" defTabSz="914400" rtl="0" eaLnBrk="1" latinLnBrk="0" hangingPunct="1">
              <a:lnSpc>
                <a:spcPct val="120000"/>
              </a:lnSpc>
              <a:spcBef>
                <a:spcPts val="1000"/>
              </a:spcBef>
              <a:buSzPct val="80000"/>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SzPct val="80000"/>
              <a:buFont typeface="Avenir Next LT Pro Light" panose="020B0304020202020204" pitchFamily="34" charset="0"/>
              <a:buChar char="–"/>
              <a:defRPr sz="1800" kern="1200">
                <a:solidFill>
                  <a:schemeClr val="tx1"/>
                </a:solidFill>
                <a:latin typeface="+mn-lt"/>
                <a:ea typeface="+mn-ea"/>
                <a:cs typeface="+mn-cs"/>
              </a:defRPr>
            </a:lvl2pPr>
            <a:lvl3pPr marL="731520" indent="-228600" algn="l" defTabSz="914400" rtl="0" eaLnBrk="1" latinLnBrk="0" hangingPunct="1">
              <a:lnSpc>
                <a:spcPct val="120000"/>
              </a:lnSpc>
              <a:spcBef>
                <a:spcPts val="500"/>
              </a:spcBef>
              <a:buSzPct val="80000"/>
              <a:buFont typeface="Arial" panose="020B0604020202020204" pitchFamily="34" charset="0"/>
              <a:buChar char="•"/>
              <a:defRPr sz="1600" kern="1200">
                <a:solidFill>
                  <a:schemeClr val="tx1"/>
                </a:solidFill>
                <a:latin typeface="+mn-lt"/>
                <a:ea typeface="+mn-ea"/>
                <a:cs typeface="+mn-cs"/>
              </a:defRPr>
            </a:lvl3pPr>
            <a:lvl4pPr marL="1005840" indent="-228600" algn="l" defTabSz="914400" rtl="0" eaLnBrk="1" latinLnBrk="0" hangingPunct="1">
              <a:lnSpc>
                <a:spcPct val="120000"/>
              </a:lnSpc>
              <a:spcBef>
                <a:spcPts val="500"/>
              </a:spcBef>
              <a:buSzPct val="80000"/>
              <a:buFont typeface="Avenir Next LT Pro Light" panose="020B0304020202020204" pitchFamily="34" charset="0"/>
              <a:buChar char="–"/>
              <a:defRPr sz="1400" kern="1200">
                <a:solidFill>
                  <a:schemeClr val="tx1"/>
                </a:solidFill>
                <a:latin typeface="+mn-lt"/>
                <a:ea typeface="+mn-ea"/>
                <a:cs typeface="+mn-cs"/>
              </a:defRPr>
            </a:lvl4pPr>
            <a:lvl5pPr marL="1280160" indent="-228600" algn="l" defTabSz="914400" rtl="0" eaLnBrk="1" latinLnBrk="0" hangingPunct="1">
              <a:lnSpc>
                <a:spcPct val="120000"/>
              </a:lnSpc>
              <a:spcBef>
                <a:spcPts val="500"/>
              </a:spcBef>
              <a:buSzPct val="8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t-IT" sz="1050" b="1" dirty="0" err="1">
                <a:latin typeface="+mj-lt"/>
              </a:rPr>
              <a:t>Configuration</a:t>
            </a:r>
            <a:r>
              <a:rPr lang="it-IT" sz="1050" b="1" dirty="0">
                <a:latin typeface="+mj-lt"/>
              </a:rPr>
              <a:t> B</a:t>
            </a:r>
          </a:p>
          <a:p>
            <a:pPr marL="0" indent="0">
              <a:buNone/>
            </a:pPr>
            <a:endParaRPr lang="it-IT" sz="1200" b="1" dirty="0"/>
          </a:p>
        </p:txBody>
      </p:sp>
      <p:sp>
        <p:nvSpPr>
          <p:cNvPr id="127" name="Segnaposto testo 2">
            <a:extLst>
              <a:ext uri="{FF2B5EF4-FFF2-40B4-BE49-F238E27FC236}">
                <a16:creationId xmlns:a16="http://schemas.microsoft.com/office/drawing/2014/main" id="{5F5CFF88-060D-0AE0-7D0A-ECE883EF2FC0}"/>
              </a:ext>
            </a:extLst>
          </p:cNvPr>
          <p:cNvSpPr txBox="1">
            <a:spLocks/>
          </p:cNvSpPr>
          <p:nvPr/>
        </p:nvSpPr>
        <p:spPr>
          <a:xfrm>
            <a:off x="268931" y="1939859"/>
            <a:ext cx="1139707" cy="236907"/>
          </a:xfrm>
          <a:prstGeom prst="rect">
            <a:avLst/>
          </a:prstGeom>
        </p:spPr>
        <p:txBody>
          <a:bodyPr>
            <a:normAutofit fontScale="85000" lnSpcReduction="20000"/>
          </a:bodyPr>
          <a:lstStyle>
            <a:lvl1pPr marL="228600" indent="-228600" algn="l" defTabSz="914400" rtl="0" eaLnBrk="1" latinLnBrk="0" hangingPunct="1">
              <a:lnSpc>
                <a:spcPct val="120000"/>
              </a:lnSpc>
              <a:spcBef>
                <a:spcPts val="1000"/>
              </a:spcBef>
              <a:buSzPct val="80000"/>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SzPct val="80000"/>
              <a:buFont typeface="Avenir Next LT Pro Light" panose="020B0304020202020204" pitchFamily="34" charset="0"/>
              <a:buChar char="–"/>
              <a:defRPr sz="1800" kern="1200">
                <a:solidFill>
                  <a:schemeClr val="tx1"/>
                </a:solidFill>
                <a:latin typeface="+mn-lt"/>
                <a:ea typeface="+mn-ea"/>
                <a:cs typeface="+mn-cs"/>
              </a:defRPr>
            </a:lvl2pPr>
            <a:lvl3pPr marL="731520" indent="-228600" algn="l" defTabSz="914400" rtl="0" eaLnBrk="1" latinLnBrk="0" hangingPunct="1">
              <a:lnSpc>
                <a:spcPct val="120000"/>
              </a:lnSpc>
              <a:spcBef>
                <a:spcPts val="500"/>
              </a:spcBef>
              <a:buSzPct val="80000"/>
              <a:buFont typeface="Arial" panose="020B0604020202020204" pitchFamily="34" charset="0"/>
              <a:buChar char="•"/>
              <a:defRPr sz="1600" kern="1200">
                <a:solidFill>
                  <a:schemeClr val="tx1"/>
                </a:solidFill>
                <a:latin typeface="+mn-lt"/>
                <a:ea typeface="+mn-ea"/>
                <a:cs typeface="+mn-cs"/>
              </a:defRPr>
            </a:lvl3pPr>
            <a:lvl4pPr marL="1005840" indent="-228600" algn="l" defTabSz="914400" rtl="0" eaLnBrk="1" latinLnBrk="0" hangingPunct="1">
              <a:lnSpc>
                <a:spcPct val="120000"/>
              </a:lnSpc>
              <a:spcBef>
                <a:spcPts val="500"/>
              </a:spcBef>
              <a:buSzPct val="80000"/>
              <a:buFont typeface="Avenir Next LT Pro Light" panose="020B0304020202020204" pitchFamily="34" charset="0"/>
              <a:buChar char="–"/>
              <a:defRPr sz="1400" kern="1200">
                <a:solidFill>
                  <a:schemeClr val="tx1"/>
                </a:solidFill>
                <a:latin typeface="+mn-lt"/>
                <a:ea typeface="+mn-ea"/>
                <a:cs typeface="+mn-cs"/>
              </a:defRPr>
            </a:lvl4pPr>
            <a:lvl5pPr marL="1280160" indent="-228600" algn="l" defTabSz="914400" rtl="0" eaLnBrk="1" latinLnBrk="0" hangingPunct="1">
              <a:lnSpc>
                <a:spcPct val="120000"/>
              </a:lnSpc>
              <a:spcBef>
                <a:spcPts val="500"/>
              </a:spcBef>
              <a:buSzPct val="8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t-IT" sz="1050" b="1" dirty="0" err="1">
                <a:latin typeface="+mj-lt"/>
              </a:rPr>
              <a:t>Configuration</a:t>
            </a:r>
            <a:r>
              <a:rPr lang="it-IT" sz="1050" b="1" dirty="0">
                <a:latin typeface="+mj-lt"/>
              </a:rPr>
              <a:t> A</a:t>
            </a:r>
          </a:p>
          <a:p>
            <a:pPr marL="0" indent="0">
              <a:buNone/>
            </a:pPr>
            <a:endParaRPr lang="it-IT" sz="1200" b="1" dirty="0"/>
          </a:p>
        </p:txBody>
      </p:sp>
      <p:pic>
        <p:nvPicPr>
          <p:cNvPr id="129" name="Immagine 128" descr="Immagine che contiene linea, schermata, diagramma, testo">
            <a:extLst>
              <a:ext uri="{FF2B5EF4-FFF2-40B4-BE49-F238E27FC236}">
                <a16:creationId xmlns:a16="http://schemas.microsoft.com/office/drawing/2014/main" id="{E497F399-7033-3597-AAA5-C7D0E1123D0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7868" y="2157753"/>
            <a:ext cx="3030077" cy="920650"/>
          </a:xfrm>
          <a:prstGeom prst="rect">
            <a:avLst/>
          </a:prstGeom>
        </p:spPr>
      </p:pic>
      <p:graphicFrame>
        <p:nvGraphicFramePr>
          <p:cNvPr id="130" name="Tabella 129">
            <a:extLst>
              <a:ext uri="{FF2B5EF4-FFF2-40B4-BE49-F238E27FC236}">
                <a16:creationId xmlns:a16="http://schemas.microsoft.com/office/drawing/2014/main" id="{258AF986-C684-F400-C1F8-FB5C0314B24E}"/>
              </a:ext>
            </a:extLst>
          </p:cNvPr>
          <p:cNvGraphicFramePr>
            <a:graphicFrameLocks noGrp="1"/>
          </p:cNvGraphicFramePr>
          <p:nvPr/>
        </p:nvGraphicFramePr>
        <p:xfrm>
          <a:off x="3503555" y="3450013"/>
          <a:ext cx="4785487" cy="605376"/>
        </p:xfrm>
        <a:graphic>
          <a:graphicData uri="http://schemas.openxmlformats.org/drawingml/2006/table">
            <a:tbl>
              <a:tblPr firstRow="1">
                <a:tableStyleId>{5C22544A-7EE6-4342-B048-85BDC9FD1C3A}</a:tableStyleId>
              </a:tblPr>
              <a:tblGrid>
                <a:gridCol w="611054">
                  <a:extLst>
                    <a:ext uri="{9D8B030D-6E8A-4147-A177-3AD203B41FA5}">
                      <a16:colId xmlns:a16="http://schemas.microsoft.com/office/drawing/2014/main" val="3235839446"/>
                    </a:ext>
                  </a:extLst>
                </a:gridCol>
                <a:gridCol w="569683">
                  <a:extLst>
                    <a:ext uri="{9D8B030D-6E8A-4147-A177-3AD203B41FA5}">
                      <a16:colId xmlns:a16="http://schemas.microsoft.com/office/drawing/2014/main" val="612869532"/>
                    </a:ext>
                  </a:extLst>
                </a:gridCol>
                <a:gridCol w="357969">
                  <a:extLst>
                    <a:ext uri="{9D8B030D-6E8A-4147-A177-3AD203B41FA5}">
                      <a16:colId xmlns:a16="http://schemas.microsoft.com/office/drawing/2014/main" val="1047692871"/>
                    </a:ext>
                  </a:extLst>
                </a:gridCol>
                <a:gridCol w="382304">
                  <a:extLst>
                    <a:ext uri="{9D8B030D-6E8A-4147-A177-3AD203B41FA5}">
                      <a16:colId xmlns:a16="http://schemas.microsoft.com/office/drawing/2014/main" val="3210139159"/>
                    </a:ext>
                  </a:extLst>
                </a:gridCol>
                <a:gridCol w="382304">
                  <a:extLst>
                    <a:ext uri="{9D8B030D-6E8A-4147-A177-3AD203B41FA5}">
                      <a16:colId xmlns:a16="http://schemas.microsoft.com/office/drawing/2014/main" val="2435088032"/>
                    </a:ext>
                  </a:extLst>
                </a:gridCol>
                <a:gridCol w="595235">
                  <a:extLst>
                    <a:ext uri="{9D8B030D-6E8A-4147-A177-3AD203B41FA5}">
                      <a16:colId xmlns:a16="http://schemas.microsoft.com/office/drawing/2014/main" val="2916607295"/>
                    </a:ext>
                  </a:extLst>
                </a:gridCol>
                <a:gridCol w="664590">
                  <a:extLst>
                    <a:ext uri="{9D8B030D-6E8A-4147-A177-3AD203B41FA5}">
                      <a16:colId xmlns:a16="http://schemas.microsoft.com/office/drawing/2014/main" val="1147269098"/>
                    </a:ext>
                  </a:extLst>
                </a:gridCol>
                <a:gridCol w="664590">
                  <a:extLst>
                    <a:ext uri="{9D8B030D-6E8A-4147-A177-3AD203B41FA5}">
                      <a16:colId xmlns:a16="http://schemas.microsoft.com/office/drawing/2014/main" val="3479455559"/>
                    </a:ext>
                  </a:extLst>
                </a:gridCol>
                <a:gridCol w="278879">
                  <a:extLst>
                    <a:ext uri="{9D8B030D-6E8A-4147-A177-3AD203B41FA5}">
                      <a16:colId xmlns:a16="http://schemas.microsoft.com/office/drawing/2014/main" val="2591840602"/>
                    </a:ext>
                  </a:extLst>
                </a:gridCol>
                <a:gridCol w="278879">
                  <a:extLst>
                    <a:ext uri="{9D8B030D-6E8A-4147-A177-3AD203B41FA5}">
                      <a16:colId xmlns:a16="http://schemas.microsoft.com/office/drawing/2014/main" val="131769231"/>
                    </a:ext>
                  </a:extLst>
                </a:gridCol>
              </a:tblGrid>
              <a:tr h="342900">
                <a:tc>
                  <a:txBody>
                    <a:bodyPr/>
                    <a:lstStyle/>
                    <a:p>
                      <a:pPr algn="ctr"/>
                      <a:r>
                        <a:rPr lang="it-IT" sz="900" dirty="0"/>
                        <a:t>Best OF</a:t>
                      </a:r>
                    </a:p>
                  </a:txBody>
                  <a:tcPr marL="68580" marR="68580" marT="34290" marB="34290" anchor="ctr">
                    <a:solidFill>
                      <a:srgbClr val="FFC000"/>
                    </a:solidFill>
                  </a:tcPr>
                </a:tc>
                <a:tc>
                  <a:txBody>
                    <a:bodyPr/>
                    <a:lstStyle/>
                    <a:p>
                      <a:pPr algn="ctr"/>
                      <a:r>
                        <a:rPr lang="it-IT" sz="900" dirty="0"/>
                        <a:t>Mass </a:t>
                      </a:r>
                    </a:p>
                    <a:p>
                      <a:pPr algn="ctr"/>
                      <a:r>
                        <a:rPr lang="it-IT" sz="900" dirty="0"/>
                        <a:t>[ton]</a:t>
                      </a:r>
                    </a:p>
                  </a:txBody>
                  <a:tcPr marL="68580" marR="68580" marT="34290" marB="34290" anchor="ctr">
                    <a:solidFill>
                      <a:srgbClr val="FFC000"/>
                    </a:solidFill>
                  </a:tcPr>
                </a:tc>
                <a:tc>
                  <a:txBody>
                    <a:bodyPr/>
                    <a:lstStyle/>
                    <a:p>
                      <a:pPr algn="ctr"/>
                      <a:r>
                        <a:rPr lang="it-IT" sz="900" dirty="0"/>
                        <a:t>H </a:t>
                      </a:r>
                    </a:p>
                    <a:p>
                      <a:pPr algn="ctr"/>
                      <a:r>
                        <a:rPr lang="it-IT" sz="900" dirty="0"/>
                        <a:t>[m]</a:t>
                      </a:r>
                    </a:p>
                  </a:txBody>
                  <a:tcPr marL="68580" marR="68580" marT="34290" marB="34290" anchor="ctr">
                    <a:solidFill>
                      <a:srgbClr val="FFC000"/>
                    </a:solidFill>
                  </a:tcPr>
                </a:tc>
                <a:tc>
                  <a:txBody>
                    <a:bodyPr/>
                    <a:lstStyle/>
                    <a:p>
                      <a:pPr algn="ctr"/>
                      <a:r>
                        <a:rPr lang="it-IT" sz="900" dirty="0" err="1"/>
                        <a:t>div</a:t>
                      </a:r>
                      <a:r>
                        <a:rPr lang="it-IT" sz="900" baseline="-25000" dirty="0" err="1"/>
                        <a:t>x</a:t>
                      </a:r>
                      <a:endParaRPr lang="it-IT" sz="900" baseline="-25000" dirty="0"/>
                    </a:p>
                  </a:txBody>
                  <a:tcPr marL="68580" marR="68580" marT="34290" marB="34290" anchor="ctr">
                    <a:solidFill>
                      <a:srgbClr val="FFC000"/>
                    </a:solidFill>
                  </a:tcPr>
                </a:tc>
                <a:tc>
                  <a:txBody>
                    <a:bodyPr/>
                    <a:lstStyle/>
                    <a:p>
                      <a:pPr algn="ctr"/>
                      <a:r>
                        <a:rPr lang="it-IT" sz="900" dirty="0" err="1"/>
                        <a:t>div</a:t>
                      </a:r>
                      <a:r>
                        <a:rPr lang="it-IT" sz="900" baseline="-25000" dirty="0" err="1"/>
                        <a:t>x</a:t>
                      </a:r>
                      <a:endParaRPr lang="it-IT" sz="900" baseline="-25000" dirty="0"/>
                    </a:p>
                  </a:txBody>
                  <a:tcPr marL="68580" marR="68580" marT="34290" marB="34290" anchor="ctr">
                    <a:solidFill>
                      <a:srgbClr val="FFC000"/>
                    </a:solidFill>
                  </a:tcPr>
                </a:tc>
                <a:tc>
                  <a:txBody>
                    <a:bodyPr/>
                    <a:lstStyle/>
                    <a:p>
                      <a:pPr algn="ctr"/>
                      <a:r>
                        <a:rPr lang="it-IT" sz="900" dirty="0"/>
                        <a:t>x</a:t>
                      </a:r>
                      <a:r>
                        <a:rPr lang="it-IT" sz="900" baseline="-25000" dirty="0"/>
                        <a:t>4</a:t>
                      </a:r>
                    </a:p>
                  </a:txBody>
                  <a:tcPr marL="68580" marR="68580" marT="34290" marB="34290" anchor="ctr">
                    <a:solidFill>
                      <a:srgbClr val="FFC000"/>
                    </a:solidFill>
                  </a:tcPr>
                </a:tc>
                <a:tc>
                  <a:txBody>
                    <a:bodyPr/>
                    <a:lstStyle/>
                    <a:p>
                      <a:pPr algn="ctr"/>
                      <a:r>
                        <a:rPr lang="it-IT" sz="900" dirty="0"/>
                        <a:t>x</a:t>
                      </a:r>
                      <a:r>
                        <a:rPr lang="it-IT" sz="900" baseline="-25000" dirty="0"/>
                        <a:t>5</a:t>
                      </a:r>
                    </a:p>
                  </a:txBody>
                  <a:tcPr marL="68580" marR="68580" marT="34290" marB="34290" anchor="ctr">
                    <a:solidFill>
                      <a:srgbClr val="FFC000"/>
                    </a:solidFill>
                  </a:tcPr>
                </a:tc>
                <a:tc>
                  <a:txBody>
                    <a:bodyPr/>
                    <a:lstStyle/>
                    <a:p>
                      <a:pPr algn="ctr"/>
                      <a:r>
                        <a:rPr lang="it-IT" sz="900" dirty="0"/>
                        <a:t>x</a:t>
                      </a:r>
                      <a:r>
                        <a:rPr lang="it-IT" sz="900" baseline="-25000" dirty="0"/>
                        <a:t>6</a:t>
                      </a:r>
                    </a:p>
                  </a:txBody>
                  <a:tcPr marL="68580" marR="68580" marT="34290" marB="34290" anchor="ctr">
                    <a:solidFill>
                      <a:srgbClr val="FFC000"/>
                    </a:solidFill>
                  </a:tcPr>
                </a:tc>
                <a:tc>
                  <a:txBody>
                    <a:bodyPr/>
                    <a:lstStyle/>
                    <a:p>
                      <a:pPr algn="ctr"/>
                      <a:r>
                        <a:rPr lang="it-IT" sz="900" dirty="0"/>
                        <a:t>x</a:t>
                      </a:r>
                      <a:r>
                        <a:rPr lang="it-IT" sz="900" baseline="-25000" dirty="0"/>
                        <a:t>7</a:t>
                      </a:r>
                    </a:p>
                  </a:txBody>
                  <a:tcPr marL="68580" marR="68580" marT="34290" marB="34290" anchor="ctr">
                    <a:solidFill>
                      <a:srgbClr val="FFC0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t-IT" sz="900" dirty="0"/>
                        <a:t>x</a:t>
                      </a:r>
                      <a:r>
                        <a:rPr lang="it-IT" sz="900" baseline="-25000" dirty="0"/>
                        <a:t>8</a:t>
                      </a:r>
                    </a:p>
                  </a:txBody>
                  <a:tcPr marL="68580" marR="68580" marT="34290" marB="34290" anchor="ctr">
                    <a:solidFill>
                      <a:srgbClr val="FFC000"/>
                    </a:solidFill>
                  </a:tcPr>
                </a:tc>
                <a:extLst>
                  <a:ext uri="{0D108BD9-81ED-4DB2-BD59-A6C34878D82A}">
                    <a16:rowId xmlns:a16="http://schemas.microsoft.com/office/drawing/2014/main" val="3942197953"/>
                  </a:ext>
                </a:extLst>
              </a:tr>
              <a:tr h="262476">
                <a:tc>
                  <a:txBody>
                    <a:bodyPr/>
                    <a:lstStyle/>
                    <a:p>
                      <a:pPr algn="ctr"/>
                      <a:r>
                        <a:rPr lang="it-IT" sz="900" dirty="0"/>
                        <a:t>176.42</a:t>
                      </a:r>
                    </a:p>
                  </a:txBody>
                  <a:tcPr marL="68580" marR="68580" marT="34290" marB="34290" anchor="ctr"/>
                </a:tc>
                <a:tc>
                  <a:txBody>
                    <a:bodyPr/>
                    <a:lstStyle/>
                    <a:p>
                      <a:pPr algn="ctr"/>
                      <a:r>
                        <a:rPr lang="it-IT" sz="900" dirty="0"/>
                        <a:t>172.34 </a:t>
                      </a:r>
                    </a:p>
                  </a:txBody>
                  <a:tcPr marL="68580" marR="68580" marT="34290" marB="34290" anchor="ctr"/>
                </a:tc>
                <a:tc>
                  <a:txBody>
                    <a:bodyPr/>
                    <a:lstStyle/>
                    <a:p>
                      <a:pPr algn="ctr"/>
                      <a:r>
                        <a:rPr lang="it-IT" sz="900" dirty="0"/>
                        <a:t>4</a:t>
                      </a:r>
                    </a:p>
                  </a:txBody>
                  <a:tcPr marL="68580" marR="68580" marT="34290" marB="34290" anchor="ctr"/>
                </a:tc>
                <a:tc>
                  <a:txBody>
                    <a:bodyPr/>
                    <a:lstStyle/>
                    <a:p>
                      <a:pPr algn="ctr"/>
                      <a:r>
                        <a:rPr lang="it-IT" sz="900" dirty="0"/>
                        <a:t>6</a:t>
                      </a:r>
                    </a:p>
                  </a:txBody>
                  <a:tcPr marL="68580" marR="68580" marT="34290" marB="34290" anchor="ctr"/>
                </a:tc>
                <a:tc>
                  <a:txBody>
                    <a:bodyPr/>
                    <a:lstStyle/>
                    <a:p>
                      <a:pPr algn="ctr"/>
                      <a:r>
                        <a:rPr lang="it-IT" sz="900" dirty="0"/>
                        <a:t>3  </a:t>
                      </a:r>
                    </a:p>
                  </a:txBody>
                  <a:tcPr marL="68580" marR="68580" marT="34290" marB="34290" anchor="ctr"/>
                </a:tc>
                <a:tc>
                  <a:txBody>
                    <a:bodyPr/>
                    <a:lstStyle/>
                    <a:p>
                      <a:pPr algn="ctr"/>
                      <a:r>
                        <a:rPr lang="it-IT" sz="900" dirty="0"/>
                        <a:t>508x12 </a:t>
                      </a:r>
                    </a:p>
                  </a:txBody>
                  <a:tcPr marL="68580" marR="68580" marT="34290" marB="34290" anchor="ctr"/>
                </a:tc>
                <a:tc>
                  <a:txBody>
                    <a:bodyPr/>
                    <a:lstStyle/>
                    <a:p>
                      <a:pPr algn="ctr"/>
                      <a:r>
                        <a:rPr lang="it-IT" sz="900" dirty="0"/>
                        <a:t>219.1x12</a:t>
                      </a:r>
                    </a:p>
                  </a:txBody>
                  <a:tcPr marL="68580" marR="68580" marT="34290" marB="34290" anchor="ctr"/>
                </a:tc>
                <a:tc>
                  <a:txBody>
                    <a:bodyPr/>
                    <a:lstStyle/>
                    <a:p>
                      <a:pPr algn="ctr"/>
                      <a:r>
                        <a:rPr lang="it-IT" sz="900" dirty="0"/>
                        <a:t>323.9x10</a:t>
                      </a:r>
                    </a:p>
                  </a:txBody>
                  <a:tcPr marL="68580" marR="68580" marT="34290" marB="34290" anchor="ctr"/>
                </a:tc>
                <a:tc>
                  <a:txBody>
                    <a:bodyPr/>
                    <a:lstStyle/>
                    <a:p>
                      <a:pPr algn="ctr"/>
                      <a:r>
                        <a:rPr lang="it-IT" sz="900" dirty="0"/>
                        <a:t>-</a:t>
                      </a:r>
                    </a:p>
                  </a:txBody>
                  <a:tcPr marL="68580" marR="68580" marT="34290" marB="34290" anchor="ctr"/>
                </a:tc>
                <a:tc>
                  <a:txBody>
                    <a:bodyPr/>
                    <a:lstStyle/>
                    <a:p>
                      <a:pPr algn="ctr"/>
                      <a:r>
                        <a:rPr lang="it-IT" sz="900" dirty="0"/>
                        <a:t>-</a:t>
                      </a:r>
                    </a:p>
                  </a:txBody>
                  <a:tcPr marL="68580" marR="68580" marT="34290" marB="34290" anchor="ctr"/>
                </a:tc>
                <a:extLst>
                  <a:ext uri="{0D108BD9-81ED-4DB2-BD59-A6C34878D82A}">
                    <a16:rowId xmlns:a16="http://schemas.microsoft.com/office/drawing/2014/main" val="1980186055"/>
                  </a:ext>
                </a:extLst>
              </a:tr>
            </a:tbl>
          </a:graphicData>
        </a:graphic>
      </p:graphicFrame>
      <p:graphicFrame>
        <p:nvGraphicFramePr>
          <p:cNvPr id="131" name="Tabella 130">
            <a:extLst>
              <a:ext uri="{FF2B5EF4-FFF2-40B4-BE49-F238E27FC236}">
                <a16:creationId xmlns:a16="http://schemas.microsoft.com/office/drawing/2014/main" id="{A60B3BE7-CCD6-127B-6862-031B404FF960}"/>
              </a:ext>
            </a:extLst>
          </p:cNvPr>
          <p:cNvGraphicFramePr>
            <a:graphicFrameLocks noGrp="1"/>
          </p:cNvGraphicFramePr>
          <p:nvPr/>
        </p:nvGraphicFramePr>
        <p:xfrm>
          <a:off x="3503554" y="4660883"/>
          <a:ext cx="5370913" cy="605376"/>
        </p:xfrm>
        <a:graphic>
          <a:graphicData uri="http://schemas.openxmlformats.org/drawingml/2006/table">
            <a:tbl>
              <a:tblPr firstRow="1">
                <a:tableStyleId>{7DF18680-E054-41AD-8BC1-D1AEF772440D}</a:tableStyleId>
              </a:tblPr>
              <a:tblGrid>
                <a:gridCol w="597932">
                  <a:extLst>
                    <a:ext uri="{9D8B030D-6E8A-4147-A177-3AD203B41FA5}">
                      <a16:colId xmlns:a16="http://schemas.microsoft.com/office/drawing/2014/main" val="3235839446"/>
                    </a:ext>
                  </a:extLst>
                </a:gridCol>
                <a:gridCol w="557450">
                  <a:extLst>
                    <a:ext uri="{9D8B030D-6E8A-4147-A177-3AD203B41FA5}">
                      <a16:colId xmlns:a16="http://schemas.microsoft.com/office/drawing/2014/main" val="612869532"/>
                    </a:ext>
                  </a:extLst>
                </a:gridCol>
                <a:gridCol w="350282">
                  <a:extLst>
                    <a:ext uri="{9D8B030D-6E8A-4147-A177-3AD203B41FA5}">
                      <a16:colId xmlns:a16="http://schemas.microsoft.com/office/drawing/2014/main" val="1047692871"/>
                    </a:ext>
                  </a:extLst>
                </a:gridCol>
                <a:gridCol w="374095">
                  <a:extLst>
                    <a:ext uri="{9D8B030D-6E8A-4147-A177-3AD203B41FA5}">
                      <a16:colId xmlns:a16="http://schemas.microsoft.com/office/drawing/2014/main" val="3210139159"/>
                    </a:ext>
                  </a:extLst>
                </a:gridCol>
                <a:gridCol w="374095">
                  <a:extLst>
                    <a:ext uri="{9D8B030D-6E8A-4147-A177-3AD203B41FA5}">
                      <a16:colId xmlns:a16="http://schemas.microsoft.com/office/drawing/2014/main" val="2435088032"/>
                    </a:ext>
                  </a:extLst>
                </a:gridCol>
                <a:gridCol w="582454">
                  <a:extLst>
                    <a:ext uri="{9D8B030D-6E8A-4147-A177-3AD203B41FA5}">
                      <a16:colId xmlns:a16="http://schemas.microsoft.com/office/drawing/2014/main" val="2916607295"/>
                    </a:ext>
                  </a:extLst>
                </a:gridCol>
                <a:gridCol w="650320">
                  <a:extLst>
                    <a:ext uri="{9D8B030D-6E8A-4147-A177-3AD203B41FA5}">
                      <a16:colId xmlns:a16="http://schemas.microsoft.com/office/drawing/2014/main" val="1147269098"/>
                    </a:ext>
                  </a:extLst>
                </a:gridCol>
                <a:gridCol w="650320">
                  <a:extLst>
                    <a:ext uri="{9D8B030D-6E8A-4147-A177-3AD203B41FA5}">
                      <a16:colId xmlns:a16="http://schemas.microsoft.com/office/drawing/2014/main" val="3479455559"/>
                    </a:ext>
                  </a:extLst>
                </a:gridCol>
                <a:gridCol w="583645">
                  <a:extLst>
                    <a:ext uri="{9D8B030D-6E8A-4147-A177-3AD203B41FA5}">
                      <a16:colId xmlns:a16="http://schemas.microsoft.com/office/drawing/2014/main" val="2591840602"/>
                    </a:ext>
                  </a:extLst>
                </a:gridCol>
                <a:gridCol w="650320">
                  <a:extLst>
                    <a:ext uri="{9D8B030D-6E8A-4147-A177-3AD203B41FA5}">
                      <a16:colId xmlns:a16="http://schemas.microsoft.com/office/drawing/2014/main" val="131769231"/>
                    </a:ext>
                  </a:extLst>
                </a:gridCol>
              </a:tblGrid>
              <a:tr h="342900">
                <a:tc>
                  <a:txBody>
                    <a:bodyPr/>
                    <a:lstStyle/>
                    <a:p>
                      <a:pPr algn="ctr"/>
                      <a:r>
                        <a:rPr lang="it-IT" sz="900" dirty="0"/>
                        <a:t>Best OF</a:t>
                      </a:r>
                    </a:p>
                  </a:txBody>
                  <a:tcPr marL="68580" marR="68580" marT="34290" marB="34290" anchor="ctr"/>
                </a:tc>
                <a:tc>
                  <a:txBody>
                    <a:bodyPr/>
                    <a:lstStyle/>
                    <a:p>
                      <a:pPr algn="ctr"/>
                      <a:r>
                        <a:rPr lang="it-IT" sz="900" dirty="0"/>
                        <a:t>Mass </a:t>
                      </a:r>
                    </a:p>
                    <a:p>
                      <a:pPr algn="ctr"/>
                      <a:r>
                        <a:rPr lang="it-IT" sz="900" dirty="0"/>
                        <a:t>[ton]</a:t>
                      </a:r>
                    </a:p>
                  </a:txBody>
                  <a:tcPr marL="68580" marR="68580" marT="34290" marB="34290" anchor="ctr"/>
                </a:tc>
                <a:tc>
                  <a:txBody>
                    <a:bodyPr/>
                    <a:lstStyle/>
                    <a:p>
                      <a:pPr algn="ctr"/>
                      <a:r>
                        <a:rPr lang="it-IT" sz="900" dirty="0"/>
                        <a:t>H </a:t>
                      </a:r>
                    </a:p>
                    <a:p>
                      <a:pPr algn="ctr"/>
                      <a:r>
                        <a:rPr lang="it-IT" sz="900" dirty="0"/>
                        <a:t>[m]</a:t>
                      </a:r>
                    </a:p>
                  </a:txBody>
                  <a:tcPr marL="68580" marR="68580" marT="34290" marB="34290" anchor="ctr"/>
                </a:tc>
                <a:tc>
                  <a:txBody>
                    <a:bodyPr/>
                    <a:lstStyle/>
                    <a:p>
                      <a:pPr algn="ctr"/>
                      <a:r>
                        <a:rPr lang="it-IT" sz="900" dirty="0" err="1"/>
                        <a:t>div</a:t>
                      </a:r>
                      <a:r>
                        <a:rPr lang="it-IT" sz="900" baseline="-25000" dirty="0" err="1"/>
                        <a:t>x</a:t>
                      </a:r>
                      <a:endParaRPr lang="it-IT" sz="900" baseline="-25000" dirty="0"/>
                    </a:p>
                  </a:txBody>
                  <a:tcPr marL="68580" marR="68580" marT="34290" marB="34290" anchor="ctr"/>
                </a:tc>
                <a:tc>
                  <a:txBody>
                    <a:bodyPr/>
                    <a:lstStyle/>
                    <a:p>
                      <a:pPr algn="ctr"/>
                      <a:r>
                        <a:rPr lang="it-IT" sz="900" dirty="0" err="1"/>
                        <a:t>div</a:t>
                      </a:r>
                      <a:r>
                        <a:rPr lang="it-IT" sz="900" baseline="-25000" dirty="0" err="1"/>
                        <a:t>x</a:t>
                      </a:r>
                      <a:endParaRPr lang="it-IT" sz="900" baseline="-25000" dirty="0"/>
                    </a:p>
                  </a:txBody>
                  <a:tcPr marL="68580" marR="68580" marT="34290" marB="34290" anchor="ctr"/>
                </a:tc>
                <a:tc>
                  <a:txBody>
                    <a:bodyPr/>
                    <a:lstStyle/>
                    <a:p>
                      <a:pPr algn="ctr"/>
                      <a:r>
                        <a:rPr lang="it-IT" sz="900" dirty="0"/>
                        <a:t>x</a:t>
                      </a:r>
                      <a:r>
                        <a:rPr lang="it-IT" sz="900" baseline="-25000" dirty="0"/>
                        <a:t>4</a:t>
                      </a:r>
                    </a:p>
                  </a:txBody>
                  <a:tcPr marL="68580" marR="68580" marT="34290" marB="34290" anchor="ctr"/>
                </a:tc>
                <a:tc>
                  <a:txBody>
                    <a:bodyPr/>
                    <a:lstStyle/>
                    <a:p>
                      <a:pPr algn="ctr"/>
                      <a:r>
                        <a:rPr lang="it-IT" sz="900" dirty="0"/>
                        <a:t>x</a:t>
                      </a:r>
                      <a:r>
                        <a:rPr lang="it-IT" sz="900" baseline="-25000" dirty="0"/>
                        <a:t>5</a:t>
                      </a:r>
                    </a:p>
                  </a:txBody>
                  <a:tcPr marL="68580" marR="68580" marT="34290" marB="34290" anchor="ctr"/>
                </a:tc>
                <a:tc>
                  <a:txBody>
                    <a:bodyPr/>
                    <a:lstStyle/>
                    <a:p>
                      <a:pPr algn="ctr"/>
                      <a:r>
                        <a:rPr lang="it-IT" sz="900" dirty="0"/>
                        <a:t>x</a:t>
                      </a:r>
                      <a:r>
                        <a:rPr lang="it-IT" sz="900" baseline="-25000" dirty="0"/>
                        <a:t>6</a:t>
                      </a:r>
                    </a:p>
                  </a:txBody>
                  <a:tcPr marL="68580" marR="68580" marT="34290" marB="34290" anchor="ctr"/>
                </a:tc>
                <a:tc>
                  <a:txBody>
                    <a:bodyPr/>
                    <a:lstStyle/>
                    <a:p>
                      <a:pPr algn="ctr"/>
                      <a:r>
                        <a:rPr lang="it-IT" sz="900" dirty="0"/>
                        <a:t>x</a:t>
                      </a:r>
                      <a:r>
                        <a:rPr lang="it-IT" sz="900" baseline="-25000" dirty="0"/>
                        <a:t>7</a:t>
                      </a:r>
                    </a:p>
                  </a:txBody>
                  <a:tcPr marL="68580" marR="68580" marT="34290" marB="3429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t-IT" sz="900" dirty="0"/>
                        <a:t>x</a:t>
                      </a:r>
                      <a:r>
                        <a:rPr lang="it-IT" sz="900" baseline="-25000" dirty="0"/>
                        <a:t>8</a:t>
                      </a:r>
                    </a:p>
                  </a:txBody>
                  <a:tcPr marL="68580" marR="68580" marT="34290" marB="34290" anchor="ctr"/>
                </a:tc>
                <a:extLst>
                  <a:ext uri="{0D108BD9-81ED-4DB2-BD59-A6C34878D82A}">
                    <a16:rowId xmlns:a16="http://schemas.microsoft.com/office/drawing/2014/main" val="3942197953"/>
                  </a:ext>
                </a:extLst>
              </a:tr>
              <a:tr h="262476">
                <a:tc>
                  <a:txBody>
                    <a:bodyPr/>
                    <a:lstStyle/>
                    <a:p>
                      <a:pPr algn="ctr"/>
                      <a:r>
                        <a:rPr lang="it-IT" sz="900" dirty="0"/>
                        <a:t>163.05</a:t>
                      </a:r>
                    </a:p>
                  </a:txBody>
                  <a:tcPr marL="68580" marR="68580" marT="34290" marB="34290" anchor="ctr"/>
                </a:tc>
                <a:tc>
                  <a:txBody>
                    <a:bodyPr/>
                    <a:lstStyle/>
                    <a:p>
                      <a:pPr algn="ctr"/>
                      <a:r>
                        <a:rPr lang="it-IT" sz="900" dirty="0"/>
                        <a:t>158.96 </a:t>
                      </a:r>
                    </a:p>
                  </a:txBody>
                  <a:tcPr marL="68580" marR="68580" marT="34290" marB="34290" anchor="ctr"/>
                </a:tc>
                <a:tc>
                  <a:txBody>
                    <a:bodyPr/>
                    <a:lstStyle/>
                    <a:p>
                      <a:pPr algn="ctr"/>
                      <a:r>
                        <a:rPr lang="it-IT" sz="900" dirty="0"/>
                        <a:t>4</a:t>
                      </a:r>
                    </a:p>
                  </a:txBody>
                  <a:tcPr marL="68580" marR="68580" marT="34290" marB="34290" anchor="ctr"/>
                </a:tc>
                <a:tc>
                  <a:txBody>
                    <a:bodyPr/>
                    <a:lstStyle/>
                    <a:p>
                      <a:pPr algn="ctr"/>
                      <a:r>
                        <a:rPr lang="it-IT" sz="900" dirty="0"/>
                        <a:t>6</a:t>
                      </a:r>
                    </a:p>
                  </a:txBody>
                  <a:tcPr marL="68580" marR="68580" marT="34290" marB="34290" anchor="ctr"/>
                </a:tc>
                <a:tc>
                  <a:txBody>
                    <a:bodyPr/>
                    <a:lstStyle/>
                    <a:p>
                      <a:pPr algn="ctr"/>
                      <a:r>
                        <a:rPr lang="it-IT" sz="900" dirty="0"/>
                        <a:t>3  </a:t>
                      </a:r>
                    </a:p>
                  </a:txBody>
                  <a:tcPr marL="68580" marR="68580" marT="34290" marB="34290" anchor="ctr"/>
                </a:tc>
                <a:tc>
                  <a:txBody>
                    <a:bodyPr/>
                    <a:lstStyle/>
                    <a:p>
                      <a:pPr algn="ctr"/>
                      <a:r>
                        <a:rPr lang="it-IT" sz="900" dirty="0"/>
                        <a:t>508x12 </a:t>
                      </a:r>
                    </a:p>
                  </a:txBody>
                  <a:tcPr marL="68580" marR="68580" marT="34290" marB="34290" anchor="ctr"/>
                </a:tc>
                <a:tc>
                  <a:txBody>
                    <a:bodyPr/>
                    <a:lstStyle/>
                    <a:p>
                      <a:pPr algn="ctr"/>
                      <a:r>
                        <a:rPr lang="it-IT" sz="900" dirty="0"/>
                        <a:t>355.6x10</a:t>
                      </a:r>
                    </a:p>
                  </a:txBody>
                  <a:tcPr marL="68580" marR="68580" marT="34290" marB="34290" anchor="ctr"/>
                </a:tc>
                <a:tc>
                  <a:txBody>
                    <a:bodyPr/>
                    <a:lstStyle/>
                    <a:p>
                      <a:pPr algn="ctr"/>
                      <a:r>
                        <a:rPr lang="it-IT" sz="900" dirty="0"/>
                        <a:t>323.9x12</a:t>
                      </a:r>
                    </a:p>
                  </a:txBody>
                  <a:tcPr marL="68580" marR="68580" marT="34290" marB="34290" anchor="ctr"/>
                </a:tc>
                <a:tc>
                  <a:txBody>
                    <a:bodyPr/>
                    <a:lstStyle/>
                    <a:p>
                      <a:pPr algn="ctr"/>
                      <a:r>
                        <a:rPr lang="it-IT" sz="900" dirty="0"/>
                        <a:t>168.3x5</a:t>
                      </a:r>
                    </a:p>
                  </a:txBody>
                  <a:tcPr marL="68580" marR="68580" marT="34290" marB="34290" anchor="ctr"/>
                </a:tc>
                <a:tc>
                  <a:txBody>
                    <a:bodyPr/>
                    <a:lstStyle/>
                    <a:p>
                      <a:pPr algn="ctr"/>
                      <a:r>
                        <a:rPr lang="it-IT" sz="900" dirty="0"/>
                        <a:t>323.9x10</a:t>
                      </a:r>
                    </a:p>
                  </a:txBody>
                  <a:tcPr marL="68580" marR="68580" marT="34290" marB="34290" anchor="ctr"/>
                </a:tc>
                <a:extLst>
                  <a:ext uri="{0D108BD9-81ED-4DB2-BD59-A6C34878D82A}">
                    <a16:rowId xmlns:a16="http://schemas.microsoft.com/office/drawing/2014/main" val="1980186055"/>
                  </a:ext>
                </a:extLst>
              </a:tr>
            </a:tbl>
          </a:graphicData>
        </a:graphic>
      </p:graphicFrame>
      <p:pic>
        <p:nvPicPr>
          <p:cNvPr id="133" name="Immagine 132" descr="Immagine che contiene linea, diagramma, schermata, Diagramma">
            <a:extLst>
              <a:ext uri="{FF2B5EF4-FFF2-40B4-BE49-F238E27FC236}">
                <a16:creationId xmlns:a16="http://schemas.microsoft.com/office/drawing/2014/main" id="{BBA95FC8-CC57-AF43-FDCF-052D38E8B9A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4795" y="3355972"/>
            <a:ext cx="3080078" cy="938462"/>
          </a:xfrm>
          <a:prstGeom prst="rect">
            <a:avLst/>
          </a:prstGeom>
        </p:spPr>
      </p:pic>
      <p:pic>
        <p:nvPicPr>
          <p:cNvPr id="135" name="Immagine 134" descr="Immagine che contiene linea, diagramma, Diagramma, schermata">
            <a:extLst>
              <a:ext uri="{FF2B5EF4-FFF2-40B4-BE49-F238E27FC236}">
                <a16:creationId xmlns:a16="http://schemas.microsoft.com/office/drawing/2014/main" id="{4696A915-29E2-4C9A-C85A-30212423482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4795" y="4551162"/>
            <a:ext cx="3033354" cy="942286"/>
          </a:xfrm>
          <a:prstGeom prst="rect">
            <a:avLst/>
          </a:prstGeom>
        </p:spPr>
      </p:pic>
      <p:sp>
        <p:nvSpPr>
          <p:cNvPr id="145" name="Freccia in giù 144">
            <a:extLst>
              <a:ext uri="{FF2B5EF4-FFF2-40B4-BE49-F238E27FC236}">
                <a16:creationId xmlns:a16="http://schemas.microsoft.com/office/drawing/2014/main" id="{0E016B44-1076-5BCD-4378-C46501FFB6C9}"/>
              </a:ext>
            </a:extLst>
          </p:cNvPr>
          <p:cNvSpPr/>
          <p:nvPr/>
        </p:nvSpPr>
        <p:spPr>
          <a:xfrm>
            <a:off x="4343400" y="2922024"/>
            <a:ext cx="119122" cy="440475"/>
          </a:xfrm>
          <a:prstGeom prst="downArrow">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146" name="Freccia in giù 145">
            <a:extLst>
              <a:ext uri="{FF2B5EF4-FFF2-40B4-BE49-F238E27FC236}">
                <a16:creationId xmlns:a16="http://schemas.microsoft.com/office/drawing/2014/main" id="{689D61E2-7455-A963-A1AB-D5178682D720}"/>
              </a:ext>
            </a:extLst>
          </p:cNvPr>
          <p:cNvSpPr/>
          <p:nvPr/>
        </p:nvSpPr>
        <p:spPr>
          <a:xfrm>
            <a:off x="4345953" y="4157127"/>
            <a:ext cx="119122" cy="440475"/>
          </a:xfrm>
          <a:prstGeom prst="downArrow">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sz="1350"/>
          </a:p>
        </p:txBody>
      </p:sp>
    </p:spTree>
    <p:extLst>
      <p:ext uri="{BB962C8B-B14F-4D97-AF65-F5344CB8AC3E}">
        <p14:creationId xmlns:p14="http://schemas.microsoft.com/office/powerpoint/2010/main" val="357715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 grpId="0" animBg="1"/>
      <p:bldP spid="146" grpId="0" animBg="1"/>
    </p:bld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egnaposto testo 2">
            <a:extLst>
              <a:ext uri="{FF2B5EF4-FFF2-40B4-BE49-F238E27FC236}">
                <a16:creationId xmlns:a16="http://schemas.microsoft.com/office/drawing/2014/main" id="{4E05F204-80B6-2D0B-F501-BD08A8EC2510}"/>
              </a:ext>
            </a:extLst>
          </p:cNvPr>
          <p:cNvSpPr>
            <a:spLocks noGrp="1"/>
          </p:cNvSpPr>
          <p:nvPr>
            <p:ph type="body" sz="quarter" idx="4294967295"/>
          </p:nvPr>
        </p:nvSpPr>
        <p:spPr>
          <a:xfrm>
            <a:off x="2710957" y="5628934"/>
            <a:ext cx="6316400" cy="177407"/>
          </a:xfrm>
          <a:prstGeom prst="rect">
            <a:avLst/>
          </a:prstGeom>
        </p:spPr>
        <p:txBody>
          <a:bodyPr>
            <a:normAutofit fontScale="25000" lnSpcReduction="20000"/>
          </a:bodyPr>
          <a:lstStyle/>
          <a:p>
            <a:endParaRPr lang="it-IT"/>
          </a:p>
        </p:txBody>
      </p:sp>
      <p:sp>
        <p:nvSpPr>
          <p:cNvPr id="6" name="Segnaposto testo 5">
            <a:extLst>
              <a:ext uri="{FF2B5EF4-FFF2-40B4-BE49-F238E27FC236}">
                <a16:creationId xmlns:a16="http://schemas.microsoft.com/office/drawing/2014/main" id="{E41F51C1-F353-8774-6C8F-B55EC922335A}"/>
              </a:ext>
            </a:extLst>
          </p:cNvPr>
          <p:cNvSpPr>
            <a:spLocks noGrp="1"/>
          </p:cNvSpPr>
          <p:nvPr>
            <p:ph type="body" sz="quarter" idx="12"/>
          </p:nvPr>
        </p:nvSpPr>
        <p:spPr/>
        <p:txBody>
          <a:bodyPr/>
          <a:lstStyle/>
          <a:p>
            <a:endParaRPr lang="it-IT"/>
          </a:p>
        </p:txBody>
      </p:sp>
      <p:sp>
        <p:nvSpPr>
          <p:cNvPr id="2" name="Titolo 1">
            <a:extLst>
              <a:ext uri="{FF2B5EF4-FFF2-40B4-BE49-F238E27FC236}">
                <a16:creationId xmlns:a16="http://schemas.microsoft.com/office/drawing/2014/main" id="{DD997BB9-6993-C168-DED3-3FF61E575604}"/>
              </a:ext>
            </a:extLst>
          </p:cNvPr>
          <p:cNvSpPr>
            <a:spLocks noGrp="1"/>
          </p:cNvSpPr>
          <p:nvPr>
            <p:ph type="title" idx="4294967295"/>
          </p:nvPr>
        </p:nvSpPr>
        <p:spPr>
          <a:xfrm>
            <a:off x="0" y="966788"/>
            <a:ext cx="5276850" cy="991791"/>
          </a:xfrm>
        </p:spPr>
        <p:txBody>
          <a:bodyPr vert="horz" lIns="68580" tIns="34290" rIns="68580" bIns="34290" rtlCol="0" anchor="b">
            <a:normAutofit/>
          </a:bodyPr>
          <a:lstStyle/>
          <a:p>
            <a:r>
              <a:rPr lang="en-US" dirty="0"/>
              <a:t>Case study 1: Results</a:t>
            </a:r>
          </a:p>
        </p:txBody>
      </p:sp>
      <p:sp>
        <p:nvSpPr>
          <p:cNvPr id="5" name="Segnaposto numero diapositiva 4">
            <a:extLst>
              <a:ext uri="{FF2B5EF4-FFF2-40B4-BE49-F238E27FC236}">
                <a16:creationId xmlns:a16="http://schemas.microsoft.com/office/drawing/2014/main" id="{9DC6A7FD-6462-9D26-ADE9-E5DD380AFD07}"/>
              </a:ext>
            </a:extLst>
          </p:cNvPr>
          <p:cNvSpPr>
            <a:spLocks noGrp="1"/>
          </p:cNvSpPr>
          <p:nvPr>
            <p:ph type="sldNum" sz="quarter" idx="4294967295"/>
          </p:nvPr>
        </p:nvSpPr>
        <p:spPr>
          <a:xfrm>
            <a:off x="7086600" y="5736432"/>
            <a:ext cx="2057400" cy="273844"/>
          </a:xfrm>
          <a:prstGeom prst="rect">
            <a:avLst/>
          </a:prstGeom>
        </p:spPr>
        <p:txBody>
          <a:bodyPr vert="horz" lIns="68580" tIns="34290" rIns="68580" bIns="34290" rtlCol="0" anchor="ctr">
            <a:normAutofit/>
          </a:bodyPr>
          <a:lstStyle/>
          <a:p>
            <a:pPr>
              <a:spcAft>
                <a:spcPts val="450"/>
              </a:spcAft>
            </a:pPr>
            <a:fld id="{82CD6BE5-1893-406E-B057-F3B722E53217}" type="slidenum">
              <a:rPr lang="en-US" b="1">
                <a:solidFill>
                  <a:schemeClr val="tx1"/>
                </a:solidFill>
              </a:rPr>
              <a:pPr>
                <a:spcAft>
                  <a:spcPts val="450"/>
                </a:spcAft>
              </a:pPr>
              <a:t>75</a:t>
            </a:fld>
            <a:endParaRPr lang="en-US" b="1" dirty="0">
              <a:solidFill>
                <a:schemeClr val="tx1"/>
              </a:solidFill>
            </a:endParaRPr>
          </a:p>
        </p:txBody>
      </p:sp>
      <p:pic>
        <p:nvPicPr>
          <p:cNvPr id="11" name="Immagine 10" descr="Immagine che contiene testo, schermata, linea, Diagramma">
            <a:extLst>
              <a:ext uri="{FF2B5EF4-FFF2-40B4-BE49-F238E27FC236}">
                <a16:creationId xmlns:a16="http://schemas.microsoft.com/office/drawing/2014/main" id="{9425A273-DE8B-AD85-8CC3-213F9D7B008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2304" y="2158430"/>
            <a:ext cx="2119122" cy="1589342"/>
          </a:xfrm>
          <a:prstGeom prst="rect">
            <a:avLst/>
          </a:prstGeom>
        </p:spPr>
      </p:pic>
      <p:pic>
        <p:nvPicPr>
          <p:cNvPr id="9" name="Immagine 8" descr="Immagine che contiene testo, schermata, linea, Diagramma&#10;&#10;Descrizione generata automaticamente">
            <a:extLst>
              <a:ext uri="{FF2B5EF4-FFF2-40B4-BE49-F238E27FC236}">
                <a16:creationId xmlns:a16="http://schemas.microsoft.com/office/drawing/2014/main" id="{3BAD6A20-42E1-C233-4CC6-36B43E8DDA2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48988" y="2158430"/>
            <a:ext cx="2119122" cy="1589342"/>
          </a:xfrm>
          <a:prstGeom prst="rect">
            <a:avLst/>
          </a:prstGeom>
        </p:spPr>
      </p:pic>
      <p:pic>
        <p:nvPicPr>
          <p:cNvPr id="7" name="Segnaposto contenuto 6" descr="Immagine che contiene testo, linea, Diagramma, Carattere&#10;&#10;Descrizione generata automaticamente">
            <a:extLst>
              <a:ext uri="{FF2B5EF4-FFF2-40B4-BE49-F238E27FC236}">
                <a16:creationId xmlns:a16="http://schemas.microsoft.com/office/drawing/2014/main" id="{5716839F-4CEC-DD60-56A4-96041CB61E8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42011" y="3747772"/>
            <a:ext cx="2119122" cy="1589342"/>
          </a:xfrm>
          <a:prstGeom prst="rect">
            <a:avLst/>
          </a:prstGeom>
        </p:spPr>
      </p:pic>
      <p:sp>
        <p:nvSpPr>
          <p:cNvPr id="26" name="CasellaDiTesto 25">
            <a:extLst>
              <a:ext uri="{FF2B5EF4-FFF2-40B4-BE49-F238E27FC236}">
                <a16:creationId xmlns:a16="http://schemas.microsoft.com/office/drawing/2014/main" id="{FE874C7D-6F89-90FA-467E-450F0807A262}"/>
              </a:ext>
            </a:extLst>
          </p:cNvPr>
          <p:cNvSpPr txBox="1"/>
          <p:nvPr/>
        </p:nvSpPr>
        <p:spPr>
          <a:xfrm>
            <a:off x="5817475" y="4878781"/>
            <a:ext cx="2623375" cy="646331"/>
          </a:xfrm>
          <a:prstGeom prst="rect">
            <a:avLst/>
          </a:prstGeom>
          <a:noFill/>
        </p:spPr>
        <p:txBody>
          <a:bodyPr wrap="square" rtlCol="0">
            <a:spAutoFit/>
          </a:bodyPr>
          <a:lstStyle/>
          <a:p>
            <a:r>
              <a:rPr lang="en-US" dirty="0"/>
              <a:t>Configuration C is the best clustering strategy</a:t>
            </a:r>
            <a:endParaRPr lang="it-IT" dirty="0"/>
          </a:p>
        </p:txBody>
      </p:sp>
      <p:sp>
        <p:nvSpPr>
          <p:cNvPr id="28" name="Rettangolo 27">
            <a:extLst>
              <a:ext uri="{FF2B5EF4-FFF2-40B4-BE49-F238E27FC236}">
                <a16:creationId xmlns:a16="http://schemas.microsoft.com/office/drawing/2014/main" id="{A6C2F85B-2DE0-1A6E-CB50-F2E48BE11DBD}"/>
              </a:ext>
            </a:extLst>
          </p:cNvPr>
          <p:cNvSpPr/>
          <p:nvPr/>
        </p:nvSpPr>
        <p:spPr>
          <a:xfrm>
            <a:off x="392647" y="2158430"/>
            <a:ext cx="4275464" cy="3283010"/>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sz="1350"/>
          </a:p>
        </p:txBody>
      </p:sp>
      <p:cxnSp>
        <p:nvCxnSpPr>
          <p:cNvPr id="34" name="Connettore diritto 33">
            <a:extLst>
              <a:ext uri="{FF2B5EF4-FFF2-40B4-BE49-F238E27FC236}">
                <a16:creationId xmlns:a16="http://schemas.microsoft.com/office/drawing/2014/main" id="{AEA616A1-4392-EA13-398E-A0B2C6C7715B}"/>
              </a:ext>
            </a:extLst>
          </p:cNvPr>
          <p:cNvCxnSpPr/>
          <p:nvPr/>
        </p:nvCxnSpPr>
        <p:spPr>
          <a:xfrm>
            <a:off x="-2286" y="5673939"/>
            <a:ext cx="91440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pic>
        <p:nvPicPr>
          <p:cNvPr id="58" name="Immagine 57" descr="Immagine che contiene testo, diagramma, schermata, linea">
            <a:extLst>
              <a:ext uri="{FF2B5EF4-FFF2-40B4-BE49-F238E27FC236}">
                <a16:creationId xmlns:a16="http://schemas.microsoft.com/office/drawing/2014/main" id="{28B6A1A0-DD04-C4C2-AC11-818FA8D96CC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14386" y="1073372"/>
            <a:ext cx="4527328" cy="3641056"/>
          </a:xfrm>
          <a:prstGeom prst="rect">
            <a:avLst/>
          </a:prstGeom>
        </p:spPr>
      </p:pic>
      <p:sp>
        <p:nvSpPr>
          <p:cNvPr id="59" name="Freccia in giù 58">
            <a:extLst>
              <a:ext uri="{FF2B5EF4-FFF2-40B4-BE49-F238E27FC236}">
                <a16:creationId xmlns:a16="http://schemas.microsoft.com/office/drawing/2014/main" id="{9438FC1C-A9C9-0871-3D14-FA84E90E1A58}"/>
              </a:ext>
            </a:extLst>
          </p:cNvPr>
          <p:cNvSpPr/>
          <p:nvPr/>
        </p:nvSpPr>
        <p:spPr>
          <a:xfrm>
            <a:off x="6843170" y="4475182"/>
            <a:ext cx="383458" cy="340619"/>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sz="1350"/>
          </a:p>
        </p:txBody>
      </p:sp>
    </p:spTree>
    <p:extLst>
      <p:ext uri="{BB962C8B-B14F-4D97-AF65-F5344CB8AC3E}">
        <p14:creationId xmlns:p14="http://schemas.microsoft.com/office/powerpoint/2010/main" val="18776323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2150D62-1B88-858E-7731-8EAF5CF88975}"/>
              </a:ext>
            </a:extLst>
          </p:cNvPr>
          <p:cNvSpPr>
            <a:spLocks noGrp="1"/>
          </p:cNvSpPr>
          <p:nvPr>
            <p:ph type="title" idx="4294967295"/>
          </p:nvPr>
        </p:nvSpPr>
        <p:spPr>
          <a:xfrm>
            <a:off x="0" y="1060847"/>
            <a:ext cx="7886700" cy="994172"/>
          </a:xfrm>
        </p:spPr>
        <p:txBody>
          <a:bodyPr>
            <a:normAutofit/>
          </a:bodyPr>
          <a:lstStyle/>
          <a:p>
            <a:r>
              <a:rPr lang="it-IT" sz="2700" dirty="0"/>
              <a:t>Case study: </a:t>
            </a:r>
            <a:r>
              <a:rPr lang="it-IT" sz="2700" dirty="0" err="1"/>
              <a:t>Results</a:t>
            </a:r>
            <a:endParaRPr lang="it-IT" sz="2700" dirty="0"/>
          </a:p>
        </p:txBody>
      </p:sp>
      <p:pic>
        <p:nvPicPr>
          <p:cNvPr id="10" name="Immagine 9" descr="Immagine che contiene testo, linea, diagramma, Diagramma">
            <a:extLst>
              <a:ext uri="{FF2B5EF4-FFF2-40B4-BE49-F238E27FC236}">
                <a16:creationId xmlns:a16="http://schemas.microsoft.com/office/drawing/2014/main" id="{31AD3130-627D-9B18-65AC-0E5DDEF7BE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876" y="1868884"/>
            <a:ext cx="3013505" cy="2323103"/>
          </a:xfrm>
          <a:prstGeom prst="rect">
            <a:avLst/>
          </a:prstGeom>
          <a:ln w="6350">
            <a:solidFill>
              <a:schemeClr val="tx1"/>
            </a:solidFill>
          </a:ln>
        </p:spPr>
      </p:pic>
      <p:pic>
        <p:nvPicPr>
          <p:cNvPr id="16" name="Immagine 15">
            <a:extLst>
              <a:ext uri="{FF2B5EF4-FFF2-40B4-BE49-F238E27FC236}">
                <a16:creationId xmlns:a16="http://schemas.microsoft.com/office/drawing/2014/main" id="{AE45BE31-4AEE-E185-600E-EFB34339B2CA}"/>
              </a:ext>
            </a:extLst>
          </p:cNvPr>
          <p:cNvPicPr>
            <a:picLocks noChangeAspect="1"/>
          </p:cNvPicPr>
          <p:nvPr/>
        </p:nvPicPr>
        <p:blipFill>
          <a:blip r:embed="rId4"/>
          <a:stretch>
            <a:fillRect/>
          </a:stretch>
        </p:blipFill>
        <p:spPr>
          <a:xfrm>
            <a:off x="4255565" y="3720560"/>
            <a:ext cx="4017071" cy="1839318"/>
          </a:xfrm>
          <a:prstGeom prst="rect">
            <a:avLst/>
          </a:prstGeom>
        </p:spPr>
      </p:pic>
      <p:pic>
        <p:nvPicPr>
          <p:cNvPr id="45" name="Immagine 44" descr="Immagine che contiene testo, diagramma, linea, Carattere">
            <a:extLst>
              <a:ext uri="{FF2B5EF4-FFF2-40B4-BE49-F238E27FC236}">
                <a16:creationId xmlns:a16="http://schemas.microsoft.com/office/drawing/2014/main" id="{1EB5631E-862C-4E37-9061-53FA0DB07C3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03686" y="4393413"/>
            <a:ext cx="1851927" cy="1191407"/>
          </a:xfrm>
          <a:prstGeom prst="rect">
            <a:avLst/>
          </a:prstGeom>
          <a:ln w="6350">
            <a:solidFill>
              <a:srgbClr val="424010"/>
            </a:solidFill>
          </a:ln>
        </p:spPr>
      </p:pic>
      <p:pic>
        <p:nvPicPr>
          <p:cNvPr id="32" name="Immagine 31" descr="Immagine che contiene parco giochi, arte, design&#10;&#10;Descrizione generata automaticamente con attendibilità media">
            <a:extLst>
              <a:ext uri="{FF2B5EF4-FFF2-40B4-BE49-F238E27FC236}">
                <a16:creationId xmlns:a16="http://schemas.microsoft.com/office/drawing/2014/main" id="{0362974B-A37A-46A1-4FBC-037EA99BB5F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05109" y="1982945"/>
            <a:ext cx="4180220" cy="1657560"/>
          </a:xfrm>
          <a:prstGeom prst="rect">
            <a:avLst/>
          </a:prstGeom>
        </p:spPr>
      </p:pic>
      <p:cxnSp>
        <p:nvCxnSpPr>
          <p:cNvPr id="34" name="Connettore 2 33">
            <a:extLst>
              <a:ext uri="{FF2B5EF4-FFF2-40B4-BE49-F238E27FC236}">
                <a16:creationId xmlns:a16="http://schemas.microsoft.com/office/drawing/2014/main" id="{3BF62EE2-A636-7246-7ACB-A56D3F1FF68C}"/>
              </a:ext>
            </a:extLst>
          </p:cNvPr>
          <p:cNvCxnSpPr>
            <a:cxnSpLocks/>
          </p:cNvCxnSpPr>
          <p:nvPr/>
        </p:nvCxnSpPr>
        <p:spPr>
          <a:xfrm>
            <a:off x="1242060" y="3406636"/>
            <a:ext cx="638360" cy="1582481"/>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079705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magine 11" descr="Immagine che contiene testo, schermata, diagramma, Parallelo">
            <a:extLst>
              <a:ext uri="{FF2B5EF4-FFF2-40B4-BE49-F238E27FC236}">
                <a16:creationId xmlns:a16="http://schemas.microsoft.com/office/drawing/2014/main" id="{53D4B233-0739-3A47-6484-7BB1A777DB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8151" y="3467213"/>
            <a:ext cx="3000635" cy="2250476"/>
          </a:xfrm>
          <a:prstGeom prst="rect">
            <a:avLst/>
          </a:prstGeom>
        </p:spPr>
      </p:pic>
      <p:pic>
        <p:nvPicPr>
          <p:cNvPr id="14" name="Immagine 13" descr="Immagine che contiene testo, schermata, diagramma, Parallelo&#10;&#10;Descrizione generata automaticamente">
            <a:extLst>
              <a:ext uri="{FF2B5EF4-FFF2-40B4-BE49-F238E27FC236}">
                <a16:creationId xmlns:a16="http://schemas.microsoft.com/office/drawing/2014/main" id="{C8E1BC81-F83C-2019-232D-F8A5CA734F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47110" y="3467213"/>
            <a:ext cx="3000635" cy="2250476"/>
          </a:xfrm>
          <a:prstGeom prst="rect">
            <a:avLst/>
          </a:prstGeom>
        </p:spPr>
      </p:pic>
      <p:sp>
        <p:nvSpPr>
          <p:cNvPr id="16" name="Titolo 15">
            <a:extLst>
              <a:ext uri="{FF2B5EF4-FFF2-40B4-BE49-F238E27FC236}">
                <a16:creationId xmlns:a16="http://schemas.microsoft.com/office/drawing/2014/main" id="{7A223846-7DAA-7952-7C93-82971AFE1251}"/>
              </a:ext>
            </a:extLst>
          </p:cNvPr>
          <p:cNvSpPr>
            <a:spLocks noGrp="1"/>
          </p:cNvSpPr>
          <p:nvPr>
            <p:ph type="title" idx="4294967295"/>
          </p:nvPr>
        </p:nvSpPr>
        <p:spPr>
          <a:xfrm>
            <a:off x="0" y="1150144"/>
            <a:ext cx="3530204" cy="994172"/>
          </a:xfrm>
        </p:spPr>
        <p:txBody>
          <a:bodyPr>
            <a:normAutofit/>
          </a:bodyPr>
          <a:lstStyle/>
          <a:p>
            <a:r>
              <a:rPr lang="it-IT" sz="2700" dirty="0"/>
              <a:t>Case study : </a:t>
            </a:r>
            <a:r>
              <a:rPr lang="it-IT" sz="2700" dirty="0" err="1"/>
              <a:t>Results</a:t>
            </a:r>
            <a:endParaRPr lang="it-IT" sz="2700" dirty="0"/>
          </a:p>
        </p:txBody>
      </p:sp>
      <p:pic>
        <p:nvPicPr>
          <p:cNvPr id="20" name="Immagine 19" descr="Immagine che contiene parco giochi, arte, design&#10;&#10;Descrizione generata automaticamente con attendibilità media">
            <a:extLst>
              <a:ext uri="{FF2B5EF4-FFF2-40B4-BE49-F238E27FC236}">
                <a16:creationId xmlns:a16="http://schemas.microsoft.com/office/drawing/2014/main" id="{5E8B0772-7487-5A55-8C72-AE613F6B019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18902" y="1925915"/>
            <a:ext cx="3934475" cy="1560116"/>
          </a:xfrm>
          <a:prstGeom prst="rect">
            <a:avLst/>
          </a:prstGeom>
        </p:spPr>
      </p:pic>
      <p:sp>
        <p:nvSpPr>
          <p:cNvPr id="17" name="CasellaDiTesto 16">
            <a:extLst>
              <a:ext uri="{FF2B5EF4-FFF2-40B4-BE49-F238E27FC236}">
                <a16:creationId xmlns:a16="http://schemas.microsoft.com/office/drawing/2014/main" id="{0EFD1271-209C-B3DC-AAC5-3A7099083007}"/>
              </a:ext>
            </a:extLst>
          </p:cNvPr>
          <p:cNvSpPr txBox="1"/>
          <p:nvPr/>
        </p:nvSpPr>
        <p:spPr>
          <a:xfrm>
            <a:off x="1538724" y="3302173"/>
            <a:ext cx="572016" cy="507831"/>
          </a:xfrm>
          <a:prstGeom prst="rect">
            <a:avLst/>
          </a:prstGeom>
          <a:noFill/>
        </p:spPr>
        <p:txBody>
          <a:bodyPr wrap="square" rtlCol="0">
            <a:spAutoFit/>
          </a:bodyPr>
          <a:lstStyle/>
          <a:p>
            <a:pPr algn="ctr"/>
            <a:r>
              <a:rPr lang="it-IT" sz="1350" b="1" dirty="0">
                <a:latin typeface="Avenir Next LT Pro" panose="020B0504020202020204" pitchFamily="34" charset="77"/>
              </a:rPr>
              <a:t>Mass</a:t>
            </a:r>
          </a:p>
        </p:txBody>
      </p:sp>
      <p:sp>
        <p:nvSpPr>
          <p:cNvPr id="19" name="CasellaDiTesto 18">
            <a:extLst>
              <a:ext uri="{FF2B5EF4-FFF2-40B4-BE49-F238E27FC236}">
                <a16:creationId xmlns:a16="http://schemas.microsoft.com/office/drawing/2014/main" id="{A252475E-0315-0F9B-056D-42527E21BCF6}"/>
              </a:ext>
            </a:extLst>
          </p:cNvPr>
          <p:cNvSpPr txBox="1"/>
          <p:nvPr/>
        </p:nvSpPr>
        <p:spPr>
          <a:xfrm>
            <a:off x="6886322" y="3094423"/>
            <a:ext cx="1191509" cy="507831"/>
          </a:xfrm>
          <a:prstGeom prst="rect">
            <a:avLst/>
          </a:prstGeom>
          <a:noFill/>
        </p:spPr>
        <p:txBody>
          <a:bodyPr wrap="square" rtlCol="0">
            <a:spAutoFit/>
          </a:bodyPr>
          <a:lstStyle/>
          <a:p>
            <a:pPr algn="ctr"/>
            <a:r>
              <a:rPr lang="it-IT" sz="1350" b="1" dirty="0">
                <a:latin typeface="Avenir Next LT Pro" panose="020B0504020202020204" pitchFamily="34" charset="77"/>
              </a:rPr>
              <a:t>CO2 </a:t>
            </a:r>
            <a:r>
              <a:rPr lang="it-IT" sz="1350" b="1" dirty="0" err="1">
                <a:latin typeface="Avenir Next LT Pro" panose="020B0504020202020204" pitchFamily="34" charset="77"/>
              </a:rPr>
              <a:t>Emission</a:t>
            </a:r>
            <a:endParaRPr lang="it-IT" sz="1350" b="1" dirty="0">
              <a:latin typeface="Avenir Next LT Pro" panose="020B0504020202020204" pitchFamily="34" charset="77"/>
            </a:endParaRPr>
          </a:p>
        </p:txBody>
      </p:sp>
      <p:sp>
        <p:nvSpPr>
          <p:cNvPr id="21" name="Freccia a destra 20">
            <a:extLst>
              <a:ext uri="{FF2B5EF4-FFF2-40B4-BE49-F238E27FC236}">
                <a16:creationId xmlns:a16="http://schemas.microsoft.com/office/drawing/2014/main" id="{F0F154BB-4770-A33C-B116-6903260B2A1C}"/>
              </a:ext>
            </a:extLst>
          </p:cNvPr>
          <p:cNvSpPr/>
          <p:nvPr/>
        </p:nvSpPr>
        <p:spPr>
          <a:xfrm>
            <a:off x="3724778" y="3732975"/>
            <a:ext cx="1931979" cy="39624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29" name="Freccia a destra 28">
            <a:extLst>
              <a:ext uri="{FF2B5EF4-FFF2-40B4-BE49-F238E27FC236}">
                <a16:creationId xmlns:a16="http://schemas.microsoft.com/office/drawing/2014/main" id="{0644D901-62B3-6D4A-916A-457550ABB6F4}"/>
              </a:ext>
            </a:extLst>
          </p:cNvPr>
          <p:cNvSpPr/>
          <p:nvPr/>
        </p:nvSpPr>
        <p:spPr>
          <a:xfrm rot="10800000">
            <a:off x="3703381" y="4592450"/>
            <a:ext cx="1931979" cy="39624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sz="1350"/>
          </a:p>
        </p:txBody>
      </p:sp>
    </p:spTree>
    <p:extLst>
      <p:ext uri="{BB962C8B-B14F-4D97-AF65-F5344CB8AC3E}">
        <p14:creationId xmlns:p14="http://schemas.microsoft.com/office/powerpoint/2010/main" val="351948940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145D8A6-37D8-0ED8-A6FC-1ADB2353840C}"/>
              </a:ext>
            </a:extLst>
          </p:cNvPr>
          <p:cNvSpPr txBox="1"/>
          <p:nvPr/>
        </p:nvSpPr>
        <p:spPr>
          <a:xfrm>
            <a:off x="3561348" y="5732846"/>
            <a:ext cx="4692316" cy="276999"/>
          </a:xfrm>
          <a:prstGeom prst="rect">
            <a:avLst/>
          </a:prstGeom>
          <a:noFill/>
        </p:spPr>
        <p:txBody>
          <a:bodyPr wrap="square" rtlCol="0">
            <a:spAutoFit/>
          </a:bodyPr>
          <a:lstStyle/>
          <a:p>
            <a:pPr algn="ctr"/>
            <a:r>
              <a:rPr lang="en-US" sz="1200" dirty="0">
                <a:solidFill>
                  <a:srgbClr val="030314"/>
                </a:solidFill>
                <a:latin typeface="Aptos" panose="020B0004020202020204" pitchFamily="34" charset="0"/>
                <a:ea typeface="ADLaM Display" panose="020F0502020204030204" pitchFamily="2" charset="0"/>
                <a:cs typeface="ADLaM Display" panose="020F0502020204030204" pitchFamily="2" charset="0"/>
              </a:rPr>
              <a:t>JANA C. OLIVO G.   |   Master’s Thesis  presentation |   26-10-2023</a:t>
            </a:r>
          </a:p>
        </p:txBody>
      </p:sp>
      <p:sp>
        <p:nvSpPr>
          <p:cNvPr id="7" name="Rectangle: Rounded Corners 6">
            <a:extLst>
              <a:ext uri="{FF2B5EF4-FFF2-40B4-BE49-F238E27FC236}">
                <a16:creationId xmlns:a16="http://schemas.microsoft.com/office/drawing/2014/main" id="{564B82D3-A56E-F135-11E6-E376DBADC36B}"/>
              </a:ext>
            </a:extLst>
          </p:cNvPr>
          <p:cNvSpPr/>
          <p:nvPr/>
        </p:nvSpPr>
        <p:spPr>
          <a:xfrm>
            <a:off x="324853" y="965535"/>
            <a:ext cx="8494295" cy="342900"/>
          </a:xfrm>
          <a:prstGeom prst="roundRect">
            <a:avLst>
              <a:gd name="adj" fmla="val 50000"/>
            </a:avLst>
          </a:prstGeom>
          <a:solidFill>
            <a:srgbClr val="03001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extBox 7">
            <a:extLst>
              <a:ext uri="{FF2B5EF4-FFF2-40B4-BE49-F238E27FC236}">
                <a16:creationId xmlns:a16="http://schemas.microsoft.com/office/drawing/2014/main" id="{EC7EB305-1533-293B-7087-1EDB68764BEF}"/>
              </a:ext>
            </a:extLst>
          </p:cNvPr>
          <p:cNvSpPr txBox="1"/>
          <p:nvPr/>
        </p:nvSpPr>
        <p:spPr>
          <a:xfrm>
            <a:off x="324852" y="919000"/>
            <a:ext cx="8494295" cy="415498"/>
          </a:xfrm>
          <a:prstGeom prst="rect">
            <a:avLst/>
          </a:prstGeom>
          <a:noFill/>
        </p:spPr>
        <p:txBody>
          <a:bodyPr wrap="square" rtlCol="0">
            <a:spAutoFit/>
          </a:bodyPr>
          <a:lstStyle/>
          <a:p>
            <a:pPr algn="ctr"/>
            <a:r>
              <a:rPr lang="en-US" sz="2100" dirty="0">
                <a:solidFill>
                  <a:schemeClr val="bg1"/>
                </a:solidFill>
                <a:latin typeface="Aptos" panose="020B0004020202020204" pitchFamily="34" charset="0"/>
                <a:ea typeface="ADLaM Display" panose="020F0502020204030204" pitchFamily="2" charset="0"/>
                <a:cs typeface="ADLaM Display" panose="020F0502020204030204" pitchFamily="2" charset="0"/>
              </a:rPr>
              <a:t>EXOSKELETONS</a:t>
            </a:r>
          </a:p>
        </p:txBody>
      </p:sp>
      <p:pic>
        <p:nvPicPr>
          <p:cNvPr id="3" name="Picture 2">
            <a:extLst>
              <a:ext uri="{FF2B5EF4-FFF2-40B4-BE49-F238E27FC236}">
                <a16:creationId xmlns:a16="http://schemas.microsoft.com/office/drawing/2014/main" id="{0E0761AC-C1EA-F4C8-C357-DCF893AB6F8A}"/>
              </a:ext>
            </a:extLst>
          </p:cNvPr>
          <p:cNvPicPr>
            <a:picLocks noChangeAspect="1"/>
          </p:cNvPicPr>
          <p:nvPr/>
        </p:nvPicPr>
        <p:blipFill>
          <a:blip r:embed="rId2"/>
          <a:stretch>
            <a:fillRect/>
          </a:stretch>
        </p:blipFill>
        <p:spPr>
          <a:xfrm>
            <a:off x="640650" y="3667130"/>
            <a:ext cx="3281645" cy="2012513"/>
          </a:xfrm>
          <a:prstGeom prst="rect">
            <a:avLst/>
          </a:prstGeom>
        </p:spPr>
      </p:pic>
      <p:sp>
        <p:nvSpPr>
          <p:cNvPr id="9" name="Rectangle: Rounded Corners 8">
            <a:extLst>
              <a:ext uri="{FF2B5EF4-FFF2-40B4-BE49-F238E27FC236}">
                <a16:creationId xmlns:a16="http://schemas.microsoft.com/office/drawing/2014/main" id="{64E896A4-252B-53FC-9BD9-C017D1007CC2}"/>
              </a:ext>
            </a:extLst>
          </p:cNvPr>
          <p:cNvSpPr/>
          <p:nvPr/>
        </p:nvSpPr>
        <p:spPr>
          <a:xfrm>
            <a:off x="324852" y="3318550"/>
            <a:ext cx="3928309" cy="267747"/>
          </a:xfrm>
          <a:prstGeom prst="roundRect">
            <a:avLst>
              <a:gd name="adj" fmla="val 50000"/>
            </a:avLst>
          </a:prstGeom>
          <a:solidFill>
            <a:srgbClr val="0090F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Rectangle: Rounded Corners 9">
            <a:extLst>
              <a:ext uri="{FF2B5EF4-FFF2-40B4-BE49-F238E27FC236}">
                <a16:creationId xmlns:a16="http://schemas.microsoft.com/office/drawing/2014/main" id="{F3F49C9F-B6F8-38FC-C278-6BBA18DE3264}"/>
              </a:ext>
            </a:extLst>
          </p:cNvPr>
          <p:cNvSpPr/>
          <p:nvPr/>
        </p:nvSpPr>
        <p:spPr>
          <a:xfrm>
            <a:off x="4890839" y="3318550"/>
            <a:ext cx="3928309" cy="267747"/>
          </a:xfrm>
          <a:prstGeom prst="roundRect">
            <a:avLst>
              <a:gd name="adj"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1" name="TextBox 10">
            <a:extLst>
              <a:ext uri="{FF2B5EF4-FFF2-40B4-BE49-F238E27FC236}">
                <a16:creationId xmlns:a16="http://schemas.microsoft.com/office/drawing/2014/main" id="{3A23AE8A-88F5-7791-2773-DDC9FAC7127C}"/>
              </a:ext>
            </a:extLst>
          </p:cNvPr>
          <p:cNvSpPr txBox="1"/>
          <p:nvPr/>
        </p:nvSpPr>
        <p:spPr>
          <a:xfrm>
            <a:off x="324851" y="3306600"/>
            <a:ext cx="3928310" cy="323165"/>
          </a:xfrm>
          <a:prstGeom prst="rect">
            <a:avLst/>
          </a:prstGeom>
          <a:noFill/>
        </p:spPr>
        <p:txBody>
          <a:bodyPr wrap="square" rtlCol="0">
            <a:spAutoFit/>
          </a:bodyPr>
          <a:lstStyle/>
          <a:p>
            <a:pPr algn="ctr"/>
            <a:r>
              <a:rPr lang="en-US" sz="1500" dirty="0">
                <a:solidFill>
                  <a:sysClr val="windowText" lastClr="000000"/>
                </a:solidFill>
                <a:latin typeface="Aptos" panose="020B0004020202020204" pitchFamily="34" charset="0"/>
                <a:ea typeface="ADLaM Display" panose="020F0502020204030204" pitchFamily="2" charset="0"/>
                <a:cs typeface="ADLaM Display" panose="020F0502020204030204" pitchFamily="2" charset="0"/>
              </a:rPr>
              <a:t>ORTHOGONAL</a:t>
            </a:r>
          </a:p>
        </p:txBody>
      </p:sp>
      <p:sp>
        <p:nvSpPr>
          <p:cNvPr id="12" name="TextBox 11">
            <a:extLst>
              <a:ext uri="{FF2B5EF4-FFF2-40B4-BE49-F238E27FC236}">
                <a16:creationId xmlns:a16="http://schemas.microsoft.com/office/drawing/2014/main" id="{398A1174-FA43-63AE-3D99-3C8E8861BEA7}"/>
              </a:ext>
            </a:extLst>
          </p:cNvPr>
          <p:cNvSpPr txBox="1"/>
          <p:nvPr/>
        </p:nvSpPr>
        <p:spPr>
          <a:xfrm>
            <a:off x="4890838" y="3306600"/>
            <a:ext cx="3928310" cy="323165"/>
          </a:xfrm>
          <a:prstGeom prst="rect">
            <a:avLst/>
          </a:prstGeom>
          <a:noFill/>
        </p:spPr>
        <p:txBody>
          <a:bodyPr wrap="square" rtlCol="0">
            <a:spAutoFit/>
          </a:bodyPr>
          <a:lstStyle/>
          <a:p>
            <a:pPr algn="ctr"/>
            <a:r>
              <a:rPr lang="en-US" sz="1500" dirty="0">
                <a:solidFill>
                  <a:sysClr val="windowText" lastClr="000000"/>
                </a:solidFill>
                <a:latin typeface="Aptos" panose="020B0004020202020204" pitchFamily="34" charset="0"/>
                <a:ea typeface="ADLaM Display" panose="020F0502020204030204" pitchFamily="2" charset="0"/>
                <a:cs typeface="ADLaM Display" panose="020F0502020204030204" pitchFamily="2" charset="0"/>
              </a:rPr>
              <a:t>PARALLEL</a:t>
            </a:r>
          </a:p>
        </p:txBody>
      </p:sp>
      <p:pic>
        <p:nvPicPr>
          <p:cNvPr id="14" name="Picture 13">
            <a:extLst>
              <a:ext uri="{FF2B5EF4-FFF2-40B4-BE49-F238E27FC236}">
                <a16:creationId xmlns:a16="http://schemas.microsoft.com/office/drawing/2014/main" id="{7BAB3495-CBA0-4458-BD4A-2D7A59AC8F5A}"/>
              </a:ext>
            </a:extLst>
          </p:cNvPr>
          <p:cNvPicPr>
            <a:picLocks noChangeAspect="1"/>
          </p:cNvPicPr>
          <p:nvPr/>
        </p:nvPicPr>
        <p:blipFill>
          <a:blip r:embed="rId3"/>
          <a:stretch>
            <a:fillRect/>
          </a:stretch>
        </p:blipFill>
        <p:spPr>
          <a:xfrm>
            <a:off x="4890838" y="3655204"/>
            <a:ext cx="3928309" cy="1958096"/>
          </a:xfrm>
          <a:prstGeom prst="rect">
            <a:avLst/>
          </a:prstGeom>
        </p:spPr>
      </p:pic>
      <p:pic>
        <p:nvPicPr>
          <p:cNvPr id="6" name="Picture 5" descr="A logo of a government building&#10;&#10;Description automatically generated">
            <a:extLst>
              <a:ext uri="{FF2B5EF4-FFF2-40B4-BE49-F238E27FC236}">
                <a16:creationId xmlns:a16="http://schemas.microsoft.com/office/drawing/2014/main" id="{3C7AAB1B-20C2-6175-DE1F-8EA0B6C940C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7081" t="23044" r="51369" b="20534"/>
          <a:stretch/>
        </p:blipFill>
        <p:spPr>
          <a:xfrm>
            <a:off x="8253664" y="5295814"/>
            <a:ext cx="733926" cy="704936"/>
          </a:xfrm>
          <a:prstGeom prst="rect">
            <a:avLst/>
          </a:prstGeom>
        </p:spPr>
      </p:pic>
      <p:sp>
        <p:nvSpPr>
          <p:cNvPr id="2" name="TextBox 1">
            <a:extLst>
              <a:ext uri="{FF2B5EF4-FFF2-40B4-BE49-F238E27FC236}">
                <a16:creationId xmlns:a16="http://schemas.microsoft.com/office/drawing/2014/main" id="{8B40952E-626D-7F7F-62D9-D148675AFE8B}"/>
              </a:ext>
            </a:extLst>
          </p:cNvPr>
          <p:cNvSpPr txBox="1"/>
          <p:nvPr/>
        </p:nvSpPr>
        <p:spPr>
          <a:xfrm>
            <a:off x="1032483" y="1713106"/>
            <a:ext cx="2065649" cy="507831"/>
          </a:xfrm>
          <a:prstGeom prst="rect">
            <a:avLst/>
          </a:prstGeom>
          <a:noFill/>
        </p:spPr>
        <p:txBody>
          <a:bodyPr wrap="square" rtlCol="0">
            <a:spAutoFit/>
          </a:bodyPr>
          <a:lstStyle/>
          <a:p>
            <a:r>
              <a:rPr lang="en-US" sz="1350" b="1" dirty="0">
                <a:solidFill>
                  <a:srgbClr val="030014"/>
                </a:solidFill>
                <a:latin typeface="Aptos" panose="020B0004020202020204" pitchFamily="34" charset="0"/>
                <a:ea typeface="ADLaM Display" panose="020F0502020204030204" pitchFamily="2" charset="0"/>
                <a:cs typeface="ADLaM Display" panose="020F0502020204030204" pitchFamily="2" charset="0"/>
              </a:rPr>
              <a:t>steel additive structures</a:t>
            </a:r>
          </a:p>
        </p:txBody>
      </p:sp>
      <p:sp>
        <p:nvSpPr>
          <p:cNvPr id="13" name="TextBox 12">
            <a:extLst>
              <a:ext uri="{FF2B5EF4-FFF2-40B4-BE49-F238E27FC236}">
                <a16:creationId xmlns:a16="http://schemas.microsoft.com/office/drawing/2014/main" id="{A39466A3-6D7D-132E-E7A1-FED465C60B7B}"/>
              </a:ext>
            </a:extLst>
          </p:cNvPr>
          <p:cNvSpPr txBox="1"/>
          <p:nvPr/>
        </p:nvSpPr>
        <p:spPr>
          <a:xfrm>
            <a:off x="6342457" y="1710880"/>
            <a:ext cx="1787107" cy="300082"/>
          </a:xfrm>
          <a:prstGeom prst="rect">
            <a:avLst/>
          </a:prstGeom>
          <a:noFill/>
        </p:spPr>
        <p:txBody>
          <a:bodyPr wrap="square" rtlCol="0">
            <a:spAutoFit/>
          </a:bodyPr>
          <a:lstStyle/>
          <a:p>
            <a:pPr algn="r"/>
            <a:r>
              <a:rPr lang="en-US" sz="1350" dirty="0">
                <a:solidFill>
                  <a:srgbClr val="030014"/>
                </a:solidFill>
                <a:latin typeface="Aptos" panose="020B0004020202020204" pitchFamily="34" charset="0"/>
                <a:ea typeface="ADLaM Display" panose="020F0502020204030204" pitchFamily="2" charset="0"/>
                <a:cs typeface="ADLaM Display" panose="020F0502020204030204" pitchFamily="2" charset="0"/>
              </a:rPr>
              <a:t>applied </a:t>
            </a:r>
            <a:r>
              <a:rPr lang="en-US" sz="1350" b="1" dirty="0">
                <a:solidFill>
                  <a:srgbClr val="030014"/>
                </a:solidFill>
                <a:latin typeface="Aptos" panose="020B0004020202020204" pitchFamily="34" charset="0"/>
                <a:ea typeface="ADLaM Display" panose="020F0502020204030204" pitchFamily="2" charset="0"/>
                <a:cs typeface="ADLaM Display" panose="020F0502020204030204" pitchFamily="2" charset="0"/>
              </a:rPr>
              <a:t>from outside</a:t>
            </a:r>
          </a:p>
        </p:txBody>
      </p:sp>
      <p:sp>
        <p:nvSpPr>
          <p:cNvPr id="16" name="TextBox 15">
            <a:extLst>
              <a:ext uri="{FF2B5EF4-FFF2-40B4-BE49-F238E27FC236}">
                <a16:creationId xmlns:a16="http://schemas.microsoft.com/office/drawing/2014/main" id="{F7774E3C-FE6D-382A-4382-94C693DBFA0A}"/>
              </a:ext>
            </a:extLst>
          </p:cNvPr>
          <p:cNvSpPr txBox="1"/>
          <p:nvPr/>
        </p:nvSpPr>
        <p:spPr>
          <a:xfrm>
            <a:off x="1032483" y="2394221"/>
            <a:ext cx="1787107" cy="507831"/>
          </a:xfrm>
          <a:prstGeom prst="rect">
            <a:avLst/>
          </a:prstGeom>
          <a:noFill/>
        </p:spPr>
        <p:txBody>
          <a:bodyPr wrap="square" rtlCol="0">
            <a:spAutoFit/>
          </a:bodyPr>
          <a:lstStyle/>
          <a:p>
            <a:r>
              <a:rPr lang="en-US" sz="1350" dirty="0">
                <a:solidFill>
                  <a:srgbClr val="030014"/>
                </a:solidFill>
                <a:latin typeface="Aptos" panose="020B0004020202020204" pitchFamily="34" charset="0"/>
                <a:ea typeface="ADLaM Display" panose="020F0502020204030204" pitchFamily="2" charset="0"/>
                <a:cs typeface="ADLaM Display" panose="020F0502020204030204" pitchFamily="2" charset="0"/>
              </a:rPr>
              <a:t>inspired by nature: </a:t>
            </a:r>
            <a:r>
              <a:rPr lang="en-US" sz="1350" b="1" dirty="0">
                <a:solidFill>
                  <a:srgbClr val="030014"/>
                </a:solidFill>
                <a:latin typeface="Aptos" panose="020B0004020202020204" pitchFamily="34" charset="0"/>
                <a:ea typeface="ADLaM Display" panose="020F0502020204030204" pitchFamily="2" charset="0"/>
                <a:cs typeface="ADLaM Display" panose="020F0502020204030204" pitchFamily="2" charset="0"/>
              </a:rPr>
              <a:t>biomimicry</a:t>
            </a:r>
          </a:p>
        </p:txBody>
      </p:sp>
      <p:sp>
        <p:nvSpPr>
          <p:cNvPr id="17" name="TextBox 16">
            <a:extLst>
              <a:ext uri="{FF2B5EF4-FFF2-40B4-BE49-F238E27FC236}">
                <a16:creationId xmlns:a16="http://schemas.microsoft.com/office/drawing/2014/main" id="{14738741-6524-22A2-5F93-2949F481C895}"/>
              </a:ext>
            </a:extLst>
          </p:cNvPr>
          <p:cNvSpPr txBox="1"/>
          <p:nvPr/>
        </p:nvSpPr>
        <p:spPr>
          <a:xfrm>
            <a:off x="3477126" y="1526214"/>
            <a:ext cx="2210028" cy="715581"/>
          </a:xfrm>
          <a:prstGeom prst="rect">
            <a:avLst/>
          </a:prstGeom>
          <a:noFill/>
          <a:ln w="28575">
            <a:solidFill>
              <a:schemeClr val="accent6"/>
            </a:solidFill>
          </a:ln>
        </p:spPr>
        <p:txBody>
          <a:bodyPr wrap="square" rtlCol="0">
            <a:spAutoFit/>
          </a:bodyPr>
          <a:lstStyle/>
          <a:p>
            <a:pPr algn="ctr"/>
            <a:r>
              <a:rPr lang="en-US" sz="1350" b="1" dirty="0">
                <a:solidFill>
                  <a:srgbClr val="030014"/>
                </a:solidFill>
                <a:latin typeface="Aptos" panose="020B0004020202020204" pitchFamily="34" charset="0"/>
                <a:ea typeface="ADLaM Display" panose="020F0502020204030204" pitchFamily="2" charset="0"/>
                <a:cs typeface="ADLaM Display" panose="020F0502020204030204" pitchFamily="2" charset="0"/>
              </a:rPr>
              <a:t>avoid</a:t>
            </a:r>
            <a:r>
              <a:rPr lang="en-US" sz="1350" dirty="0">
                <a:solidFill>
                  <a:srgbClr val="030014"/>
                </a:solidFill>
                <a:latin typeface="Aptos" panose="020B0004020202020204" pitchFamily="34" charset="0"/>
                <a:ea typeface="ADLaM Display" panose="020F0502020204030204" pitchFamily="2" charset="0"/>
                <a:cs typeface="ADLaM Display" panose="020F0502020204030204" pitchFamily="2" charset="0"/>
              </a:rPr>
              <a:t> the </a:t>
            </a:r>
            <a:r>
              <a:rPr lang="en-US" sz="1350" b="1" dirty="0">
                <a:solidFill>
                  <a:srgbClr val="030014"/>
                </a:solidFill>
                <a:latin typeface="Aptos" panose="020B0004020202020204" pitchFamily="34" charset="0"/>
                <a:ea typeface="ADLaM Display" panose="020F0502020204030204" pitchFamily="2" charset="0"/>
                <a:cs typeface="ADLaM Display" panose="020F0502020204030204" pitchFamily="2" charset="0"/>
              </a:rPr>
              <a:t>interruption of the activities </a:t>
            </a:r>
            <a:r>
              <a:rPr lang="en-US" sz="1350" dirty="0">
                <a:solidFill>
                  <a:srgbClr val="030014"/>
                </a:solidFill>
                <a:latin typeface="Aptos" panose="020B0004020202020204" pitchFamily="34" charset="0"/>
                <a:ea typeface="ADLaM Display" panose="020F0502020204030204" pitchFamily="2" charset="0"/>
                <a:cs typeface="ADLaM Display" panose="020F0502020204030204" pitchFamily="2" charset="0"/>
              </a:rPr>
              <a:t>carried out </a:t>
            </a:r>
            <a:r>
              <a:rPr lang="en-US" sz="1350" b="1" dirty="0">
                <a:solidFill>
                  <a:srgbClr val="030014"/>
                </a:solidFill>
                <a:latin typeface="Aptos" panose="020B0004020202020204" pitchFamily="34" charset="0"/>
                <a:ea typeface="ADLaM Display" panose="020F0502020204030204" pitchFamily="2" charset="0"/>
                <a:cs typeface="ADLaM Display" panose="020F0502020204030204" pitchFamily="2" charset="0"/>
              </a:rPr>
              <a:t>inside</a:t>
            </a:r>
            <a:r>
              <a:rPr lang="en-US" sz="1350" dirty="0">
                <a:solidFill>
                  <a:srgbClr val="030014"/>
                </a:solidFill>
                <a:latin typeface="Aptos" panose="020B0004020202020204" pitchFamily="34" charset="0"/>
                <a:ea typeface="ADLaM Display" panose="020F0502020204030204" pitchFamily="2" charset="0"/>
                <a:cs typeface="ADLaM Display" panose="020F0502020204030204" pitchFamily="2" charset="0"/>
              </a:rPr>
              <a:t> of the building</a:t>
            </a:r>
          </a:p>
        </p:txBody>
      </p:sp>
      <p:sp>
        <p:nvSpPr>
          <p:cNvPr id="18" name="TextBox 17">
            <a:extLst>
              <a:ext uri="{FF2B5EF4-FFF2-40B4-BE49-F238E27FC236}">
                <a16:creationId xmlns:a16="http://schemas.microsoft.com/office/drawing/2014/main" id="{B9917E5F-7118-6973-00FD-75C933FC9116}"/>
              </a:ext>
            </a:extLst>
          </p:cNvPr>
          <p:cNvSpPr txBox="1"/>
          <p:nvPr/>
        </p:nvSpPr>
        <p:spPr>
          <a:xfrm>
            <a:off x="3477126" y="2312470"/>
            <a:ext cx="2210028" cy="715581"/>
          </a:xfrm>
          <a:prstGeom prst="rect">
            <a:avLst/>
          </a:prstGeom>
          <a:noFill/>
          <a:ln w="28575">
            <a:solidFill>
              <a:schemeClr val="accent6"/>
            </a:solidFill>
          </a:ln>
        </p:spPr>
        <p:txBody>
          <a:bodyPr wrap="square" rtlCol="0">
            <a:spAutoFit/>
          </a:bodyPr>
          <a:lstStyle/>
          <a:p>
            <a:pPr algn="ctr"/>
            <a:r>
              <a:rPr lang="en-US" sz="1350" dirty="0">
                <a:solidFill>
                  <a:srgbClr val="030014"/>
                </a:solidFill>
                <a:latin typeface="Aptos" panose="020B0004020202020204" pitchFamily="34" charset="0"/>
                <a:ea typeface="ADLaM Display" panose="020F0502020204030204" pitchFamily="2" charset="0"/>
                <a:cs typeface="ADLaM Display" panose="020F0502020204030204" pitchFamily="2" charset="0"/>
              </a:rPr>
              <a:t>suitable for a </a:t>
            </a:r>
            <a:r>
              <a:rPr lang="en-US" sz="1350" b="1" dirty="0">
                <a:solidFill>
                  <a:srgbClr val="030014"/>
                </a:solidFill>
                <a:latin typeface="Aptos" panose="020B0004020202020204" pitchFamily="34" charset="0"/>
                <a:ea typeface="ADLaM Display" panose="020F0502020204030204" pitchFamily="2" charset="0"/>
                <a:cs typeface="ADLaM Display" panose="020F0502020204030204" pitchFamily="2" charset="0"/>
              </a:rPr>
              <a:t>holistic intervention</a:t>
            </a:r>
            <a:r>
              <a:rPr lang="en-US" sz="1350" dirty="0">
                <a:solidFill>
                  <a:srgbClr val="030014"/>
                </a:solidFill>
                <a:latin typeface="Aptos" panose="020B0004020202020204" pitchFamily="34" charset="0"/>
                <a:ea typeface="ADLaM Display" panose="020F0502020204030204" pitchFamily="2" charset="0"/>
                <a:cs typeface="ADLaM Display" panose="020F0502020204030204" pitchFamily="2" charset="0"/>
              </a:rPr>
              <a:t>: structural, energetic, architectonic</a:t>
            </a:r>
            <a:endParaRPr lang="en-US" sz="1350" b="1" dirty="0">
              <a:solidFill>
                <a:srgbClr val="030014"/>
              </a:solidFill>
              <a:latin typeface="Aptos" panose="020B0004020202020204" pitchFamily="34" charset="0"/>
              <a:ea typeface="ADLaM Display" panose="020F0502020204030204" pitchFamily="2" charset="0"/>
              <a:cs typeface="ADLaM Display" panose="020F0502020204030204" pitchFamily="2" charset="0"/>
            </a:endParaRPr>
          </a:p>
        </p:txBody>
      </p:sp>
      <p:sp>
        <p:nvSpPr>
          <p:cNvPr id="19" name="TextBox 18">
            <a:extLst>
              <a:ext uri="{FF2B5EF4-FFF2-40B4-BE49-F238E27FC236}">
                <a16:creationId xmlns:a16="http://schemas.microsoft.com/office/drawing/2014/main" id="{26BFC339-BA17-58FA-548E-973D0088A11D}"/>
              </a:ext>
            </a:extLst>
          </p:cNvPr>
          <p:cNvSpPr txBox="1"/>
          <p:nvPr/>
        </p:nvSpPr>
        <p:spPr>
          <a:xfrm>
            <a:off x="6342458" y="2406252"/>
            <a:ext cx="1787107" cy="507831"/>
          </a:xfrm>
          <a:prstGeom prst="rect">
            <a:avLst/>
          </a:prstGeom>
          <a:noFill/>
        </p:spPr>
        <p:txBody>
          <a:bodyPr wrap="square" rtlCol="0">
            <a:spAutoFit/>
          </a:bodyPr>
          <a:lstStyle/>
          <a:p>
            <a:pPr algn="r"/>
            <a:r>
              <a:rPr lang="en-US" sz="1350" b="1" dirty="0">
                <a:solidFill>
                  <a:srgbClr val="030014"/>
                </a:solidFill>
                <a:latin typeface="Aptos" panose="020B0004020202020204" pitchFamily="34" charset="0"/>
                <a:ea typeface="ADLaM Display" panose="020F0502020204030204" pitchFamily="2" charset="0"/>
                <a:cs typeface="ADLaM Display" panose="020F0502020204030204" pitchFamily="2" charset="0"/>
              </a:rPr>
              <a:t>low</a:t>
            </a:r>
            <a:r>
              <a:rPr lang="en-US" sz="1350" dirty="0">
                <a:solidFill>
                  <a:srgbClr val="030014"/>
                </a:solidFill>
                <a:latin typeface="Aptos" panose="020B0004020202020204" pitchFamily="34" charset="0"/>
                <a:ea typeface="ADLaM Display" panose="020F0502020204030204" pitchFamily="2" charset="0"/>
                <a:cs typeface="ADLaM Display" panose="020F0502020204030204" pitchFamily="2" charset="0"/>
              </a:rPr>
              <a:t> construction </a:t>
            </a:r>
            <a:r>
              <a:rPr lang="en-US" sz="1350" b="1" dirty="0">
                <a:solidFill>
                  <a:srgbClr val="030014"/>
                </a:solidFill>
                <a:latin typeface="Aptos" panose="020B0004020202020204" pitchFamily="34" charset="0"/>
                <a:ea typeface="ADLaM Display" panose="020F0502020204030204" pitchFamily="2" charset="0"/>
                <a:cs typeface="ADLaM Display" panose="020F0502020204030204" pitchFamily="2" charset="0"/>
              </a:rPr>
              <a:t>time and cost</a:t>
            </a:r>
          </a:p>
        </p:txBody>
      </p:sp>
      <p:sp>
        <p:nvSpPr>
          <p:cNvPr id="21" name="Hexagon 20">
            <a:extLst>
              <a:ext uri="{FF2B5EF4-FFF2-40B4-BE49-F238E27FC236}">
                <a16:creationId xmlns:a16="http://schemas.microsoft.com/office/drawing/2014/main" id="{FA9FAC4E-8DD9-1D23-5864-5CC94F6C11EA}"/>
              </a:ext>
            </a:extLst>
          </p:cNvPr>
          <p:cNvSpPr/>
          <p:nvPr/>
        </p:nvSpPr>
        <p:spPr>
          <a:xfrm>
            <a:off x="841525" y="1784387"/>
            <a:ext cx="157734" cy="137160"/>
          </a:xfrm>
          <a:prstGeom prst="hexagon">
            <a:avLst/>
          </a:prstGeom>
          <a:noFill/>
          <a:ln w="3810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22" name="Straight Connector 21">
            <a:extLst>
              <a:ext uri="{FF2B5EF4-FFF2-40B4-BE49-F238E27FC236}">
                <a16:creationId xmlns:a16="http://schemas.microsoft.com/office/drawing/2014/main" id="{BC5DF517-B521-A522-98A1-2F34890D61CE}"/>
              </a:ext>
            </a:extLst>
          </p:cNvPr>
          <p:cNvCxnSpPr>
            <a:cxnSpLocks/>
          </p:cNvCxnSpPr>
          <p:nvPr/>
        </p:nvCxnSpPr>
        <p:spPr>
          <a:xfrm>
            <a:off x="162426" y="3153496"/>
            <a:ext cx="882516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Hexagon 22">
            <a:extLst>
              <a:ext uri="{FF2B5EF4-FFF2-40B4-BE49-F238E27FC236}">
                <a16:creationId xmlns:a16="http://schemas.microsoft.com/office/drawing/2014/main" id="{FE361678-3457-DCB9-1F5F-4C3B74C6EAD7}"/>
              </a:ext>
            </a:extLst>
          </p:cNvPr>
          <p:cNvSpPr/>
          <p:nvPr/>
        </p:nvSpPr>
        <p:spPr>
          <a:xfrm>
            <a:off x="841525" y="2560626"/>
            <a:ext cx="157734" cy="137160"/>
          </a:xfrm>
          <a:prstGeom prst="hexagon">
            <a:avLst/>
          </a:prstGeom>
          <a:noFill/>
          <a:ln w="3810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4" name="Hexagon 23">
            <a:extLst>
              <a:ext uri="{FF2B5EF4-FFF2-40B4-BE49-F238E27FC236}">
                <a16:creationId xmlns:a16="http://schemas.microsoft.com/office/drawing/2014/main" id="{717B9958-7830-462D-58A1-AF57C1A4F51D}"/>
              </a:ext>
            </a:extLst>
          </p:cNvPr>
          <p:cNvSpPr/>
          <p:nvPr/>
        </p:nvSpPr>
        <p:spPr>
          <a:xfrm>
            <a:off x="8185889" y="1774371"/>
            <a:ext cx="157734" cy="137160"/>
          </a:xfrm>
          <a:prstGeom prst="hexagon">
            <a:avLst/>
          </a:prstGeom>
          <a:noFill/>
          <a:ln w="3810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5" name="Hexagon 24">
            <a:extLst>
              <a:ext uri="{FF2B5EF4-FFF2-40B4-BE49-F238E27FC236}">
                <a16:creationId xmlns:a16="http://schemas.microsoft.com/office/drawing/2014/main" id="{9A35014B-BB25-F58E-4E0B-F7F3EDB80767}"/>
              </a:ext>
            </a:extLst>
          </p:cNvPr>
          <p:cNvSpPr/>
          <p:nvPr/>
        </p:nvSpPr>
        <p:spPr>
          <a:xfrm>
            <a:off x="8185889" y="2574107"/>
            <a:ext cx="157734" cy="137160"/>
          </a:xfrm>
          <a:prstGeom prst="hexagon">
            <a:avLst/>
          </a:prstGeom>
          <a:noFill/>
          <a:ln w="3810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6" name="TextBox 25">
            <a:extLst>
              <a:ext uri="{FF2B5EF4-FFF2-40B4-BE49-F238E27FC236}">
                <a16:creationId xmlns:a16="http://schemas.microsoft.com/office/drawing/2014/main" id="{2EAE7387-5806-F492-EAB1-5AC9E05353B7}"/>
              </a:ext>
            </a:extLst>
          </p:cNvPr>
          <p:cNvSpPr txBox="1"/>
          <p:nvPr/>
        </p:nvSpPr>
        <p:spPr>
          <a:xfrm>
            <a:off x="54142" y="5732846"/>
            <a:ext cx="586508" cy="276999"/>
          </a:xfrm>
          <a:prstGeom prst="rect">
            <a:avLst/>
          </a:prstGeom>
          <a:noFill/>
        </p:spPr>
        <p:txBody>
          <a:bodyPr wrap="square" rtlCol="0">
            <a:spAutoFit/>
          </a:bodyPr>
          <a:lstStyle/>
          <a:p>
            <a:pPr algn="ctr"/>
            <a:r>
              <a:rPr lang="en-US" sz="1200" dirty="0">
                <a:solidFill>
                  <a:srgbClr val="030314"/>
                </a:solidFill>
                <a:latin typeface="Aptos" panose="020B0004020202020204" pitchFamily="34" charset="0"/>
                <a:ea typeface="ADLaM Display" panose="020F0502020204030204" pitchFamily="2" charset="0"/>
                <a:cs typeface="ADLaM Display" panose="020F0502020204030204" pitchFamily="2" charset="0"/>
              </a:rPr>
              <a:t>1/14</a:t>
            </a:r>
          </a:p>
        </p:txBody>
      </p:sp>
    </p:spTree>
    <p:extLst>
      <p:ext uri="{BB962C8B-B14F-4D97-AF65-F5344CB8AC3E}">
        <p14:creationId xmlns:p14="http://schemas.microsoft.com/office/powerpoint/2010/main" val="325896418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axonometric_x3 - Made with Clipchamp">
            <a:hlinkClick r:id="" action="ppaction://media"/>
            <a:extLst>
              <a:ext uri="{FF2B5EF4-FFF2-40B4-BE49-F238E27FC236}">
                <a16:creationId xmlns:a16="http://schemas.microsoft.com/office/drawing/2014/main" id="{112AA9FA-96CA-8ABD-D3DE-4847D3F9EDEC}"/>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4"/>
          <a:srcRect l="16195" t="23601" r="38460" b="27839"/>
          <a:stretch/>
        </p:blipFill>
        <p:spPr>
          <a:xfrm>
            <a:off x="4918522" y="2186368"/>
            <a:ext cx="4125646" cy="2485264"/>
          </a:xfrm>
          <a:prstGeom prst="rect">
            <a:avLst/>
          </a:prstGeom>
          <a:ln w="19050">
            <a:noFill/>
          </a:ln>
        </p:spPr>
      </p:pic>
      <p:sp>
        <p:nvSpPr>
          <p:cNvPr id="5" name="TextBox 4">
            <a:extLst>
              <a:ext uri="{FF2B5EF4-FFF2-40B4-BE49-F238E27FC236}">
                <a16:creationId xmlns:a16="http://schemas.microsoft.com/office/drawing/2014/main" id="{5599D267-32FE-BDFF-C83E-45D0D1CCECCF}"/>
              </a:ext>
            </a:extLst>
          </p:cNvPr>
          <p:cNvSpPr txBox="1"/>
          <p:nvPr/>
        </p:nvSpPr>
        <p:spPr>
          <a:xfrm>
            <a:off x="3561348" y="5732846"/>
            <a:ext cx="4692316" cy="276999"/>
          </a:xfrm>
          <a:prstGeom prst="rect">
            <a:avLst/>
          </a:prstGeom>
          <a:noFill/>
        </p:spPr>
        <p:txBody>
          <a:bodyPr wrap="square" rtlCol="0">
            <a:spAutoFit/>
          </a:bodyPr>
          <a:lstStyle/>
          <a:p>
            <a:pPr algn="ctr"/>
            <a:r>
              <a:rPr lang="en-US" sz="1200" dirty="0">
                <a:solidFill>
                  <a:srgbClr val="030314"/>
                </a:solidFill>
                <a:latin typeface="Aptos" panose="020B0004020202020204" pitchFamily="34" charset="0"/>
                <a:ea typeface="ADLaM Display" panose="020F0502020204030204" pitchFamily="2" charset="0"/>
                <a:cs typeface="ADLaM Display" panose="020F0502020204030204" pitchFamily="2" charset="0"/>
              </a:rPr>
              <a:t>JANA C. OLIVO G.   |   Master’s Thesis  presentation |   26-10-2023</a:t>
            </a:r>
          </a:p>
        </p:txBody>
      </p:sp>
      <p:pic>
        <p:nvPicPr>
          <p:cNvPr id="6" name="Picture 5" descr="A logo of a government building&#10;&#10;Description automatically generated">
            <a:extLst>
              <a:ext uri="{FF2B5EF4-FFF2-40B4-BE49-F238E27FC236}">
                <a16:creationId xmlns:a16="http://schemas.microsoft.com/office/drawing/2014/main" id="{2DCC9FAF-E159-9CF9-EE87-5DCD2F503C9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7081" t="23044" r="51369" b="20534"/>
          <a:stretch/>
        </p:blipFill>
        <p:spPr>
          <a:xfrm>
            <a:off x="8253664" y="5295814"/>
            <a:ext cx="733926" cy="704936"/>
          </a:xfrm>
          <a:prstGeom prst="rect">
            <a:avLst/>
          </a:prstGeom>
        </p:spPr>
      </p:pic>
      <p:sp>
        <p:nvSpPr>
          <p:cNvPr id="7" name="Rectangle: Rounded Corners 6">
            <a:extLst>
              <a:ext uri="{FF2B5EF4-FFF2-40B4-BE49-F238E27FC236}">
                <a16:creationId xmlns:a16="http://schemas.microsoft.com/office/drawing/2014/main" id="{9EB73BA2-7EEC-4CD2-C6AC-17214EA68ACA}"/>
              </a:ext>
            </a:extLst>
          </p:cNvPr>
          <p:cNvSpPr/>
          <p:nvPr/>
        </p:nvSpPr>
        <p:spPr>
          <a:xfrm>
            <a:off x="324853" y="965535"/>
            <a:ext cx="3964406" cy="342900"/>
          </a:xfrm>
          <a:prstGeom prst="roundRect">
            <a:avLst>
              <a:gd name="adj" fmla="val 50000"/>
            </a:avLst>
          </a:prstGeom>
          <a:solidFill>
            <a:srgbClr val="03001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extBox 7">
            <a:extLst>
              <a:ext uri="{FF2B5EF4-FFF2-40B4-BE49-F238E27FC236}">
                <a16:creationId xmlns:a16="http://schemas.microsoft.com/office/drawing/2014/main" id="{AA9853A9-4B94-B6DF-3C14-55C4926B5DC1}"/>
              </a:ext>
            </a:extLst>
          </p:cNvPr>
          <p:cNvSpPr txBox="1"/>
          <p:nvPr/>
        </p:nvSpPr>
        <p:spPr>
          <a:xfrm>
            <a:off x="324852" y="940777"/>
            <a:ext cx="3964406" cy="415498"/>
          </a:xfrm>
          <a:prstGeom prst="rect">
            <a:avLst/>
          </a:prstGeom>
          <a:noFill/>
        </p:spPr>
        <p:txBody>
          <a:bodyPr wrap="square" rtlCol="0">
            <a:spAutoFit/>
          </a:bodyPr>
          <a:lstStyle/>
          <a:p>
            <a:pPr algn="ctr"/>
            <a:r>
              <a:rPr lang="en-US" sz="2100" dirty="0">
                <a:solidFill>
                  <a:schemeClr val="bg1"/>
                </a:solidFill>
                <a:latin typeface="Aptos" panose="020B0004020202020204" pitchFamily="34" charset="0"/>
                <a:ea typeface="ADLaM Display" panose="020F0502020204030204" pitchFamily="2" charset="0"/>
                <a:cs typeface="ADLaM Display" panose="020F0502020204030204" pitchFamily="2" charset="0"/>
              </a:rPr>
              <a:t>OPTIMIZATION ALGORITHM</a:t>
            </a:r>
          </a:p>
        </p:txBody>
      </p:sp>
      <p:sp>
        <p:nvSpPr>
          <p:cNvPr id="13" name="Rectangle: Rounded Corners 12">
            <a:extLst>
              <a:ext uri="{FF2B5EF4-FFF2-40B4-BE49-F238E27FC236}">
                <a16:creationId xmlns:a16="http://schemas.microsoft.com/office/drawing/2014/main" id="{C0ED465F-8AE5-9C1C-886B-18DC16A865C9}"/>
              </a:ext>
            </a:extLst>
          </p:cNvPr>
          <p:cNvSpPr/>
          <p:nvPr/>
        </p:nvSpPr>
        <p:spPr>
          <a:xfrm>
            <a:off x="4854744" y="965535"/>
            <a:ext cx="3964406" cy="342900"/>
          </a:xfrm>
          <a:prstGeom prst="roundRect">
            <a:avLst>
              <a:gd name="adj" fmla="val 50000"/>
            </a:avLst>
          </a:prstGeom>
          <a:solidFill>
            <a:srgbClr val="03001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4" name="TextBox 13">
            <a:extLst>
              <a:ext uri="{FF2B5EF4-FFF2-40B4-BE49-F238E27FC236}">
                <a16:creationId xmlns:a16="http://schemas.microsoft.com/office/drawing/2014/main" id="{27151C0C-377A-526C-BA13-9E5CA8096542}"/>
              </a:ext>
            </a:extLst>
          </p:cNvPr>
          <p:cNvSpPr txBox="1"/>
          <p:nvPr/>
        </p:nvSpPr>
        <p:spPr>
          <a:xfrm>
            <a:off x="4854743" y="940777"/>
            <a:ext cx="3964406" cy="415498"/>
          </a:xfrm>
          <a:prstGeom prst="rect">
            <a:avLst/>
          </a:prstGeom>
          <a:noFill/>
        </p:spPr>
        <p:txBody>
          <a:bodyPr wrap="square" rtlCol="0">
            <a:spAutoFit/>
          </a:bodyPr>
          <a:lstStyle/>
          <a:p>
            <a:pPr algn="ctr"/>
            <a:r>
              <a:rPr lang="en-US" sz="2100" dirty="0">
                <a:solidFill>
                  <a:schemeClr val="bg1"/>
                </a:solidFill>
                <a:latin typeface="Aptos" panose="020B0004020202020204" pitchFamily="34" charset="0"/>
                <a:ea typeface="ADLaM Display" panose="020F0502020204030204" pitchFamily="2" charset="0"/>
                <a:cs typeface="ADLaM Display" panose="020F0502020204030204" pitchFamily="2" charset="0"/>
              </a:rPr>
              <a:t>FEM ANALYSES</a:t>
            </a:r>
          </a:p>
        </p:txBody>
      </p:sp>
      <p:sp>
        <p:nvSpPr>
          <p:cNvPr id="15" name="TextBox 14">
            <a:extLst>
              <a:ext uri="{FF2B5EF4-FFF2-40B4-BE49-F238E27FC236}">
                <a16:creationId xmlns:a16="http://schemas.microsoft.com/office/drawing/2014/main" id="{EEEC760D-4981-9326-6E2C-5806700399B6}"/>
              </a:ext>
            </a:extLst>
          </p:cNvPr>
          <p:cNvSpPr txBox="1"/>
          <p:nvPr/>
        </p:nvSpPr>
        <p:spPr>
          <a:xfrm>
            <a:off x="4382503" y="936649"/>
            <a:ext cx="378995" cy="461665"/>
          </a:xfrm>
          <a:prstGeom prst="rect">
            <a:avLst/>
          </a:prstGeom>
          <a:noFill/>
        </p:spPr>
        <p:txBody>
          <a:bodyPr wrap="square" rtlCol="0">
            <a:spAutoFit/>
          </a:bodyPr>
          <a:lstStyle/>
          <a:p>
            <a:pPr algn="ctr"/>
            <a:r>
              <a:rPr lang="en-US" sz="2400" dirty="0">
                <a:latin typeface="Aptos" panose="020B0004020202020204" pitchFamily="34" charset="0"/>
                <a:ea typeface="ADLaM Display" panose="020F0502020204030204" pitchFamily="2" charset="0"/>
                <a:cs typeface="ADLaM Display" panose="020F0502020204030204" pitchFamily="2" charset="0"/>
              </a:rPr>
              <a:t>&amp;</a:t>
            </a:r>
          </a:p>
        </p:txBody>
      </p:sp>
      <p:sp>
        <p:nvSpPr>
          <p:cNvPr id="22" name="Oval 21">
            <a:extLst>
              <a:ext uri="{FF2B5EF4-FFF2-40B4-BE49-F238E27FC236}">
                <a16:creationId xmlns:a16="http://schemas.microsoft.com/office/drawing/2014/main" id="{05EF0013-29F5-B7A7-AF1F-DF57D6126B2D}"/>
              </a:ext>
            </a:extLst>
          </p:cNvPr>
          <p:cNvSpPr/>
          <p:nvPr/>
        </p:nvSpPr>
        <p:spPr>
          <a:xfrm>
            <a:off x="4761498" y="1375230"/>
            <a:ext cx="4328361" cy="3862880"/>
          </a:xfrm>
          <a:prstGeom prst="ellipse">
            <a:avLst/>
          </a:pr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32" name="Picture 31" descr="A diagram of a process&#10;&#10;Description automatically generated">
            <a:extLst>
              <a:ext uri="{FF2B5EF4-FFF2-40B4-BE49-F238E27FC236}">
                <a16:creationId xmlns:a16="http://schemas.microsoft.com/office/drawing/2014/main" id="{4799457A-70DB-D8B4-31F9-95C3D5792B2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2281" b="2572"/>
          <a:stretch/>
        </p:blipFill>
        <p:spPr>
          <a:xfrm>
            <a:off x="973077" y="1320492"/>
            <a:ext cx="2667956" cy="4423511"/>
          </a:xfrm>
          <a:prstGeom prst="rect">
            <a:avLst/>
          </a:prstGeom>
        </p:spPr>
      </p:pic>
      <p:cxnSp>
        <p:nvCxnSpPr>
          <p:cNvPr id="24" name="Straight Connector 23">
            <a:extLst>
              <a:ext uri="{FF2B5EF4-FFF2-40B4-BE49-F238E27FC236}">
                <a16:creationId xmlns:a16="http://schemas.microsoft.com/office/drawing/2014/main" id="{04FAFC1C-C5CC-80DD-0637-8A98E959E979}"/>
              </a:ext>
            </a:extLst>
          </p:cNvPr>
          <p:cNvCxnSpPr>
            <a:cxnSpLocks/>
            <a:endCxn id="22" idx="1"/>
          </p:cNvCxnSpPr>
          <p:nvPr/>
        </p:nvCxnSpPr>
        <p:spPr>
          <a:xfrm flipV="1">
            <a:off x="2559050" y="1940936"/>
            <a:ext cx="2836322" cy="155123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756B26B7-5123-880A-415D-AB417C629E15}"/>
              </a:ext>
            </a:extLst>
          </p:cNvPr>
          <p:cNvCxnSpPr>
            <a:cxnSpLocks/>
            <a:endCxn id="22" idx="3"/>
          </p:cNvCxnSpPr>
          <p:nvPr/>
        </p:nvCxnSpPr>
        <p:spPr>
          <a:xfrm>
            <a:off x="2559050" y="3492166"/>
            <a:ext cx="2836322" cy="118023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7D3294B5-7AE5-1A94-A88D-0B4238DDBF23}"/>
              </a:ext>
            </a:extLst>
          </p:cNvPr>
          <p:cNvSpPr txBox="1"/>
          <p:nvPr/>
        </p:nvSpPr>
        <p:spPr>
          <a:xfrm>
            <a:off x="54142" y="5724778"/>
            <a:ext cx="586508" cy="276999"/>
          </a:xfrm>
          <a:prstGeom prst="rect">
            <a:avLst/>
          </a:prstGeom>
          <a:noFill/>
        </p:spPr>
        <p:txBody>
          <a:bodyPr wrap="square" rtlCol="0">
            <a:spAutoFit/>
          </a:bodyPr>
          <a:lstStyle/>
          <a:p>
            <a:pPr algn="ctr"/>
            <a:r>
              <a:rPr lang="en-US" sz="1200" dirty="0">
                <a:solidFill>
                  <a:srgbClr val="030314"/>
                </a:solidFill>
                <a:latin typeface="Aptos" panose="020B0004020202020204" pitchFamily="34" charset="0"/>
                <a:ea typeface="ADLaM Display" panose="020F0502020204030204" pitchFamily="2" charset="0"/>
                <a:cs typeface="ADLaM Display" panose="020F0502020204030204" pitchFamily="2" charset="0"/>
              </a:rPr>
              <a:t>5/14</a:t>
            </a:r>
          </a:p>
        </p:txBody>
      </p:sp>
    </p:spTree>
    <p:extLst>
      <p:ext uri="{BB962C8B-B14F-4D97-AF65-F5344CB8AC3E}">
        <p14:creationId xmlns:p14="http://schemas.microsoft.com/office/powerpoint/2010/main" val="1309609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3867" fill="hold"/>
                                        <p:tgtEl>
                                          <p:spTgt spid="3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5"/>
                                        </p:tgtEl>
                                      </p:cBhvr>
                                    </p:cmd>
                                  </p:childTnLst>
                                </p:cTn>
                              </p:par>
                            </p:childTnLst>
                          </p:cTn>
                        </p:par>
                      </p:childTnLst>
                    </p:cTn>
                  </p:par>
                </p:childTnLst>
              </p:cTn>
              <p:nextCondLst>
                <p:cond evt="onClick" delay="0">
                  <p:tgtEl>
                    <p:spTgt spid="35"/>
                  </p:tgtEl>
                </p:cond>
              </p:nextCondLst>
            </p:seq>
            <p:video>
              <p:cMediaNode vol="80000">
                <p:cTn id="12" fill="hold" display="0">
                  <p:stCondLst>
                    <p:cond delay="indefinite"/>
                  </p:stCondLst>
                </p:cTn>
                <p:tgtEl>
                  <p:spTgt spid="35"/>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6E9F0F29-86CE-F131-48B3-A7230B3D01DE}"/>
              </a:ext>
            </a:extLst>
          </p:cNvPr>
          <p:cNvSpPr>
            <a:spLocks noGrp="1"/>
          </p:cNvSpPr>
          <p:nvPr>
            <p:ph type="body" sz="quarter" idx="13"/>
          </p:nvPr>
        </p:nvSpPr>
        <p:spPr/>
        <p:txBody>
          <a:bodyPr>
            <a:normAutofit/>
          </a:bodyPr>
          <a:lstStyle/>
          <a:p>
            <a:r>
              <a:rPr lang="it-IT" dirty="0"/>
              <a:t>L'AI è un insieme di tecnologie che permettono alle macchine di svolgere compiti che richiedono intelligenza umana, come riconoscere immagini, prendere decisioni o tradurre testi.</a:t>
            </a:r>
          </a:p>
          <a:p>
            <a:pPr marL="0" indent="0">
              <a:buNone/>
            </a:pPr>
            <a:r>
              <a:rPr lang="it-IT" dirty="0"/>
              <a:t>Due categorie principali:</a:t>
            </a:r>
          </a:p>
          <a:p>
            <a:r>
              <a:rPr lang="it-IT" b="1" dirty="0">
                <a:effectLst>
                  <a:outerShdw blurRad="38100" dist="38100" dir="2700000" algn="tl">
                    <a:srgbClr val="000000">
                      <a:alpha val="43137"/>
                    </a:srgbClr>
                  </a:outerShdw>
                </a:effectLst>
              </a:rPr>
              <a:t>AI "tradizionale" (o discriminativa): Si concentra sull'analisi e interpretazione dei dati.</a:t>
            </a:r>
          </a:p>
          <a:p>
            <a:r>
              <a:rPr lang="it-IT" b="1" dirty="0">
                <a:effectLst>
                  <a:outerShdw blurRad="38100" dist="38100" dir="2700000" algn="tl">
                    <a:srgbClr val="000000">
                      <a:alpha val="43137"/>
                    </a:srgbClr>
                  </a:outerShdw>
                </a:effectLst>
              </a:rPr>
              <a:t>AI generativa: Si concentra sulla creazione di nuovi contenuti.</a:t>
            </a:r>
          </a:p>
          <a:p>
            <a:pPr marL="0" indent="0">
              <a:buNone/>
            </a:pPr>
            <a:endParaRPr lang="it-IT" dirty="0"/>
          </a:p>
        </p:txBody>
      </p:sp>
      <p:sp>
        <p:nvSpPr>
          <p:cNvPr id="2" name="Titolo 1">
            <a:extLst>
              <a:ext uri="{FF2B5EF4-FFF2-40B4-BE49-F238E27FC236}">
                <a16:creationId xmlns:a16="http://schemas.microsoft.com/office/drawing/2014/main" id="{8992B19F-86F3-CE36-8895-536D18E8D6E4}"/>
              </a:ext>
            </a:extLst>
          </p:cNvPr>
          <p:cNvSpPr>
            <a:spLocks noGrp="1"/>
          </p:cNvSpPr>
          <p:nvPr>
            <p:ph type="title" idx="4294967295"/>
          </p:nvPr>
        </p:nvSpPr>
        <p:spPr>
          <a:xfrm>
            <a:off x="655439" y="102658"/>
            <a:ext cx="7886700" cy="1325563"/>
          </a:xfrm>
        </p:spPr>
        <p:txBody>
          <a:bodyPr>
            <a:normAutofit/>
          </a:bodyPr>
          <a:lstStyle/>
          <a:p>
            <a:r>
              <a:rPr lang="it-IT" dirty="0"/>
              <a:t>Cos'è l'Intelligenza Artificiale?</a:t>
            </a:r>
          </a:p>
        </p:txBody>
      </p:sp>
    </p:spTree>
    <p:extLst>
      <p:ext uri="{BB962C8B-B14F-4D97-AF65-F5344CB8AC3E}">
        <p14:creationId xmlns:p14="http://schemas.microsoft.com/office/powerpoint/2010/main" val="148563519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D05C959D-A7B9-8DA5-567F-175EE7216BBA}"/>
              </a:ext>
            </a:extLst>
          </p:cNvPr>
          <p:cNvPicPr>
            <a:picLocks noChangeAspect="1"/>
          </p:cNvPicPr>
          <p:nvPr/>
        </p:nvPicPr>
        <p:blipFill>
          <a:blip r:embed="rId2"/>
          <a:stretch>
            <a:fillRect/>
          </a:stretch>
        </p:blipFill>
        <p:spPr>
          <a:xfrm>
            <a:off x="5616808" y="3007893"/>
            <a:ext cx="3518048" cy="2736259"/>
          </a:xfrm>
          <a:prstGeom prst="rect">
            <a:avLst/>
          </a:prstGeom>
        </p:spPr>
      </p:pic>
      <p:sp>
        <p:nvSpPr>
          <p:cNvPr id="6" name="TextBox 5">
            <a:extLst>
              <a:ext uri="{FF2B5EF4-FFF2-40B4-BE49-F238E27FC236}">
                <a16:creationId xmlns:a16="http://schemas.microsoft.com/office/drawing/2014/main" id="{817BBD99-3A1B-6907-1123-2EECC69F666A}"/>
              </a:ext>
            </a:extLst>
          </p:cNvPr>
          <p:cNvSpPr txBox="1"/>
          <p:nvPr/>
        </p:nvSpPr>
        <p:spPr>
          <a:xfrm>
            <a:off x="3561348" y="5732846"/>
            <a:ext cx="4692316" cy="276999"/>
          </a:xfrm>
          <a:prstGeom prst="rect">
            <a:avLst/>
          </a:prstGeom>
          <a:noFill/>
        </p:spPr>
        <p:txBody>
          <a:bodyPr wrap="square" rtlCol="0">
            <a:spAutoFit/>
          </a:bodyPr>
          <a:lstStyle/>
          <a:p>
            <a:pPr algn="ctr"/>
            <a:r>
              <a:rPr lang="en-US" sz="1200" dirty="0">
                <a:solidFill>
                  <a:srgbClr val="030314"/>
                </a:solidFill>
                <a:latin typeface="Aptos" panose="020B0004020202020204" pitchFamily="34" charset="0"/>
                <a:ea typeface="ADLaM Display" panose="020F0502020204030204" pitchFamily="2" charset="0"/>
                <a:cs typeface="ADLaM Display" panose="020F0502020204030204" pitchFamily="2" charset="0"/>
              </a:rPr>
              <a:t>JANA C. OLIVO G.   |   Master’s Thesis  presentation |   26-10-2023</a:t>
            </a:r>
          </a:p>
        </p:txBody>
      </p:sp>
      <p:pic>
        <p:nvPicPr>
          <p:cNvPr id="7" name="Picture 6" descr="A logo of a government building&#10;&#10;Description automatically generated">
            <a:extLst>
              <a:ext uri="{FF2B5EF4-FFF2-40B4-BE49-F238E27FC236}">
                <a16:creationId xmlns:a16="http://schemas.microsoft.com/office/drawing/2014/main" id="{4D96BE99-FF09-4E15-40E0-1EC44FAD580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7081" t="23044" r="51369" b="20534"/>
          <a:stretch/>
        </p:blipFill>
        <p:spPr>
          <a:xfrm>
            <a:off x="8253664" y="5295814"/>
            <a:ext cx="733926" cy="704936"/>
          </a:xfrm>
          <a:prstGeom prst="rect">
            <a:avLst/>
          </a:prstGeom>
        </p:spPr>
      </p:pic>
      <p:sp>
        <p:nvSpPr>
          <p:cNvPr id="8" name="Rectangle: Rounded Corners 7">
            <a:extLst>
              <a:ext uri="{FF2B5EF4-FFF2-40B4-BE49-F238E27FC236}">
                <a16:creationId xmlns:a16="http://schemas.microsoft.com/office/drawing/2014/main" id="{64C1B97C-9E63-8A34-5097-D8F178D59E72}"/>
              </a:ext>
            </a:extLst>
          </p:cNvPr>
          <p:cNvSpPr/>
          <p:nvPr/>
        </p:nvSpPr>
        <p:spPr>
          <a:xfrm>
            <a:off x="324853" y="965535"/>
            <a:ext cx="8494295" cy="342900"/>
          </a:xfrm>
          <a:prstGeom prst="roundRect">
            <a:avLst>
              <a:gd name="adj" fmla="val 50000"/>
            </a:avLst>
          </a:prstGeom>
          <a:solidFill>
            <a:srgbClr val="03001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9" name="TextBox 8">
            <a:extLst>
              <a:ext uri="{FF2B5EF4-FFF2-40B4-BE49-F238E27FC236}">
                <a16:creationId xmlns:a16="http://schemas.microsoft.com/office/drawing/2014/main" id="{B46A0C67-D9B6-8870-242D-0A60C3EF18F8}"/>
              </a:ext>
            </a:extLst>
          </p:cNvPr>
          <p:cNvSpPr txBox="1"/>
          <p:nvPr/>
        </p:nvSpPr>
        <p:spPr>
          <a:xfrm>
            <a:off x="324852" y="940777"/>
            <a:ext cx="8494295" cy="415498"/>
          </a:xfrm>
          <a:prstGeom prst="rect">
            <a:avLst/>
          </a:prstGeom>
          <a:noFill/>
        </p:spPr>
        <p:txBody>
          <a:bodyPr wrap="square" rtlCol="0">
            <a:spAutoFit/>
          </a:bodyPr>
          <a:lstStyle/>
          <a:p>
            <a:pPr algn="ctr"/>
            <a:r>
              <a:rPr lang="en-US" sz="2100" dirty="0">
                <a:solidFill>
                  <a:schemeClr val="bg1"/>
                </a:solidFill>
                <a:latin typeface="Aptos" panose="020B0004020202020204" pitchFamily="34" charset="0"/>
                <a:ea typeface="ADLaM Display" panose="020F0502020204030204" pitchFamily="2" charset="0"/>
                <a:cs typeface="ADLaM Display" panose="020F0502020204030204" pitchFamily="2" charset="0"/>
              </a:rPr>
              <a:t>CASE STUDIES</a:t>
            </a:r>
          </a:p>
        </p:txBody>
      </p:sp>
      <p:pic>
        <p:nvPicPr>
          <p:cNvPr id="3" name="Picture 2">
            <a:extLst>
              <a:ext uri="{FF2B5EF4-FFF2-40B4-BE49-F238E27FC236}">
                <a16:creationId xmlns:a16="http://schemas.microsoft.com/office/drawing/2014/main" id="{C3D68164-7937-D755-73FA-4F8FC5A991B4}"/>
              </a:ext>
            </a:extLst>
          </p:cNvPr>
          <p:cNvPicPr>
            <a:picLocks noChangeAspect="1"/>
          </p:cNvPicPr>
          <p:nvPr/>
        </p:nvPicPr>
        <p:blipFill>
          <a:blip r:embed="rId4"/>
          <a:stretch>
            <a:fillRect/>
          </a:stretch>
        </p:blipFill>
        <p:spPr>
          <a:xfrm>
            <a:off x="200002" y="3172090"/>
            <a:ext cx="2150165" cy="2040665"/>
          </a:xfrm>
          <a:prstGeom prst="rect">
            <a:avLst/>
          </a:prstGeom>
        </p:spPr>
      </p:pic>
      <p:pic>
        <p:nvPicPr>
          <p:cNvPr id="18" name="Picture 17">
            <a:extLst>
              <a:ext uri="{FF2B5EF4-FFF2-40B4-BE49-F238E27FC236}">
                <a16:creationId xmlns:a16="http://schemas.microsoft.com/office/drawing/2014/main" id="{DFA8F552-168B-E8F4-FE63-0D679B2BA3C5}"/>
              </a:ext>
            </a:extLst>
          </p:cNvPr>
          <p:cNvPicPr>
            <a:picLocks noChangeAspect="1"/>
          </p:cNvPicPr>
          <p:nvPr/>
        </p:nvPicPr>
        <p:blipFill>
          <a:blip r:embed="rId5"/>
          <a:stretch>
            <a:fillRect/>
          </a:stretch>
        </p:blipFill>
        <p:spPr>
          <a:xfrm>
            <a:off x="2432049" y="3227444"/>
            <a:ext cx="3200400" cy="2307393"/>
          </a:xfrm>
          <a:prstGeom prst="rect">
            <a:avLst/>
          </a:prstGeom>
        </p:spPr>
      </p:pic>
      <p:sp>
        <p:nvSpPr>
          <p:cNvPr id="22" name="TextBox 21">
            <a:extLst>
              <a:ext uri="{FF2B5EF4-FFF2-40B4-BE49-F238E27FC236}">
                <a16:creationId xmlns:a16="http://schemas.microsoft.com/office/drawing/2014/main" id="{6F441095-E30A-88C4-30CD-66239FA83BAA}"/>
              </a:ext>
            </a:extLst>
          </p:cNvPr>
          <p:cNvSpPr txBox="1"/>
          <p:nvPr/>
        </p:nvSpPr>
        <p:spPr>
          <a:xfrm>
            <a:off x="396779" y="2219974"/>
            <a:ext cx="1214270" cy="553998"/>
          </a:xfrm>
          <a:prstGeom prst="rect">
            <a:avLst/>
          </a:prstGeom>
          <a:noFill/>
        </p:spPr>
        <p:txBody>
          <a:bodyPr wrap="square" rtlCol="0">
            <a:spAutoFit/>
          </a:bodyPr>
          <a:lstStyle/>
          <a:p>
            <a:pPr algn="ctr"/>
            <a:r>
              <a:rPr lang="en-US" sz="1500" b="1" dirty="0">
                <a:latin typeface="Aptos" panose="020B0004020202020204" pitchFamily="34" charset="0"/>
                <a:ea typeface="ADLaM Display" panose="020F0502020204030204" pitchFamily="2" charset="0"/>
                <a:cs typeface="ADLaM Display" panose="020F0502020204030204" pitchFamily="2" charset="0"/>
              </a:rPr>
              <a:t>STRUCTURE</a:t>
            </a:r>
          </a:p>
        </p:txBody>
      </p:sp>
      <p:sp>
        <p:nvSpPr>
          <p:cNvPr id="23" name="TextBox 22">
            <a:extLst>
              <a:ext uri="{FF2B5EF4-FFF2-40B4-BE49-F238E27FC236}">
                <a16:creationId xmlns:a16="http://schemas.microsoft.com/office/drawing/2014/main" id="{D6A51AD1-5AD8-4A3A-0748-A0F759E02D62}"/>
              </a:ext>
            </a:extLst>
          </p:cNvPr>
          <p:cNvSpPr txBox="1"/>
          <p:nvPr/>
        </p:nvSpPr>
        <p:spPr>
          <a:xfrm>
            <a:off x="3228541" y="2219974"/>
            <a:ext cx="1229158" cy="553998"/>
          </a:xfrm>
          <a:prstGeom prst="rect">
            <a:avLst/>
          </a:prstGeom>
          <a:noFill/>
        </p:spPr>
        <p:txBody>
          <a:bodyPr wrap="square" rtlCol="0">
            <a:spAutoFit/>
          </a:bodyPr>
          <a:lstStyle/>
          <a:p>
            <a:pPr algn="ctr"/>
            <a:r>
              <a:rPr lang="en-US" sz="1500" b="1" dirty="0">
                <a:latin typeface="Aptos" panose="020B0004020202020204" pitchFamily="34" charset="0"/>
                <a:ea typeface="ADLaM Display" panose="020F0502020204030204" pitchFamily="2" charset="0"/>
                <a:cs typeface="ADLaM Display" panose="020F0502020204030204" pitchFamily="2" charset="0"/>
              </a:rPr>
              <a:t>STRUCTURE</a:t>
            </a:r>
            <a:endParaRPr lang="en-US" sz="1500" b="1" dirty="0">
              <a:solidFill>
                <a:srgbClr val="0070C0"/>
              </a:solidFill>
              <a:latin typeface="Aptos" panose="020B0004020202020204" pitchFamily="34" charset="0"/>
              <a:ea typeface="ADLaM Display" panose="020F0502020204030204" pitchFamily="2" charset="0"/>
              <a:cs typeface="ADLaM Display" panose="020F0502020204030204" pitchFamily="2" charset="0"/>
            </a:endParaRPr>
          </a:p>
        </p:txBody>
      </p:sp>
      <p:sp>
        <p:nvSpPr>
          <p:cNvPr id="24" name="TextBox 23">
            <a:extLst>
              <a:ext uri="{FF2B5EF4-FFF2-40B4-BE49-F238E27FC236}">
                <a16:creationId xmlns:a16="http://schemas.microsoft.com/office/drawing/2014/main" id="{3006493C-A668-7A05-127B-7A11749F6FB5}"/>
              </a:ext>
            </a:extLst>
          </p:cNvPr>
          <p:cNvSpPr txBox="1"/>
          <p:nvPr/>
        </p:nvSpPr>
        <p:spPr>
          <a:xfrm>
            <a:off x="6573851" y="2219974"/>
            <a:ext cx="1222498" cy="553998"/>
          </a:xfrm>
          <a:prstGeom prst="rect">
            <a:avLst/>
          </a:prstGeom>
          <a:noFill/>
        </p:spPr>
        <p:txBody>
          <a:bodyPr wrap="square" rtlCol="0">
            <a:spAutoFit/>
          </a:bodyPr>
          <a:lstStyle/>
          <a:p>
            <a:pPr algn="ctr"/>
            <a:r>
              <a:rPr lang="en-US" sz="1500" b="1" dirty="0">
                <a:latin typeface="Aptos" panose="020B0004020202020204" pitchFamily="34" charset="0"/>
                <a:ea typeface="ADLaM Display" panose="020F0502020204030204" pitchFamily="2" charset="0"/>
                <a:cs typeface="ADLaM Display" panose="020F0502020204030204" pitchFamily="2" charset="0"/>
              </a:rPr>
              <a:t>STRUCTURE</a:t>
            </a:r>
          </a:p>
        </p:txBody>
      </p:sp>
      <p:sp>
        <p:nvSpPr>
          <p:cNvPr id="33" name="TextBox 32">
            <a:extLst>
              <a:ext uri="{FF2B5EF4-FFF2-40B4-BE49-F238E27FC236}">
                <a16:creationId xmlns:a16="http://schemas.microsoft.com/office/drawing/2014/main" id="{892AD1D0-D106-DF49-99A0-9F98A6233055}"/>
              </a:ext>
            </a:extLst>
          </p:cNvPr>
          <p:cNvSpPr txBox="1"/>
          <p:nvPr/>
        </p:nvSpPr>
        <p:spPr>
          <a:xfrm>
            <a:off x="1611049" y="2174818"/>
            <a:ext cx="423788" cy="738664"/>
          </a:xfrm>
          <a:prstGeom prst="rect">
            <a:avLst/>
          </a:prstGeom>
          <a:noFill/>
          <a:ln w="28575">
            <a:solidFill>
              <a:srgbClr val="0090FC"/>
            </a:solidFill>
          </a:ln>
        </p:spPr>
        <p:txBody>
          <a:bodyPr wrap="square" rtlCol="0">
            <a:spAutoFit/>
          </a:bodyPr>
          <a:lstStyle/>
          <a:p>
            <a:pPr algn="ctr"/>
            <a:r>
              <a:rPr lang="en-US" sz="2100" b="1" dirty="0">
                <a:solidFill>
                  <a:srgbClr val="030014"/>
                </a:solidFill>
                <a:latin typeface="Aptos" panose="020B0004020202020204" pitchFamily="34" charset="0"/>
                <a:ea typeface="ADLaM Display" panose="020F0502020204030204" pitchFamily="2" charset="0"/>
                <a:cs typeface="ADLaM Display" panose="020F0502020204030204" pitchFamily="2" charset="0"/>
              </a:rPr>
              <a:t>01</a:t>
            </a:r>
          </a:p>
        </p:txBody>
      </p:sp>
      <p:sp>
        <p:nvSpPr>
          <p:cNvPr id="34" name="TextBox 33">
            <a:extLst>
              <a:ext uri="{FF2B5EF4-FFF2-40B4-BE49-F238E27FC236}">
                <a16:creationId xmlns:a16="http://schemas.microsoft.com/office/drawing/2014/main" id="{E752994E-9B1F-6B96-9001-65B59E6F3336}"/>
              </a:ext>
            </a:extLst>
          </p:cNvPr>
          <p:cNvSpPr txBox="1"/>
          <p:nvPr/>
        </p:nvSpPr>
        <p:spPr>
          <a:xfrm>
            <a:off x="4457699" y="2174818"/>
            <a:ext cx="423788" cy="738664"/>
          </a:xfrm>
          <a:prstGeom prst="rect">
            <a:avLst/>
          </a:prstGeom>
          <a:noFill/>
          <a:ln w="28575">
            <a:solidFill>
              <a:srgbClr val="0090FC"/>
            </a:solidFill>
          </a:ln>
        </p:spPr>
        <p:txBody>
          <a:bodyPr wrap="square" rtlCol="0">
            <a:spAutoFit/>
          </a:bodyPr>
          <a:lstStyle/>
          <a:p>
            <a:pPr algn="ctr"/>
            <a:r>
              <a:rPr lang="en-US" sz="2100" b="1" dirty="0">
                <a:solidFill>
                  <a:srgbClr val="030014"/>
                </a:solidFill>
                <a:latin typeface="Aptos" panose="020B0004020202020204" pitchFamily="34" charset="0"/>
                <a:ea typeface="ADLaM Display" panose="020F0502020204030204" pitchFamily="2" charset="0"/>
                <a:cs typeface="ADLaM Display" panose="020F0502020204030204" pitchFamily="2" charset="0"/>
              </a:rPr>
              <a:t>02</a:t>
            </a:r>
          </a:p>
        </p:txBody>
      </p:sp>
      <p:sp>
        <p:nvSpPr>
          <p:cNvPr id="35" name="TextBox 34">
            <a:extLst>
              <a:ext uri="{FF2B5EF4-FFF2-40B4-BE49-F238E27FC236}">
                <a16:creationId xmlns:a16="http://schemas.microsoft.com/office/drawing/2014/main" id="{EA36FCAC-58B8-DE57-7C10-A96FF9AADB5F}"/>
              </a:ext>
            </a:extLst>
          </p:cNvPr>
          <p:cNvSpPr txBox="1"/>
          <p:nvPr/>
        </p:nvSpPr>
        <p:spPr>
          <a:xfrm>
            <a:off x="7796349" y="2174818"/>
            <a:ext cx="423788" cy="738664"/>
          </a:xfrm>
          <a:prstGeom prst="rect">
            <a:avLst/>
          </a:prstGeom>
          <a:noFill/>
          <a:ln w="28575">
            <a:solidFill>
              <a:srgbClr val="0090FC"/>
            </a:solidFill>
          </a:ln>
        </p:spPr>
        <p:txBody>
          <a:bodyPr wrap="square" rtlCol="0">
            <a:spAutoFit/>
          </a:bodyPr>
          <a:lstStyle/>
          <a:p>
            <a:pPr algn="ctr"/>
            <a:r>
              <a:rPr lang="en-US" sz="2100" b="1" dirty="0">
                <a:solidFill>
                  <a:srgbClr val="030014"/>
                </a:solidFill>
                <a:latin typeface="Aptos" panose="020B0004020202020204" pitchFamily="34" charset="0"/>
                <a:ea typeface="ADLaM Display" panose="020F0502020204030204" pitchFamily="2" charset="0"/>
                <a:cs typeface="ADLaM Display" panose="020F0502020204030204" pitchFamily="2" charset="0"/>
              </a:rPr>
              <a:t>03</a:t>
            </a:r>
          </a:p>
        </p:txBody>
      </p:sp>
      <p:sp>
        <p:nvSpPr>
          <p:cNvPr id="36" name="Hexagon 35">
            <a:extLst>
              <a:ext uri="{FF2B5EF4-FFF2-40B4-BE49-F238E27FC236}">
                <a16:creationId xmlns:a16="http://schemas.microsoft.com/office/drawing/2014/main" id="{267734CB-62EF-26B2-158B-3999BAE9641E}"/>
              </a:ext>
            </a:extLst>
          </p:cNvPr>
          <p:cNvSpPr/>
          <p:nvPr/>
        </p:nvSpPr>
        <p:spPr>
          <a:xfrm>
            <a:off x="918454" y="1573958"/>
            <a:ext cx="116586" cy="102870"/>
          </a:xfrm>
          <a:prstGeom prst="hexagon">
            <a:avLst/>
          </a:prstGeom>
          <a:noFill/>
          <a:ln w="28575">
            <a:solidFill>
              <a:srgbClr val="FF8C1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7" name="TextBox 36">
            <a:extLst>
              <a:ext uri="{FF2B5EF4-FFF2-40B4-BE49-F238E27FC236}">
                <a16:creationId xmlns:a16="http://schemas.microsoft.com/office/drawing/2014/main" id="{830A2B48-C999-7E4F-61F8-34BDF25CB28B}"/>
              </a:ext>
            </a:extLst>
          </p:cNvPr>
          <p:cNvSpPr txBox="1"/>
          <p:nvPr/>
        </p:nvSpPr>
        <p:spPr>
          <a:xfrm>
            <a:off x="1035040" y="1495201"/>
            <a:ext cx="3176336" cy="276999"/>
          </a:xfrm>
          <a:prstGeom prst="rect">
            <a:avLst/>
          </a:prstGeom>
          <a:noFill/>
        </p:spPr>
        <p:txBody>
          <a:bodyPr wrap="square" rtlCol="0">
            <a:spAutoFit/>
          </a:bodyPr>
          <a:lstStyle/>
          <a:p>
            <a:r>
              <a:rPr lang="en-US" sz="1200" b="1" dirty="0">
                <a:solidFill>
                  <a:srgbClr val="030014"/>
                </a:solidFill>
                <a:latin typeface="Aptos" panose="020B0004020202020204" pitchFamily="34" charset="0"/>
                <a:ea typeface="ADLaM Display" panose="020F0502020204030204" pitchFamily="2" charset="0"/>
                <a:cs typeface="ADLaM Display" panose="020F0502020204030204" pitchFamily="2" charset="0"/>
              </a:rPr>
              <a:t>Reinforced Concrete </a:t>
            </a:r>
            <a:r>
              <a:rPr lang="en-US" sz="1200" dirty="0">
                <a:solidFill>
                  <a:srgbClr val="030014"/>
                </a:solidFill>
                <a:latin typeface="Aptos" panose="020B0004020202020204" pitchFamily="34" charset="0"/>
                <a:ea typeface="ADLaM Display" panose="020F0502020204030204" pitchFamily="2" charset="0"/>
                <a:cs typeface="ADLaM Display" panose="020F0502020204030204" pitchFamily="2" charset="0"/>
              </a:rPr>
              <a:t>structures</a:t>
            </a:r>
            <a:endParaRPr lang="en-US" sz="1200" b="1" dirty="0">
              <a:solidFill>
                <a:srgbClr val="030014"/>
              </a:solidFill>
              <a:latin typeface="Aptos" panose="020B0004020202020204" pitchFamily="34" charset="0"/>
              <a:ea typeface="ADLaM Display" panose="020F0502020204030204" pitchFamily="2" charset="0"/>
              <a:cs typeface="ADLaM Display" panose="020F0502020204030204" pitchFamily="2" charset="0"/>
            </a:endParaRPr>
          </a:p>
        </p:txBody>
      </p:sp>
      <p:sp>
        <p:nvSpPr>
          <p:cNvPr id="38" name="Hexagon 37">
            <a:extLst>
              <a:ext uri="{FF2B5EF4-FFF2-40B4-BE49-F238E27FC236}">
                <a16:creationId xmlns:a16="http://schemas.microsoft.com/office/drawing/2014/main" id="{CDEF87B8-9311-0B98-CFE5-83CF204DD1DA}"/>
              </a:ext>
            </a:extLst>
          </p:cNvPr>
          <p:cNvSpPr/>
          <p:nvPr/>
        </p:nvSpPr>
        <p:spPr>
          <a:xfrm>
            <a:off x="918454" y="1805198"/>
            <a:ext cx="116586" cy="102870"/>
          </a:xfrm>
          <a:prstGeom prst="hexagon">
            <a:avLst/>
          </a:prstGeom>
          <a:noFill/>
          <a:ln w="28575">
            <a:solidFill>
              <a:srgbClr val="FF8C1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9" name="TextBox 38">
            <a:extLst>
              <a:ext uri="{FF2B5EF4-FFF2-40B4-BE49-F238E27FC236}">
                <a16:creationId xmlns:a16="http://schemas.microsoft.com/office/drawing/2014/main" id="{F17A9918-3573-591D-5B0E-2C664658E844}"/>
              </a:ext>
            </a:extLst>
          </p:cNvPr>
          <p:cNvSpPr txBox="1"/>
          <p:nvPr/>
        </p:nvSpPr>
        <p:spPr>
          <a:xfrm>
            <a:off x="1035040" y="1726441"/>
            <a:ext cx="3176336" cy="276999"/>
          </a:xfrm>
          <a:prstGeom prst="rect">
            <a:avLst/>
          </a:prstGeom>
          <a:noFill/>
        </p:spPr>
        <p:txBody>
          <a:bodyPr wrap="square" rtlCol="0">
            <a:spAutoFit/>
          </a:bodyPr>
          <a:lstStyle/>
          <a:p>
            <a:r>
              <a:rPr lang="en-US" sz="1200" dirty="0">
                <a:solidFill>
                  <a:srgbClr val="030014"/>
                </a:solidFill>
                <a:latin typeface="Aptos" panose="020B0004020202020204" pitchFamily="34" charset="0"/>
                <a:ea typeface="ADLaM Display" panose="020F0502020204030204" pitchFamily="2" charset="0"/>
                <a:cs typeface="ADLaM Display" panose="020F0502020204030204" pitchFamily="2" charset="0"/>
              </a:rPr>
              <a:t>obtained by </a:t>
            </a:r>
            <a:r>
              <a:rPr lang="en-US" sz="1200" b="1" dirty="0">
                <a:solidFill>
                  <a:srgbClr val="030014"/>
                </a:solidFill>
                <a:latin typeface="Aptos" panose="020B0004020202020204" pitchFamily="34" charset="0"/>
                <a:ea typeface="ADLaM Display" panose="020F0502020204030204" pitchFamily="2" charset="0"/>
                <a:cs typeface="ADLaM Display" panose="020F0502020204030204" pitchFamily="2" charset="0"/>
              </a:rPr>
              <a:t>replication of the base module</a:t>
            </a:r>
          </a:p>
        </p:txBody>
      </p:sp>
      <p:sp>
        <p:nvSpPr>
          <p:cNvPr id="40" name="Hexagon 39">
            <a:extLst>
              <a:ext uri="{FF2B5EF4-FFF2-40B4-BE49-F238E27FC236}">
                <a16:creationId xmlns:a16="http://schemas.microsoft.com/office/drawing/2014/main" id="{FF62FDCE-B968-49C1-F936-C267912660DB}"/>
              </a:ext>
            </a:extLst>
          </p:cNvPr>
          <p:cNvSpPr/>
          <p:nvPr/>
        </p:nvSpPr>
        <p:spPr>
          <a:xfrm>
            <a:off x="6506745" y="1559289"/>
            <a:ext cx="116586" cy="102870"/>
          </a:xfrm>
          <a:prstGeom prst="hexagon">
            <a:avLst/>
          </a:prstGeom>
          <a:noFill/>
          <a:ln w="28575">
            <a:solidFill>
              <a:srgbClr val="FF8C1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1" name="TextBox 40">
            <a:extLst>
              <a:ext uri="{FF2B5EF4-FFF2-40B4-BE49-F238E27FC236}">
                <a16:creationId xmlns:a16="http://schemas.microsoft.com/office/drawing/2014/main" id="{6BDEAB8B-6AC4-81DB-9CB3-FD8132F239AC}"/>
              </a:ext>
            </a:extLst>
          </p:cNvPr>
          <p:cNvSpPr txBox="1"/>
          <p:nvPr/>
        </p:nvSpPr>
        <p:spPr>
          <a:xfrm>
            <a:off x="6623331" y="1480532"/>
            <a:ext cx="1243093" cy="276999"/>
          </a:xfrm>
          <a:prstGeom prst="rect">
            <a:avLst/>
          </a:prstGeom>
          <a:noFill/>
        </p:spPr>
        <p:txBody>
          <a:bodyPr wrap="square" rtlCol="0">
            <a:spAutoFit/>
          </a:bodyPr>
          <a:lstStyle/>
          <a:p>
            <a:r>
              <a:rPr lang="en-US" sz="1200" b="1" dirty="0">
                <a:solidFill>
                  <a:srgbClr val="030014"/>
                </a:solidFill>
                <a:latin typeface="Aptos" panose="020B0004020202020204" pitchFamily="34" charset="0"/>
                <a:ea typeface="ADLaM Display" panose="020F0502020204030204" pitchFamily="2" charset="0"/>
                <a:cs typeface="ADLaM Display" panose="020F0502020204030204" pitchFamily="2" charset="0"/>
              </a:rPr>
              <a:t>5m x</a:t>
            </a:r>
            <a:r>
              <a:rPr lang="en-US" sz="1200" dirty="0">
                <a:solidFill>
                  <a:srgbClr val="030014"/>
                </a:solidFill>
                <a:latin typeface="Aptos" panose="020B0004020202020204" pitchFamily="34" charset="0"/>
                <a:ea typeface="ADLaM Display" panose="020F0502020204030204" pitchFamily="2" charset="0"/>
                <a:cs typeface="ADLaM Display" panose="020F0502020204030204" pitchFamily="2" charset="0"/>
              </a:rPr>
              <a:t> </a:t>
            </a:r>
            <a:r>
              <a:rPr lang="en-US" sz="1200" b="1" dirty="0">
                <a:solidFill>
                  <a:srgbClr val="030014"/>
                </a:solidFill>
                <a:latin typeface="Aptos" panose="020B0004020202020204" pitchFamily="34" charset="0"/>
                <a:ea typeface="ADLaM Display" panose="020F0502020204030204" pitchFamily="2" charset="0"/>
                <a:cs typeface="ADLaM Display" panose="020F0502020204030204" pitchFamily="2" charset="0"/>
              </a:rPr>
              <a:t>5m </a:t>
            </a:r>
            <a:r>
              <a:rPr lang="en-US" sz="1200" dirty="0">
                <a:solidFill>
                  <a:srgbClr val="030014"/>
                </a:solidFill>
                <a:latin typeface="Aptos" panose="020B0004020202020204" pitchFamily="34" charset="0"/>
                <a:ea typeface="ADLaM Display" panose="020F0502020204030204" pitchFamily="2" charset="0"/>
                <a:cs typeface="ADLaM Display" panose="020F0502020204030204" pitchFamily="2" charset="0"/>
              </a:rPr>
              <a:t>bay</a:t>
            </a:r>
            <a:endParaRPr lang="en-US" sz="1200" b="1" dirty="0">
              <a:solidFill>
                <a:srgbClr val="030014"/>
              </a:solidFill>
              <a:latin typeface="Aptos" panose="020B0004020202020204" pitchFamily="34" charset="0"/>
              <a:ea typeface="ADLaM Display" panose="020F0502020204030204" pitchFamily="2" charset="0"/>
              <a:cs typeface="ADLaM Display" panose="020F0502020204030204" pitchFamily="2" charset="0"/>
            </a:endParaRPr>
          </a:p>
        </p:txBody>
      </p:sp>
      <p:sp>
        <p:nvSpPr>
          <p:cNvPr id="42" name="Hexagon 41">
            <a:extLst>
              <a:ext uri="{FF2B5EF4-FFF2-40B4-BE49-F238E27FC236}">
                <a16:creationId xmlns:a16="http://schemas.microsoft.com/office/drawing/2014/main" id="{F21C463C-DE24-97BE-96B4-E4AA5014A87A}"/>
              </a:ext>
            </a:extLst>
          </p:cNvPr>
          <p:cNvSpPr/>
          <p:nvPr/>
        </p:nvSpPr>
        <p:spPr>
          <a:xfrm>
            <a:off x="6506745" y="1790530"/>
            <a:ext cx="116586" cy="102870"/>
          </a:xfrm>
          <a:prstGeom prst="hexagon">
            <a:avLst/>
          </a:prstGeom>
          <a:noFill/>
          <a:ln w="28575">
            <a:solidFill>
              <a:srgbClr val="FF8C1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3" name="TextBox 42">
            <a:extLst>
              <a:ext uri="{FF2B5EF4-FFF2-40B4-BE49-F238E27FC236}">
                <a16:creationId xmlns:a16="http://schemas.microsoft.com/office/drawing/2014/main" id="{9C466CA4-E800-1B11-E96C-FAA26DB97FED}"/>
              </a:ext>
            </a:extLst>
          </p:cNvPr>
          <p:cNvSpPr txBox="1"/>
          <p:nvPr/>
        </p:nvSpPr>
        <p:spPr>
          <a:xfrm>
            <a:off x="6623331" y="1711773"/>
            <a:ext cx="1243093" cy="461665"/>
          </a:xfrm>
          <a:prstGeom prst="rect">
            <a:avLst/>
          </a:prstGeom>
          <a:noFill/>
        </p:spPr>
        <p:txBody>
          <a:bodyPr wrap="square" rtlCol="0">
            <a:spAutoFit/>
          </a:bodyPr>
          <a:lstStyle/>
          <a:p>
            <a:r>
              <a:rPr lang="en-US" sz="1200" b="1" dirty="0">
                <a:solidFill>
                  <a:srgbClr val="030014"/>
                </a:solidFill>
                <a:latin typeface="Aptos" panose="020B0004020202020204" pitchFamily="34" charset="0"/>
                <a:ea typeface="ADLaM Display" panose="020F0502020204030204" pitchFamily="2" charset="0"/>
                <a:cs typeface="ADLaM Display" panose="020F0502020204030204" pitchFamily="2" charset="0"/>
              </a:rPr>
              <a:t>4m </a:t>
            </a:r>
            <a:r>
              <a:rPr lang="en-US" sz="1200" dirty="0">
                <a:solidFill>
                  <a:srgbClr val="030014"/>
                </a:solidFill>
                <a:latin typeface="Aptos" panose="020B0004020202020204" pitchFamily="34" charset="0"/>
                <a:ea typeface="ADLaM Display" panose="020F0502020204030204" pitchFamily="2" charset="0"/>
                <a:cs typeface="ADLaM Display" panose="020F0502020204030204" pitchFamily="2" charset="0"/>
              </a:rPr>
              <a:t>storey height</a:t>
            </a:r>
            <a:endParaRPr lang="en-US" sz="1200" b="1" dirty="0">
              <a:solidFill>
                <a:srgbClr val="030014"/>
              </a:solidFill>
              <a:latin typeface="Aptos" panose="020B0004020202020204" pitchFamily="34" charset="0"/>
              <a:ea typeface="ADLaM Display" panose="020F0502020204030204" pitchFamily="2" charset="0"/>
              <a:cs typeface="ADLaM Display" panose="020F0502020204030204" pitchFamily="2" charset="0"/>
            </a:endParaRPr>
          </a:p>
        </p:txBody>
      </p:sp>
      <p:sp>
        <p:nvSpPr>
          <p:cNvPr id="44" name="Hexagon 43">
            <a:extLst>
              <a:ext uri="{FF2B5EF4-FFF2-40B4-BE49-F238E27FC236}">
                <a16:creationId xmlns:a16="http://schemas.microsoft.com/office/drawing/2014/main" id="{0B385454-7F4C-72C2-E16E-8E918F0401E9}"/>
              </a:ext>
            </a:extLst>
          </p:cNvPr>
          <p:cNvSpPr/>
          <p:nvPr/>
        </p:nvSpPr>
        <p:spPr>
          <a:xfrm>
            <a:off x="4398789" y="1571072"/>
            <a:ext cx="116586" cy="102870"/>
          </a:xfrm>
          <a:prstGeom prst="hexagon">
            <a:avLst/>
          </a:prstGeom>
          <a:noFill/>
          <a:ln w="28575">
            <a:solidFill>
              <a:srgbClr val="FF8C1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5" name="TextBox 44">
            <a:extLst>
              <a:ext uri="{FF2B5EF4-FFF2-40B4-BE49-F238E27FC236}">
                <a16:creationId xmlns:a16="http://schemas.microsoft.com/office/drawing/2014/main" id="{32A1F1F9-05FF-F3ED-2ED8-82314F46BD0F}"/>
              </a:ext>
            </a:extLst>
          </p:cNvPr>
          <p:cNvSpPr txBox="1"/>
          <p:nvPr/>
        </p:nvSpPr>
        <p:spPr>
          <a:xfrm>
            <a:off x="4515376" y="1492315"/>
            <a:ext cx="1713975" cy="276999"/>
          </a:xfrm>
          <a:prstGeom prst="rect">
            <a:avLst/>
          </a:prstGeom>
          <a:noFill/>
        </p:spPr>
        <p:txBody>
          <a:bodyPr wrap="square" rtlCol="0">
            <a:spAutoFit/>
          </a:bodyPr>
          <a:lstStyle/>
          <a:p>
            <a:r>
              <a:rPr lang="en-US" sz="1200" dirty="0">
                <a:solidFill>
                  <a:srgbClr val="030014"/>
                </a:solidFill>
                <a:latin typeface="Aptos" panose="020B0004020202020204" pitchFamily="34" charset="0"/>
                <a:ea typeface="ADLaM Display" panose="020F0502020204030204" pitchFamily="2" charset="0"/>
                <a:cs typeface="ADLaM Display" panose="020F0502020204030204" pitchFamily="2" charset="0"/>
              </a:rPr>
              <a:t>located in </a:t>
            </a:r>
            <a:r>
              <a:rPr lang="en-US" sz="1200" b="1" dirty="0">
                <a:solidFill>
                  <a:srgbClr val="030014"/>
                </a:solidFill>
                <a:latin typeface="Aptos" panose="020B0004020202020204" pitchFamily="34" charset="0"/>
                <a:ea typeface="ADLaM Display" panose="020F0502020204030204" pitchFamily="2" charset="0"/>
                <a:cs typeface="ADLaM Display" panose="020F0502020204030204" pitchFamily="2" charset="0"/>
              </a:rPr>
              <a:t>Foggia, Italy</a:t>
            </a:r>
          </a:p>
        </p:txBody>
      </p:sp>
      <p:sp>
        <p:nvSpPr>
          <p:cNvPr id="46" name="Hexagon 45">
            <a:extLst>
              <a:ext uri="{FF2B5EF4-FFF2-40B4-BE49-F238E27FC236}">
                <a16:creationId xmlns:a16="http://schemas.microsoft.com/office/drawing/2014/main" id="{898B9515-715A-F41C-F7A5-A301AE9655AA}"/>
              </a:ext>
            </a:extLst>
          </p:cNvPr>
          <p:cNvSpPr/>
          <p:nvPr/>
        </p:nvSpPr>
        <p:spPr>
          <a:xfrm>
            <a:off x="4398789" y="1802312"/>
            <a:ext cx="116586" cy="102870"/>
          </a:xfrm>
          <a:prstGeom prst="hexagon">
            <a:avLst/>
          </a:prstGeom>
          <a:noFill/>
          <a:ln w="28575">
            <a:solidFill>
              <a:srgbClr val="FF8C1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7" name="TextBox 46">
            <a:extLst>
              <a:ext uri="{FF2B5EF4-FFF2-40B4-BE49-F238E27FC236}">
                <a16:creationId xmlns:a16="http://schemas.microsoft.com/office/drawing/2014/main" id="{6DC88591-B094-C2D7-17AE-4D47DEDF70FD}"/>
              </a:ext>
            </a:extLst>
          </p:cNvPr>
          <p:cNvSpPr txBox="1"/>
          <p:nvPr/>
        </p:nvSpPr>
        <p:spPr>
          <a:xfrm>
            <a:off x="4515376" y="1723555"/>
            <a:ext cx="1713975" cy="276999"/>
          </a:xfrm>
          <a:prstGeom prst="rect">
            <a:avLst/>
          </a:prstGeom>
          <a:noFill/>
        </p:spPr>
        <p:txBody>
          <a:bodyPr wrap="square" rtlCol="0">
            <a:spAutoFit/>
          </a:bodyPr>
          <a:lstStyle/>
          <a:p>
            <a:r>
              <a:rPr lang="en-US" sz="1200" b="1" dirty="0">
                <a:solidFill>
                  <a:srgbClr val="030014"/>
                </a:solidFill>
                <a:latin typeface="Aptos" panose="020B0004020202020204" pitchFamily="34" charset="0"/>
                <a:ea typeface="ADLaM Display" panose="020F0502020204030204" pitchFamily="2" charset="0"/>
                <a:cs typeface="ADLaM Display" panose="020F0502020204030204" pitchFamily="2" charset="0"/>
              </a:rPr>
              <a:t>0.4198 g </a:t>
            </a:r>
            <a:r>
              <a:rPr lang="en-US" sz="1200" dirty="0">
                <a:solidFill>
                  <a:srgbClr val="030014"/>
                </a:solidFill>
                <a:latin typeface="Aptos" panose="020B0004020202020204" pitchFamily="34" charset="0"/>
                <a:ea typeface="ADLaM Display" panose="020F0502020204030204" pitchFamily="2" charset="0"/>
                <a:cs typeface="ADLaM Display" panose="020F0502020204030204" pitchFamily="2" charset="0"/>
              </a:rPr>
              <a:t>acceleration</a:t>
            </a:r>
            <a:endParaRPr lang="en-US" sz="1200" b="1" dirty="0">
              <a:solidFill>
                <a:srgbClr val="030014"/>
              </a:solidFill>
              <a:latin typeface="Aptos" panose="020B0004020202020204" pitchFamily="34" charset="0"/>
              <a:ea typeface="ADLaM Display" panose="020F0502020204030204" pitchFamily="2" charset="0"/>
              <a:cs typeface="ADLaM Display" panose="020F0502020204030204" pitchFamily="2" charset="0"/>
            </a:endParaRPr>
          </a:p>
        </p:txBody>
      </p:sp>
      <p:sp>
        <p:nvSpPr>
          <p:cNvPr id="49" name="TextBox 48">
            <a:extLst>
              <a:ext uri="{FF2B5EF4-FFF2-40B4-BE49-F238E27FC236}">
                <a16:creationId xmlns:a16="http://schemas.microsoft.com/office/drawing/2014/main" id="{FBA0E743-8F66-9679-7AEC-8E1CD716F396}"/>
              </a:ext>
            </a:extLst>
          </p:cNvPr>
          <p:cNvSpPr txBox="1"/>
          <p:nvPr/>
        </p:nvSpPr>
        <p:spPr>
          <a:xfrm>
            <a:off x="695698" y="2645659"/>
            <a:ext cx="1158774" cy="507831"/>
          </a:xfrm>
          <a:prstGeom prst="rect">
            <a:avLst/>
          </a:prstGeom>
          <a:noFill/>
        </p:spPr>
        <p:txBody>
          <a:bodyPr wrap="square" rtlCol="0">
            <a:spAutoFit/>
          </a:bodyPr>
          <a:lstStyle/>
          <a:p>
            <a:r>
              <a:rPr lang="en-US" sz="1350" b="1" dirty="0">
                <a:solidFill>
                  <a:srgbClr val="0090F2"/>
                </a:solidFill>
                <a:uFill>
                  <a:solidFill>
                    <a:srgbClr val="0090F2"/>
                  </a:solidFill>
                </a:uFill>
                <a:latin typeface="Aptos" panose="020B0004020202020204" pitchFamily="34" charset="0"/>
                <a:ea typeface="ADLaM Display" panose="020F0502020204030204" pitchFamily="2" charset="0"/>
                <a:cs typeface="ADLaM Display" panose="020F0502020204030204" pitchFamily="2" charset="0"/>
              </a:rPr>
              <a:t>base module</a:t>
            </a:r>
          </a:p>
        </p:txBody>
      </p:sp>
      <p:sp>
        <p:nvSpPr>
          <p:cNvPr id="50" name="TextBox 49">
            <a:extLst>
              <a:ext uri="{FF2B5EF4-FFF2-40B4-BE49-F238E27FC236}">
                <a16:creationId xmlns:a16="http://schemas.microsoft.com/office/drawing/2014/main" id="{B952D4EC-C78F-2263-EDB8-0980AAE71EB1}"/>
              </a:ext>
            </a:extLst>
          </p:cNvPr>
          <p:cNvSpPr txBox="1"/>
          <p:nvPr/>
        </p:nvSpPr>
        <p:spPr>
          <a:xfrm>
            <a:off x="3656064" y="2648578"/>
            <a:ext cx="871488" cy="507831"/>
          </a:xfrm>
          <a:prstGeom prst="rect">
            <a:avLst/>
          </a:prstGeom>
          <a:noFill/>
        </p:spPr>
        <p:txBody>
          <a:bodyPr wrap="square" rtlCol="0">
            <a:spAutoFit/>
          </a:bodyPr>
          <a:lstStyle/>
          <a:p>
            <a:r>
              <a:rPr lang="en-US" sz="1350" b="1" dirty="0">
                <a:solidFill>
                  <a:srgbClr val="0090F2"/>
                </a:solidFill>
                <a:uFill>
                  <a:solidFill>
                    <a:srgbClr val="0090F2"/>
                  </a:solidFill>
                </a:uFill>
                <a:latin typeface="Aptos" panose="020B0004020202020204" pitchFamily="34" charset="0"/>
                <a:ea typeface="ADLaM Display" panose="020F0502020204030204" pitchFamily="2" charset="0"/>
                <a:cs typeface="ADLaM Display" panose="020F0502020204030204" pitchFamily="2" charset="0"/>
              </a:rPr>
              <a:t>L-shaped</a:t>
            </a:r>
          </a:p>
        </p:txBody>
      </p:sp>
      <p:sp>
        <p:nvSpPr>
          <p:cNvPr id="51" name="TextBox 50">
            <a:extLst>
              <a:ext uri="{FF2B5EF4-FFF2-40B4-BE49-F238E27FC236}">
                <a16:creationId xmlns:a16="http://schemas.microsoft.com/office/drawing/2014/main" id="{68BC8F34-AF77-AB36-3AF8-DF93A88EED5B}"/>
              </a:ext>
            </a:extLst>
          </p:cNvPr>
          <p:cNvSpPr txBox="1"/>
          <p:nvPr/>
        </p:nvSpPr>
        <p:spPr>
          <a:xfrm>
            <a:off x="6951712" y="2645659"/>
            <a:ext cx="934986" cy="507831"/>
          </a:xfrm>
          <a:prstGeom prst="rect">
            <a:avLst/>
          </a:prstGeom>
          <a:noFill/>
        </p:spPr>
        <p:txBody>
          <a:bodyPr wrap="square" rtlCol="0">
            <a:spAutoFit/>
          </a:bodyPr>
          <a:lstStyle/>
          <a:p>
            <a:r>
              <a:rPr lang="en-US" sz="1350" b="1" dirty="0">
                <a:solidFill>
                  <a:srgbClr val="0090F2"/>
                </a:solidFill>
                <a:uFill>
                  <a:solidFill>
                    <a:srgbClr val="0090F2"/>
                  </a:solidFill>
                </a:uFill>
                <a:latin typeface="Aptos" panose="020B0004020202020204" pitchFamily="34" charset="0"/>
                <a:ea typeface="ADLaM Display" panose="020F0502020204030204" pitchFamily="2" charset="0"/>
                <a:cs typeface="ADLaM Display" panose="020F0502020204030204" pitchFamily="2" charset="0"/>
              </a:rPr>
              <a:t>U-shaped</a:t>
            </a:r>
          </a:p>
        </p:txBody>
      </p:sp>
      <p:sp>
        <p:nvSpPr>
          <p:cNvPr id="2" name="TextBox 1">
            <a:extLst>
              <a:ext uri="{FF2B5EF4-FFF2-40B4-BE49-F238E27FC236}">
                <a16:creationId xmlns:a16="http://schemas.microsoft.com/office/drawing/2014/main" id="{E3AD832E-6528-F797-E889-F6D50C3FA344}"/>
              </a:ext>
            </a:extLst>
          </p:cNvPr>
          <p:cNvSpPr txBox="1"/>
          <p:nvPr/>
        </p:nvSpPr>
        <p:spPr>
          <a:xfrm>
            <a:off x="54142" y="5732846"/>
            <a:ext cx="586508" cy="276999"/>
          </a:xfrm>
          <a:prstGeom prst="rect">
            <a:avLst/>
          </a:prstGeom>
          <a:noFill/>
        </p:spPr>
        <p:txBody>
          <a:bodyPr wrap="square" rtlCol="0">
            <a:spAutoFit/>
          </a:bodyPr>
          <a:lstStyle/>
          <a:p>
            <a:pPr algn="ctr"/>
            <a:r>
              <a:rPr lang="en-US" sz="1200" dirty="0">
                <a:solidFill>
                  <a:srgbClr val="030314"/>
                </a:solidFill>
                <a:latin typeface="Aptos" panose="020B0004020202020204" pitchFamily="34" charset="0"/>
                <a:ea typeface="ADLaM Display" panose="020F0502020204030204" pitchFamily="2" charset="0"/>
                <a:cs typeface="ADLaM Display" panose="020F0502020204030204" pitchFamily="2" charset="0"/>
              </a:rPr>
              <a:t>6/14</a:t>
            </a:r>
          </a:p>
        </p:txBody>
      </p:sp>
    </p:spTree>
    <p:extLst>
      <p:ext uri="{BB962C8B-B14F-4D97-AF65-F5344CB8AC3E}">
        <p14:creationId xmlns:p14="http://schemas.microsoft.com/office/powerpoint/2010/main" val="3032314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817BBD99-3A1B-6907-1123-2EECC69F666A}"/>
              </a:ext>
            </a:extLst>
          </p:cNvPr>
          <p:cNvSpPr txBox="1"/>
          <p:nvPr/>
        </p:nvSpPr>
        <p:spPr>
          <a:xfrm>
            <a:off x="4572000" y="5732846"/>
            <a:ext cx="4571999" cy="276999"/>
          </a:xfrm>
          <a:prstGeom prst="rect">
            <a:avLst/>
          </a:prstGeom>
          <a:noFill/>
        </p:spPr>
        <p:txBody>
          <a:bodyPr wrap="square" rtlCol="0">
            <a:spAutoFit/>
          </a:bodyPr>
          <a:lstStyle/>
          <a:p>
            <a:pPr algn="ctr"/>
            <a:r>
              <a:rPr lang="en-US" sz="1200" dirty="0">
                <a:solidFill>
                  <a:srgbClr val="030314"/>
                </a:solidFill>
                <a:latin typeface="Aptos" panose="020B0004020202020204" pitchFamily="34" charset="0"/>
                <a:ea typeface="ADLaM Display" panose="020F0502020204030204" pitchFamily="2" charset="0"/>
                <a:cs typeface="ADLaM Display" panose="020F0502020204030204" pitchFamily="2" charset="0"/>
              </a:rPr>
              <a:t>JANA C. OLIVO G.   |   Master’s Thesis  presentation |   26-10-2023</a:t>
            </a:r>
          </a:p>
        </p:txBody>
      </p:sp>
      <p:sp>
        <p:nvSpPr>
          <p:cNvPr id="8" name="Rectangle: Rounded Corners 7">
            <a:extLst>
              <a:ext uri="{FF2B5EF4-FFF2-40B4-BE49-F238E27FC236}">
                <a16:creationId xmlns:a16="http://schemas.microsoft.com/office/drawing/2014/main" id="{64C1B97C-9E63-8A34-5097-D8F178D59E72}"/>
              </a:ext>
            </a:extLst>
          </p:cNvPr>
          <p:cNvSpPr/>
          <p:nvPr/>
        </p:nvSpPr>
        <p:spPr>
          <a:xfrm>
            <a:off x="324853" y="965535"/>
            <a:ext cx="8494295" cy="342900"/>
          </a:xfrm>
          <a:prstGeom prst="roundRect">
            <a:avLst>
              <a:gd name="adj" fmla="val 50000"/>
            </a:avLst>
          </a:prstGeom>
          <a:solidFill>
            <a:srgbClr val="03001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9" name="TextBox 8">
            <a:extLst>
              <a:ext uri="{FF2B5EF4-FFF2-40B4-BE49-F238E27FC236}">
                <a16:creationId xmlns:a16="http://schemas.microsoft.com/office/drawing/2014/main" id="{B46A0C67-D9B6-8870-242D-0A60C3EF18F8}"/>
              </a:ext>
            </a:extLst>
          </p:cNvPr>
          <p:cNvSpPr txBox="1"/>
          <p:nvPr/>
        </p:nvSpPr>
        <p:spPr>
          <a:xfrm>
            <a:off x="324852" y="940777"/>
            <a:ext cx="8494295" cy="415498"/>
          </a:xfrm>
          <a:prstGeom prst="rect">
            <a:avLst/>
          </a:prstGeom>
          <a:noFill/>
        </p:spPr>
        <p:txBody>
          <a:bodyPr wrap="square" rtlCol="0">
            <a:spAutoFit/>
          </a:bodyPr>
          <a:lstStyle/>
          <a:p>
            <a:pPr algn="ctr"/>
            <a:r>
              <a:rPr lang="en-US" sz="2100" dirty="0">
                <a:solidFill>
                  <a:schemeClr val="bg1"/>
                </a:solidFill>
                <a:latin typeface="Aptos" panose="020B0004020202020204" pitchFamily="34" charset="0"/>
                <a:ea typeface="ADLaM Display" panose="020F0502020204030204" pitchFamily="2" charset="0"/>
                <a:cs typeface="ADLaM Display" panose="020F0502020204030204" pitchFamily="2" charset="0"/>
              </a:rPr>
              <a:t>RESULTS: FINAL CONFIGURATIONS</a:t>
            </a:r>
          </a:p>
        </p:txBody>
      </p:sp>
      <p:cxnSp>
        <p:nvCxnSpPr>
          <p:cNvPr id="17" name="Straight Connector 16">
            <a:extLst>
              <a:ext uri="{FF2B5EF4-FFF2-40B4-BE49-F238E27FC236}">
                <a16:creationId xmlns:a16="http://schemas.microsoft.com/office/drawing/2014/main" id="{376CC986-BD0D-1701-0744-9E10C375AD79}"/>
              </a:ext>
            </a:extLst>
          </p:cNvPr>
          <p:cNvCxnSpPr>
            <a:cxnSpLocks/>
          </p:cNvCxnSpPr>
          <p:nvPr/>
        </p:nvCxnSpPr>
        <p:spPr>
          <a:xfrm flipH="1">
            <a:off x="0" y="1333193"/>
            <a:ext cx="9144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D251E1B7-7126-5D7C-553C-86310E55D9C9}"/>
              </a:ext>
            </a:extLst>
          </p:cNvPr>
          <p:cNvCxnSpPr>
            <a:cxnSpLocks/>
          </p:cNvCxnSpPr>
          <p:nvPr/>
        </p:nvCxnSpPr>
        <p:spPr>
          <a:xfrm flipH="1">
            <a:off x="0" y="5732538"/>
            <a:ext cx="9144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76845138-878D-6706-6F1F-1A467BD5D712}"/>
              </a:ext>
            </a:extLst>
          </p:cNvPr>
          <p:cNvCxnSpPr>
            <a:cxnSpLocks/>
          </p:cNvCxnSpPr>
          <p:nvPr/>
        </p:nvCxnSpPr>
        <p:spPr>
          <a:xfrm flipH="1">
            <a:off x="0" y="3534611"/>
            <a:ext cx="9144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6" name="Picture 35" descr="A drawing of a structure&#10;&#10;Description automatically generated">
            <a:extLst>
              <a:ext uri="{FF2B5EF4-FFF2-40B4-BE49-F238E27FC236}">
                <a16:creationId xmlns:a16="http://schemas.microsoft.com/office/drawing/2014/main" id="{2918F5E7-6524-788D-F76D-2D99A83C262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2387" b="2803"/>
          <a:stretch/>
        </p:blipFill>
        <p:spPr>
          <a:xfrm>
            <a:off x="349905" y="1377066"/>
            <a:ext cx="2326815" cy="2124990"/>
          </a:xfrm>
          <a:prstGeom prst="rect">
            <a:avLst/>
          </a:prstGeom>
        </p:spPr>
      </p:pic>
      <p:pic>
        <p:nvPicPr>
          <p:cNvPr id="34" name="Picture 33" descr="A grid of squares with blue lines&#10;&#10;Description automatically generated">
            <a:extLst>
              <a:ext uri="{FF2B5EF4-FFF2-40B4-BE49-F238E27FC236}">
                <a16:creationId xmlns:a16="http://schemas.microsoft.com/office/drawing/2014/main" id="{82D7524B-A36A-1B51-825D-A429B038B21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2438" y="1342094"/>
            <a:ext cx="2264282" cy="2164971"/>
          </a:xfrm>
          <a:prstGeom prst="rect">
            <a:avLst/>
          </a:prstGeom>
        </p:spPr>
      </p:pic>
      <p:pic>
        <p:nvPicPr>
          <p:cNvPr id="32" name="Picture 31" descr="A blue and black structure&#10;&#10;Description automatically generated">
            <a:extLst>
              <a:ext uri="{FF2B5EF4-FFF2-40B4-BE49-F238E27FC236}">
                <a16:creationId xmlns:a16="http://schemas.microsoft.com/office/drawing/2014/main" id="{3507E95C-FADE-68EE-5F21-3E9B54C0C575}"/>
              </a:ext>
            </a:extLst>
          </p:cNvPr>
          <p:cNvPicPr>
            <a:picLocks noChangeAspect="1"/>
          </p:cNvPicPr>
          <p:nvPr/>
        </p:nvPicPr>
        <p:blipFill rotWithShape="1">
          <a:blip r:embed="rId4">
            <a:extLst>
              <a:ext uri="{28A0092B-C50C-407E-A947-70E740481C1C}">
                <a14:useLocalDpi xmlns:a14="http://schemas.microsoft.com/office/drawing/2010/main" val="0"/>
              </a:ext>
            </a:extLst>
          </a:blip>
          <a:srcRect b="1861"/>
          <a:stretch/>
        </p:blipFill>
        <p:spPr>
          <a:xfrm>
            <a:off x="282431" y="1349707"/>
            <a:ext cx="2472216" cy="2176189"/>
          </a:xfrm>
          <a:prstGeom prst="rect">
            <a:avLst/>
          </a:prstGeom>
        </p:spPr>
      </p:pic>
      <p:pic>
        <p:nvPicPr>
          <p:cNvPr id="29" name="Picture 28" descr="A drawing of a structure&#10;&#10;Description automatically generated">
            <a:extLst>
              <a:ext uri="{FF2B5EF4-FFF2-40B4-BE49-F238E27FC236}">
                <a16:creationId xmlns:a16="http://schemas.microsoft.com/office/drawing/2014/main" id="{7472FA78-D9D5-9A97-3E6B-5487608347B5}"/>
              </a:ext>
            </a:extLst>
          </p:cNvPr>
          <p:cNvPicPr>
            <a:picLocks noChangeAspect="1"/>
          </p:cNvPicPr>
          <p:nvPr/>
        </p:nvPicPr>
        <p:blipFill rotWithShape="1">
          <a:blip r:embed="rId2">
            <a:extLst>
              <a:ext uri="{28A0092B-C50C-407E-A947-70E740481C1C}">
                <a14:useLocalDpi xmlns:a14="http://schemas.microsoft.com/office/drawing/2010/main" val="0"/>
              </a:ext>
            </a:extLst>
          </a:blip>
          <a:srcRect t="2387" b="2803"/>
          <a:stretch/>
        </p:blipFill>
        <p:spPr>
          <a:xfrm>
            <a:off x="317285" y="1345212"/>
            <a:ext cx="2386948" cy="2179907"/>
          </a:xfrm>
          <a:prstGeom prst="rect">
            <a:avLst/>
          </a:prstGeom>
        </p:spPr>
      </p:pic>
      <p:pic>
        <p:nvPicPr>
          <p:cNvPr id="43" name="Picture 42" descr="A drawing of a structure&#10;&#10;Description automatically generated">
            <a:extLst>
              <a:ext uri="{FF2B5EF4-FFF2-40B4-BE49-F238E27FC236}">
                <a16:creationId xmlns:a16="http://schemas.microsoft.com/office/drawing/2014/main" id="{6DE782AD-E97E-3A28-E264-1DD00369697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3865"/>
          <a:stretch/>
        </p:blipFill>
        <p:spPr>
          <a:xfrm>
            <a:off x="417989" y="3588293"/>
            <a:ext cx="2185539" cy="2068565"/>
          </a:xfrm>
          <a:prstGeom prst="rect">
            <a:avLst/>
          </a:prstGeom>
        </p:spPr>
      </p:pic>
      <p:pic>
        <p:nvPicPr>
          <p:cNvPr id="42" name="Picture 41" descr="A grid of squares with blue and pink lines&#10;&#10;Description automatically generated">
            <a:extLst>
              <a:ext uri="{FF2B5EF4-FFF2-40B4-BE49-F238E27FC236}">
                <a16:creationId xmlns:a16="http://schemas.microsoft.com/office/drawing/2014/main" id="{B822C961-4215-B114-31A7-6DC6200FB70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8866" y="3574229"/>
            <a:ext cx="2123279" cy="2096692"/>
          </a:xfrm>
          <a:prstGeom prst="rect">
            <a:avLst/>
          </a:prstGeom>
        </p:spPr>
      </p:pic>
      <p:pic>
        <p:nvPicPr>
          <p:cNvPr id="38" name="Picture 37" descr="A drawing of a cube&#10;&#10;Description automatically generated">
            <a:extLst>
              <a:ext uri="{FF2B5EF4-FFF2-40B4-BE49-F238E27FC236}">
                <a16:creationId xmlns:a16="http://schemas.microsoft.com/office/drawing/2014/main" id="{CA93374C-324E-516D-5F56-D485582EF74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17585" y="3599721"/>
            <a:ext cx="2420269" cy="2113834"/>
          </a:xfrm>
          <a:prstGeom prst="rect">
            <a:avLst/>
          </a:prstGeom>
        </p:spPr>
      </p:pic>
      <p:pic>
        <p:nvPicPr>
          <p:cNvPr id="45" name="Picture 44" descr="A drawing of a structure&#10;&#10;Description automatically generated">
            <a:extLst>
              <a:ext uri="{FF2B5EF4-FFF2-40B4-BE49-F238E27FC236}">
                <a16:creationId xmlns:a16="http://schemas.microsoft.com/office/drawing/2014/main" id="{3772F9D5-E115-E813-04E2-E175E8971B2F}"/>
              </a:ext>
            </a:extLst>
          </p:cNvPr>
          <p:cNvPicPr>
            <a:picLocks noChangeAspect="1"/>
          </p:cNvPicPr>
          <p:nvPr/>
        </p:nvPicPr>
        <p:blipFill rotWithShape="1">
          <a:blip r:embed="rId5">
            <a:extLst>
              <a:ext uri="{28A0092B-C50C-407E-A947-70E740481C1C}">
                <a14:useLocalDpi xmlns:a14="http://schemas.microsoft.com/office/drawing/2010/main" val="0"/>
              </a:ext>
            </a:extLst>
          </a:blip>
          <a:srcRect b="3865"/>
          <a:stretch/>
        </p:blipFill>
        <p:spPr>
          <a:xfrm>
            <a:off x="392659" y="3578180"/>
            <a:ext cx="2236198" cy="2116513"/>
          </a:xfrm>
          <a:prstGeom prst="rect">
            <a:avLst/>
          </a:prstGeom>
        </p:spPr>
      </p:pic>
      <p:pic>
        <p:nvPicPr>
          <p:cNvPr id="55" name="Picture 54" descr="A wire frame structure with blue and orange crosses&#10;&#10;Description automatically generated">
            <a:extLst>
              <a:ext uri="{FF2B5EF4-FFF2-40B4-BE49-F238E27FC236}">
                <a16:creationId xmlns:a16="http://schemas.microsoft.com/office/drawing/2014/main" id="{309865DE-A483-41EB-8DD7-220CBD8BD5E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051557" y="3654591"/>
            <a:ext cx="3066021" cy="1870216"/>
          </a:xfrm>
          <a:prstGeom prst="rect">
            <a:avLst/>
          </a:prstGeom>
        </p:spPr>
      </p:pic>
      <p:pic>
        <p:nvPicPr>
          <p:cNvPr id="57" name="Picture 56" descr="A screenshot of a grid&#10;&#10;Description automatically generated">
            <a:extLst>
              <a:ext uri="{FF2B5EF4-FFF2-40B4-BE49-F238E27FC236}">
                <a16:creationId xmlns:a16="http://schemas.microsoft.com/office/drawing/2014/main" id="{2DDF5B0A-5ECD-1C9E-0D0F-9325AB36D22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16200000">
            <a:off x="3548550" y="3126743"/>
            <a:ext cx="2093939" cy="3017039"/>
          </a:xfrm>
          <a:prstGeom prst="rect">
            <a:avLst/>
          </a:prstGeom>
        </p:spPr>
      </p:pic>
      <p:pic>
        <p:nvPicPr>
          <p:cNvPr id="47" name="Picture 46" descr="A blue and black scaffolding frame&#10;&#10;Description automatically generated">
            <a:extLst>
              <a:ext uri="{FF2B5EF4-FFF2-40B4-BE49-F238E27FC236}">
                <a16:creationId xmlns:a16="http://schemas.microsoft.com/office/drawing/2014/main" id="{168F6DA8-96EA-60E1-FAF9-4EB58DFA7B63}"/>
              </a:ext>
            </a:extLst>
          </p:cNvPr>
          <p:cNvPicPr>
            <a:picLocks noChangeAspect="1"/>
          </p:cNvPicPr>
          <p:nvPr/>
        </p:nvPicPr>
        <p:blipFill rotWithShape="1">
          <a:blip r:embed="rId10">
            <a:extLst>
              <a:ext uri="{28A0092B-C50C-407E-A947-70E740481C1C}">
                <a14:useLocalDpi xmlns:a14="http://schemas.microsoft.com/office/drawing/2010/main" val="0"/>
              </a:ext>
            </a:extLst>
          </a:blip>
          <a:srcRect b="1316"/>
          <a:stretch/>
        </p:blipFill>
        <p:spPr>
          <a:xfrm>
            <a:off x="3104813" y="3549471"/>
            <a:ext cx="2923577" cy="2157359"/>
          </a:xfrm>
          <a:prstGeom prst="rect">
            <a:avLst/>
          </a:prstGeom>
        </p:spPr>
      </p:pic>
      <p:sp>
        <p:nvSpPr>
          <p:cNvPr id="59" name="Rectangle 58">
            <a:extLst>
              <a:ext uri="{FF2B5EF4-FFF2-40B4-BE49-F238E27FC236}">
                <a16:creationId xmlns:a16="http://schemas.microsoft.com/office/drawing/2014/main" id="{A4B839CF-6A1E-FADB-7B02-A04E1EAD690D}"/>
              </a:ext>
            </a:extLst>
          </p:cNvPr>
          <p:cNvSpPr/>
          <p:nvPr/>
        </p:nvSpPr>
        <p:spPr>
          <a:xfrm>
            <a:off x="3072764" y="3548600"/>
            <a:ext cx="2942928" cy="217522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58" name="Picture 57" descr="A wire frame structure with blue and orange crosses&#10;&#10;Description automatically generated">
            <a:extLst>
              <a:ext uri="{FF2B5EF4-FFF2-40B4-BE49-F238E27FC236}">
                <a16:creationId xmlns:a16="http://schemas.microsoft.com/office/drawing/2014/main" id="{1C101752-D46A-836B-2569-2E2CA623FB9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049321" y="3680409"/>
            <a:ext cx="3054718" cy="1863321"/>
          </a:xfrm>
          <a:prstGeom prst="rect">
            <a:avLst/>
          </a:prstGeom>
        </p:spPr>
      </p:pic>
      <p:cxnSp>
        <p:nvCxnSpPr>
          <p:cNvPr id="12" name="Straight Connector 11">
            <a:extLst>
              <a:ext uri="{FF2B5EF4-FFF2-40B4-BE49-F238E27FC236}">
                <a16:creationId xmlns:a16="http://schemas.microsoft.com/office/drawing/2014/main" id="{9053AB6F-3143-B8D1-B7FC-601FD02294D1}"/>
              </a:ext>
            </a:extLst>
          </p:cNvPr>
          <p:cNvCxnSpPr>
            <a:cxnSpLocks/>
          </p:cNvCxnSpPr>
          <p:nvPr/>
        </p:nvCxnSpPr>
        <p:spPr>
          <a:xfrm>
            <a:off x="3044952" y="1333193"/>
            <a:ext cx="0" cy="439965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7F700445-84AD-C19E-3E55-394748C079C5}"/>
              </a:ext>
            </a:extLst>
          </p:cNvPr>
          <p:cNvCxnSpPr>
            <a:cxnSpLocks/>
          </p:cNvCxnSpPr>
          <p:nvPr/>
        </p:nvCxnSpPr>
        <p:spPr>
          <a:xfrm>
            <a:off x="6097778" y="1333193"/>
            <a:ext cx="0" cy="439965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5" name="Picture 64" descr="A wire frame structure with blue and orange dots&#10;&#10;Description automatically generated">
            <a:extLst>
              <a:ext uri="{FF2B5EF4-FFF2-40B4-BE49-F238E27FC236}">
                <a16:creationId xmlns:a16="http://schemas.microsoft.com/office/drawing/2014/main" id="{C7D551A3-27D1-FE51-9986-C1ADC18069EF}"/>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8777" r="9208"/>
          <a:stretch/>
        </p:blipFill>
        <p:spPr>
          <a:xfrm>
            <a:off x="3066517" y="1352544"/>
            <a:ext cx="3017038" cy="2168078"/>
          </a:xfrm>
          <a:prstGeom prst="rect">
            <a:avLst/>
          </a:prstGeom>
        </p:spPr>
      </p:pic>
      <p:pic>
        <p:nvPicPr>
          <p:cNvPr id="63" name="Picture 62">
            <a:extLst>
              <a:ext uri="{FF2B5EF4-FFF2-40B4-BE49-F238E27FC236}">
                <a16:creationId xmlns:a16="http://schemas.microsoft.com/office/drawing/2014/main" id="{01ECABF3-02F1-AEB0-C949-317433368FD3}"/>
              </a:ext>
            </a:extLst>
          </p:cNvPr>
          <p:cNvPicPr>
            <a:picLocks noChangeAspect="1"/>
          </p:cNvPicPr>
          <p:nvPr/>
        </p:nvPicPr>
        <p:blipFill rotWithShape="1">
          <a:blip r:embed="rId12"/>
          <a:srcRect l="9316" t="4965" r="10683" b="4397"/>
          <a:stretch/>
        </p:blipFill>
        <p:spPr>
          <a:xfrm rot="16200000">
            <a:off x="3528000" y="953685"/>
            <a:ext cx="2088717" cy="2998980"/>
          </a:xfrm>
          <a:prstGeom prst="rect">
            <a:avLst/>
          </a:prstGeom>
        </p:spPr>
      </p:pic>
      <p:pic>
        <p:nvPicPr>
          <p:cNvPr id="61" name="Picture 60">
            <a:extLst>
              <a:ext uri="{FF2B5EF4-FFF2-40B4-BE49-F238E27FC236}">
                <a16:creationId xmlns:a16="http://schemas.microsoft.com/office/drawing/2014/main" id="{CA83DC05-58CA-17C7-528D-E708A640F4E9}"/>
              </a:ext>
            </a:extLst>
          </p:cNvPr>
          <p:cNvPicPr>
            <a:picLocks noChangeAspect="1"/>
          </p:cNvPicPr>
          <p:nvPr/>
        </p:nvPicPr>
        <p:blipFill rotWithShape="1">
          <a:blip r:embed="rId13"/>
          <a:srcRect l="10768" t="6566" r="17310" b="7383"/>
          <a:stretch/>
        </p:blipFill>
        <p:spPr>
          <a:xfrm>
            <a:off x="3127040" y="1346549"/>
            <a:ext cx="2888649" cy="2179347"/>
          </a:xfrm>
          <a:prstGeom prst="rect">
            <a:avLst/>
          </a:prstGeom>
        </p:spPr>
      </p:pic>
      <p:pic>
        <p:nvPicPr>
          <p:cNvPr id="67" name="Picture 66" descr="A wire frame structure with blue and orange dots&#10;&#10;Description automatically generated">
            <a:extLst>
              <a:ext uri="{FF2B5EF4-FFF2-40B4-BE49-F238E27FC236}">
                <a16:creationId xmlns:a16="http://schemas.microsoft.com/office/drawing/2014/main" id="{EF86330F-02B9-28C7-2DFE-55A77D7FBF4E}"/>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l="8817" t="2074" r="8649"/>
          <a:stretch/>
        </p:blipFill>
        <p:spPr>
          <a:xfrm>
            <a:off x="3061746" y="1383094"/>
            <a:ext cx="3028159" cy="2117498"/>
          </a:xfrm>
          <a:prstGeom prst="rect">
            <a:avLst/>
          </a:prstGeom>
        </p:spPr>
      </p:pic>
      <p:pic>
        <p:nvPicPr>
          <p:cNvPr id="71" name="Picture 70" descr="A wire frame structure with blue and black lines&#10;&#10;Description automatically generated">
            <a:extLst>
              <a:ext uri="{FF2B5EF4-FFF2-40B4-BE49-F238E27FC236}">
                <a16:creationId xmlns:a16="http://schemas.microsoft.com/office/drawing/2014/main" id="{C8D7376D-CAA4-9FEE-DC16-6F960FDFFE15}"/>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l="4977" t="2834" r="4997" b="3121"/>
          <a:stretch/>
        </p:blipFill>
        <p:spPr>
          <a:xfrm>
            <a:off x="6127482" y="3554640"/>
            <a:ext cx="2981073" cy="2127592"/>
          </a:xfrm>
          <a:prstGeom prst="rect">
            <a:avLst/>
          </a:prstGeom>
        </p:spPr>
      </p:pic>
      <p:sp>
        <p:nvSpPr>
          <p:cNvPr id="75" name="Rectangle 74">
            <a:extLst>
              <a:ext uri="{FF2B5EF4-FFF2-40B4-BE49-F238E27FC236}">
                <a16:creationId xmlns:a16="http://schemas.microsoft.com/office/drawing/2014/main" id="{252CC511-76A5-E0B9-B4B7-1B947D67C780}"/>
              </a:ext>
            </a:extLst>
          </p:cNvPr>
          <p:cNvSpPr/>
          <p:nvPr/>
        </p:nvSpPr>
        <p:spPr>
          <a:xfrm>
            <a:off x="6108408" y="3558468"/>
            <a:ext cx="3000148" cy="215508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73" name="Picture 72" descr="A grid of squares with blue lines&#10;&#10;Description automatically generated">
            <a:extLst>
              <a:ext uri="{FF2B5EF4-FFF2-40B4-BE49-F238E27FC236}">
                <a16:creationId xmlns:a16="http://schemas.microsoft.com/office/drawing/2014/main" id="{138636FF-4968-6ADA-7026-318D4C155242}"/>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l="12484" r="12143"/>
          <a:stretch/>
        </p:blipFill>
        <p:spPr>
          <a:xfrm rot="16200000">
            <a:off x="6597016" y="3485499"/>
            <a:ext cx="2127134" cy="2317132"/>
          </a:xfrm>
          <a:prstGeom prst="rect">
            <a:avLst/>
          </a:prstGeom>
        </p:spPr>
      </p:pic>
      <p:pic>
        <p:nvPicPr>
          <p:cNvPr id="69" name="Picture 68" descr="A blue and orange structure&#10;&#10;Description automatically generated">
            <a:extLst>
              <a:ext uri="{FF2B5EF4-FFF2-40B4-BE49-F238E27FC236}">
                <a16:creationId xmlns:a16="http://schemas.microsoft.com/office/drawing/2014/main" id="{47827286-8103-FD01-D0B8-E5982598D5E6}"/>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l="2331" t="4648" r="4647" b="3682"/>
          <a:stretch/>
        </p:blipFill>
        <p:spPr>
          <a:xfrm>
            <a:off x="6159628" y="3580669"/>
            <a:ext cx="2908889" cy="2132510"/>
          </a:xfrm>
          <a:prstGeom prst="rect">
            <a:avLst/>
          </a:prstGeom>
        </p:spPr>
      </p:pic>
      <p:pic>
        <p:nvPicPr>
          <p:cNvPr id="76" name="Picture 75" descr="A wire frame structure with blue and black lines&#10;&#10;Description automatically generated">
            <a:extLst>
              <a:ext uri="{FF2B5EF4-FFF2-40B4-BE49-F238E27FC236}">
                <a16:creationId xmlns:a16="http://schemas.microsoft.com/office/drawing/2014/main" id="{95DB5670-D09B-21FA-3096-05AF5CCD7151}"/>
              </a:ext>
            </a:extLst>
          </p:cNvPr>
          <p:cNvPicPr>
            <a:picLocks noChangeAspect="1"/>
          </p:cNvPicPr>
          <p:nvPr/>
        </p:nvPicPr>
        <p:blipFill rotWithShape="1">
          <a:blip r:embed="rId18" cstate="print">
            <a:extLst>
              <a:ext uri="{28A0092B-C50C-407E-A947-70E740481C1C}">
                <a14:useLocalDpi xmlns:a14="http://schemas.microsoft.com/office/drawing/2010/main" val="0"/>
              </a:ext>
            </a:extLst>
          </a:blip>
          <a:srcRect l="4977" t="2834" r="4997" b="3121"/>
          <a:stretch/>
        </p:blipFill>
        <p:spPr>
          <a:xfrm>
            <a:off x="6112751" y="3548600"/>
            <a:ext cx="3008504" cy="2147170"/>
          </a:xfrm>
          <a:prstGeom prst="rect">
            <a:avLst/>
          </a:prstGeom>
        </p:spPr>
      </p:pic>
      <p:pic>
        <p:nvPicPr>
          <p:cNvPr id="82" name="Picture 81" descr="A structure of a building&#10;&#10;Description automatically generated">
            <a:extLst>
              <a:ext uri="{FF2B5EF4-FFF2-40B4-BE49-F238E27FC236}">
                <a16:creationId xmlns:a16="http://schemas.microsoft.com/office/drawing/2014/main" id="{306E6641-0D88-74FD-AA1C-4FD3E9F853A1}"/>
              </a:ext>
            </a:extLst>
          </p:cNvPr>
          <p:cNvPicPr>
            <a:picLocks noChangeAspect="1"/>
          </p:cNvPicPr>
          <p:nvPr/>
        </p:nvPicPr>
        <p:blipFill rotWithShape="1">
          <a:blip r:embed="rId19" cstate="print">
            <a:extLst>
              <a:ext uri="{28A0092B-C50C-407E-A947-70E740481C1C}">
                <a14:useLocalDpi xmlns:a14="http://schemas.microsoft.com/office/drawing/2010/main" val="0"/>
              </a:ext>
            </a:extLst>
          </a:blip>
          <a:srcRect t="2626" r="1696" b="2303"/>
          <a:stretch/>
        </p:blipFill>
        <p:spPr>
          <a:xfrm>
            <a:off x="6123673" y="1364877"/>
            <a:ext cx="2997582" cy="2132657"/>
          </a:xfrm>
          <a:prstGeom prst="rect">
            <a:avLst/>
          </a:prstGeom>
        </p:spPr>
      </p:pic>
      <p:sp>
        <p:nvSpPr>
          <p:cNvPr id="83" name="Rectangle 82">
            <a:extLst>
              <a:ext uri="{FF2B5EF4-FFF2-40B4-BE49-F238E27FC236}">
                <a16:creationId xmlns:a16="http://schemas.microsoft.com/office/drawing/2014/main" id="{868A5362-A81C-6B6D-A18D-FE0E4D901D9A}"/>
              </a:ext>
            </a:extLst>
          </p:cNvPr>
          <p:cNvSpPr/>
          <p:nvPr/>
        </p:nvSpPr>
        <p:spPr>
          <a:xfrm>
            <a:off x="6127482" y="1346242"/>
            <a:ext cx="2993773" cy="216012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80" name="Picture 79">
            <a:extLst>
              <a:ext uri="{FF2B5EF4-FFF2-40B4-BE49-F238E27FC236}">
                <a16:creationId xmlns:a16="http://schemas.microsoft.com/office/drawing/2014/main" id="{7D3152E9-263A-618B-EA84-A87743CCB10B}"/>
              </a:ext>
            </a:extLst>
          </p:cNvPr>
          <p:cNvPicPr>
            <a:picLocks noChangeAspect="1"/>
          </p:cNvPicPr>
          <p:nvPr/>
        </p:nvPicPr>
        <p:blipFill>
          <a:blip r:embed="rId20"/>
          <a:stretch>
            <a:fillRect/>
          </a:stretch>
        </p:blipFill>
        <p:spPr>
          <a:xfrm rot="16200000">
            <a:off x="6539424" y="1260982"/>
            <a:ext cx="2188610" cy="2350462"/>
          </a:xfrm>
          <a:prstGeom prst="rect">
            <a:avLst/>
          </a:prstGeom>
        </p:spPr>
      </p:pic>
      <p:pic>
        <p:nvPicPr>
          <p:cNvPr id="78" name="Picture 77">
            <a:extLst>
              <a:ext uri="{FF2B5EF4-FFF2-40B4-BE49-F238E27FC236}">
                <a16:creationId xmlns:a16="http://schemas.microsoft.com/office/drawing/2014/main" id="{08886ED7-8278-4742-2D7C-B06F3CD5186E}"/>
              </a:ext>
            </a:extLst>
          </p:cNvPr>
          <p:cNvPicPr>
            <a:picLocks noChangeAspect="1"/>
          </p:cNvPicPr>
          <p:nvPr/>
        </p:nvPicPr>
        <p:blipFill rotWithShape="1">
          <a:blip r:embed="rId21"/>
          <a:srcRect t="3698" b="5713"/>
          <a:stretch/>
        </p:blipFill>
        <p:spPr>
          <a:xfrm>
            <a:off x="6125210" y="1352177"/>
            <a:ext cx="2985333" cy="2172259"/>
          </a:xfrm>
          <a:prstGeom prst="rect">
            <a:avLst/>
          </a:prstGeom>
        </p:spPr>
      </p:pic>
      <p:pic>
        <p:nvPicPr>
          <p:cNvPr id="85" name="Picture 84" descr="A structure of a building&#10;&#10;Description automatically generated">
            <a:extLst>
              <a:ext uri="{FF2B5EF4-FFF2-40B4-BE49-F238E27FC236}">
                <a16:creationId xmlns:a16="http://schemas.microsoft.com/office/drawing/2014/main" id="{239F7B3E-36F7-9264-CAD6-76376DCE2A34}"/>
              </a:ext>
            </a:extLst>
          </p:cNvPr>
          <p:cNvPicPr>
            <a:picLocks noChangeAspect="1"/>
          </p:cNvPicPr>
          <p:nvPr/>
        </p:nvPicPr>
        <p:blipFill rotWithShape="1">
          <a:blip r:embed="rId19" cstate="print">
            <a:extLst>
              <a:ext uri="{28A0092B-C50C-407E-A947-70E740481C1C}">
                <a14:useLocalDpi xmlns:a14="http://schemas.microsoft.com/office/drawing/2010/main" val="0"/>
              </a:ext>
            </a:extLst>
          </a:blip>
          <a:srcRect b="2309"/>
          <a:stretch/>
        </p:blipFill>
        <p:spPr>
          <a:xfrm>
            <a:off x="6137575" y="1346804"/>
            <a:ext cx="2983679" cy="2144239"/>
          </a:xfrm>
          <a:prstGeom prst="rect">
            <a:avLst/>
          </a:prstGeom>
        </p:spPr>
      </p:pic>
      <p:cxnSp>
        <p:nvCxnSpPr>
          <p:cNvPr id="86" name="Straight Connector 85">
            <a:extLst>
              <a:ext uri="{FF2B5EF4-FFF2-40B4-BE49-F238E27FC236}">
                <a16:creationId xmlns:a16="http://schemas.microsoft.com/office/drawing/2014/main" id="{BF7AEA2B-E6CB-AF1F-FA47-EA5B81405BB5}"/>
              </a:ext>
            </a:extLst>
          </p:cNvPr>
          <p:cNvCxnSpPr>
            <a:cxnSpLocks/>
          </p:cNvCxnSpPr>
          <p:nvPr/>
        </p:nvCxnSpPr>
        <p:spPr>
          <a:xfrm>
            <a:off x="9133076" y="1333193"/>
            <a:ext cx="0" cy="439965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8C660785-B45C-6A95-2A18-DEF7357384E2}"/>
              </a:ext>
            </a:extLst>
          </p:cNvPr>
          <p:cNvCxnSpPr>
            <a:cxnSpLocks/>
          </p:cNvCxnSpPr>
          <p:nvPr/>
        </p:nvCxnSpPr>
        <p:spPr>
          <a:xfrm>
            <a:off x="12701" y="1326069"/>
            <a:ext cx="0" cy="439965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8" name="Hexagon 87">
            <a:extLst>
              <a:ext uri="{FF2B5EF4-FFF2-40B4-BE49-F238E27FC236}">
                <a16:creationId xmlns:a16="http://schemas.microsoft.com/office/drawing/2014/main" id="{70D5E02B-7E5B-F627-CAFC-2D44A4028FAF}"/>
              </a:ext>
            </a:extLst>
          </p:cNvPr>
          <p:cNvSpPr/>
          <p:nvPr/>
        </p:nvSpPr>
        <p:spPr>
          <a:xfrm>
            <a:off x="54698" y="1391699"/>
            <a:ext cx="294894" cy="260604"/>
          </a:xfrm>
          <a:prstGeom prst="hexagon">
            <a:avLst/>
          </a:prstGeom>
          <a:solidFill>
            <a:schemeClr val="accent6"/>
          </a:solidFill>
          <a:ln w="28575">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950" dirty="0">
                <a:solidFill>
                  <a:schemeClr val="tx1"/>
                </a:solidFill>
                <a:latin typeface="Aptos" panose="020B0004020202020204" pitchFamily="34" charset="0"/>
              </a:rPr>
              <a:t>1</a:t>
            </a:r>
          </a:p>
        </p:txBody>
      </p:sp>
      <p:sp>
        <p:nvSpPr>
          <p:cNvPr id="89" name="Hexagon 88">
            <a:extLst>
              <a:ext uri="{FF2B5EF4-FFF2-40B4-BE49-F238E27FC236}">
                <a16:creationId xmlns:a16="http://schemas.microsoft.com/office/drawing/2014/main" id="{79031830-BD5E-3755-F236-345CC3198919}"/>
              </a:ext>
            </a:extLst>
          </p:cNvPr>
          <p:cNvSpPr/>
          <p:nvPr/>
        </p:nvSpPr>
        <p:spPr>
          <a:xfrm>
            <a:off x="3102213" y="1391699"/>
            <a:ext cx="294894" cy="260604"/>
          </a:xfrm>
          <a:prstGeom prst="hexagon">
            <a:avLst/>
          </a:prstGeom>
          <a:solidFill>
            <a:schemeClr val="accent6"/>
          </a:solidFill>
          <a:ln w="28575">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950" dirty="0">
                <a:solidFill>
                  <a:schemeClr val="tx1"/>
                </a:solidFill>
                <a:latin typeface="Aptos" panose="020B0004020202020204" pitchFamily="34" charset="0"/>
              </a:rPr>
              <a:t>3</a:t>
            </a:r>
          </a:p>
        </p:txBody>
      </p:sp>
      <p:sp>
        <p:nvSpPr>
          <p:cNvPr id="90" name="Hexagon 89">
            <a:extLst>
              <a:ext uri="{FF2B5EF4-FFF2-40B4-BE49-F238E27FC236}">
                <a16:creationId xmlns:a16="http://schemas.microsoft.com/office/drawing/2014/main" id="{89A4D1ED-12BB-79F0-8FF3-044626DC9962}"/>
              </a:ext>
            </a:extLst>
          </p:cNvPr>
          <p:cNvSpPr/>
          <p:nvPr/>
        </p:nvSpPr>
        <p:spPr>
          <a:xfrm>
            <a:off x="6144713" y="1391699"/>
            <a:ext cx="294894" cy="260604"/>
          </a:xfrm>
          <a:prstGeom prst="hexagon">
            <a:avLst/>
          </a:prstGeom>
          <a:solidFill>
            <a:schemeClr val="accent6"/>
          </a:solidFill>
          <a:ln w="28575">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950" dirty="0">
                <a:solidFill>
                  <a:schemeClr val="tx1"/>
                </a:solidFill>
                <a:latin typeface="Aptos" panose="020B0004020202020204" pitchFamily="34" charset="0"/>
              </a:rPr>
              <a:t>5</a:t>
            </a:r>
          </a:p>
        </p:txBody>
      </p:sp>
      <p:sp>
        <p:nvSpPr>
          <p:cNvPr id="91" name="Hexagon 90">
            <a:extLst>
              <a:ext uri="{FF2B5EF4-FFF2-40B4-BE49-F238E27FC236}">
                <a16:creationId xmlns:a16="http://schemas.microsoft.com/office/drawing/2014/main" id="{5991D1D7-CA90-7C10-4704-C9678B23DB46}"/>
              </a:ext>
            </a:extLst>
          </p:cNvPr>
          <p:cNvSpPr/>
          <p:nvPr/>
        </p:nvSpPr>
        <p:spPr>
          <a:xfrm>
            <a:off x="54698" y="3589625"/>
            <a:ext cx="294894" cy="260604"/>
          </a:xfrm>
          <a:prstGeom prst="hexagon">
            <a:avLst/>
          </a:prstGeom>
          <a:solidFill>
            <a:schemeClr val="accent6"/>
          </a:solidFill>
          <a:ln w="28575">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950" dirty="0">
                <a:solidFill>
                  <a:schemeClr val="tx1"/>
                </a:solidFill>
                <a:latin typeface="Aptos" panose="020B0004020202020204" pitchFamily="34" charset="0"/>
              </a:rPr>
              <a:t>2</a:t>
            </a:r>
          </a:p>
        </p:txBody>
      </p:sp>
      <p:sp>
        <p:nvSpPr>
          <p:cNvPr id="92" name="Hexagon 91">
            <a:extLst>
              <a:ext uri="{FF2B5EF4-FFF2-40B4-BE49-F238E27FC236}">
                <a16:creationId xmlns:a16="http://schemas.microsoft.com/office/drawing/2014/main" id="{CBE11E6E-2F2C-7DBD-977C-9A2F81FD6742}"/>
              </a:ext>
            </a:extLst>
          </p:cNvPr>
          <p:cNvSpPr/>
          <p:nvPr/>
        </p:nvSpPr>
        <p:spPr>
          <a:xfrm>
            <a:off x="3102213" y="3589625"/>
            <a:ext cx="294894" cy="260604"/>
          </a:xfrm>
          <a:prstGeom prst="hexagon">
            <a:avLst/>
          </a:prstGeom>
          <a:solidFill>
            <a:schemeClr val="accent6"/>
          </a:solidFill>
          <a:ln w="28575">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950" dirty="0">
                <a:solidFill>
                  <a:schemeClr val="tx1"/>
                </a:solidFill>
                <a:latin typeface="Aptos" panose="020B0004020202020204" pitchFamily="34" charset="0"/>
              </a:rPr>
              <a:t>4</a:t>
            </a:r>
          </a:p>
        </p:txBody>
      </p:sp>
      <p:sp>
        <p:nvSpPr>
          <p:cNvPr id="93" name="Hexagon 92">
            <a:extLst>
              <a:ext uri="{FF2B5EF4-FFF2-40B4-BE49-F238E27FC236}">
                <a16:creationId xmlns:a16="http://schemas.microsoft.com/office/drawing/2014/main" id="{E9F81CB5-32B4-A2D0-D194-25B40F00880B}"/>
              </a:ext>
            </a:extLst>
          </p:cNvPr>
          <p:cNvSpPr/>
          <p:nvPr/>
        </p:nvSpPr>
        <p:spPr>
          <a:xfrm>
            <a:off x="6144713" y="3589625"/>
            <a:ext cx="294894" cy="260604"/>
          </a:xfrm>
          <a:prstGeom prst="hexagon">
            <a:avLst/>
          </a:prstGeom>
          <a:solidFill>
            <a:schemeClr val="accent6"/>
          </a:solidFill>
          <a:ln w="28575">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950" dirty="0">
                <a:solidFill>
                  <a:schemeClr val="tx1"/>
                </a:solidFill>
                <a:latin typeface="Aptos" panose="020B0004020202020204" pitchFamily="34" charset="0"/>
              </a:rPr>
              <a:t>6</a:t>
            </a:r>
          </a:p>
        </p:txBody>
      </p:sp>
      <p:sp>
        <p:nvSpPr>
          <p:cNvPr id="2" name="TextBox 1">
            <a:extLst>
              <a:ext uri="{FF2B5EF4-FFF2-40B4-BE49-F238E27FC236}">
                <a16:creationId xmlns:a16="http://schemas.microsoft.com/office/drawing/2014/main" id="{6AF589B4-76EF-A37D-1BC8-74FFD907080C}"/>
              </a:ext>
            </a:extLst>
          </p:cNvPr>
          <p:cNvSpPr txBox="1"/>
          <p:nvPr/>
        </p:nvSpPr>
        <p:spPr>
          <a:xfrm>
            <a:off x="54142" y="5732846"/>
            <a:ext cx="586508" cy="276999"/>
          </a:xfrm>
          <a:prstGeom prst="rect">
            <a:avLst/>
          </a:prstGeom>
          <a:noFill/>
        </p:spPr>
        <p:txBody>
          <a:bodyPr wrap="square" rtlCol="0">
            <a:spAutoFit/>
          </a:bodyPr>
          <a:lstStyle/>
          <a:p>
            <a:pPr algn="ctr"/>
            <a:r>
              <a:rPr lang="en-US" sz="1200" dirty="0">
                <a:solidFill>
                  <a:srgbClr val="030314"/>
                </a:solidFill>
                <a:latin typeface="Aptos" panose="020B0004020202020204" pitchFamily="34" charset="0"/>
                <a:ea typeface="ADLaM Display" panose="020F0502020204030204" pitchFamily="2" charset="0"/>
                <a:cs typeface="ADLaM Display" panose="020F0502020204030204" pitchFamily="2" charset="0"/>
              </a:rPr>
              <a:t>7/14</a:t>
            </a:r>
          </a:p>
        </p:txBody>
      </p:sp>
    </p:spTree>
    <p:extLst>
      <p:ext uri="{BB962C8B-B14F-4D97-AF65-F5344CB8AC3E}">
        <p14:creationId xmlns:p14="http://schemas.microsoft.com/office/powerpoint/2010/main" val="747929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15000"/>
                                  </p:stCondLst>
                                  <p:childTnLst>
                                    <p:set>
                                      <p:cBhvr>
                                        <p:cTn id="6" dur="1" fill="hold">
                                          <p:stCondLst>
                                            <p:cond delay="0"/>
                                          </p:stCondLst>
                                        </p:cTn>
                                        <p:tgtEl>
                                          <p:spTgt spid="29"/>
                                        </p:tgtEl>
                                        <p:attrNameLst>
                                          <p:attrName>style.visibility</p:attrName>
                                        </p:attrNameLst>
                                      </p:cBhvr>
                                      <p:to>
                                        <p:strVal val="hidden"/>
                                      </p:to>
                                    </p:set>
                                  </p:childTnLst>
                                </p:cTn>
                              </p:par>
                              <p:par>
                                <p:cTn id="7" presetID="1" presetClass="exit" presetSubtype="0" fill="hold" nodeType="withEffect">
                                  <p:stCondLst>
                                    <p:cond delay="15000"/>
                                  </p:stCondLst>
                                  <p:childTnLst>
                                    <p:set>
                                      <p:cBhvr>
                                        <p:cTn id="8" dur="1" fill="hold">
                                          <p:stCondLst>
                                            <p:cond delay="0"/>
                                          </p:stCondLst>
                                        </p:cTn>
                                        <p:tgtEl>
                                          <p:spTgt spid="45"/>
                                        </p:tgtEl>
                                        <p:attrNameLst>
                                          <p:attrName>style.visibility</p:attrName>
                                        </p:attrNameLst>
                                      </p:cBhvr>
                                      <p:to>
                                        <p:strVal val="hidden"/>
                                      </p:to>
                                    </p:set>
                                  </p:childTnLst>
                                </p:cTn>
                              </p:par>
                              <p:par>
                                <p:cTn id="9" presetID="1" presetClass="exit" presetSubtype="0" fill="hold" grpId="0" nodeType="withEffect">
                                  <p:stCondLst>
                                    <p:cond delay="15000"/>
                                  </p:stCondLst>
                                  <p:childTnLst>
                                    <p:set>
                                      <p:cBhvr>
                                        <p:cTn id="10" dur="1" fill="hold">
                                          <p:stCondLst>
                                            <p:cond delay="0"/>
                                          </p:stCondLst>
                                        </p:cTn>
                                        <p:tgtEl>
                                          <p:spTgt spid="59"/>
                                        </p:tgtEl>
                                        <p:attrNameLst>
                                          <p:attrName>style.visibility</p:attrName>
                                        </p:attrNameLst>
                                      </p:cBhvr>
                                      <p:to>
                                        <p:strVal val="hidden"/>
                                      </p:to>
                                    </p:set>
                                  </p:childTnLst>
                                </p:cTn>
                              </p:par>
                              <p:par>
                                <p:cTn id="11" presetID="1" presetClass="exit" presetSubtype="0" fill="hold" nodeType="withEffect">
                                  <p:stCondLst>
                                    <p:cond delay="15000"/>
                                  </p:stCondLst>
                                  <p:childTnLst>
                                    <p:set>
                                      <p:cBhvr>
                                        <p:cTn id="12" dur="1" fill="hold">
                                          <p:stCondLst>
                                            <p:cond delay="0"/>
                                          </p:stCondLst>
                                        </p:cTn>
                                        <p:tgtEl>
                                          <p:spTgt spid="58"/>
                                        </p:tgtEl>
                                        <p:attrNameLst>
                                          <p:attrName>style.visibility</p:attrName>
                                        </p:attrNameLst>
                                      </p:cBhvr>
                                      <p:to>
                                        <p:strVal val="hidden"/>
                                      </p:to>
                                    </p:set>
                                  </p:childTnLst>
                                </p:cTn>
                              </p:par>
                              <p:par>
                                <p:cTn id="13" presetID="1" presetClass="exit" presetSubtype="0" fill="hold" nodeType="withEffect">
                                  <p:stCondLst>
                                    <p:cond delay="15000"/>
                                  </p:stCondLst>
                                  <p:childTnLst>
                                    <p:set>
                                      <p:cBhvr>
                                        <p:cTn id="14" dur="1" fill="hold">
                                          <p:stCondLst>
                                            <p:cond delay="0"/>
                                          </p:stCondLst>
                                        </p:cTn>
                                        <p:tgtEl>
                                          <p:spTgt spid="67"/>
                                        </p:tgtEl>
                                        <p:attrNameLst>
                                          <p:attrName>style.visibility</p:attrName>
                                        </p:attrNameLst>
                                      </p:cBhvr>
                                      <p:to>
                                        <p:strVal val="hidden"/>
                                      </p:to>
                                    </p:set>
                                  </p:childTnLst>
                                </p:cTn>
                              </p:par>
                              <p:par>
                                <p:cTn id="15" presetID="1" presetClass="exit" presetSubtype="0" fill="hold" nodeType="withEffect">
                                  <p:stCondLst>
                                    <p:cond delay="15000"/>
                                  </p:stCondLst>
                                  <p:childTnLst>
                                    <p:set>
                                      <p:cBhvr>
                                        <p:cTn id="16" dur="1" fill="hold">
                                          <p:stCondLst>
                                            <p:cond delay="0"/>
                                          </p:stCondLst>
                                        </p:cTn>
                                        <p:tgtEl>
                                          <p:spTgt spid="76"/>
                                        </p:tgtEl>
                                        <p:attrNameLst>
                                          <p:attrName>style.visibility</p:attrName>
                                        </p:attrNameLst>
                                      </p:cBhvr>
                                      <p:to>
                                        <p:strVal val="hidden"/>
                                      </p:to>
                                    </p:set>
                                  </p:childTnLst>
                                </p:cTn>
                              </p:par>
                              <p:par>
                                <p:cTn id="17" presetID="1" presetClass="exit" presetSubtype="0" fill="hold" nodeType="withEffect">
                                  <p:stCondLst>
                                    <p:cond delay="15000"/>
                                  </p:stCondLst>
                                  <p:childTnLst>
                                    <p:set>
                                      <p:cBhvr>
                                        <p:cTn id="18" dur="1" fill="hold">
                                          <p:stCondLst>
                                            <p:cond delay="0"/>
                                          </p:stCondLst>
                                        </p:cTn>
                                        <p:tgtEl>
                                          <p:spTgt spid="85"/>
                                        </p:tgtEl>
                                        <p:attrNameLst>
                                          <p:attrName>style.visibility</p:attrName>
                                        </p:attrNameLst>
                                      </p:cBhvr>
                                      <p:to>
                                        <p:strVal val="hidden"/>
                                      </p:to>
                                    </p:set>
                                  </p:childTnLst>
                                </p:cTn>
                              </p:par>
                            </p:childTnLst>
                          </p:cTn>
                        </p:par>
                        <p:par>
                          <p:cTn id="19" fill="hold">
                            <p:stCondLst>
                              <p:cond delay="15000"/>
                            </p:stCondLst>
                            <p:childTnLst>
                              <p:par>
                                <p:cTn id="20" presetID="1" presetClass="exit" presetSubtype="0" fill="hold" nodeType="afterEffect">
                                  <p:stCondLst>
                                    <p:cond delay="15000"/>
                                  </p:stCondLst>
                                  <p:childTnLst>
                                    <p:set>
                                      <p:cBhvr>
                                        <p:cTn id="21" dur="1" fill="hold">
                                          <p:stCondLst>
                                            <p:cond delay="0"/>
                                          </p:stCondLst>
                                        </p:cTn>
                                        <p:tgtEl>
                                          <p:spTgt spid="32"/>
                                        </p:tgtEl>
                                        <p:attrNameLst>
                                          <p:attrName>style.visibility</p:attrName>
                                        </p:attrNameLst>
                                      </p:cBhvr>
                                      <p:to>
                                        <p:strVal val="hidden"/>
                                      </p:to>
                                    </p:set>
                                  </p:childTnLst>
                                </p:cTn>
                              </p:par>
                              <p:par>
                                <p:cTn id="22" presetID="1" presetClass="exit" presetSubtype="0" fill="hold" nodeType="withEffect">
                                  <p:stCondLst>
                                    <p:cond delay="15000"/>
                                  </p:stCondLst>
                                  <p:childTnLst>
                                    <p:set>
                                      <p:cBhvr>
                                        <p:cTn id="23" dur="1" fill="hold">
                                          <p:stCondLst>
                                            <p:cond delay="0"/>
                                          </p:stCondLst>
                                        </p:cTn>
                                        <p:tgtEl>
                                          <p:spTgt spid="38"/>
                                        </p:tgtEl>
                                        <p:attrNameLst>
                                          <p:attrName>style.visibility</p:attrName>
                                        </p:attrNameLst>
                                      </p:cBhvr>
                                      <p:to>
                                        <p:strVal val="hidden"/>
                                      </p:to>
                                    </p:set>
                                  </p:childTnLst>
                                </p:cTn>
                              </p:par>
                              <p:par>
                                <p:cTn id="24" presetID="1" presetClass="exit" presetSubtype="0" fill="hold" nodeType="withEffect">
                                  <p:stCondLst>
                                    <p:cond delay="15000"/>
                                  </p:stCondLst>
                                  <p:childTnLst>
                                    <p:set>
                                      <p:cBhvr>
                                        <p:cTn id="25" dur="1" fill="hold">
                                          <p:stCondLst>
                                            <p:cond delay="0"/>
                                          </p:stCondLst>
                                        </p:cTn>
                                        <p:tgtEl>
                                          <p:spTgt spid="47"/>
                                        </p:tgtEl>
                                        <p:attrNameLst>
                                          <p:attrName>style.visibility</p:attrName>
                                        </p:attrNameLst>
                                      </p:cBhvr>
                                      <p:to>
                                        <p:strVal val="hidden"/>
                                      </p:to>
                                    </p:set>
                                  </p:childTnLst>
                                </p:cTn>
                              </p:par>
                              <p:par>
                                <p:cTn id="26" presetID="1" presetClass="exit" presetSubtype="0" fill="hold" nodeType="withEffect">
                                  <p:stCondLst>
                                    <p:cond delay="15000"/>
                                  </p:stCondLst>
                                  <p:childTnLst>
                                    <p:set>
                                      <p:cBhvr>
                                        <p:cTn id="27" dur="1" fill="hold">
                                          <p:stCondLst>
                                            <p:cond delay="0"/>
                                          </p:stCondLst>
                                        </p:cTn>
                                        <p:tgtEl>
                                          <p:spTgt spid="61"/>
                                        </p:tgtEl>
                                        <p:attrNameLst>
                                          <p:attrName>style.visibility</p:attrName>
                                        </p:attrNameLst>
                                      </p:cBhvr>
                                      <p:to>
                                        <p:strVal val="hidden"/>
                                      </p:to>
                                    </p:set>
                                  </p:childTnLst>
                                </p:cTn>
                              </p:par>
                              <p:par>
                                <p:cTn id="28" presetID="1" presetClass="exit" presetSubtype="0" fill="hold" nodeType="withEffect">
                                  <p:stCondLst>
                                    <p:cond delay="15000"/>
                                  </p:stCondLst>
                                  <p:childTnLst>
                                    <p:set>
                                      <p:cBhvr>
                                        <p:cTn id="29" dur="1" fill="hold">
                                          <p:stCondLst>
                                            <p:cond delay="0"/>
                                          </p:stCondLst>
                                        </p:cTn>
                                        <p:tgtEl>
                                          <p:spTgt spid="69"/>
                                        </p:tgtEl>
                                        <p:attrNameLst>
                                          <p:attrName>style.visibility</p:attrName>
                                        </p:attrNameLst>
                                      </p:cBhvr>
                                      <p:to>
                                        <p:strVal val="hidden"/>
                                      </p:to>
                                    </p:set>
                                  </p:childTnLst>
                                </p:cTn>
                              </p:par>
                              <p:par>
                                <p:cTn id="30" presetID="1" presetClass="exit" presetSubtype="0" fill="hold" nodeType="withEffect">
                                  <p:stCondLst>
                                    <p:cond delay="15000"/>
                                  </p:stCondLst>
                                  <p:childTnLst>
                                    <p:set>
                                      <p:cBhvr>
                                        <p:cTn id="31" dur="1" fill="hold">
                                          <p:stCondLst>
                                            <p:cond delay="0"/>
                                          </p:stCondLst>
                                        </p:cTn>
                                        <p:tgtEl>
                                          <p:spTgt spid="78"/>
                                        </p:tgtEl>
                                        <p:attrNameLst>
                                          <p:attrName>style.visibility</p:attrName>
                                        </p:attrNameLst>
                                      </p:cBhvr>
                                      <p:to>
                                        <p:strVal val="hidden"/>
                                      </p:to>
                                    </p:set>
                                  </p:childTnLst>
                                </p:cTn>
                              </p:par>
                            </p:childTnLst>
                          </p:cTn>
                        </p:par>
                        <p:par>
                          <p:cTn id="32" fill="hold">
                            <p:stCondLst>
                              <p:cond delay="30000"/>
                            </p:stCondLst>
                            <p:childTnLst>
                              <p:par>
                                <p:cTn id="33" presetID="1" presetClass="exit" presetSubtype="0" fill="hold" nodeType="afterEffect">
                                  <p:stCondLst>
                                    <p:cond delay="25000"/>
                                  </p:stCondLst>
                                  <p:childTnLst>
                                    <p:set>
                                      <p:cBhvr>
                                        <p:cTn id="34" dur="1" fill="hold">
                                          <p:stCondLst>
                                            <p:cond delay="0"/>
                                          </p:stCondLst>
                                        </p:cTn>
                                        <p:tgtEl>
                                          <p:spTgt spid="34"/>
                                        </p:tgtEl>
                                        <p:attrNameLst>
                                          <p:attrName>style.visibility</p:attrName>
                                        </p:attrNameLst>
                                      </p:cBhvr>
                                      <p:to>
                                        <p:strVal val="hidden"/>
                                      </p:to>
                                    </p:set>
                                  </p:childTnLst>
                                </p:cTn>
                              </p:par>
                              <p:par>
                                <p:cTn id="35" presetID="1" presetClass="exit" presetSubtype="0" fill="hold" nodeType="withEffect">
                                  <p:stCondLst>
                                    <p:cond delay="25000"/>
                                  </p:stCondLst>
                                  <p:childTnLst>
                                    <p:set>
                                      <p:cBhvr>
                                        <p:cTn id="36" dur="1" fill="hold">
                                          <p:stCondLst>
                                            <p:cond delay="0"/>
                                          </p:stCondLst>
                                        </p:cTn>
                                        <p:tgtEl>
                                          <p:spTgt spid="42"/>
                                        </p:tgtEl>
                                        <p:attrNameLst>
                                          <p:attrName>style.visibility</p:attrName>
                                        </p:attrNameLst>
                                      </p:cBhvr>
                                      <p:to>
                                        <p:strVal val="hidden"/>
                                      </p:to>
                                    </p:set>
                                  </p:childTnLst>
                                </p:cTn>
                              </p:par>
                              <p:par>
                                <p:cTn id="37" presetID="1" presetClass="exit" presetSubtype="0" fill="hold" nodeType="withEffect">
                                  <p:stCondLst>
                                    <p:cond delay="25000"/>
                                  </p:stCondLst>
                                  <p:childTnLst>
                                    <p:set>
                                      <p:cBhvr>
                                        <p:cTn id="38" dur="1" fill="hold">
                                          <p:stCondLst>
                                            <p:cond delay="0"/>
                                          </p:stCondLst>
                                        </p:cTn>
                                        <p:tgtEl>
                                          <p:spTgt spid="57"/>
                                        </p:tgtEl>
                                        <p:attrNameLst>
                                          <p:attrName>style.visibility</p:attrName>
                                        </p:attrNameLst>
                                      </p:cBhvr>
                                      <p:to>
                                        <p:strVal val="hidden"/>
                                      </p:to>
                                    </p:set>
                                  </p:childTnLst>
                                </p:cTn>
                              </p:par>
                              <p:par>
                                <p:cTn id="39" presetID="1" presetClass="exit" presetSubtype="0" fill="hold" nodeType="withEffect">
                                  <p:stCondLst>
                                    <p:cond delay="25000"/>
                                  </p:stCondLst>
                                  <p:childTnLst>
                                    <p:set>
                                      <p:cBhvr>
                                        <p:cTn id="40" dur="1" fill="hold">
                                          <p:stCondLst>
                                            <p:cond delay="0"/>
                                          </p:stCondLst>
                                        </p:cTn>
                                        <p:tgtEl>
                                          <p:spTgt spid="63"/>
                                        </p:tgtEl>
                                        <p:attrNameLst>
                                          <p:attrName>style.visibility</p:attrName>
                                        </p:attrNameLst>
                                      </p:cBhvr>
                                      <p:to>
                                        <p:strVal val="hidden"/>
                                      </p:to>
                                    </p:set>
                                  </p:childTnLst>
                                </p:cTn>
                              </p:par>
                              <p:par>
                                <p:cTn id="41" presetID="1" presetClass="exit" presetSubtype="0" fill="hold" grpId="0" nodeType="withEffect">
                                  <p:stCondLst>
                                    <p:cond delay="25000"/>
                                  </p:stCondLst>
                                  <p:childTnLst>
                                    <p:set>
                                      <p:cBhvr>
                                        <p:cTn id="42" dur="1" fill="hold">
                                          <p:stCondLst>
                                            <p:cond delay="0"/>
                                          </p:stCondLst>
                                        </p:cTn>
                                        <p:tgtEl>
                                          <p:spTgt spid="75"/>
                                        </p:tgtEl>
                                        <p:attrNameLst>
                                          <p:attrName>style.visibility</p:attrName>
                                        </p:attrNameLst>
                                      </p:cBhvr>
                                      <p:to>
                                        <p:strVal val="hidden"/>
                                      </p:to>
                                    </p:set>
                                  </p:childTnLst>
                                </p:cTn>
                              </p:par>
                              <p:par>
                                <p:cTn id="43" presetID="1" presetClass="exit" presetSubtype="0" fill="hold" nodeType="withEffect">
                                  <p:stCondLst>
                                    <p:cond delay="25000"/>
                                  </p:stCondLst>
                                  <p:childTnLst>
                                    <p:set>
                                      <p:cBhvr>
                                        <p:cTn id="44" dur="1" fill="hold">
                                          <p:stCondLst>
                                            <p:cond delay="0"/>
                                          </p:stCondLst>
                                        </p:cTn>
                                        <p:tgtEl>
                                          <p:spTgt spid="73"/>
                                        </p:tgtEl>
                                        <p:attrNameLst>
                                          <p:attrName>style.visibility</p:attrName>
                                        </p:attrNameLst>
                                      </p:cBhvr>
                                      <p:to>
                                        <p:strVal val="hidden"/>
                                      </p:to>
                                    </p:set>
                                  </p:childTnLst>
                                </p:cTn>
                              </p:par>
                              <p:par>
                                <p:cTn id="45" presetID="1" presetClass="exit" presetSubtype="0" fill="hold" grpId="0" nodeType="withEffect">
                                  <p:stCondLst>
                                    <p:cond delay="25000"/>
                                  </p:stCondLst>
                                  <p:childTnLst>
                                    <p:set>
                                      <p:cBhvr>
                                        <p:cTn id="46" dur="1" fill="hold">
                                          <p:stCondLst>
                                            <p:cond delay="0"/>
                                          </p:stCondLst>
                                        </p:cTn>
                                        <p:tgtEl>
                                          <p:spTgt spid="83"/>
                                        </p:tgtEl>
                                        <p:attrNameLst>
                                          <p:attrName>style.visibility</p:attrName>
                                        </p:attrNameLst>
                                      </p:cBhvr>
                                      <p:to>
                                        <p:strVal val="hidden"/>
                                      </p:to>
                                    </p:set>
                                  </p:childTnLst>
                                </p:cTn>
                              </p:par>
                              <p:par>
                                <p:cTn id="47" presetID="1" presetClass="exit" presetSubtype="0" fill="hold" nodeType="withEffect">
                                  <p:stCondLst>
                                    <p:cond delay="25000"/>
                                  </p:stCondLst>
                                  <p:childTnLst>
                                    <p:set>
                                      <p:cBhvr>
                                        <p:cTn id="48" dur="1" fill="hold">
                                          <p:stCondLst>
                                            <p:cond delay="0"/>
                                          </p:stCondLst>
                                        </p:cTn>
                                        <p:tgtEl>
                                          <p:spTgt spid="8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75" grpId="0" animBg="1"/>
      <p:bldP spid="83"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817BBD99-3A1B-6907-1123-2EECC69F666A}"/>
              </a:ext>
            </a:extLst>
          </p:cNvPr>
          <p:cNvSpPr txBox="1"/>
          <p:nvPr/>
        </p:nvSpPr>
        <p:spPr>
          <a:xfrm>
            <a:off x="3561348" y="5732846"/>
            <a:ext cx="4692316" cy="276999"/>
          </a:xfrm>
          <a:prstGeom prst="rect">
            <a:avLst/>
          </a:prstGeom>
          <a:noFill/>
        </p:spPr>
        <p:txBody>
          <a:bodyPr wrap="square" rtlCol="0">
            <a:spAutoFit/>
          </a:bodyPr>
          <a:lstStyle/>
          <a:p>
            <a:pPr algn="ctr"/>
            <a:r>
              <a:rPr lang="en-US" sz="1200" dirty="0">
                <a:solidFill>
                  <a:srgbClr val="030314"/>
                </a:solidFill>
                <a:latin typeface="Aptos" panose="020B0004020202020204" pitchFamily="34" charset="0"/>
                <a:ea typeface="ADLaM Display" panose="020F0502020204030204" pitchFamily="2" charset="0"/>
                <a:cs typeface="ADLaM Display" panose="020F0502020204030204" pitchFamily="2" charset="0"/>
              </a:rPr>
              <a:t>JANA C. OLIVO G.   |   Master’s Thesis  presentation |   26-10-2023</a:t>
            </a:r>
          </a:p>
        </p:txBody>
      </p:sp>
      <p:pic>
        <p:nvPicPr>
          <p:cNvPr id="7" name="Picture 6" descr="A logo of a government building&#10;&#10;Description automatically generated">
            <a:extLst>
              <a:ext uri="{FF2B5EF4-FFF2-40B4-BE49-F238E27FC236}">
                <a16:creationId xmlns:a16="http://schemas.microsoft.com/office/drawing/2014/main" id="{4D96BE99-FF09-4E15-40E0-1EC44FAD580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7081" t="23044" r="51369" b="20534"/>
          <a:stretch/>
        </p:blipFill>
        <p:spPr>
          <a:xfrm>
            <a:off x="8253664" y="5295814"/>
            <a:ext cx="733926" cy="704936"/>
          </a:xfrm>
          <a:prstGeom prst="rect">
            <a:avLst/>
          </a:prstGeom>
        </p:spPr>
      </p:pic>
      <p:sp>
        <p:nvSpPr>
          <p:cNvPr id="8" name="Rectangle: Rounded Corners 7">
            <a:extLst>
              <a:ext uri="{FF2B5EF4-FFF2-40B4-BE49-F238E27FC236}">
                <a16:creationId xmlns:a16="http://schemas.microsoft.com/office/drawing/2014/main" id="{64C1B97C-9E63-8A34-5097-D8F178D59E72}"/>
              </a:ext>
            </a:extLst>
          </p:cNvPr>
          <p:cNvSpPr/>
          <p:nvPr/>
        </p:nvSpPr>
        <p:spPr>
          <a:xfrm>
            <a:off x="324853" y="965535"/>
            <a:ext cx="8494295" cy="342900"/>
          </a:xfrm>
          <a:prstGeom prst="roundRect">
            <a:avLst>
              <a:gd name="adj" fmla="val 50000"/>
            </a:avLst>
          </a:prstGeom>
          <a:solidFill>
            <a:srgbClr val="03001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9" name="TextBox 8">
            <a:extLst>
              <a:ext uri="{FF2B5EF4-FFF2-40B4-BE49-F238E27FC236}">
                <a16:creationId xmlns:a16="http://schemas.microsoft.com/office/drawing/2014/main" id="{B46A0C67-D9B6-8870-242D-0A60C3EF18F8}"/>
              </a:ext>
            </a:extLst>
          </p:cNvPr>
          <p:cNvSpPr txBox="1"/>
          <p:nvPr/>
        </p:nvSpPr>
        <p:spPr>
          <a:xfrm>
            <a:off x="324852" y="940777"/>
            <a:ext cx="8494295" cy="415498"/>
          </a:xfrm>
          <a:prstGeom prst="rect">
            <a:avLst/>
          </a:prstGeom>
          <a:noFill/>
        </p:spPr>
        <p:txBody>
          <a:bodyPr wrap="square" rtlCol="0">
            <a:spAutoFit/>
          </a:bodyPr>
          <a:lstStyle/>
          <a:p>
            <a:pPr algn="ctr"/>
            <a:r>
              <a:rPr lang="en-US" sz="2100" dirty="0">
                <a:solidFill>
                  <a:schemeClr val="bg1"/>
                </a:solidFill>
                <a:latin typeface="Aptos" panose="020B0004020202020204" pitchFamily="34" charset="0"/>
                <a:ea typeface="ADLaM Display" panose="020F0502020204030204" pitchFamily="2" charset="0"/>
                <a:cs typeface="ADLaM Display" panose="020F0502020204030204" pitchFamily="2" charset="0"/>
              </a:rPr>
              <a:t>RESULTS: BASE-SHEAR</a:t>
            </a:r>
          </a:p>
        </p:txBody>
      </p:sp>
      <p:pic>
        <p:nvPicPr>
          <p:cNvPr id="10" name="Picture 9">
            <a:extLst>
              <a:ext uri="{FF2B5EF4-FFF2-40B4-BE49-F238E27FC236}">
                <a16:creationId xmlns:a16="http://schemas.microsoft.com/office/drawing/2014/main" id="{2364FF66-0D18-B250-E88F-5DD1C3AD20E5}"/>
              </a:ext>
            </a:extLst>
          </p:cNvPr>
          <p:cNvPicPr>
            <a:picLocks noChangeAspect="1"/>
          </p:cNvPicPr>
          <p:nvPr/>
        </p:nvPicPr>
        <p:blipFill>
          <a:blip r:embed="rId3"/>
          <a:stretch>
            <a:fillRect/>
          </a:stretch>
        </p:blipFill>
        <p:spPr>
          <a:xfrm>
            <a:off x="791876" y="1357050"/>
            <a:ext cx="7127111" cy="3138317"/>
          </a:xfrm>
          <a:prstGeom prst="rect">
            <a:avLst/>
          </a:prstGeom>
        </p:spPr>
      </p:pic>
      <p:pic>
        <p:nvPicPr>
          <p:cNvPr id="14" name="Picture 13" descr="A grid of squares with blue lines&#10;&#10;Description automatically generated">
            <a:extLst>
              <a:ext uri="{FF2B5EF4-FFF2-40B4-BE49-F238E27FC236}">
                <a16:creationId xmlns:a16="http://schemas.microsoft.com/office/drawing/2014/main" id="{CE2329F9-6FA7-7D7F-5B1B-45B87B2A4ED5}"/>
              </a:ext>
            </a:extLst>
          </p:cNvPr>
          <p:cNvPicPr>
            <a:picLocks noChangeAspect="1"/>
          </p:cNvPicPr>
          <p:nvPr/>
        </p:nvPicPr>
        <p:blipFill>
          <a:blip r:embed="rId4" cstate="print">
            <a:extLst>
              <a:ext uri="{BEBA8EAE-BF5A-486C-A8C5-ECC9F3942E4B}">
                <a14:imgProps xmlns:a14="http://schemas.microsoft.com/office/drawing/2010/main">
                  <a14:imgLayer r:embed="rId5">
                    <a14:imgEffect>
                      <a14:artisticPaintStrokes/>
                    </a14:imgEffect>
                  </a14:imgLayer>
                </a14:imgProps>
              </a:ext>
              <a:ext uri="{28A0092B-C50C-407E-A947-70E740481C1C}">
                <a14:useLocalDpi xmlns:a14="http://schemas.microsoft.com/office/drawing/2010/main" val="0"/>
              </a:ext>
            </a:extLst>
          </a:blip>
          <a:stretch>
            <a:fillRect/>
          </a:stretch>
        </p:blipFill>
        <p:spPr>
          <a:xfrm>
            <a:off x="6710596" y="4490347"/>
            <a:ext cx="872595" cy="884102"/>
          </a:xfrm>
          <a:prstGeom prst="rect">
            <a:avLst/>
          </a:prstGeom>
        </p:spPr>
      </p:pic>
      <p:pic>
        <p:nvPicPr>
          <p:cNvPr id="18" name="Picture 17" descr="A grid of lines with blue lines&#10;&#10;Description automatically generated">
            <a:extLst>
              <a:ext uri="{FF2B5EF4-FFF2-40B4-BE49-F238E27FC236}">
                <a16:creationId xmlns:a16="http://schemas.microsoft.com/office/drawing/2014/main" id="{6ADF367B-FEEF-9DAD-FB3B-1A824976D283}"/>
              </a:ext>
            </a:extLst>
          </p:cNvPr>
          <p:cNvPicPr>
            <a:picLocks noChangeAspect="1"/>
          </p:cNvPicPr>
          <p:nvPr/>
        </p:nvPicPr>
        <p:blipFill>
          <a:blip r:embed="rId6" cstate="print">
            <a:extLst>
              <a:ext uri="{BEBA8EAE-BF5A-486C-A8C5-ECC9F3942E4B}">
                <a14:imgProps xmlns:a14="http://schemas.microsoft.com/office/drawing/2010/main">
                  <a14:imgLayer r:embed="rId7">
                    <a14:imgEffect>
                      <a14:artisticPaintStrokes/>
                    </a14:imgEffect>
                  </a14:imgLayer>
                </a14:imgProps>
              </a:ext>
              <a:ext uri="{28A0092B-C50C-407E-A947-70E740481C1C}">
                <a14:useLocalDpi xmlns:a14="http://schemas.microsoft.com/office/drawing/2010/main" val="0"/>
              </a:ext>
            </a:extLst>
          </a:blip>
          <a:stretch>
            <a:fillRect/>
          </a:stretch>
        </p:blipFill>
        <p:spPr>
          <a:xfrm>
            <a:off x="5688157" y="4507198"/>
            <a:ext cx="872595" cy="869690"/>
          </a:xfrm>
          <a:prstGeom prst="rect">
            <a:avLst/>
          </a:prstGeom>
        </p:spPr>
      </p:pic>
      <p:pic>
        <p:nvPicPr>
          <p:cNvPr id="20" name="Picture 19" descr="A grid with blue lines&#10;&#10;Description automatically generated">
            <a:extLst>
              <a:ext uri="{FF2B5EF4-FFF2-40B4-BE49-F238E27FC236}">
                <a16:creationId xmlns:a16="http://schemas.microsoft.com/office/drawing/2014/main" id="{BC5A7715-759B-BC6A-9D4A-A59F0095FB78}"/>
              </a:ext>
            </a:extLst>
          </p:cNvPr>
          <p:cNvPicPr>
            <a:picLocks noChangeAspect="1"/>
          </p:cNvPicPr>
          <p:nvPr/>
        </p:nvPicPr>
        <p:blipFill>
          <a:blip r:embed="rId8" cstate="print">
            <a:extLst>
              <a:ext uri="{BEBA8EAE-BF5A-486C-A8C5-ECC9F3942E4B}">
                <a14:imgProps xmlns:a14="http://schemas.microsoft.com/office/drawing/2010/main">
                  <a14:imgLayer r:embed="rId9">
                    <a14:imgEffect>
                      <a14:artisticPaintStrokes/>
                    </a14:imgEffect>
                  </a14:imgLayer>
                </a14:imgProps>
              </a:ext>
              <a:ext uri="{28A0092B-C50C-407E-A947-70E740481C1C}">
                <a14:useLocalDpi xmlns:a14="http://schemas.microsoft.com/office/drawing/2010/main" val="0"/>
              </a:ext>
            </a:extLst>
          </a:blip>
          <a:stretch>
            <a:fillRect/>
          </a:stretch>
        </p:blipFill>
        <p:spPr>
          <a:xfrm>
            <a:off x="4631168" y="4594482"/>
            <a:ext cx="996816" cy="695119"/>
          </a:xfrm>
          <a:prstGeom prst="rect">
            <a:avLst/>
          </a:prstGeom>
        </p:spPr>
      </p:pic>
      <p:pic>
        <p:nvPicPr>
          <p:cNvPr id="23" name="Picture 22" descr="A grid with blue lines&#10;&#10;Description automatically generated">
            <a:extLst>
              <a:ext uri="{FF2B5EF4-FFF2-40B4-BE49-F238E27FC236}">
                <a16:creationId xmlns:a16="http://schemas.microsoft.com/office/drawing/2014/main" id="{EF335C01-F1E5-60EB-1EB5-03BA6CF0393B}"/>
              </a:ext>
            </a:extLst>
          </p:cNvPr>
          <p:cNvPicPr>
            <a:picLocks noChangeAspect="1"/>
          </p:cNvPicPr>
          <p:nvPr/>
        </p:nvPicPr>
        <p:blipFill>
          <a:blip r:embed="rId10" cstate="print">
            <a:extLst>
              <a:ext uri="{BEBA8EAE-BF5A-486C-A8C5-ECC9F3942E4B}">
                <a14:imgProps xmlns:a14="http://schemas.microsoft.com/office/drawing/2010/main">
                  <a14:imgLayer r:embed="rId11">
                    <a14:imgEffect>
                      <a14:artisticPaintStrokes/>
                    </a14:imgEffect>
                  </a14:imgLayer>
                </a14:imgProps>
              </a:ext>
              <a:ext uri="{28A0092B-C50C-407E-A947-70E740481C1C}">
                <a14:useLocalDpi xmlns:a14="http://schemas.microsoft.com/office/drawing/2010/main" val="0"/>
              </a:ext>
            </a:extLst>
          </a:blip>
          <a:stretch>
            <a:fillRect/>
          </a:stretch>
        </p:blipFill>
        <p:spPr>
          <a:xfrm>
            <a:off x="3586748" y="4584688"/>
            <a:ext cx="1028700" cy="737387"/>
          </a:xfrm>
          <a:prstGeom prst="rect">
            <a:avLst/>
          </a:prstGeom>
        </p:spPr>
      </p:pic>
      <p:pic>
        <p:nvPicPr>
          <p:cNvPr id="26" name="Picture 25" descr="A grid of squares with blue lines&#10;&#10;Description automatically generated">
            <a:extLst>
              <a:ext uri="{FF2B5EF4-FFF2-40B4-BE49-F238E27FC236}">
                <a16:creationId xmlns:a16="http://schemas.microsoft.com/office/drawing/2014/main" id="{41286257-C707-0A73-5081-F6F4EED74F78}"/>
              </a:ext>
            </a:extLst>
          </p:cNvPr>
          <p:cNvPicPr>
            <a:picLocks noChangeAspect="1"/>
          </p:cNvPicPr>
          <p:nvPr/>
        </p:nvPicPr>
        <p:blipFill>
          <a:blip r:embed="rId12" cstate="print">
            <a:extLst>
              <a:ext uri="{BEBA8EAE-BF5A-486C-A8C5-ECC9F3942E4B}">
                <a14:imgProps xmlns:a14="http://schemas.microsoft.com/office/drawing/2010/main">
                  <a14:imgLayer r:embed="rId13">
                    <a14:imgEffect>
                      <a14:artisticPaintStrokes/>
                    </a14:imgEffect>
                  </a14:imgLayer>
                </a14:imgProps>
              </a:ext>
              <a:ext uri="{28A0092B-C50C-407E-A947-70E740481C1C}">
                <a14:useLocalDpi xmlns:a14="http://schemas.microsoft.com/office/drawing/2010/main" val="0"/>
              </a:ext>
            </a:extLst>
          </a:blip>
          <a:stretch>
            <a:fillRect/>
          </a:stretch>
        </p:blipFill>
        <p:spPr>
          <a:xfrm>
            <a:off x="2744693" y="4630751"/>
            <a:ext cx="685800" cy="685800"/>
          </a:xfrm>
          <a:prstGeom prst="rect">
            <a:avLst/>
          </a:prstGeom>
        </p:spPr>
      </p:pic>
      <p:pic>
        <p:nvPicPr>
          <p:cNvPr id="31" name="Picture 30" descr="A grid with blue lines&#10;&#10;Description automatically generated">
            <a:extLst>
              <a:ext uri="{FF2B5EF4-FFF2-40B4-BE49-F238E27FC236}">
                <a16:creationId xmlns:a16="http://schemas.microsoft.com/office/drawing/2014/main" id="{82F91C02-C543-52A3-E684-ED400F79D976}"/>
              </a:ext>
            </a:extLst>
          </p:cNvPr>
          <p:cNvPicPr>
            <a:picLocks noChangeAspect="1"/>
          </p:cNvPicPr>
          <p:nvPr/>
        </p:nvPicPr>
        <p:blipFill>
          <a:blip r:embed="rId14" cstate="print">
            <a:extLst>
              <a:ext uri="{BEBA8EAE-BF5A-486C-A8C5-ECC9F3942E4B}">
                <a14:imgProps xmlns:a14="http://schemas.microsoft.com/office/drawing/2010/main">
                  <a14:imgLayer r:embed="rId15">
                    <a14:imgEffect>
                      <a14:artisticPaintStrokes/>
                    </a14:imgEffect>
                  </a14:imgLayer>
                </a14:imgProps>
              </a:ext>
              <a:ext uri="{28A0092B-C50C-407E-A947-70E740481C1C}">
                <a14:useLocalDpi xmlns:a14="http://schemas.microsoft.com/office/drawing/2010/main" val="0"/>
              </a:ext>
            </a:extLst>
          </a:blip>
          <a:stretch>
            <a:fillRect/>
          </a:stretch>
        </p:blipFill>
        <p:spPr>
          <a:xfrm>
            <a:off x="1676231" y="4588705"/>
            <a:ext cx="788670" cy="769892"/>
          </a:xfrm>
          <a:prstGeom prst="rect">
            <a:avLst/>
          </a:prstGeom>
        </p:spPr>
      </p:pic>
      <p:sp>
        <p:nvSpPr>
          <p:cNvPr id="2" name="TextBox 1">
            <a:extLst>
              <a:ext uri="{FF2B5EF4-FFF2-40B4-BE49-F238E27FC236}">
                <a16:creationId xmlns:a16="http://schemas.microsoft.com/office/drawing/2014/main" id="{A95CEAD1-F475-3E31-679F-B036CC773A03}"/>
              </a:ext>
            </a:extLst>
          </p:cNvPr>
          <p:cNvSpPr txBox="1"/>
          <p:nvPr/>
        </p:nvSpPr>
        <p:spPr>
          <a:xfrm>
            <a:off x="54142" y="5732846"/>
            <a:ext cx="586508" cy="276999"/>
          </a:xfrm>
          <a:prstGeom prst="rect">
            <a:avLst/>
          </a:prstGeom>
          <a:noFill/>
        </p:spPr>
        <p:txBody>
          <a:bodyPr wrap="square" rtlCol="0">
            <a:spAutoFit/>
          </a:bodyPr>
          <a:lstStyle/>
          <a:p>
            <a:pPr algn="ctr"/>
            <a:r>
              <a:rPr lang="en-US" sz="1200" dirty="0">
                <a:solidFill>
                  <a:srgbClr val="030314"/>
                </a:solidFill>
                <a:latin typeface="Aptos" panose="020B0004020202020204" pitchFamily="34" charset="0"/>
                <a:ea typeface="ADLaM Display" panose="020F0502020204030204" pitchFamily="2" charset="0"/>
                <a:cs typeface="ADLaM Display" panose="020F0502020204030204" pitchFamily="2" charset="0"/>
              </a:rPr>
              <a:t>9/14</a:t>
            </a:r>
          </a:p>
        </p:txBody>
      </p:sp>
    </p:spTree>
    <p:extLst>
      <p:ext uri="{BB962C8B-B14F-4D97-AF65-F5344CB8AC3E}">
        <p14:creationId xmlns:p14="http://schemas.microsoft.com/office/powerpoint/2010/main" val="3888822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17FBEB62-B56A-D25A-1575-FD70262DC6D1}"/>
              </a:ext>
            </a:extLst>
          </p:cNvPr>
          <p:cNvGraphicFramePr>
            <a:graphicFrameLocks noChangeAspect="1"/>
          </p:cNvGraphicFramePr>
          <p:nvPr>
            <p:custDataLst>
              <p:tags r:id="rId1"/>
            </p:custDataLst>
          </p:nvPr>
        </p:nvGraphicFramePr>
        <p:xfrm>
          <a:off x="595" y="857845"/>
          <a:ext cx="596" cy="596"/>
        </p:xfrm>
        <a:graphic>
          <a:graphicData uri="http://schemas.openxmlformats.org/presentationml/2006/ole">
            <mc:AlternateContent xmlns:mc="http://schemas.openxmlformats.org/markup-compatibility/2006">
              <mc:Choice xmlns:v="urn:schemas-microsoft-com:vml" Requires="v">
                <p:oleObj name="Diapositiva think-cell" r:id="rId4" imgW="347" imgH="348" progId="TCLayout.ActiveDocument.1">
                  <p:embed/>
                </p:oleObj>
              </mc:Choice>
              <mc:Fallback>
                <p:oleObj name="Diapositiva think-cell" r:id="rId4" imgW="347" imgH="348" progId="TCLayout.ActiveDocument.1">
                  <p:embed/>
                  <p:pic>
                    <p:nvPicPr>
                      <p:cNvPr id="7" name="think-cell data - do not delete" hidden="1">
                        <a:extLst>
                          <a:ext uri="{FF2B5EF4-FFF2-40B4-BE49-F238E27FC236}">
                            <a16:creationId xmlns:a16="http://schemas.microsoft.com/office/drawing/2014/main" id="{17FBEB62-B56A-D25A-1575-FD70262DC6D1}"/>
                          </a:ext>
                        </a:extLst>
                      </p:cNvPr>
                      <p:cNvPicPr/>
                      <p:nvPr/>
                    </p:nvPicPr>
                    <p:blipFill>
                      <a:blip r:embed="rId5"/>
                      <a:stretch>
                        <a:fillRect/>
                      </a:stretch>
                    </p:blipFill>
                    <p:spPr>
                      <a:xfrm>
                        <a:off x="595" y="857845"/>
                        <a:ext cx="596" cy="596"/>
                      </a:xfrm>
                      <a:prstGeom prst="rect">
                        <a:avLst/>
                      </a:prstGeom>
                    </p:spPr>
                  </p:pic>
                </p:oleObj>
              </mc:Fallback>
            </mc:AlternateContent>
          </a:graphicData>
        </a:graphic>
      </p:graphicFrame>
      <p:pic>
        <p:nvPicPr>
          <p:cNvPr id="26" name="Immagine 25">
            <a:extLst>
              <a:ext uri="{FF2B5EF4-FFF2-40B4-BE49-F238E27FC236}">
                <a16:creationId xmlns:a16="http://schemas.microsoft.com/office/drawing/2014/main" id="{4B0B750D-676A-227A-EE7E-3E1BDCC7423D}"/>
              </a:ext>
            </a:extLst>
          </p:cNvPr>
          <p:cNvPicPr>
            <a:picLocks noChangeAspect="1"/>
          </p:cNvPicPr>
          <p:nvPr/>
        </p:nvPicPr>
        <p:blipFill rotWithShape="1">
          <a:blip r:embed="rId6">
            <a:extLst>
              <a:ext uri="{28A0092B-C50C-407E-A947-70E740481C1C}">
                <a14:useLocalDpi xmlns:a14="http://schemas.microsoft.com/office/drawing/2010/main" val="0"/>
              </a:ext>
            </a:extLst>
          </a:blip>
          <a:srcRect l="1" t="17294" r="-14" b="21063"/>
          <a:stretch/>
        </p:blipFill>
        <p:spPr>
          <a:xfrm>
            <a:off x="1191" y="857250"/>
            <a:ext cx="9142809" cy="5143500"/>
          </a:xfrm>
          <a:prstGeom prst="rect">
            <a:avLst/>
          </a:prstGeom>
        </p:spPr>
      </p:pic>
      <p:sp>
        <p:nvSpPr>
          <p:cNvPr id="27" name="Rettangolo 26">
            <a:extLst>
              <a:ext uri="{FF2B5EF4-FFF2-40B4-BE49-F238E27FC236}">
                <a16:creationId xmlns:a16="http://schemas.microsoft.com/office/drawing/2014/main" id="{64719266-C6CA-E3EF-3CC4-AFCAC8A02AD6}"/>
              </a:ext>
            </a:extLst>
          </p:cNvPr>
          <p:cNvSpPr>
            <a:spLocks noGrp="1" noRot="1" noMove="1" noResize="1" noEditPoints="1" noAdjustHandles="1" noChangeArrowheads="1" noChangeShapeType="1"/>
          </p:cNvSpPr>
          <p:nvPr/>
        </p:nvSpPr>
        <p:spPr>
          <a:xfrm>
            <a:off x="0" y="857250"/>
            <a:ext cx="9144000" cy="5143500"/>
          </a:xfrm>
          <a:prstGeom prst="rect">
            <a:avLst/>
          </a:prstGeom>
          <a:gradFill>
            <a:gsLst>
              <a:gs pos="0">
                <a:schemeClr val="accent1">
                  <a:lumMod val="5000"/>
                  <a:lumOff val="95000"/>
                  <a:alpha val="48000"/>
                </a:schemeClr>
              </a:gs>
              <a:gs pos="100000">
                <a:schemeClr val="bg1">
                  <a:lumMod val="75000"/>
                  <a:alpha val="4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675" dirty="0"/>
          </a:p>
        </p:txBody>
      </p:sp>
      <p:grpSp>
        <p:nvGrpSpPr>
          <p:cNvPr id="28" name="Gruppo 27">
            <a:extLst>
              <a:ext uri="{FF2B5EF4-FFF2-40B4-BE49-F238E27FC236}">
                <a16:creationId xmlns:a16="http://schemas.microsoft.com/office/drawing/2014/main" id="{13BA70A1-735D-0272-275B-A86989A3E7DD}"/>
              </a:ext>
            </a:extLst>
          </p:cNvPr>
          <p:cNvGrpSpPr>
            <a:grpSpLocks noChangeAspect="1"/>
          </p:cNvGrpSpPr>
          <p:nvPr/>
        </p:nvGrpSpPr>
        <p:grpSpPr>
          <a:xfrm>
            <a:off x="4312930" y="1387571"/>
            <a:ext cx="1431000" cy="675000"/>
            <a:chOff x="6422743" y="574306"/>
            <a:chExt cx="3434400" cy="1620000"/>
          </a:xfrm>
        </p:grpSpPr>
        <p:pic>
          <p:nvPicPr>
            <p:cNvPr id="29" name="Immagine 28" descr="Immagine che contiene testo, logo, Carattere, Elementi grafici&#10;&#10;Descrizione generata automaticamente">
              <a:extLst>
                <a:ext uri="{FF2B5EF4-FFF2-40B4-BE49-F238E27FC236}">
                  <a16:creationId xmlns:a16="http://schemas.microsoft.com/office/drawing/2014/main" id="{B607C562-ADE5-451E-F6BE-A5200AFCEA6D}"/>
                </a:ext>
              </a:extLst>
            </p:cNvPr>
            <p:cNvPicPr>
              <a:picLocks noChangeAspect="1"/>
            </p:cNvPicPr>
            <p:nvPr/>
          </p:nvPicPr>
          <p:blipFill rotWithShape="1">
            <a:blip r:embed="rId7" cstate="print">
              <a:extLst>
                <a:ext uri="{BEBA8EAE-BF5A-486C-A8C5-ECC9F3942E4B}">
                  <a14:imgProps xmlns:a14="http://schemas.microsoft.com/office/drawing/2010/main">
                    <a14:imgLayer r:embed="rId8">
                      <a14:imgEffect>
                        <a14:backgroundRemoval t="22956" b="74468" l="19665" r="79248">
                          <a14:foregroundMark x1="21370" y1="23124" x2="23339" y2="23964"/>
                          <a14:foregroundMark x1="19665" y1="36674" x2="36273" y2="38354"/>
                          <a14:foregroundMark x1="21370" y1="40370" x2="21605" y2="71613"/>
                          <a14:foregroundMark x1="24397" y1="74524" x2="30453" y2="74524"/>
                          <a14:backgroundMark x1="43621" y1="53527" x2="71899" y2="55599"/>
                          <a14:backgroundMark x1="46208" y1="45353" x2="73839" y2="45353"/>
                          <a14:backgroundMark x1="68665" y1="64054" x2="75573" y2="64222"/>
                          <a14:backgroundMark x1="43386" y1="63438" x2="44315" y2="63461"/>
                          <a14:backgroundMark x1="45356" y1="68365" x2="66725" y2="67917"/>
                          <a14:backgroundMark x1="60353" y1="65062" x2="69312" y2="65062"/>
                          <a14:backgroundMark x1="43386" y1="65062" x2="47060" y2="65062"/>
                          <a14:backgroundMark x1="44062" y1="41209" x2="75132" y2="56439"/>
                          <a14:backgroundMark x1="45561" y1="49048" x2="77719" y2="49048"/>
                          <a14:backgroundMark x1="47061" y1="41209" x2="73192" y2="42049"/>
                          <a14:backgroundMark x1="43827" y1="48208" x2="73839" y2="48600"/>
                          <a14:backgroundMark x1="42975" y1="72452" x2="75985" y2="48600"/>
                          <a14:backgroundMark x1="44062" y1="65454" x2="67372" y2="65901"/>
                          <a14:backgroundMark x1="41035" y1="62206" x2="72105" y2="60974"/>
                          <a14:backgroundMark x1="43180" y1="67525" x2="68430" y2="67133"/>
                          <a14:backgroundMark x1="45121" y1="62990" x2="71252" y2="62990"/>
                          <a14:backgroundMark x1="64550" y1="67525" x2="77719" y2="67917"/>
                          <a14:backgroundMark x1="43386" y1="48600" x2="79659" y2="48600"/>
                          <a14:backgroundMark x1="77072" y1="50280" x2="42534" y2="47368"/>
                          <a14:backgroundMark x1="40800" y1="39138" x2="71664" y2="43673"/>
                          <a14:backgroundMark x1="44062" y1="57671" x2="75955" y2="42721"/>
                          <a14:backgroundMark x1="75955" y1="42721" x2="78571" y2="44065"/>
                          <a14:backgroundMark x1="42534" y1="54367" x2="70606" y2="46585"/>
                          <a14:backgroundMark x1="42975" y1="55991" x2="54203" y2="44905"/>
                          <a14:backgroundMark x1="41887" y1="40817" x2="44709" y2="66293"/>
                          <a14:backgroundMark x1="39947" y1="44905" x2="70606" y2="44065"/>
                          <a14:backgroundMark x1="41240" y1="39586" x2="75603" y2="38802"/>
                          <a14:backgroundMark x1="75603" y1="38802" x2="80747" y2="39138"/>
                          <a14:backgroundMark x1="46649" y1="47368" x2="83128" y2="38746"/>
                          <a14:backgroundMark x1="43386" y1="50672" x2="67137" y2="48600"/>
                          <a14:backgroundMark x1="44915" y1="46137" x2="66931" y2="46585"/>
                          <a14:backgroundMark x1="55703" y1="45353" x2="70165" y2="45353"/>
                          <a14:backgroundMark x1="62404" y1="48600" x2="71017" y2="48600"/>
                          <a14:backgroundMark x1="68871" y1="42049" x2="78366" y2="42441"/>
                          <a14:backgroundMark x1="68019" y1="45353" x2="77925" y2="44905"/>
                          <a14:backgroundMark x1="72340" y1="41601" x2="79659" y2="40817"/>
                          <a14:backgroundMark x1="43386" y1="64222" x2="52910" y2="62206"/>
                          <a14:backgroundMark x1="43386" y1="62598" x2="48354" y2="62990"/>
                          <a14:backgroundMark x1="42740" y1="42049" x2="49236" y2="40370"/>
                          <a14:backgroundMark x1="61523" y1="50280" x2="67578" y2="50280"/>
                          <a14:backgroundMark x1="20958" y1="21892" x2="20958" y2="21892"/>
                          <a14:backgroundMark x1="21811" y1="22732" x2="21811" y2="22732"/>
                          <a14:backgroundMark x1="21605" y1="23964" x2="21605" y2="23964"/>
                          <a14:backgroundMark x1="20958" y1="23516" x2="21811" y2="23964"/>
                        </a14:backgroundRemoval>
                      </a14:imgEffect>
                    </a14:imgLayer>
                  </a14:imgProps>
                </a:ext>
                <a:ext uri="{28A0092B-C50C-407E-A947-70E740481C1C}">
                  <a14:useLocalDpi xmlns:a14="http://schemas.microsoft.com/office/drawing/2010/main" val="0"/>
                </a:ext>
              </a:extLst>
            </a:blip>
            <a:srcRect l="18792" t="21891" r="19079" b="22294"/>
            <a:stretch/>
          </p:blipFill>
          <p:spPr bwMode="auto">
            <a:xfrm>
              <a:off x="6422743" y="574306"/>
              <a:ext cx="3434400" cy="1620000"/>
            </a:xfrm>
            <a:prstGeom prst="rect">
              <a:avLst/>
            </a:prstGeom>
            <a:noFill/>
            <a:ln>
              <a:noFill/>
            </a:ln>
            <a:extLst>
              <a:ext uri="{53640926-AAD7-44D8-BBD7-CCE9431645EC}">
                <a14:shadowObscured xmlns:a14="http://schemas.microsoft.com/office/drawing/2010/main"/>
              </a:ext>
            </a:extLst>
          </p:spPr>
        </p:pic>
        <p:sp>
          <p:nvSpPr>
            <p:cNvPr id="30" name="Casella di testo 2">
              <a:extLst>
                <a:ext uri="{FF2B5EF4-FFF2-40B4-BE49-F238E27FC236}">
                  <a16:creationId xmlns:a16="http://schemas.microsoft.com/office/drawing/2014/main" id="{EDAA2ADC-5C0B-EF05-05F5-1D98428FEA02}"/>
                </a:ext>
              </a:extLst>
            </p:cNvPr>
            <p:cNvSpPr txBox="1">
              <a:spLocks noChangeArrowheads="1"/>
            </p:cNvSpPr>
            <p:nvPr/>
          </p:nvSpPr>
          <p:spPr bwMode="auto">
            <a:xfrm>
              <a:off x="7458122" y="987224"/>
              <a:ext cx="1817561" cy="1141850"/>
            </a:xfrm>
            <a:prstGeom prst="rect">
              <a:avLst/>
            </a:prstGeom>
            <a:noFill/>
            <a:ln w="9525">
              <a:noFill/>
              <a:miter lim="800000"/>
              <a:headEnd/>
              <a:tailEnd/>
            </a:ln>
          </p:spPr>
          <p:txBody>
            <a:bodyPr rot="0" vert="horz" wrap="square" lIns="34290" tIns="17145" rIns="34290" bIns="17145" anchor="t" anchorCtr="0">
              <a:spAutoFit/>
              <a:scene3d>
                <a:camera prst="orthographicFront"/>
                <a:lightRig rig="threePt" dir="t"/>
              </a:scene3d>
              <a:sp3d prstMaterial="matte">
                <a:contourClr>
                  <a:schemeClr val="tx1"/>
                </a:contourClr>
              </a:sp3d>
            </a:bodyPr>
            <a:lstStyle/>
            <a:p>
              <a:pPr algn="just">
                <a:spcBef>
                  <a:spcPts val="225"/>
                </a:spcBef>
              </a:pPr>
              <a:r>
                <a:rPr lang="it-IT" sz="1350" b="1" dirty="0">
                  <a:ln w="3175" cap="rnd" cmpd="sng" algn="ctr">
                    <a:solidFill>
                      <a:srgbClr val="FFFFFF"/>
                    </a:solidFill>
                    <a:prstDash val="solid"/>
                    <a:bevel/>
                  </a:ln>
                  <a:solidFill>
                    <a:schemeClr val="bg1"/>
                  </a:solidFill>
                  <a:latin typeface="Arial Narrow" panose="020B0606020202030204" pitchFamily="34" charset="0"/>
                  <a:ea typeface="Arial" panose="020B0604020202020204" pitchFamily="34" charset="0"/>
                  <a:cs typeface="Tahoma" panose="020B0604030504040204" pitchFamily="34" charset="0"/>
                </a:rPr>
                <a:t>REGIONE</a:t>
              </a:r>
              <a:endParaRPr lang="it-IT" sz="750" b="1" dirty="0">
                <a:solidFill>
                  <a:schemeClr val="bg1"/>
                </a:solidFill>
                <a:latin typeface="Calibri Light" panose="020F0302020204030204" pitchFamily="34" charset="0"/>
                <a:ea typeface="Arial" panose="020B0604020202020204" pitchFamily="34" charset="0"/>
                <a:cs typeface="Tahoma" panose="020B0604030504040204" pitchFamily="34" charset="0"/>
              </a:endParaRPr>
            </a:p>
            <a:p>
              <a:pPr algn="just">
                <a:spcBef>
                  <a:spcPts val="225"/>
                </a:spcBef>
              </a:pPr>
              <a:r>
                <a:rPr lang="it-IT" sz="1350" b="1" dirty="0">
                  <a:ln w="3175" cap="rnd" cmpd="sng" algn="ctr">
                    <a:solidFill>
                      <a:srgbClr val="FFFFFF"/>
                    </a:solidFill>
                    <a:prstDash val="solid"/>
                    <a:bevel/>
                  </a:ln>
                  <a:solidFill>
                    <a:schemeClr val="bg1"/>
                  </a:solidFill>
                  <a:latin typeface="Arial Narrow" panose="020B0606020202030204" pitchFamily="34" charset="0"/>
                  <a:ea typeface="Arial" panose="020B0604020202020204" pitchFamily="34" charset="0"/>
                  <a:cs typeface="Tahoma" panose="020B0604030504040204" pitchFamily="34" charset="0"/>
                </a:rPr>
                <a:t>PUGLIA</a:t>
              </a:r>
              <a:endParaRPr lang="it-IT" sz="750" b="1" dirty="0">
                <a:solidFill>
                  <a:schemeClr val="bg1"/>
                </a:solidFill>
                <a:latin typeface="Calibri Light" panose="020F0302020204030204" pitchFamily="34" charset="0"/>
                <a:ea typeface="Arial" panose="020B0604020202020204" pitchFamily="34" charset="0"/>
                <a:cs typeface="Tahoma" panose="020B0604030504040204" pitchFamily="34" charset="0"/>
              </a:endParaRPr>
            </a:p>
          </p:txBody>
        </p:sp>
      </p:grpSp>
      <p:pic>
        <p:nvPicPr>
          <p:cNvPr id="34" name="Immagine 33" descr="Immagine che contiene testo, Elementi grafici, Carattere, design&#10;&#10;Descrizione generata automaticamente">
            <a:extLst>
              <a:ext uri="{FF2B5EF4-FFF2-40B4-BE49-F238E27FC236}">
                <a16:creationId xmlns:a16="http://schemas.microsoft.com/office/drawing/2014/main" id="{F29D8DB4-D301-DF18-403B-B62DB3CD19D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34078" y="3179046"/>
            <a:ext cx="751209" cy="330985"/>
          </a:xfrm>
          <a:prstGeom prst="rect">
            <a:avLst/>
          </a:prstGeom>
        </p:spPr>
      </p:pic>
      <p:grpSp>
        <p:nvGrpSpPr>
          <p:cNvPr id="41" name="Gruppo 40">
            <a:extLst>
              <a:ext uri="{FF2B5EF4-FFF2-40B4-BE49-F238E27FC236}">
                <a16:creationId xmlns:a16="http://schemas.microsoft.com/office/drawing/2014/main" id="{E0A0A6C0-8195-40C3-176D-8D93FC035846}"/>
              </a:ext>
            </a:extLst>
          </p:cNvPr>
          <p:cNvGrpSpPr/>
          <p:nvPr/>
        </p:nvGrpSpPr>
        <p:grpSpPr>
          <a:xfrm>
            <a:off x="1191" y="1000193"/>
            <a:ext cx="10564648" cy="2112912"/>
            <a:chOff x="3176" y="381182"/>
            <a:chExt cx="28172393" cy="5634432"/>
          </a:xfrm>
        </p:grpSpPr>
        <p:pic>
          <p:nvPicPr>
            <p:cNvPr id="31" name="Immagine 30">
              <a:extLst>
                <a:ext uri="{FF2B5EF4-FFF2-40B4-BE49-F238E27FC236}">
                  <a16:creationId xmlns:a16="http://schemas.microsoft.com/office/drawing/2014/main" id="{2E34B8CC-BC4E-30F3-0BF2-D42E997F15F7}"/>
                </a:ext>
              </a:extLst>
            </p:cNvPr>
            <p:cNvPicPr>
              <a:picLocks noChangeAspect="1"/>
            </p:cNvPicPr>
            <p:nvPr/>
          </p:nvPicPr>
          <p:blipFill>
            <a:blip r:embed="rId10"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176" y="4062677"/>
              <a:ext cx="2764034" cy="1952937"/>
            </a:xfrm>
            <a:prstGeom prst="rect">
              <a:avLst/>
            </a:prstGeom>
          </p:spPr>
        </p:pic>
        <p:pic>
          <p:nvPicPr>
            <p:cNvPr id="35" name="Picture 2">
              <a:extLst>
                <a:ext uri="{FF2B5EF4-FFF2-40B4-BE49-F238E27FC236}">
                  <a16:creationId xmlns:a16="http://schemas.microsoft.com/office/drawing/2014/main" id="{4AA3AAD6-C46E-FDCF-3718-2E5409A66613}"/>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65471" y="381182"/>
              <a:ext cx="10709386" cy="3639518"/>
            </a:xfrm>
            <a:prstGeom prst="rect">
              <a:avLst/>
            </a:prstGeom>
            <a:noFill/>
            <a:extLst>
              <a:ext uri="{909E8E84-426E-40DD-AFC4-6F175D3DCCD1}">
                <a14:hiddenFill xmlns:a14="http://schemas.microsoft.com/office/drawing/2010/main">
                  <a:solidFill>
                    <a:srgbClr val="FFFFFF"/>
                  </a:solidFill>
                </a14:hiddenFill>
              </a:ext>
            </a:extLst>
          </p:spPr>
        </p:pic>
        <p:pic>
          <p:nvPicPr>
            <p:cNvPr id="37" name="Immagine 36" descr="Immagine che contiene Carattere, Elementi grafici, schermata, grafica&#10;&#10;Descrizione generata automaticamente">
              <a:extLst>
                <a:ext uri="{FF2B5EF4-FFF2-40B4-BE49-F238E27FC236}">
                  <a16:creationId xmlns:a16="http://schemas.microsoft.com/office/drawing/2014/main" id="{A723B941-3691-986D-0711-A565A016005C}"/>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767210" y="4597832"/>
              <a:ext cx="2674620" cy="882625"/>
            </a:xfrm>
            <a:prstGeom prst="rect">
              <a:avLst/>
            </a:prstGeom>
          </p:spPr>
        </p:pic>
        <p:pic>
          <p:nvPicPr>
            <p:cNvPr id="38" name="Picture 6">
              <a:extLst>
                <a:ext uri="{FF2B5EF4-FFF2-40B4-BE49-F238E27FC236}">
                  <a16:creationId xmlns:a16="http://schemas.microsoft.com/office/drawing/2014/main" id="{53BBFB7E-F93C-D4E6-F9D0-CDF32D22F002}"/>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858092" y="4437917"/>
              <a:ext cx="1572442" cy="1208160"/>
            </a:xfrm>
            <a:prstGeom prst="rect">
              <a:avLst/>
            </a:prstGeom>
            <a:noFill/>
            <a:extLst>
              <a:ext uri="{909E8E84-426E-40DD-AFC4-6F175D3DCCD1}">
                <a14:hiddenFill xmlns:a14="http://schemas.microsoft.com/office/drawing/2010/main">
                  <a:solidFill>
                    <a:srgbClr val="FFFFFF"/>
                  </a:solidFill>
                </a14:hiddenFill>
              </a:ext>
            </a:extLst>
          </p:spPr>
        </p:pic>
        <p:sp>
          <p:nvSpPr>
            <p:cNvPr id="39" name="CasellaDiTesto 38">
              <a:extLst>
                <a:ext uri="{FF2B5EF4-FFF2-40B4-BE49-F238E27FC236}">
                  <a16:creationId xmlns:a16="http://schemas.microsoft.com/office/drawing/2014/main" id="{1790C574-4F4B-BC03-2A65-34AEE7F72171}"/>
                </a:ext>
              </a:extLst>
            </p:cNvPr>
            <p:cNvSpPr txBox="1"/>
            <p:nvPr/>
          </p:nvSpPr>
          <p:spPr>
            <a:xfrm>
              <a:off x="7799397" y="4679182"/>
              <a:ext cx="20376172" cy="11490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defTabSz="914377" hangingPunct="0"/>
              <a:r>
                <a:rPr lang="it-IT" sz="825" b="1" dirty="0">
                  <a:solidFill>
                    <a:srgbClr val="F09644"/>
                  </a:solidFill>
                  <a:latin typeface="Century Gothic" panose="020B0502020202020204" pitchFamily="34" charset="0"/>
                  <a:sym typeface="Helvetica Neue"/>
                </a:rPr>
                <a:t>Benedetto Camerana</a:t>
              </a:r>
            </a:p>
            <a:p>
              <a:pPr defTabSz="914377" hangingPunct="0"/>
              <a:r>
                <a:rPr lang="it-IT" sz="825" b="1" dirty="0">
                  <a:solidFill>
                    <a:srgbClr val="000000"/>
                  </a:solidFill>
                  <a:latin typeface="Century Gothic" panose="020B0502020202020204" pitchFamily="34" charset="0"/>
                </a:rPr>
                <a:t>Studio</a:t>
              </a:r>
              <a:endParaRPr lang="it-IT" sz="825" b="1" dirty="0">
                <a:solidFill>
                  <a:srgbClr val="000000"/>
                </a:solidFill>
                <a:latin typeface="Century Gothic" panose="020B0502020202020204" pitchFamily="34" charset="0"/>
                <a:sym typeface="Helvetica Neue"/>
              </a:endParaRPr>
            </a:p>
            <a:p>
              <a:pPr algn="ctr" defTabSz="914377" hangingPunct="0"/>
              <a:endParaRPr lang="it-IT" sz="900" dirty="0">
                <a:solidFill>
                  <a:srgbClr val="5E5E5E"/>
                </a:solidFill>
                <a:sym typeface="Helvetica Neue"/>
              </a:endParaRPr>
            </a:p>
          </p:txBody>
        </p:sp>
      </p:grpSp>
      <p:pic>
        <p:nvPicPr>
          <p:cNvPr id="40" name="Picture 4">
            <a:extLst>
              <a:ext uri="{FF2B5EF4-FFF2-40B4-BE49-F238E27FC236}">
                <a16:creationId xmlns:a16="http://schemas.microsoft.com/office/drawing/2014/main" id="{22033967-2C3F-FB1F-B21D-71F91A70E10F}"/>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99552" y="3157205"/>
            <a:ext cx="736166" cy="339518"/>
          </a:xfrm>
          <a:prstGeom prst="rect">
            <a:avLst/>
          </a:prstGeom>
          <a:noFill/>
          <a:extLst>
            <a:ext uri="{909E8E84-426E-40DD-AFC4-6F175D3DCCD1}">
              <a14:hiddenFill xmlns:a14="http://schemas.microsoft.com/office/drawing/2010/main">
                <a:solidFill>
                  <a:srgbClr val="FFFFFF"/>
                </a:solidFill>
              </a14:hiddenFill>
            </a:ext>
          </a:extLst>
        </p:spPr>
      </p:pic>
      <p:sp>
        <p:nvSpPr>
          <p:cNvPr id="43" name="Segnaposto contenuto 15">
            <a:extLst>
              <a:ext uri="{FF2B5EF4-FFF2-40B4-BE49-F238E27FC236}">
                <a16:creationId xmlns:a16="http://schemas.microsoft.com/office/drawing/2014/main" id="{F355868C-A144-4B34-BF7C-62F12C3A008B}"/>
              </a:ext>
            </a:extLst>
          </p:cNvPr>
          <p:cNvSpPr txBox="1">
            <a:spLocks/>
          </p:cNvSpPr>
          <p:nvPr/>
        </p:nvSpPr>
        <p:spPr>
          <a:xfrm>
            <a:off x="2040686" y="4303713"/>
            <a:ext cx="7043069" cy="430888"/>
          </a:xfrm>
          <a:prstGeom prst="rect">
            <a:avLst/>
          </a:prstGeom>
        </p:spPr>
        <p:txBody>
          <a:bodyPr/>
          <a:lstStyle>
            <a:lvl1pPr marL="609608" marR="0" indent="-609608" algn="l" defTabSz="2438369" rtl="0" latinLnBrk="0">
              <a:lnSpc>
                <a:spcPct val="90000"/>
              </a:lnSpc>
              <a:spcBef>
                <a:spcPts val="4501"/>
              </a:spcBef>
              <a:spcAft>
                <a:spcPts val="0"/>
              </a:spcAft>
              <a:buClrTx/>
              <a:buSzPct val="123000"/>
              <a:buFontTx/>
              <a:buChar char="•"/>
              <a:tabLst/>
              <a:defRPr sz="4800" b="0" i="0" u="none" strike="noStrike" cap="none" spc="0" baseline="0">
                <a:solidFill>
                  <a:srgbClr val="000000"/>
                </a:solidFill>
                <a:uFillTx/>
                <a:latin typeface="Arial" panose="020B0604020202020204" pitchFamily="34" charset="0"/>
                <a:ea typeface="+mn-ea"/>
                <a:cs typeface="Arial" panose="020B0604020202020204" pitchFamily="34" charset="0"/>
                <a:sym typeface="Helvetica Neue"/>
              </a:defRPr>
            </a:lvl1pPr>
            <a:lvl2pPr marL="1219215" marR="0" indent="-609608" algn="l" defTabSz="2438369" rtl="0" latinLnBrk="0">
              <a:lnSpc>
                <a:spcPct val="90000"/>
              </a:lnSpc>
              <a:spcBef>
                <a:spcPts val="4501"/>
              </a:spcBef>
              <a:spcAft>
                <a:spcPts val="0"/>
              </a:spcAft>
              <a:buClrTx/>
              <a:buSzPct val="123000"/>
              <a:buFontTx/>
              <a:buChar char="•"/>
              <a:tabLst/>
              <a:defRPr sz="4800" b="0" i="0" u="none" strike="noStrike" cap="none" spc="0" baseline="0">
                <a:solidFill>
                  <a:srgbClr val="000000"/>
                </a:solidFill>
                <a:uFillTx/>
                <a:latin typeface="Arial" panose="020B0604020202020204" pitchFamily="34" charset="0"/>
                <a:ea typeface="+mn-ea"/>
                <a:cs typeface="Arial" panose="020B0604020202020204" pitchFamily="34" charset="0"/>
                <a:sym typeface="Helvetica Neue"/>
              </a:defRPr>
            </a:lvl2pPr>
            <a:lvl3pPr marL="1828823" marR="0" indent="-609608" algn="l" defTabSz="2438369" rtl="0" latinLnBrk="0">
              <a:lnSpc>
                <a:spcPct val="90000"/>
              </a:lnSpc>
              <a:spcBef>
                <a:spcPts val="4501"/>
              </a:spcBef>
              <a:spcAft>
                <a:spcPts val="0"/>
              </a:spcAft>
              <a:buClrTx/>
              <a:buSzPct val="123000"/>
              <a:buFontTx/>
              <a:buChar char="•"/>
              <a:tabLst/>
              <a:defRPr sz="4800" b="0" i="0" u="none" strike="noStrike" cap="none" spc="0" baseline="0">
                <a:solidFill>
                  <a:srgbClr val="000000"/>
                </a:solidFill>
                <a:uFillTx/>
                <a:latin typeface="Arial" panose="020B0604020202020204" pitchFamily="34" charset="0"/>
                <a:ea typeface="+mn-ea"/>
                <a:cs typeface="Arial" panose="020B0604020202020204" pitchFamily="34" charset="0"/>
                <a:sym typeface="Helvetica Neue"/>
              </a:defRPr>
            </a:lvl3pPr>
            <a:lvl4pPr marL="2438430" marR="0" indent="-609608" algn="l" defTabSz="2438369" rtl="0" latinLnBrk="0">
              <a:lnSpc>
                <a:spcPct val="90000"/>
              </a:lnSpc>
              <a:spcBef>
                <a:spcPts val="4501"/>
              </a:spcBef>
              <a:spcAft>
                <a:spcPts val="0"/>
              </a:spcAft>
              <a:buClrTx/>
              <a:buSzPct val="123000"/>
              <a:buFontTx/>
              <a:buChar char="•"/>
              <a:tabLst/>
              <a:defRPr sz="4800" b="0" i="0" u="none" strike="noStrike" cap="none" spc="0" baseline="0">
                <a:solidFill>
                  <a:srgbClr val="000000"/>
                </a:solidFill>
                <a:uFillTx/>
                <a:latin typeface="Arial" panose="020B0604020202020204" pitchFamily="34" charset="0"/>
                <a:ea typeface="+mn-ea"/>
                <a:cs typeface="Arial" panose="020B0604020202020204" pitchFamily="34" charset="0"/>
                <a:sym typeface="Helvetica Neue"/>
              </a:defRPr>
            </a:lvl4pPr>
            <a:lvl5pPr marL="3048038" marR="0" indent="-609608" algn="l" defTabSz="2438369" rtl="0" latinLnBrk="0">
              <a:lnSpc>
                <a:spcPct val="90000"/>
              </a:lnSpc>
              <a:spcBef>
                <a:spcPts val="4501"/>
              </a:spcBef>
              <a:spcAft>
                <a:spcPts val="0"/>
              </a:spcAft>
              <a:buClrTx/>
              <a:buSzPct val="123000"/>
              <a:buFontTx/>
              <a:buChar char="•"/>
              <a:tabLst/>
              <a:defRPr sz="4800" b="0" i="0" u="none" strike="noStrike" cap="none" spc="0" baseline="0">
                <a:solidFill>
                  <a:srgbClr val="000000"/>
                </a:solidFill>
                <a:uFillTx/>
                <a:latin typeface="Arial" panose="020B0604020202020204" pitchFamily="34" charset="0"/>
                <a:ea typeface="+mn-ea"/>
                <a:cs typeface="Arial" panose="020B0604020202020204" pitchFamily="34" charset="0"/>
                <a:sym typeface="Helvetica Neue"/>
              </a:defRPr>
            </a:lvl5pPr>
            <a:lvl6pPr marL="3657646" marR="0" indent="-609608" algn="l" defTabSz="2438369" rtl="0" latinLnBrk="0">
              <a:lnSpc>
                <a:spcPct val="90000"/>
              </a:lnSpc>
              <a:spcBef>
                <a:spcPts val="4501"/>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53" marR="0" indent="-609608" algn="l" defTabSz="2438369" rtl="0" latinLnBrk="0">
              <a:lnSpc>
                <a:spcPct val="90000"/>
              </a:lnSpc>
              <a:spcBef>
                <a:spcPts val="4501"/>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61" marR="0" indent="-609608" algn="l" defTabSz="2438369" rtl="0" latinLnBrk="0">
              <a:lnSpc>
                <a:spcPct val="90000"/>
              </a:lnSpc>
              <a:spcBef>
                <a:spcPts val="4501"/>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69" marR="0" indent="-609608" algn="l" defTabSz="2438369" rtl="0" latinLnBrk="0">
              <a:lnSpc>
                <a:spcPct val="90000"/>
              </a:lnSpc>
              <a:spcBef>
                <a:spcPts val="4501"/>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a:lstStyle>
          <a:p>
            <a:pPr marL="0" indent="0" algn="r">
              <a:buNone/>
            </a:pPr>
            <a:r>
              <a:rPr lang="it-IT" sz="2775" b="1" dirty="0">
                <a:solidFill>
                  <a:srgbClr val="000066"/>
                </a:solidFill>
                <a:ea typeface="Segoe UI Emoji" panose="020B0502040204020203" pitchFamily="34" charset="0"/>
              </a:rPr>
              <a:t>Aeroporto di Grottaglie </a:t>
            </a:r>
            <a:r>
              <a:rPr lang="it-IT" sz="2775" b="1">
                <a:solidFill>
                  <a:srgbClr val="000066"/>
                </a:solidFill>
                <a:ea typeface="Segoe UI Emoji" panose="020B0502040204020203" pitchFamily="34" charset="0"/>
              </a:rPr>
              <a:t>- Spazioporto</a:t>
            </a:r>
            <a:endParaRPr lang="it-IT" sz="2775" b="1" dirty="0">
              <a:solidFill>
                <a:srgbClr val="000066"/>
              </a:solidFill>
            </a:endParaRPr>
          </a:p>
        </p:txBody>
      </p:sp>
      <p:sp>
        <p:nvSpPr>
          <p:cNvPr id="46" name="Segnaposto testo 14">
            <a:extLst>
              <a:ext uri="{FF2B5EF4-FFF2-40B4-BE49-F238E27FC236}">
                <a16:creationId xmlns:a16="http://schemas.microsoft.com/office/drawing/2014/main" id="{3C5FAC5E-9831-D412-8AFA-3E65B4519B10}"/>
              </a:ext>
            </a:extLst>
          </p:cNvPr>
          <p:cNvSpPr txBox="1">
            <a:spLocks/>
          </p:cNvSpPr>
          <p:nvPr/>
        </p:nvSpPr>
        <p:spPr>
          <a:xfrm>
            <a:off x="59362" y="5751791"/>
            <a:ext cx="2959667" cy="349302"/>
          </a:xfrm>
          <a:prstGeom prst="rect">
            <a:avLst/>
          </a:prstGeom>
        </p:spPr>
        <p:txBody>
          <a:bodyPr/>
          <a:lstStyle>
            <a:lvl1pPr marL="609608" marR="0" indent="-609608" algn="l" defTabSz="2438369" rtl="0" latinLnBrk="0">
              <a:lnSpc>
                <a:spcPct val="90000"/>
              </a:lnSpc>
              <a:spcBef>
                <a:spcPts val="4501"/>
              </a:spcBef>
              <a:spcAft>
                <a:spcPts val="0"/>
              </a:spcAft>
              <a:buClrTx/>
              <a:buSzPct val="123000"/>
              <a:buFontTx/>
              <a:buChar char="•"/>
              <a:tabLst/>
              <a:defRPr sz="4800" b="0" i="0" u="none" strike="noStrike" cap="none" spc="0" baseline="0">
                <a:solidFill>
                  <a:srgbClr val="000000"/>
                </a:solidFill>
                <a:uFillTx/>
                <a:latin typeface="Arial" panose="020B0604020202020204" pitchFamily="34" charset="0"/>
                <a:ea typeface="+mn-ea"/>
                <a:cs typeface="Arial" panose="020B0604020202020204" pitchFamily="34" charset="0"/>
                <a:sym typeface="Helvetica Neue"/>
              </a:defRPr>
            </a:lvl1pPr>
            <a:lvl2pPr marL="1219215" marR="0" indent="-609608" algn="l" defTabSz="2438369" rtl="0" latinLnBrk="0">
              <a:lnSpc>
                <a:spcPct val="90000"/>
              </a:lnSpc>
              <a:spcBef>
                <a:spcPts val="4501"/>
              </a:spcBef>
              <a:spcAft>
                <a:spcPts val="0"/>
              </a:spcAft>
              <a:buClrTx/>
              <a:buSzPct val="123000"/>
              <a:buFontTx/>
              <a:buChar char="•"/>
              <a:tabLst/>
              <a:defRPr sz="4800" b="0" i="0" u="none" strike="noStrike" cap="none" spc="0" baseline="0">
                <a:solidFill>
                  <a:srgbClr val="000000"/>
                </a:solidFill>
                <a:uFillTx/>
                <a:latin typeface="Arial" panose="020B0604020202020204" pitchFamily="34" charset="0"/>
                <a:ea typeface="+mn-ea"/>
                <a:cs typeface="Arial" panose="020B0604020202020204" pitchFamily="34" charset="0"/>
                <a:sym typeface="Helvetica Neue"/>
              </a:defRPr>
            </a:lvl2pPr>
            <a:lvl3pPr marL="1828823" marR="0" indent="-609608" algn="l" defTabSz="2438369" rtl="0" latinLnBrk="0">
              <a:lnSpc>
                <a:spcPct val="90000"/>
              </a:lnSpc>
              <a:spcBef>
                <a:spcPts val="4501"/>
              </a:spcBef>
              <a:spcAft>
                <a:spcPts val="0"/>
              </a:spcAft>
              <a:buClrTx/>
              <a:buSzPct val="123000"/>
              <a:buFontTx/>
              <a:buChar char="•"/>
              <a:tabLst/>
              <a:defRPr sz="4800" b="0" i="0" u="none" strike="noStrike" cap="none" spc="0" baseline="0">
                <a:solidFill>
                  <a:srgbClr val="000000"/>
                </a:solidFill>
                <a:uFillTx/>
                <a:latin typeface="Arial" panose="020B0604020202020204" pitchFamily="34" charset="0"/>
                <a:ea typeface="+mn-ea"/>
                <a:cs typeface="Arial" panose="020B0604020202020204" pitchFamily="34" charset="0"/>
                <a:sym typeface="Helvetica Neue"/>
              </a:defRPr>
            </a:lvl3pPr>
            <a:lvl4pPr marL="2438430" marR="0" indent="-609608" algn="l" defTabSz="2438369" rtl="0" latinLnBrk="0">
              <a:lnSpc>
                <a:spcPct val="90000"/>
              </a:lnSpc>
              <a:spcBef>
                <a:spcPts val="4501"/>
              </a:spcBef>
              <a:spcAft>
                <a:spcPts val="0"/>
              </a:spcAft>
              <a:buClrTx/>
              <a:buSzPct val="123000"/>
              <a:buFontTx/>
              <a:buChar char="•"/>
              <a:tabLst/>
              <a:defRPr sz="4800" b="0" i="0" u="none" strike="noStrike" cap="none" spc="0" baseline="0">
                <a:solidFill>
                  <a:srgbClr val="000000"/>
                </a:solidFill>
                <a:uFillTx/>
                <a:latin typeface="Arial" panose="020B0604020202020204" pitchFamily="34" charset="0"/>
                <a:ea typeface="+mn-ea"/>
                <a:cs typeface="Arial" panose="020B0604020202020204" pitchFamily="34" charset="0"/>
                <a:sym typeface="Helvetica Neue"/>
              </a:defRPr>
            </a:lvl4pPr>
            <a:lvl5pPr marL="3048038" marR="0" indent="-609608" algn="l" defTabSz="2438369" rtl="0" latinLnBrk="0">
              <a:lnSpc>
                <a:spcPct val="90000"/>
              </a:lnSpc>
              <a:spcBef>
                <a:spcPts val="4501"/>
              </a:spcBef>
              <a:spcAft>
                <a:spcPts val="0"/>
              </a:spcAft>
              <a:buClrTx/>
              <a:buSzPct val="123000"/>
              <a:buFontTx/>
              <a:buChar char="•"/>
              <a:tabLst/>
              <a:defRPr sz="4800" b="0" i="0" u="none" strike="noStrike" cap="none" spc="0" baseline="0">
                <a:solidFill>
                  <a:srgbClr val="000000"/>
                </a:solidFill>
                <a:uFillTx/>
                <a:latin typeface="Arial" panose="020B0604020202020204" pitchFamily="34" charset="0"/>
                <a:ea typeface="+mn-ea"/>
                <a:cs typeface="Arial" panose="020B0604020202020204" pitchFamily="34" charset="0"/>
                <a:sym typeface="Helvetica Neue"/>
              </a:defRPr>
            </a:lvl5pPr>
            <a:lvl6pPr marL="3657646" marR="0" indent="-609608" algn="l" defTabSz="2438369" rtl="0" latinLnBrk="0">
              <a:lnSpc>
                <a:spcPct val="90000"/>
              </a:lnSpc>
              <a:spcBef>
                <a:spcPts val="4501"/>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53" marR="0" indent="-609608" algn="l" defTabSz="2438369" rtl="0" latinLnBrk="0">
              <a:lnSpc>
                <a:spcPct val="90000"/>
              </a:lnSpc>
              <a:spcBef>
                <a:spcPts val="4501"/>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61" marR="0" indent="-609608" algn="l" defTabSz="2438369" rtl="0" latinLnBrk="0">
              <a:lnSpc>
                <a:spcPct val="90000"/>
              </a:lnSpc>
              <a:spcBef>
                <a:spcPts val="4501"/>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69" marR="0" indent="-609608" algn="l" defTabSz="2438369" rtl="0" latinLnBrk="0">
              <a:lnSpc>
                <a:spcPct val="90000"/>
              </a:lnSpc>
              <a:spcBef>
                <a:spcPts val="4501"/>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a:lstStyle>
          <a:p>
            <a:pPr marL="0" indent="0">
              <a:buNone/>
            </a:pPr>
            <a:r>
              <a:rPr lang="it-IT" sz="1125" b="1" dirty="0">
                <a:solidFill>
                  <a:srgbClr val="000066"/>
                </a:solidFill>
              </a:rPr>
              <a:t>16 febbraio 2024</a:t>
            </a:r>
          </a:p>
        </p:txBody>
      </p:sp>
      <p:sp>
        <p:nvSpPr>
          <p:cNvPr id="47" name="Segnaposto testo 13">
            <a:extLst>
              <a:ext uri="{FF2B5EF4-FFF2-40B4-BE49-F238E27FC236}">
                <a16:creationId xmlns:a16="http://schemas.microsoft.com/office/drawing/2014/main" id="{59ACA345-0B97-DC52-DCAE-5DF50FC24736}"/>
              </a:ext>
            </a:extLst>
          </p:cNvPr>
          <p:cNvSpPr txBox="1">
            <a:spLocks/>
          </p:cNvSpPr>
          <p:nvPr/>
        </p:nvSpPr>
        <p:spPr>
          <a:xfrm>
            <a:off x="2655277" y="4786607"/>
            <a:ext cx="6428478" cy="930525"/>
          </a:xfrm>
          <a:prstGeom prst="rect">
            <a:avLst/>
          </a:prstGeom>
        </p:spPr>
        <p:txBody>
          <a:bodyPr/>
          <a:lstStyle>
            <a:lvl1pPr marL="609608" marR="0" indent="-609608" algn="l" defTabSz="2438369" rtl="0" latinLnBrk="0">
              <a:lnSpc>
                <a:spcPct val="90000"/>
              </a:lnSpc>
              <a:spcBef>
                <a:spcPts val="4501"/>
              </a:spcBef>
              <a:spcAft>
                <a:spcPts val="0"/>
              </a:spcAft>
              <a:buClrTx/>
              <a:buSzPct val="123000"/>
              <a:buFontTx/>
              <a:buChar char="•"/>
              <a:tabLst/>
              <a:defRPr sz="4800" b="0" i="0" u="none" strike="noStrike" cap="none" spc="0" baseline="0">
                <a:solidFill>
                  <a:srgbClr val="000000"/>
                </a:solidFill>
                <a:uFillTx/>
                <a:latin typeface="Arial" panose="020B0604020202020204" pitchFamily="34" charset="0"/>
                <a:ea typeface="+mn-ea"/>
                <a:cs typeface="Arial" panose="020B0604020202020204" pitchFamily="34" charset="0"/>
                <a:sym typeface="Helvetica Neue"/>
              </a:defRPr>
            </a:lvl1pPr>
            <a:lvl2pPr marL="1219215" marR="0" indent="-609608" algn="l" defTabSz="2438369" rtl="0" latinLnBrk="0">
              <a:lnSpc>
                <a:spcPct val="90000"/>
              </a:lnSpc>
              <a:spcBef>
                <a:spcPts val="4501"/>
              </a:spcBef>
              <a:spcAft>
                <a:spcPts val="0"/>
              </a:spcAft>
              <a:buClrTx/>
              <a:buSzPct val="123000"/>
              <a:buFontTx/>
              <a:buChar char="•"/>
              <a:tabLst/>
              <a:defRPr sz="4800" b="0" i="0" u="none" strike="noStrike" cap="none" spc="0" baseline="0">
                <a:solidFill>
                  <a:srgbClr val="000000"/>
                </a:solidFill>
                <a:uFillTx/>
                <a:latin typeface="Arial" panose="020B0604020202020204" pitchFamily="34" charset="0"/>
                <a:ea typeface="+mn-ea"/>
                <a:cs typeface="Arial" panose="020B0604020202020204" pitchFamily="34" charset="0"/>
                <a:sym typeface="Helvetica Neue"/>
              </a:defRPr>
            </a:lvl2pPr>
            <a:lvl3pPr marL="1828823" marR="0" indent="-609608" algn="l" defTabSz="2438369" rtl="0" latinLnBrk="0">
              <a:lnSpc>
                <a:spcPct val="90000"/>
              </a:lnSpc>
              <a:spcBef>
                <a:spcPts val="4501"/>
              </a:spcBef>
              <a:spcAft>
                <a:spcPts val="0"/>
              </a:spcAft>
              <a:buClrTx/>
              <a:buSzPct val="123000"/>
              <a:buFontTx/>
              <a:buChar char="•"/>
              <a:tabLst/>
              <a:defRPr sz="4800" b="0" i="0" u="none" strike="noStrike" cap="none" spc="0" baseline="0">
                <a:solidFill>
                  <a:srgbClr val="000000"/>
                </a:solidFill>
                <a:uFillTx/>
                <a:latin typeface="Arial" panose="020B0604020202020204" pitchFamily="34" charset="0"/>
                <a:ea typeface="+mn-ea"/>
                <a:cs typeface="Arial" panose="020B0604020202020204" pitchFamily="34" charset="0"/>
                <a:sym typeface="Helvetica Neue"/>
              </a:defRPr>
            </a:lvl3pPr>
            <a:lvl4pPr marL="2438430" marR="0" indent="-609608" algn="l" defTabSz="2438369" rtl="0" latinLnBrk="0">
              <a:lnSpc>
                <a:spcPct val="90000"/>
              </a:lnSpc>
              <a:spcBef>
                <a:spcPts val="4501"/>
              </a:spcBef>
              <a:spcAft>
                <a:spcPts val="0"/>
              </a:spcAft>
              <a:buClrTx/>
              <a:buSzPct val="123000"/>
              <a:buFontTx/>
              <a:buChar char="•"/>
              <a:tabLst/>
              <a:defRPr sz="4800" b="0" i="0" u="none" strike="noStrike" cap="none" spc="0" baseline="0">
                <a:solidFill>
                  <a:srgbClr val="000000"/>
                </a:solidFill>
                <a:uFillTx/>
                <a:latin typeface="Arial" panose="020B0604020202020204" pitchFamily="34" charset="0"/>
                <a:ea typeface="+mn-ea"/>
                <a:cs typeface="Arial" panose="020B0604020202020204" pitchFamily="34" charset="0"/>
                <a:sym typeface="Helvetica Neue"/>
              </a:defRPr>
            </a:lvl4pPr>
            <a:lvl5pPr marL="3048038" marR="0" indent="-609608" algn="l" defTabSz="2438369" rtl="0" latinLnBrk="0">
              <a:lnSpc>
                <a:spcPct val="90000"/>
              </a:lnSpc>
              <a:spcBef>
                <a:spcPts val="4501"/>
              </a:spcBef>
              <a:spcAft>
                <a:spcPts val="0"/>
              </a:spcAft>
              <a:buClrTx/>
              <a:buSzPct val="123000"/>
              <a:buFontTx/>
              <a:buChar char="•"/>
              <a:tabLst/>
              <a:defRPr sz="4800" b="0" i="0" u="none" strike="noStrike" cap="none" spc="0" baseline="0">
                <a:solidFill>
                  <a:srgbClr val="000000"/>
                </a:solidFill>
                <a:uFillTx/>
                <a:latin typeface="Arial" panose="020B0604020202020204" pitchFamily="34" charset="0"/>
                <a:ea typeface="+mn-ea"/>
                <a:cs typeface="Arial" panose="020B0604020202020204" pitchFamily="34" charset="0"/>
                <a:sym typeface="Helvetica Neue"/>
              </a:defRPr>
            </a:lvl5pPr>
            <a:lvl6pPr marL="3657646" marR="0" indent="-609608" algn="l" defTabSz="2438369" rtl="0" latinLnBrk="0">
              <a:lnSpc>
                <a:spcPct val="90000"/>
              </a:lnSpc>
              <a:spcBef>
                <a:spcPts val="4501"/>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53" marR="0" indent="-609608" algn="l" defTabSz="2438369" rtl="0" latinLnBrk="0">
              <a:lnSpc>
                <a:spcPct val="90000"/>
              </a:lnSpc>
              <a:spcBef>
                <a:spcPts val="4501"/>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61" marR="0" indent="-609608" algn="l" defTabSz="2438369" rtl="0" latinLnBrk="0">
              <a:lnSpc>
                <a:spcPct val="90000"/>
              </a:lnSpc>
              <a:spcBef>
                <a:spcPts val="4501"/>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69" marR="0" indent="-609608" algn="l" defTabSz="2438369" rtl="0" latinLnBrk="0">
              <a:lnSpc>
                <a:spcPct val="90000"/>
              </a:lnSpc>
              <a:spcBef>
                <a:spcPts val="4501"/>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a:lstStyle>
          <a:p>
            <a:pPr marL="0" indent="0" algn="r">
              <a:lnSpc>
                <a:spcPct val="100000"/>
              </a:lnSpc>
              <a:spcBef>
                <a:spcPts val="0"/>
              </a:spcBef>
              <a:buNone/>
            </a:pPr>
            <a:r>
              <a:rPr lang="it-IT" sz="1950" dirty="0">
                <a:solidFill>
                  <a:srgbClr val="000066"/>
                </a:solidFill>
              </a:rPr>
              <a:t>Attualizzazione del Piano di Sviluppo</a:t>
            </a:r>
          </a:p>
          <a:p>
            <a:pPr marL="0" indent="0" algn="r">
              <a:lnSpc>
                <a:spcPct val="100000"/>
              </a:lnSpc>
              <a:spcBef>
                <a:spcPts val="0"/>
              </a:spcBef>
              <a:buNone/>
            </a:pPr>
            <a:r>
              <a:rPr lang="it-IT" sz="1950" dirty="0">
                <a:solidFill>
                  <a:srgbClr val="000066"/>
                </a:solidFill>
              </a:rPr>
              <a:t>Progetto di Fattibilità Tecnica ed Economica </a:t>
            </a:r>
          </a:p>
          <a:p>
            <a:pPr marL="0" indent="0" algn="r">
              <a:lnSpc>
                <a:spcPct val="100000"/>
              </a:lnSpc>
              <a:spcBef>
                <a:spcPts val="0"/>
              </a:spcBef>
              <a:buNone/>
            </a:pPr>
            <a:r>
              <a:rPr lang="it-IT" sz="1950" dirty="0">
                <a:solidFill>
                  <a:srgbClr val="000066"/>
                </a:solidFill>
              </a:rPr>
              <a:t>delle opere per la realizzazione dello Spazioporto</a:t>
            </a:r>
          </a:p>
        </p:txBody>
      </p:sp>
    </p:spTree>
    <p:extLst>
      <p:ext uri="{BB962C8B-B14F-4D97-AF65-F5344CB8AC3E}">
        <p14:creationId xmlns:p14="http://schemas.microsoft.com/office/powerpoint/2010/main" val="3097170433"/>
      </p:ext>
    </p:extLst>
  </p:cSld>
  <p:clrMapOvr>
    <a:masterClrMapping/>
  </p:clrMapOvr>
  <p:transition spd="med"/>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magine 7">
            <a:extLst>
              <a:ext uri="{FF2B5EF4-FFF2-40B4-BE49-F238E27FC236}">
                <a16:creationId xmlns:a16="http://schemas.microsoft.com/office/drawing/2014/main" id="{C0E9EBCB-4F2C-88FE-2D62-548F7286C91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3482" t="24234" r="13968" b="26462"/>
          <a:stretch/>
        </p:blipFill>
        <p:spPr bwMode="auto">
          <a:xfrm>
            <a:off x="258699" y="5592214"/>
            <a:ext cx="656273" cy="342900"/>
          </a:xfrm>
          <a:prstGeom prst="rect">
            <a:avLst/>
          </a:prstGeom>
          <a:ln>
            <a:noFill/>
          </a:ln>
          <a:extLst>
            <a:ext uri="{53640926-AAD7-44D8-BBD7-CCE9431645EC}">
              <a14:shadowObscured xmlns:a14="http://schemas.microsoft.com/office/drawing/2010/main"/>
            </a:ext>
          </a:extLst>
        </p:spPr>
      </p:pic>
      <p:pic>
        <p:nvPicPr>
          <p:cNvPr id="12" name="Immagine 11" descr="Immagine che contiene Carattere, logo, testo, Elementi grafici&#10;&#10;Descrizione generata automaticamente">
            <a:extLst>
              <a:ext uri="{FF2B5EF4-FFF2-40B4-BE49-F238E27FC236}">
                <a16:creationId xmlns:a16="http://schemas.microsoft.com/office/drawing/2014/main" id="{3C61E02C-07EE-9B42-654A-132E329E293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5447" b="15660"/>
          <a:stretch/>
        </p:blipFill>
        <p:spPr>
          <a:xfrm>
            <a:off x="959701" y="5598920"/>
            <a:ext cx="985500" cy="377190"/>
          </a:xfrm>
          <a:prstGeom prst="rect">
            <a:avLst/>
          </a:prstGeom>
        </p:spPr>
      </p:pic>
      <p:pic>
        <p:nvPicPr>
          <p:cNvPr id="14" name="Immagine 13" descr="Immagine che contiene logo, Carattere, Elementi grafici, simbolo&#10;&#10;Descrizione generata automaticamente">
            <a:extLst>
              <a:ext uri="{FF2B5EF4-FFF2-40B4-BE49-F238E27FC236}">
                <a16:creationId xmlns:a16="http://schemas.microsoft.com/office/drawing/2014/main" id="{A8CC7B19-71D7-35F1-1563-140B80482F8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26254" y="5603471"/>
            <a:ext cx="472500" cy="333799"/>
          </a:xfrm>
          <a:prstGeom prst="rect">
            <a:avLst/>
          </a:prstGeom>
        </p:spPr>
      </p:pic>
      <p:pic>
        <p:nvPicPr>
          <p:cNvPr id="16" name="Immagine 15" descr="Immagine che contiene testo, Carattere, Elementi grafici, logo&#10;&#10;Descrizione generata automaticamente">
            <a:extLst>
              <a:ext uri="{FF2B5EF4-FFF2-40B4-BE49-F238E27FC236}">
                <a16:creationId xmlns:a16="http://schemas.microsoft.com/office/drawing/2014/main" id="{868DA550-66C1-A322-B0AB-A29B0918FA6F}"/>
              </a:ext>
            </a:extLst>
          </p:cNvPr>
          <p:cNvPicPr>
            <a:picLocks noChangeAspect="1"/>
          </p:cNvPicPr>
          <p:nvPr/>
        </p:nvPicPr>
        <p:blipFill rotWithShape="1">
          <a:blip r:embed="rId5"/>
          <a:srcRect l="5521" t="-2881" r="6135" b="254"/>
          <a:stretch/>
        </p:blipFill>
        <p:spPr>
          <a:xfrm>
            <a:off x="2665777" y="5645572"/>
            <a:ext cx="1025573" cy="295604"/>
          </a:xfrm>
          <a:prstGeom prst="rect">
            <a:avLst/>
          </a:prstGeom>
        </p:spPr>
      </p:pic>
      <p:sp>
        <p:nvSpPr>
          <p:cNvPr id="19" name="CasellaDiTesto 18">
            <a:extLst>
              <a:ext uri="{FF2B5EF4-FFF2-40B4-BE49-F238E27FC236}">
                <a16:creationId xmlns:a16="http://schemas.microsoft.com/office/drawing/2014/main" id="{B1989652-D14F-58AE-6BAC-C4EFFA5873A8}"/>
              </a:ext>
            </a:extLst>
          </p:cNvPr>
          <p:cNvSpPr txBox="1"/>
          <p:nvPr/>
        </p:nvSpPr>
        <p:spPr>
          <a:xfrm>
            <a:off x="350932" y="1403065"/>
            <a:ext cx="3647976" cy="36163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algn="just" defTabSz="914377"/>
            <a:r>
              <a:rPr lang="it-IT" sz="1050" dirty="0"/>
              <a:t>Planimetria </a:t>
            </a:r>
          </a:p>
          <a:p>
            <a:pPr algn="just" defTabSz="914377"/>
            <a:r>
              <a:rPr lang="it-IT" sz="1050" dirty="0"/>
              <a:t>Piano Terra</a:t>
            </a:r>
          </a:p>
        </p:txBody>
      </p:sp>
      <p:pic>
        <p:nvPicPr>
          <p:cNvPr id="20" name="Immagine 19" descr="Immagine che contiene mappa&#10;&#10;Descrizione generata automaticamente">
            <a:extLst>
              <a:ext uri="{FF2B5EF4-FFF2-40B4-BE49-F238E27FC236}">
                <a16:creationId xmlns:a16="http://schemas.microsoft.com/office/drawing/2014/main" id="{6C2B9686-A614-46B7-67D3-CE10E58E31D3}"/>
              </a:ext>
            </a:extLst>
          </p:cNvPr>
          <p:cNvPicPr>
            <a:picLocks noChangeAspect="1"/>
          </p:cNvPicPr>
          <p:nvPr/>
        </p:nvPicPr>
        <p:blipFill rotWithShape="1">
          <a:blip r:embed="rId6"/>
          <a:srcRect l="12848" t="17361" r="16367" b="17014"/>
          <a:stretch/>
        </p:blipFill>
        <p:spPr>
          <a:xfrm>
            <a:off x="2362590" y="1379648"/>
            <a:ext cx="6260794" cy="4099214"/>
          </a:xfrm>
          <a:prstGeom prst="rect">
            <a:avLst/>
          </a:prstGeom>
        </p:spPr>
      </p:pic>
      <p:sp>
        <p:nvSpPr>
          <p:cNvPr id="22" name="CasellaDiTesto 21">
            <a:extLst>
              <a:ext uri="{FF2B5EF4-FFF2-40B4-BE49-F238E27FC236}">
                <a16:creationId xmlns:a16="http://schemas.microsoft.com/office/drawing/2014/main" id="{4F73ECF2-1B3E-8B06-FF23-46595899A9E4}"/>
              </a:ext>
            </a:extLst>
          </p:cNvPr>
          <p:cNvSpPr txBox="1"/>
          <p:nvPr/>
        </p:nvSpPr>
        <p:spPr>
          <a:xfrm>
            <a:off x="642981" y="3616561"/>
            <a:ext cx="6389974" cy="1596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algn="just" defTabSz="914377"/>
            <a:r>
              <a:rPr lang="it-IT" sz="675" dirty="0">
                <a:ea typeface="+mn-lt"/>
                <a:cs typeface="+mn-lt"/>
              </a:rPr>
              <a:t>LEGENDA</a:t>
            </a:r>
            <a:endParaRPr lang="it-IT" sz="675" dirty="0"/>
          </a:p>
          <a:p>
            <a:pPr algn="just" defTabSz="914377"/>
            <a:r>
              <a:rPr lang="it-IT" sz="675" dirty="0">
                <a:ea typeface="+mn-lt"/>
                <a:cs typeface="+mn-lt"/>
              </a:rPr>
              <a:t>Hall</a:t>
            </a:r>
            <a:endParaRPr lang="it-IT" sz="675" dirty="0"/>
          </a:p>
          <a:p>
            <a:pPr algn="just" defTabSz="914377"/>
            <a:r>
              <a:rPr lang="it-IT" sz="675" dirty="0">
                <a:ea typeface="+mn-lt"/>
                <a:cs typeface="+mn-lt"/>
              </a:rPr>
              <a:t>Museo – Sale espositive</a:t>
            </a:r>
            <a:endParaRPr lang="it-IT" sz="675" dirty="0"/>
          </a:p>
          <a:p>
            <a:pPr algn="just" defTabSz="914377"/>
            <a:r>
              <a:rPr lang="it-IT" sz="675" dirty="0">
                <a:ea typeface="+mn-lt"/>
                <a:cs typeface="+mn-lt"/>
              </a:rPr>
              <a:t>Uffici – Laboratori</a:t>
            </a:r>
            <a:endParaRPr lang="it-IT" sz="675" dirty="0"/>
          </a:p>
          <a:p>
            <a:pPr algn="just" defTabSz="914377"/>
            <a:r>
              <a:rPr lang="it-IT" sz="675" dirty="0">
                <a:ea typeface="+mn-lt"/>
                <a:cs typeface="+mn-lt"/>
              </a:rPr>
              <a:t>Camera Pulita</a:t>
            </a:r>
            <a:endParaRPr lang="it-IT" sz="675" dirty="0"/>
          </a:p>
          <a:p>
            <a:pPr algn="just" defTabSz="914377"/>
            <a:r>
              <a:rPr lang="it-IT" sz="675" dirty="0">
                <a:ea typeface="+mn-lt"/>
                <a:cs typeface="+mn-lt"/>
              </a:rPr>
              <a:t>Sala conferenze</a:t>
            </a:r>
            <a:endParaRPr lang="it-IT" sz="675" dirty="0"/>
          </a:p>
          <a:p>
            <a:pPr algn="just" defTabSz="914377"/>
            <a:r>
              <a:rPr lang="it-IT" sz="675" dirty="0">
                <a:ea typeface="+mn-lt"/>
                <a:cs typeface="+mn-lt"/>
              </a:rPr>
              <a:t>Sala Medica</a:t>
            </a:r>
            <a:endParaRPr lang="it-IT" sz="675" dirty="0"/>
          </a:p>
          <a:p>
            <a:pPr algn="just" defTabSz="914377"/>
            <a:r>
              <a:rPr lang="it-IT" sz="675" dirty="0">
                <a:ea typeface="+mn-lt"/>
                <a:cs typeface="+mn-lt"/>
              </a:rPr>
              <a:t>Servizi igienici</a:t>
            </a:r>
            <a:endParaRPr lang="it-IT" sz="675" dirty="0"/>
          </a:p>
          <a:p>
            <a:pPr algn="just" defTabSz="914377"/>
            <a:r>
              <a:rPr lang="it-IT" sz="675" dirty="0">
                <a:ea typeface="+mn-lt"/>
                <a:cs typeface="+mn-lt"/>
              </a:rPr>
              <a:t>Area controlli</a:t>
            </a:r>
            <a:endParaRPr lang="it-IT" sz="675" dirty="0"/>
          </a:p>
          <a:p>
            <a:pPr algn="just" defTabSz="914377"/>
            <a:r>
              <a:rPr lang="it-IT" sz="675" dirty="0">
                <a:ea typeface="+mn-lt"/>
                <a:cs typeface="+mn-lt"/>
              </a:rPr>
              <a:t>Spogliatoi – Guardaroba</a:t>
            </a:r>
            <a:endParaRPr lang="it-IT" sz="675" dirty="0"/>
          </a:p>
          <a:p>
            <a:pPr algn="just" defTabSz="914377"/>
            <a:r>
              <a:rPr lang="it-IT" sz="675" dirty="0">
                <a:ea typeface="+mn-lt"/>
                <a:cs typeface="+mn-lt"/>
              </a:rPr>
              <a:t>Deposito</a:t>
            </a:r>
            <a:endParaRPr lang="it-IT" sz="675" dirty="0"/>
          </a:p>
          <a:p>
            <a:pPr algn="just" defTabSz="914377"/>
            <a:r>
              <a:rPr lang="it-IT" sz="675" dirty="0">
                <a:ea typeface="+mn-lt"/>
                <a:cs typeface="+mn-lt"/>
              </a:rPr>
              <a:t>Ristorante</a:t>
            </a:r>
            <a:endParaRPr lang="it-IT" sz="675" dirty="0"/>
          </a:p>
          <a:p>
            <a:pPr algn="just" defTabSz="914377"/>
            <a:r>
              <a:rPr lang="it-IT" sz="675" dirty="0">
                <a:ea typeface="+mn-lt"/>
                <a:cs typeface="+mn-lt"/>
              </a:rPr>
              <a:t>Distribuzione orizzontale e verticale</a:t>
            </a:r>
            <a:endParaRPr lang="it-IT" sz="675" dirty="0"/>
          </a:p>
          <a:p>
            <a:pPr algn="just" defTabSz="914377"/>
            <a:r>
              <a:rPr lang="it-IT" sz="675" dirty="0">
                <a:ea typeface="+mn-lt"/>
                <a:cs typeface="+mn-lt"/>
              </a:rPr>
              <a:t>Locali tecnici</a:t>
            </a:r>
            <a:endParaRPr lang="it-IT" sz="675" dirty="0"/>
          </a:p>
          <a:p>
            <a:pPr algn="just" defTabSz="914377"/>
            <a:r>
              <a:rPr lang="it-IT" sz="675" dirty="0">
                <a:ea typeface="+mn-lt"/>
                <a:cs typeface="+mn-lt"/>
              </a:rPr>
              <a:t>Officina</a:t>
            </a:r>
            <a:endParaRPr lang="it-IT" sz="675" dirty="0"/>
          </a:p>
        </p:txBody>
      </p:sp>
      <p:pic>
        <p:nvPicPr>
          <p:cNvPr id="23" name="Immagine 22" descr="Immagine che contiene Policromia, modello, Rettangolo, schermata&#10;&#10;Descrizione generata automaticamente">
            <a:extLst>
              <a:ext uri="{FF2B5EF4-FFF2-40B4-BE49-F238E27FC236}">
                <a16:creationId xmlns:a16="http://schemas.microsoft.com/office/drawing/2014/main" id="{3D860D1A-98BA-F5F8-3731-A78D9206C465}"/>
              </a:ext>
            </a:extLst>
          </p:cNvPr>
          <p:cNvPicPr>
            <a:picLocks noChangeAspect="1"/>
          </p:cNvPicPr>
          <p:nvPr/>
        </p:nvPicPr>
        <p:blipFill>
          <a:blip r:embed="rId7"/>
          <a:stretch>
            <a:fillRect/>
          </a:stretch>
        </p:blipFill>
        <p:spPr>
          <a:xfrm>
            <a:off x="386862" y="3545435"/>
            <a:ext cx="199185" cy="1869562"/>
          </a:xfrm>
          <a:prstGeom prst="rect">
            <a:avLst/>
          </a:prstGeom>
        </p:spPr>
      </p:pic>
      <p:sp>
        <p:nvSpPr>
          <p:cNvPr id="3" name="CasellaDiTesto 2">
            <a:extLst>
              <a:ext uri="{FF2B5EF4-FFF2-40B4-BE49-F238E27FC236}">
                <a16:creationId xmlns:a16="http://schemas.microsoft.com/office/drawing/2014/main" id="{5772A076-AEB0-1B39-4AC1-5F2E01BA189F}"/>
              </a:ext>
            </a:extLst>
          </p:cNvPr>
          <p:cNvSpPr txBox="1"/>
          <p:nvPr/>
        </p:nvSpPr>
        <p:spPr>
          <a:xfrm>
            <a:off x="368085" y="947740"/>
            <a:ext cx="4862037" cy="265457"/>
          </a:xfrm>
          <a:prstGeom prst="rect">
            <a:avLst/>
          </a:prstGeom>
          <a:noFill/>
        </p:spPr>
        <p:txBody>
          <a:bodyPr wrap="square" lIns="34290" tIns="17145" rIns="34290" bIns="17145" anchor="t">
            <a:spAutoFit/>
          </a:bodyPr>
          <a:lstStyle/>
          <a:p>
            <a:pPr defTabSz="664750">
              <a:defRPr/>
            </a:pPr>
            <a:r>
              <a:rPr lang="it-IT" sz="1500" b="1" spc="38" dirty="0">
                <a:solidFill>
                  <a:srgbClr val="014995"/>
                </a:solidFill>
                <a:latin typeface="Arial"/>
                <a:sym typeface="Berthold Akzidenz Grotesk Super"/>
              </a:rPr>
              <a:t>4. Il PFTE - Architettura</a:t>
            </a:r>
            <a:endParaRPr lang="it-IT" sz="1500" b="1" spc="38" dirty="0">
              <a:solidFill>
                <a:srgbClr val="000000"/>
              </a:solidFill>
              <a:latin typeface="Arial"/>
            </a:endParaRPr>
          </a:p>
        </p:txBody>
      </p:sp>
      <p:sp>
        <p:nvSpPr>
          <p:cNvPr id="2" name="CasellaDiTesto 1">
            <a:extLst>
              <a:ext uri="{FF2B5EF4-FFF2-40B4-BE49-F238E27FC236}">
                <a16:creationId xmlns:a16="http://schemas.microsoft.com/office/drawing/2014/main" id="{31030926-624C-DC66-199B-29139F2BC9E9}"/>
              </a:ext>
            </a:extLst>
          </p:cNvPr>
          <p:cNvSpPr txBox="1"/>
          <p:nvPr/>
        </p:nvSpPr>
        <p:spPr>
          <a:xfrm>
            <a:off x="4572001" y="5631252"/>
            <a:ext cx="4031702" cy="523220"/>
          </a:xfrm>
          <a:prstGeom prst="rect">
            <a:avLst/>
          </a:prstGeom>
          <a:noFill/>
        </p:spPr>
        <p:txBody>
          <a:bodyPr wrap="square">
            <a:spAutoFit/>
          </a:bodyPr>
          <a:lstStyle/>
          <a:p>
            <a:pPr defTabSz="664750">
              <a:defRPr/>
            </a:pPr>
            <a:r>
              <a:rPr lang="it-IT" sz="1400" b="1" spc="38" dirty="0">
                <a:solidFill>
                  <a:srgbClr val="014995"/>
                </a:solidFill>
                <a:latin typeface="Arial"/>
                <a:sym typeface="Berthold Akzidenz Grotesk Super"/>
              </a:rPr>
              <a:t>Opere per la realizzazione dello Spazioporto </a:t>
            </a:r>
            <a:endParaRPr lang="it-IT" sz="1400" b="1" spc="38" dirty="0">
              <a:solidFill>
                <a:srgbClr val="000000"/>
              </a:solidFill>
              <a:latin typeface="Arial"/>
            </a:endParaRPr>
          </a:p>
        </p:txBody>
      </p:sp>
      <p:sp>
        <p:nvSpPr>
          <p:cNvPr id="4" name="CasellaDiTesto 3">
            <a:extLst>
              <a:ext uri="{FF2B5EF4-FFF2-40B4-BE49-F238E27FC236}">
                <a16:creationId xmlns:a16="http://schemas.microsoft.com/office/drawing/2014/main" id="{48534D45-5B63-5825-B4A1-782EB2C6553B}"/>
              </a:ext>
            </a:extLst>
          </p:cNvPr>
          <p:cNvSpPr txBox="1"/>
          <p:nvPr/>
        </p:nvSpPr>
        <p:spPr>
          <a:xfrm>
            <a:off x="8604778" y="5648379"/>
            <a:ext cx="280524" cy="6286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defPPr marL="0" marR="0" indent="0" algn="l" defTabSz="914399"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lvl="0" algn="l">
              <a:defRPr sz="4400">
                <a:latin typeface="Calibri" panose="020F0502020204030204" pitchFamily="34" charset="0"/>
                <a:ea typeface="Times New Roman" panose="02020603050405020304" pitchFamily="18" charset="0"/>
              </a:defRPr>
            </a:lvl1pPr>
          </a:lstStyle>
          <a:p>
            <a:pPr>
              <a:lnSpc>
                <a:spcPct val="150000"/>
              </a:lnSpc>
            </a:pPr>
            <a:r>
              <a:rPr lang="it-IT" sz="1238" b="1" dirty="0">
                <a:latin typeface="Arial" panose="020B0604020202020204" pitchFamily="34" charset="0"/>
                <a:cs typeface="Arial" panose="020B0604020202020204" pitchFamily="34" charset="0"/>
              </a:rPr>
              <a:t>16</a:t>
            </a:r>
            <a:endParaRPr lang="it-IT" sz="1238" dirty="0">
              <a:latin typeface="Arial" panose="020B0604020202020204" pitchFamily="34" charset="0"/>
              <a:cs typeface="Arial" panose="020B0604020202020204" pitchFamily="34" charset="0"/>
            </a:endParaRPr>
          </a:p>
        </p:txBody>
      </p:sp>
      <p:pic>
        <p:nvPicPr>
          <p:cNvPr id="13" name="image69.jpeg" descr="Immagine che contiene cielo, aria aperta, pialla/aereo, Viaggio in aereo  Descrizione generata automaticamente ">
            <a:extLst>
              <a:ext uri="{FF2B5EF4-FFF2-40B4-BE49-F238E27FC236}">
                <a16:creationId xmlns:a16="http://schemas.microsoft.com/office/drawing/2014/main" id="{BCCE2BB9-4FA1-8F23-25CA-82FB04825C45}"/>
              </a:ext>
            </a:extLst>
          </p:cNvPr>
          <p:cNvPicPr>
            <a:picLocks noChangeAspect="1"/>
          </p:cNvPicPr>
          <p:nvPr/>
        </p:nvPicPr>
        <p:blipFill>
          <a:blip r:embed="rId8" cstate="print"/>
          <a:stretch>
            <a:fillRect/>
          </a:stretch>
        </p:blipFill>
        <p:spPr>
          <a:xfrm>
            <a:off x="345483" y="1361175"/>
            <a:ext cx="3559874" cy="1995700"/>
          </a:xfrm>
          <a:prstGeom prst="rect">
            <a:avLst/>
          </a:prstGeom>
        </p:spPr>
      </p:pic>
    </p:spTree>
    <p:extLst>
      <p:ext uri="{BB962C8B-B14F-4D97-AF65-F5344CB8AC3E}">
        <p14:creationId xmlns:p14="http://schemas.microsoft.com/office/powerpoint/2010/main" val="1537728931"/>
      </p:ext>
    </p:extLst>
  </p:cSld>
  <p:clrMapOvr>
    <a:masterClrMapping/>
  </p:clrMapOvr>
  <p:transition spd="med"/>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C2A1CC-2ABB-D472-E4BD-27E5C70ABF75}"/>
            </a:ext>
          </a:extLst>
        </p:cNvPr>
        <p:cNvGrpSpPr/>
        <p:nvPr/>
      </p:nvGrpSpPr>
      <p:grpSpPr>
        <a:xfrm>
          <a:off x="0" y="0"/>
          <a:ext cx="0" cy="0"/>
          <a:chOff x="0" y="0"/>
          <a:chExt cx="0" cy="0"/>
        </a:xfrm>
      </p:grpSpPr>
      <p:graphicFrame>
        <p:nvGraphicFramePr>
          <p:cNvPr id="8" name="Oggetto 7" hidden="1">
            <a:extLst>
              <a:ext uri="{FF2B5EF4-FFF2-40B4-BE49-F238E27FC236}">
                <a16:creationId xmlns:a16="http://schemas.microsoft.com/office/drawing/2014/main" id="{BBFD8522-D6EE-97F5-F08C-A8DF9898138B}"/>
              </a:ext>
            </a:extLst>
          </p:cNvPr>
          <p:cNvGraphicFramePr>
            <a:graphicFrameLocks noChangeAspect="1"/>
          </p:cNvGraphicFramePr>
          <p:nvPr>
            <p:custDataLst>
              <p:tags r:id="rId1"/>
            </p:custDataLst>
          </p:nvPr>
        </p:nvGraphicFramePr>
        <p:xfrm>
          <a:off x="595" y="857845"/>
          <a:ext cx="596" cy="596"/>
        </p:xfrm>
        <a:graphic>
          <a:graphicData uri="http://schemas.openxmlformats.org/presentationml/2006/ole">
            <mc:AlternateContent xmlns:mc="http://schemas.openxmlformats.org/markup-compatibility/2006">
              <mc:Choice xmlns:v="urn:schemas-microsoft-com:vml" Requires="v">
                <p:oleObj name="Diapositiva think-cell" r:id="rId4" imgW="353" imgH="353" progId="TCLayout.ActiveDocument.1">
                  <p:embed/>
                </p:oleObj>
              </mc:Choice>
              <mc:Fallback>
                <p:oleObj name="Diapositiva think-cell" r:id="rId4" imgW="353" imgH="353" progId="TCLayout.ActiveDocument.1">
                  <p:embed/>
                  <p:pic>
                    <p:nvPicPr>
                      <p:cNvPr id="8" name="Oggetto 7" hidden="1">
                        <a:extLst>
                          <a:ext uri="{FF2B5EF4-FFF2-40B4-BE49-F238E27FC236}">
                            <a16:creationId xmlns:a16="http://schemas.microsoft.com/office/drawing/2014/main" id="{BBFD8522-D6EE-97F5-F08C-A8DF9898138B}"/>
                          </a:ext>
                        </a:extLst>
                      </p:cNvPr>
                      <p:cNvPicPr/>
                      <p:nvPr/>
                    </p:nvPicPr>
                    <p:blipFill>
                      <a:blip r:embed="rId5"/>
                      <a:stretch>
                        <a:fillRect/>
                      </a:stretch>
                    </p:blipFill>
                    <p:spPr>
                      <a:xfrm>
                        <a:off x="595" y="857845"/>
                        <a:ext cx="596" cy="596"/>
                      </a:xfrm>
                      <a:prstGeom prst="rect">
                        <a:avLst/>
                      </a:prstGeom>
                    </p:spPr>
                  </p:pic>
                </p:oleObj>
              </mc:Fallback>
            </mc:AlternateContent>
          </a:graphicData>
        </a:graphic>
      </p:graphicFrame>
      <p:sp>
        <p:nvSpPr>
          <p:cNvPr id="2" name="CasellaDiTesto 1">
            <a:extLst>
              <a:ext uri="{FF2B5EF4-FFF2-40B4-BE49-F238E27FC236}">
                <a16:creationId xmlns:a16="http://schemas.microsoft.com/office/drawing/2014/main" id="{F2AA740F-8841-7A11-D3DF-7A267E949805}"/>
              </a:ext>
            </a:extLst>
          </p:cNvPr>
          <p:cNvSpPr txBox="1"/>
          <p:nvPr/>
        </p:nvSpPr>
        <p:spPr>
          <a:xfrm>
            <a:off x="350044" y="969279"/>
            <a:ext cx="4862037" cy="323165"/>
          </a:xfrm>
          <a:prstGeom prst="rect">
            <a:avLst/>
          </a:prstGeom>
          <a:noFill/>
        </p:spPr>
        <p:txBody>
          <a:bodyPr wrap="square">
            <a:spAutoFit/>
          </a:bodyPr>
          <a:lstStyle/>
          <a:p>
            <a:pPr defTabSz="664750">
              <a:defRPr/>
            </a:pPr>
            <a:r>
              <a:rPr lang="it-IT" sz="1500" b="1" spc="38" dirty="0">
                <a:solidFill>
                  <a:srgbClr val="014995"/>
                </a:solidFill>
                <a:latin typeface="Arial"/>
                <a:sym typeface="Berthold Akzidenz Grotesk Super"/>
              </a:rPr>
              <a:t>4. Il PFTE - Infrastrutture di volo</a:t>
            </a:r>
            <a:endParaRPr lang="it-IT" sz="1500" b="1" spc="38" dirty="0">
              <a:solidFill>
                <a:srgbClr val="000000"/>
              </a:solidFill>
              <a:latin typeface="Arial"/>
            </a:endParaRPr>
          </a:p>
        </p:txBody>
      </p:sp>
      <p:pic>
        <p:nvPicPr>
          <p:cNvPr id="3" name="Immagine 2">
            <a:extLst>
              <a:ext uri="{FF2B5EF4-FFF2-40B4-BE49-F238E27FC236}">
                <a16:creationId xmlns:a16="http://schemas.microsoft.com/office/drawing/2014/main" id="{456AD4DB-1801-8EBA-BD7F-FC0EBBE38C30}"/>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3482" t="24234" r="13968" b="26462"/>
          <a:stretch/>
        </p:blipFill>
        <p:spPr bwMode="auto">
          <a:xfrm>
            <a:off x="258699" y="5592214"/>
            <a:ext cx="656273" cy="342900"/>
          </a:xfrm>
          <a:prstGeom prst="rect">
            <a:avLst/>
          </a:prstGeom>
          <a:ln>
            <a:noFill/>
          </a:ln>
          <a:extLst>
            <a:ext uri="{53640926-AAD7-44D8-BBD7-CCE9431645EC}">
              <a14:shadowObscured xmlns:a14="http://schemas.microsoft.com/office/drawing/2010/main"/>
            </a:ext>
          </a:extLst>
        </p:spPr>
      </p:pic>
      <p:pic>
        <p:nvPicPr>
          <p:cNvPr id="4" name="Immagine 3" descr="Immagine che contiene Carattere, logo, testo, Elementi grafici&#10;&#10;Descrizione generata automaticamente">
            <a:extLst>
              <a:ext uri="{FF2B5EF4-FFF2-40B4-BE49-F238E27FC236}">
                <a16:creationId xmlns:a16="http://schemas.microsoft.com/office/drawing/2014/main" id="{ED7F3201-098D-9224-02FA-0A5B84AC5266}"/>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5447" b="15660"/>
          <a:stretch/>
        </p:blipFill>
        <p:spPr>
          <a:xfrm>
            <a:off x="1053585" y="5592214"/>
            <a:ext cx="985500" cy="377190"/>
          </a:xfrm>
          <a:prstGeom prst="rect">
            <a:avLst/>
          </a:prstGeom>
        </p:spPr>
      </p:pic>
      <p:pic>
        <p:nvPicPr>
          <p:cNvPr id="5" name="Immagine 4" descr="Immagine che contiene logo, Carattere, Elementi grafici, simbolo&#10;&#10;Descrizione generata automaticamente">
            <a:extLst>
              <a:ext uri="{FF2B5EF4-FFF2-40B4-BE49-F238E27FC236}">
                <a16:creationId xmlns:a16="http://schemas.microsoft.com/office/drawing/2014/main" id="{3556F4A9-D76C-379C-404A-C138BB1A418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220137" y="5596765"/>
            <a:ext cx="472500" cy="333799"/>
          </a:xfrm>
          <a:prstGeom prst="rect">
            <a:avLst/>
          </a:prstGeom>
        </p:spPr>
      </p:pic>
      <p:pic>
        <p:nvPicPr>
          <p:cNvPr id="16" name="Immagine 15" descr="Immagine che contiene testo, Carattere, Elementi grafici, logo&#10;&#10;Descrizione generata automaticamente">
            <a:extLst>
              <a:ext uri="{FF2B5EF4-FFF2-40B4-BE49-F238E27FC236}">
                <a16:creationId xmlns:a16="http://schemas.microsoft.com/office/drawing/2014/main" id="{4DACF9E8-CAED-7044-A178-AE4E82E7D881}"/>
              </a:ext>
            </a:extLst>
          </p:cNvPr>
          <p:cNvPicPr>
            <a:picLocks noChangeAspect="1"/>
          </p:cNvPicPr>
          <p:nvPr/>
        </p:nvPicPr>
        <p:blipFill rotWithShape="1">
          <a:blip r:embed="rId9"/>
          <a:srcRect l="5521" t="-2881" r="6135" b="254"/>
          <a:stretch/>
        </p:blipFill>
        <p:spPr>
          <a:xfrm>
            <a:off x="2759660" y="5638866"/>
            <a:ext cx="1025573" cy="295604"/>
          </a:xfrm>
          <a:prstGeom prst="rect">
            <a:avLst/>
          </a:prstGeom>
        </p:spPr>
      </p:pic>
      <p:sp>
        <p:nvSpPr>
          <p:cNvPr id="6" name="Content Placeholder 2">
            <a:extLst>
              <a:ext uri="{FF2B5EF4-FFF2-40B4-BE49-F238E27FC236}">
                <a16:creationId xmlns:a16="http://schemas.microsoft.com/office/drawing/2014/main" id="{03483EA8-F695-95B5-8FC8-55FEEC93B1EB}"/>
              </a:ext>
            </a:extLst>
          </p:cNvPr>
          <p:cNvSpPr txBox="1">
            <a:spLocks/>
          </p:cNvSpPr>
          <p:nvPr/>
        </p:nvSpPr>
        <p:spPr>
          <a:xfrm>
            <a:off x="511343" y="2417114"/>
            <a:ext cx="7567863" cy="187920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19050" tIns="19050" rIns="19050" bIns="19050">
            <a:normAutofit/>
          </a:bodyPr>
          <a:lstStyle>
            <a:lvl1pPr marL="0" marR="0" indent="0" algn="l" defTabSz="825512" rtl="0" latinLnBrk="0">
              <a:lnSpc>
                <a:spcPct val="100000"/>
              </a:lnSpc>
              <a:spcBef>
                <a:spcPts val="0"/>
              </a:spcBef>
              <a:spcAft>
                <a:spcPts val="0"/>
              </a:spcAft>
              <a:buClrTx/>
              <a:buSzTx/>
              <a:buFontTx/>
              <a:buNone/>
              <a:tabLst/>
              <a:defRPr sz="5501" b="1" i="0" u="none" strike="noStrike" cap="none" spc="0" baseline="0">
                <a:solidFill>
                  <a:srgbClr val="000000"/>
                </a:solidFill>
                <a:uFillTx/>
                <a:latin typeface="Arial" panose="020B0604020202020204" pitchFamily="34" charset="0"/>
                <a:ea typeface="+mn-ea"/>
                <a:cs typeface="Arial" panose="020B0604020202020204" pitchFamily="34" charset="0"/>
                <a:sym typeface="Helvetica Neue"/>
              </a:defRPr>
            </a:lvl1pPr>
            <a:lvl2pPr marL="0" marR="0" indent="457206" algn="l" defTabSz="825512" rtl="0" latinLnBrk="0">
              <a:lnSpc>
                <a:spcPct val="100000"/>
              </a:lnSpc>
              <a:spcBef>
                <a:spcPts val="0"/>
              </a:spcBef>
              <a:spcAft>
                <a:spcPts val="0"/>
              </a:spcAft>
              <a:buClrTx/>
              <a:buSzTx/>
              <a:buFontTx/>
              <a:buNone/>
              <a:tabLst/>
              <a:defRPr sz="5501" b="1" i="0" u="none" strike="noStrike" cap="none" spc="0" baseline="0">
                <a:solidFill>
                  <a:srgbClr val="000000"/>
                </a:solidFill>
                <a:uFillTx/>
                <a:latin typeface="Arial" panose="020B0604020202020204" pitchFamily="34" charset="0"/>
                <a:ea typeface="+mn-ea"/>
                <a:cs typeface="Arial" panose="020B0604020202020204" pitchFamily="34" charset="0"/>
                <a:sym typeface="Helvetica Neue"/>
              </a:defRPr>
            </a:lvl2pPr>
            <a:lvl3pPr marL="0" marR="0" indent="914411" algn="l" defTabSz="825512" rtl="0" latinLnBrk="0">
              <a:lnSpc>
                <a:spcPct val="100000"/>
              </a:lnSpc>
              <a:spcBef>
                <a:spcPts val="0"/>
              </a:spcBef>
              <a:spcAft>
                <a:spcPts val="0"/>
              </a:spcAft>
              <a:buClrTx/>
              <a:buSzTx/>
              <a:buFontTx/>
              <a:buNone/>
              <a:tabLst/>
              <a:defRPr sz="5501" b="1" i="0" u="none" strike="noStrike" cap="none" spc="0" baseline="0">
                <a:solidFill>
                  <a:srgbClr val="000000"/>
                </a:solidFill>
                <a:uFillTx/>
                <a:latin typeface="Arial" panose="020B0604020202020204" pitchFamily="34" charset="0"/>
                <a:ea typeface="+mn-ea"/>
                <a:cs typeface="Arial" panose="020B0604020202020204" pitchFamily="34" charset="0"/>
                <a:sym typeface="Helvetica Neue"/>
              </a:defRPr>
            </a:lvl3pPr>
            <a:lvl4pPr marL="0" marR="0" indent="1371617" algn="l" defTabSz="825512" rtl="0" latinLnBrk="0">
              <a:lnSpc>
                <a:spcPct val="100000"/>
              </a:lnSpc>
              <a:spcBef>
                <a:spcPts val="0"/>
              </a:spcBef>
              <a:spcAft>
                <a:spcPts val="0"/>
              </a:spcAft>
              <a:buClrTx/>
              <a:buSzTx/>
              <a:buFontTx/>
              <a:buNone/>
              <a:tabLst/>
              <a:defRPr sz="5501" b="1" i="0" u="none" strike="noStrike" cap="none" spc="0" baseline="0">
                <a:solidFill>
                  <a:srgbClr val="000000"/>
                </a:solidFill>
                <a:uFillTx/>
                <a:latin typeface="Arial" panose="020B0604020202020204" pitchFamily="34" charset="0"/>
                <a:ea typeface="+mn-ea"/>
                <a:cs typeface="Arial" panose="020B0604020202020204" pitchFamily="34" charset="0"/>
                <a:sym typeface="Helvetica Neue"/>
              </a:defRPr>
            </a:lvl4pPr>
            <a:lvl5pPr marL="0" marR="0" indent="1828823" algn="l" defTabSz="825512" rtl="0" latinLnBrk="0">
              <a:lnSpc>
                <a:spcPct val="100000"/>
              </a:lnSpc>
              <a:spcBef>
                <a:spcPts val="0"/>
              </a:spcBef>
              <a:spcAft>
                <a:spcPts val="0"/>
              </a:spcAft>
              <a:buClrTx/>
              <a:buSzTx/>
              <a:buFontTx/>
              <a:buNone/>
              <a:tabLst/>
              <a:defRPr sz="5501" b="1" i="0" u="none" strike="noStrike" cap="none" spc="0" baseline="0">
                <a:solidFill>
                  <a:srgbClr val="000000"/>
                </a:solidFill>
                <a:uFillTx/>
                <a:latin typeface="Arial" panose="020B0604020202020204" pitchFamily="34" charset="0"/>
                <a:ea typeface="+mn-ea"/>
                <a:cs typeface="Arial" panose="020B0604020202020204" pitchFamily="34" charset="0"/>
                <a:sym typeface="Helvetica Neue"/>
              </a:defRPr>
            </a:lvl5pPr>
            <a:lvl6pPr marL="3657646" marR="0" indent="-609608" algn="l" defTabSz="2438369" rtl="0" latinLnBrk="0">
              <a:lnSpc>
                <a:spcPct val="90000"/>
              </a:lnSpc>
              <a:spcBef>
                <a:spcPts val="4501"/>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53" marR="0" indent="-609608" algn="l" defTabSz="2438369" rtl="0" latinLnBrk="0">
              <a:lnSpc>
                <a:spcPct val="90000"/>
              </a:lnSpc>
              <a:spcBef>
                <a:spcPts val="4501"/>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61" marR="0" indent="-609608" algn="l" defTabSz="2438369" rtl="0" latinLnBrk="0">
              <a:lnSpc>
                <a:spcPct val="90000"/>
              </a:lnSpc>
              <a:spcBef>
                <a:spcPts val="4501"/>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69" marR="0" indent="-609608" algn="l" defTabSz="2438369" rtl="0" latinLnBrk="0">
              <a:lnSpc>
                <a:spcPct val="90000"/>
              </a:lnSpc>
              <a:spcBef>
                <a:spcPts val="4501"/>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a:lstStyle>
          <a:p>
            <a:pPr algn="just">
              <a:spcAft>
                <a:spcPts val="150"/>
              </a:spcAft>
            </a:pPr>
            <a:endParaRPr lang="it-IT" sz="900" dirty="0">
              <a:solidFill>
                <a:schemeClr val="tx1">
                  <a:lumMod val="75000"/>
                  <a:lumOff val="25000"/>
                </a:schemeClr>
              </a:solidFill>
              <a:cs typeface="Times New Roman" panose="02020603050405020304" pitchFamily="18" charset="0"/>
            </a:endParaRPr>
          </a:p>
          <a:p>
            <a:pPr marL="103585" lvl="1" indent="0">
              <a:spcAft>
                <a:spcPts val="150"/>
              </a:spcAft>
            </a:pPr>
            <a:endParaRPr lang="it-IT" sz="2063" dirty="0">
              <a:cs typeface="Times New Roman" panose="02020603050405020304" pitchFamily="18" charset="0"/>
            </a:endParaRPr>
          </a:p>
          <a:p>
            <a:pPr marL="103585" lvl="1" indent="0">
              <a:spcAft>
                <a:spcPts val="150"/>
              </a:spcAft>
            </a:pPr>
            <a:endParaRPr lang="it-IT" sz="2063" dirty="0">
              <a:cs typeface="Times New Roman" panose="02020603050405020304" pitchFamily="18" charset="0"/>
            </a:endParaRPr>
          </a:p>
        </p:txBody>
      </p:sp>
      <p:sp>
        <p:nvSpPr>
          <p:cNvPr id="17" name="TextBox 18">
            <a:extLst>
              <a:ext uri="{FF2B5EF4-FFF2-40B4-BE49-F238E27FC236}">
                <a16:creationId xmlns:a16="http://schemas.microsoft.com/office/drawing/2014/main" id="{C43188AB-98EA-7615-7204-5AEC3F43F4AB}"/>
              </a:ext>
            </a:extLst>
          </p:cNvPr>
          <p:cNvSpPr txBox="1"/>
          <p:nvPr/>
        </p:nvSpPr>
        <p:spPr>
          <a:xfrm>
            <a:off x="350044" y="1384164"/>
            <a:ext cx="8282615" cy="19620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just">
              <a:spcAft>
                <a:spcPts val="150"/>
              </a:spcAft>
            </a:pPr>
            <a:r>
              <a:rPr lang="it-IT" sz="675" dirty="0">
                <a:latin typeface="Arial" panose="020B0604020202020204" pitchFamily="34" charset="0"/>
                <a:cs typeface="Times New Roman" panose="02020603050405020304" pitchFamily="18" charset="0"/>
              </a:rPr>
              <a:t>Allo stesso modo si è proceduto a dimensionare l’</a:t>
            </a:r>
            <a:r>
              <a:rPr lang="it-IT" sz="675" b="1" dirty="0">
                <a:latin typeface="Arial" panose="020B0604020202020204" pitchFamily="34" charset="0"/>
                <a:cs typeface="Times New Roman" panose="02020603050405020304" pitchFamily="18" charset="0"/>
              </a:rPr>
              <a:t>HANGAR </a:t>
            </a:r>
            <a:r>
              <a:rPr lang="it-IT" sz="675" dirty="0">
                <a:latin typeface="Arial" panose="020B0604020202020204" pitchFamily="34" charset="0"/>
                <a:cs typeface="Times New Roman" panose="02020603050405020304" pitchFamily="18" charset="0"/>
              </a:rPr>
              <a:t>a servizio delle operazioni di volo, in modo che possa accogliere la maggior parte dei velivoli con le  tecnologie di volo ad oggi note.</a:t>
            </a:r>
          </a:p>
        </p:txBody>
      </p:sp>
      <p:grpSp>
        <p:nvGrpSpPr>
          <p:cNvPr id="28" name="Gruppo 27">
            <a:extLst>
              <a:ext uri="{FF2B5EF4-FFF2-40B4-BE49-F238E27FC236}">
                <a16:creationId xmlns:a16="http://schemas.microsoft.com/office/drawing/2014/main" id="{F338A015-8781-D20E-9F1F-54A7D39979A3}"/>
              </a:ext>
            </a:extLst>
          </p:cNvPr>
          <p:cNvGrpSpPr/>
          <p:nvPr/>
        </p:nvGrpSpPr>
        <p:grpSpPr>
          <a:xfrm>
            <a:off x="1" y="1718637"/>
            <a:ext cx="8974217" cy="2007947"/>
            <a:chOff x="145975" y="2069875"/>
            <a:chExt cx="23931245" cy="5354524"/>
          </a:xfrm>
        </p:grpSpPr>
        <p:pic>
          <p:nvPicPr>
            <p:cNvPr id="21" name="Immagine 20" descr="Immagine che contiene testo, mappa, Piano, diagramma&#10;&#10;Descrizione generata automaticamente">
              <a:extLst>
                <a:ext uri="{FF2B5EF4-FFF2-40B4-BE49-F238E27FC236}">
                  <a16:creationId xmlns:a16="http://schemas.microsoft.com/office/drawing/2014/main" id="{7320876D-AA92-40C6-AA0B-D6A8F8959544}"/>
                </a:ext>
              </a:extLst>
            </p:cNvPr>
            <p:cNvPicPr>
              <a:picLocks noChangeAspect="1"/>
            </p:cNvPicPr>
            <p:nvPr/>
          </p:nvPicPr>
          <p:blipFill rotWithShape="1">
            <a:blip r:embed="rId10">
              <a:extLst>
                <a:ext uri="{28A0092B-C50C-407E-A947-70E740481C1C}">
                  <a14:useLocalDpi xmlns:a14="http://schemas.microsoft.com/office/drawing/2010/main" val="0"/>
                </a:ext>
              </a:extLst>
            </a:blip>
            <a:srcRect l="68387" t="33925" r="21669" b="52520"/>
            <a:stretch/>
          </p:blipFill>
          <p:spPr>
            <a:xfrm>
              <a:off x="145975" y="2069875"/>
              <a:ext cx="5556350" cy="5354524"/>
            </a:xfrm>
            <a:prstGeom prst="rect">
              <a:avLst/>
            </a:prstGeom>
          </p:spPr>
        </p:pic>
        <p:pic>
          <p:nvPicPr>
            <p:cNvPr id="22" name="Immagine 21" descr="Immagine che contiene testo, mappa, Piano, diagramma&#10;&#10;Descrizione generata automaticamente">
              <a:extLst>
                <a:ext uri="{FF2B5EF4-FFF2-40B4-BE49-F238E27FC236}">
                  <a16:creationId xmlns:a16="http://schemas.microsoft.com/office/drawing/2014/main" id="{DADFB9B4-DB41-D129-D489-8FD2D03A5C8F}"/>
                </a:ext>
              </a:extLst>
            </p:cNvPr>
            <p:cNvPicPr>
              <a:picLocks noChangeAspect="1"/>
            </p:cNvPicPr>
            <p:nvPr/>
          </p:nvPicPr>
          <p:blipFill rotWithShape="1">
            <a:blip r:embed="rId10">
              <a:extLst>
                <a:ext uri="{28A0092B-C50C-407E-A947-70E740481C1C}">
                  <a14:useLocalDpi xmlns:a14="http://schemas.microsoft.com/office/drawing/2010/main" val="0"/>
                </a:ext>
              </a:extLst>
            </a:blip>
            <a:srcRect l="69599" t="51628" r="22505" b="36981"/>
            <a:stretch/>
          </p:blipFill>
          <p:spPr>
            <a:xfrm>
              <a:off x="19639009" y="2415077"/>
              <a:ext cx="4438211" cy="4526923"/>
            </a:xfrm>
            <a:prstGeom prst="rect">
              <a:avLst/>
            </a:prstGeom>
          </p:spPr>
        </p:pic>
        <p:pic>
          <p:nvPicPr>
            <p:cNvPr id="23" name="Immagine 22" descr="Immagine che contiene testo, mappa, Piano, diagramma&#10;&#10;Descrizione generata automaticamente">
              <a:extLst>
                <a:ext uri="{FF2B5EF4-FFF2-40B4-BE49-F238E27FC236}">
                  <a16:creationId xmlns:a16="http://schemas.microsoft.com/office/drawing/2014/main" id="{B33947F7-3D98-553D-6F61-1F5DB8225102}"/>
                </a:ext>
              </a:extLst>
            </p:cNvPr>
            <p:cNvPicPr>
              <a:picLocks noChangeAspect="1"/>
            </p:cNvPicPr>
            <p:nvPr/>
          </p:nvPicPr>
          <p:blipFill rotWithShape="1">
            <a:blip r:embed="rId10">
              <a:extLst>
                <a:ext uri="{28A0092B-C50C-407E-A947-70E740481C1C}">
                  <a14:useLocalDpi xmlns:a14="http://schemas.microsoft.com/office/drawing/2010/main" val="0"/>
                </a:ext>
              </a:extLst>
            </a:blip>
            <a:srcRect l="69712" t="68383" r="22713" b="20473"/>
            <a:stretch/>
          </p:blipFill>
          <p:spPr>
            <a:xfrm>
              <a:off x="10565083" y="2433407"/>
              <a:ext cx="4291015" cy="4463494"/>
            </a:xfrm>
            <a:prstGeom prst="rect">
              <a:avLst/>
            </a:prstGeom>
          </p:spPr>
        </p:pic>
        <p:pic>
          <p:nvPicPr>
            <p:cNvPr id="24" name="Immagine 23" descr="Immagine che contiene testo, mappa, Piano, diagramma&#10;&#10;Descrizione generata automaticamente">
              <a:extLst>
                <a:ext uri="{FF2B5EF4-FFF2-40B4-BE49-F238E27FC236}">
                  <a16:creationId xmlns:a16="http://schemas.microsoft.com/office/drawing/2014/main" id="{3F08F2FC-3837-CCE1-92C0-C40110E1B2E0}"/>
                </a:ext>
              </a:extLst>
            </p:cNvPr>
            <p:cNvPicPr>
              <a:picLocks noChangeAspect="1"/>
            </p:cNvPicPr>
            <p:nvPr/>
          </p:nvPicPr>
          <p:blipFill rotWithShape="1">
            <a:blip r:embed="rId10">
              <a:extLst>
                <a:ext uri="{28A0092B-C50C-407E-A947-70E740481C1C}">
                  <a14:useLocalDpi xmlns:a14="http://schemas.microsoft.com/office/drawing/2010/main" val="0"/>
                </a:ext>
              </a:extLst>
            </a:blip>
            <a:srcRect l="69655" t="84917" r="22425" b="3883"/>
            <a:stretch/>
          </p:blipFill>
          <p:spPr>
            <a:xfrm>
              <a:off x="15082575" y="2369977"/>
              <a:ext cx="4467961" cy="4466984"/>
            </a:xfrm>
            <a:prstGeom prst="rect">
              <a:avLst/>
            </a:prstGeom>
          </p:spPr>
        </p:pic>
        <p:pic>
          <p:nvPicPr>
            <p:cNvPr id="26" name="Immagine 25" descr="Immagine che contiene testo, mappa, Piano, diagramma&#10;&#10;Descrizione generata automaticamente">
              <a:extLst>
                <a:ext uri="{FF2B5EF4-FFF2-40B4-BE49-F238E27FC236}">
                  <a16:creationId xmlns:a16="http://schemas.microsoft.com/office/drawing/2014/main" id="{1B4972F0-09C1-5DFE-3159-D100A733D9CB}"/>
                </a:ext>
              </a:extLst>
            </p:cNvPr>
            <p:cNvPicPr>
              <a:picLocks noChangeAspect="1"/>
            </p:cNvPicPr>
            <p:nvPr/>
          </p:nvPicPr>
          <p:blipFill rotWithShape="1">
            <a:blip r:embed="rId10">
              <a:extLst>
                <a:ext uri="{28A0092B-C50C-407E-A947-70E740481C1C}">
                  <a14:useLocalDpi xmlns:a14="http://schemas.microsoft.com/office/drawing/2010/main" val="0"/>
                </a:ext>
              </a:extLst>
            </a:blip>
            <a:srcRect l="69657" t="18046" r="22374" b="70575"/>
            <a:stretch/>
          </p:blipFill>
          <p:spPr>
            <a:xfrm>
              <a:off x="5877999" y="2388308"/>
              <a:ext cx="4511410" cy="4553692"/>
            </a:xfrm>
            <a:prstGeom prst="rect">
              <a:avLst/>
            </a:prstGeom>
          </p:spPr>
        </p:pic>
      </p:grpSp>
      <p:sp>
        <p:nvSpPr>
          <p:cNvPr id="32" name="TextBox 18">
            <a:extLst>
              <a:ext uri="{FF2B5EF4-FFF2-40B4-BE49-F238E27FC236}">
                <a16:creationId xmlns:a16="http://schemas.microsoft.com/office/drawing/2014/main" id="{908F5F63-B9A3-0B19-7900-E6D1D5AE419E}"/>
              </a:ext>
            </a:extLst>
          </p:cNvPr>
          <p:cNvSpPr txBox="1"/>
          <p:nvPr/>
        </p:nvSpPr>
        <p:spPr>
          <a:xfrm>
            <a:off x="2156164" y="3755570"/>
            <a:ext cx="1578770" cy="3257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spcAft>
                <a:spcPts val="150"/>
              </a:spcAft>
            </a:pPr>
            <a:r>
              <a:rPr lang="it-IT" sz="675" b="1" dirty="0">
                <a:latin typeface="Arial" panose="020B0604020202020204" pitchFamily="34" charset="0"/>
                <a:cs typeface="Times New Roman" panose="02020603050405020304" pitchFamily="18" charset="0"/>
              </a:rPr>
              <a:t>Configurazione</a:t>
            </a:r>
          </a:p>
          <a:p>
            <a:pPr>
              <a:spcAft>
                <a:spcPts val="150"/>
              </a:spcAft>
            </a:pPr>
            <a:r>
              <a:rPr lang="it-IT" sz="675" b="1" dirty="0">
                <a:latin typeface="Arial" panose="020B0604020202020204" pitchFamily="34" charset="0"/>
                <a:cs typeface="Times New Roman" panose="02020603050405020304" pitchFamily="18" charset="0"/>
              </a:rPr>
              <a:t>2 aeromobili EASA «C»</a:t>
            </a:r>
            <a:endParaRPr lang="it-IT" sz="675" dirty="0">
              <a:latin typeface="Arial" panose="020B0604020202020204" pitchFamily="34" charset="0"/>
              <a:cs typeface="Times New Roman" panose="02020603050405020304" pitchFamily="18" charset="0"/>
            </a:endParaRPr>
          </a:p>
        </p:txBody>
      </p:sp>
      <p:sp>
        <p:nvSpPr>
          <p:cNvPr id="33" name="TextBox 18">
            <a:extLst>
              <a:ext uri="{FF2B5EF4-FFF2-40B4-BE49-F238E27FC236}">
                <a16:creationId xmlns:a16="http://schemas.microsoft.com/office/drawing/2014/main" id="{F0858FED-1D25-C238-877A-5BDE28A4F54D}"/>
              </a:ext>
            </a:extLst>
          </p:cNvPr>
          <p:cNvSpPr txBox="1"/>
          <p:nvPr/>
        </p:nvSpPr>
        <p:spPr>
          <a:xfrm>
            <a:off x="275411" y="3799486"/>
            <a:ext cx="1681978" cy="3257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spcAft>
                <a:spcPts val="150"/>
              </a:spcAft>
            </a:pPr>
            <a:r>
              <a:rPr lang="it-IT" sz="675" b="1" dirty="0">
                <a:latin typeface="Arial" panose="020B0604020202020204" pitchFamily="34" charset="0"/>
                <a:cs typeface="Times New Roman" panose="02020603050405020304" pitchFamily="18" charset="0"/>
              </a:rPr>
              <a:t>Configurazione</a:t>
            </a:r>
          </a:p>
          <a:p>
            <a:pPr>
              <a:spcAft>
                <a:spcPts val="150"/>
              </a:spcAft>
            </a:pPr>
            <a:r>
              <a:rPr lang="it-IT" sz="675" b="1" dirty="0">
                <a:latin typeface="Arial" panose="020B0604020202020204" pitchFamily="34" charset="0"/>
                <a:cs typeface="Times New Roman" panose="02020603050405020304" pitchFamily="18" charset="0"/>
              </a:rPr>
              <a:t>1 aeromobile EASA «F»</a:t>
            </a:r>
            <a:endParaRPr lang="it-IT" sz="675" dirty="0">
              <a:latin typeface="Arial" panose="020B0604020202020204" pitchFamily="34" charset="0"/>
              <a:cs typeface="Times New Roman" panose="02020603050405020304" pitchFamily="18" charset="0"/>
            </a:endParaRPr>
          </a:p>
        </p:txBody>
      </p:sp>
      <p:sp>
        <p:nvSpPr>
          <p:cNvPr id="34" name="TextBox 18">
            <a:extLst>
              <a:ext uri="{FF2B5EF4-FFF2-40B4-BE49-F238E27FC236}">
                <a16:creationId xmlns:a16="http://schemas.microsoft.com/office/drawing/2014/main" id="{BA52BD5B-D08D-4B36-D921-51907103B0CD}"/>
              </a:ext>
            </a:extLst>
          </p:cNvPr>
          <p:cNvSpPr txBox="1"/>
          <p:nvPr/>
        </p:nvSpPr>
        <p:spPr>
          <a:xfrm>
            <a:off x="7180432" y="3571246"/>
            <a:ext cx="2030657" cy="45525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spcAft>
                <a:spcPts val="150"/>
              </a:spcAft>
            </a:pPr>
            <a:r>
              <a:rPr lang="it-IT" sz="675" b="1" dirty="0">
                <a:latin typeface="Arial" panose="020B0604020202020204" pitchFamily="34" charset="0"/>
                <a:cs typeface="Times New Roman" panose="02020603050405020304" pitchFamily="18" charset="0"/>
              </a:rPr>
              <a:t>Configurazione</a:t>
            </a:r>
          </a:p>
          <a:p>
            <a:pPr>
              <a:spcAft>
                <a:spcPts val="150"/>
              </a:spcAft>
            </a:pPr>
            <a:r>
              <a:rPr lang="it-IT" sz="675" b="1" dirty="0">
                <a:latin typeface="Arial" panose="020B0604020202020204" pitchFamily="34" charset="0"/>
                <a:cs typeface="Times New Roman" panose="02020603050405020304" pitchFamily="18" charset="0"/>
              </a:rPr>
              <a:t>Virgin </a:t>
            </a:r>
            <a:r>
              <a:rPr lang="it-IT" sz="675" b="1" dirty="0" err="1">
                <a:latin typeface="Arial" panose="020B0604020202020204" pitchFamily="34" charset="0"/>
                <a:cs typeface="Times New Roman" panose="02020603050405020304" pitchFamily="18" charset="0"/>
              </a:rPr>
              <a:t>Galactic</a:t>
            </a:r>
            <a:r>
              <a:rPr lang="it-IT" sz="675" b="1" dirty="0">
                <a:latin typeface="Arial" panose="020B0604020202020204" pitchFamily="34" charset="0"/>
                <a:cs typeface="Times New Roman" panose="02020603050405020304" pitchFamily="18" charset="0"/>
              </a:rPr>
              <a:t> White Knight TWO</a:t>
            </a:r>
          </a:p>
          <a:p>
            <a:pPr>
              <a:spcAft>
                <a:spcPts val="150"/>
              </a:spcAft>
            </a:pPr>
            <a:r>
              <a:rPr lang="it-IT" sz="675" b="1" dirty="0">
                <a:latin typeface="Arial" panose="020B0604020202020204" pitchFamily="34" charset="0"/>
                <a:cs typeface="Times New Roman" panose="02020603050405020304" pitchFamily="18" charset="0"/>
              </a:rPr>
              <a:t>Dream Chaser Sierra Space</a:t>
            </a:r>
            <a:endParaRPr lang="it-IT" sz="675" dirty="0">
              <a:latin typeface="Arial" panose="020B0604020202020204" pitchFamily="34" charset="0"/>
              <a:cs typeface="Times New Roman" panose="02020603050405020304" pitchFamily="18" charset="0"/>
            </a:endParaRPr>
          </a:p>
        </p:txBody>
      </p:sp>
      <p:sp>
        <p:nvSpPr>
          <p:cNvPr id="35" name="TextBox 18">
            <a:extLst>
              <a:ext uri="{FF2B5EF4-FFF2-40B4-BE49-F238E27FC236}">
                <a16:creationId xmlns:a16="http://schemas.microsoft.com/office/drawing/2014/main" id="{F8D5191A-6DFD-2E5E-4321-4B895F3F068D}"/>
              </a:ext>
            </a:extLst>
          </p:cNvPr>
          <p:cNvSpPr txBox="1"/>
          <p:nvPr/>
        </p:nvSpPr>
        <p:spPr>
          <a:xfrm>
            <a:off x="3696403" y="3641751"/>
            <a:ext cx="2030657" cy="45525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spcAft>
                <a:spcPts val="150"/>
              </a:spcAft>
            </a:pPr>
            <a:r>
              <a:rPr lang="it-IT" sz="675" b="1" dirty="0">
                <a:latin typeface="Arial" panose="020B0604020202020204" pitchFamily="34" charset="0"/>
                <a:cs typeface="Times New Roman" panose="02020603050405020304" pitchFamily="18" charset="0"/>
              </a:rPr>
              <a:t>Configurazione</a:t>
            </a:r>
          </a:p>
          <a:p>
            <a:pPr>
              <a:spcAft>
                <a:spcPts val="150"/>
              </a:spcAft>
            </a:pPr>
            <a:r>
              <a:rPr lang="it-IT" sz="675" b="1" dirty="0">
                <a:latin typeface="Arial" panose="020B0604020202020204" pitchFamily="34" charset="0"/>
                <a:cs typeface="Times New Roman" panose="02020603050405020304" pitchFamily="18" charset="0"/>
              </a:rPr>
              <a:t>Virgin </a:t>
            </a:r>
            <a:r>
              <a:rPr lang="it-IT" sz="675" b="1" dirty="0" err="1">
                <a:latin typeface="Arial" panose="020B0604020202020204" pitchFamily="34" charset="0"/>
                <a:cs typeface="Times New Roman" panose="02020603050405020304" pitchFamily="18" charset="0"/>
              </a:rPr>
              <a:t>Galactic</a:t>
            </a:r>
            <a:r>
              <a:rPr lang="it-IT" sz="675" b="1" dirty="0">
                <a:latin typeface="Arial" panose="020B0604020202020204" pitchFamily="34" charset="0"/>
                <a:cs typeface="Times New Roman" panose="02020603050405020304" pitchFamily="18" charset="0"/>
              </a:rPr>
              <a:t> White Knight TWO</a:t>
            </a:r>
          </a:p>
          <a:p>
            <a:pPr>
              <a:spcAft>
                <a:spcPts val="150"/>
              </a:spcAft>
            </a:pPr>
            <a:r>
              <a:rPr lang="it-IT" sz="675" b="1" dirty="0">
                <a:latin typeface="Arial" panose="020B0604020202020204" pitchFamily="34" charset="0"/>
                <a:cs typeface="Times New Roman" panose="02020603050405020304" pitchFamily="18" charset="0"/>
              </a:rPr>
              <a:t>Space </a:t>
            </a:r>
            <a:r>
              <a:rPr lang="it-IT" sz="675" b="1" dirty="0" err="1">
                <a:latin typeface="Arial" panose="020B0604020202020204" pitchFamily="34" charset="0"/>
                <a:cs typeface="Times New Roman" panose="02020603050405020304" pitchFamily="18" charset="0"/>
              </a:rPr>
              <a:t>Ship</a:t>
            </a:r>
            <a:r>
              <a:rPr lang="it-IT" sz="675" b="1" dirty="0">
                <a:latin typeface="Arial" panose="020B0604020202020204" pitchFamily="34" charset="0"/>
                <a:cs typeface="Times New Roman" panose="02020603050405020304" pitchFamily="18" charset="0"/>
              </a:rPr>
              <a:t> Two</a:t>
            </a:r>
            <a:endParaRPr lang="it-IT" sz="675" dirty="0">
              <a:latin typeface="Arial" panose="020B0604020202020204" pitchFamily="34" charset="0"/>
              <a:cs typeface="Times New Roman" panose="02020603050405020304" pitchFamily="18" charset="0"/>
            </a:endParaRPr>
          </a:p>
        </p:txBody>
      </p:sp>
      <p:sp>
        <p:nvSpPr>
          <p:cNvPr id="36" name="TextBox 18">
            <a:extLst>
              <a:ext uri="{FF2B5EF4-FFF2-40B4-BE49-F238E27FC236}">
                <a16:creationId xmlns:a16="http://schemas.microsoft.com/office/drawing/2014/main" id="{4C45BB15-04D8-9B08-4AE4-D39937C092A1}"/>
              </a:ext>
            </a:extLst>
          </p:cNvPr>
          <p:cNvSpPr txBox="1"/>
          <p:nvPr/>
        </p:nvSpPr>
        <p:spPr>
          <a:xfrm>
            <a:off x="5379756" y="3711321"/>
            <a:ext cx="2030657" cy="45525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spcAft>
                <a:spcPts val="150"/>
              </a:spcAft>
            </a:pPr>
            <a:r>
              <a:rPr lang="it-IT" sz="675" b="1" dirty="0">
                <a:latin typeface="Arial" panose="020B0604020202020204" pitchFamily="34" charset="0"/>
                <a:cs typeface="Times New Roman" panose="02020603050405020304" pitchFamily="18" charset="0"/>
              </a:rPr>
              <a:t>Configurazione</a:t>
            </a:r>
          </a:p>
          <a:p>
            <a:pPr>
              <a:spcAft>
                <a:spcPts val="150"/>
              </a:spcAft>
            </a:pPr>
            <a:r>
              <a:rPr lang="it-IT" sz="675" b="1" dirty="0" err="1">
                <a:latin typeface="Arial" panose="020B0604020202020204" pitchFamily="34" charset="0"/>
                <a:cs typeface="Times New Roman" panose="02020603050405020304" pitchFamily="18" charset="0"/>
              </a:rPr>
              <a:t>Skydweller</a:t>
            </a:r>
            <a:r>
              <a:rPr lang="it-IT" sz="675" b="1" dirty="0">
                <a:latin typeface="Arial" panose="020B0604020202020204" pitchFamily="34" charset="0"/>
                <a:cs typeface="Times New Roman" panose="02020603050405020304" pitchFamily="18" charset="0"/>
              </a:rPr>
              <a:t> Aero</a:t>
            </a:r>
          </a:p>
          <a:p>
            <a:pPr>
              <a:spcAft>
                <a:spcPts val="150"/>
              </a:spcAft>
            </a:pPr>
            <a:endParaRPr lang="it-IT" sz="675" b="1" dirty="0">
              <a:latin typeface="Arial" panose="020B0604020202020204" pitchFamily="34" charset="0"/>
              <a:cs typeface="Times New Roman" panose="02020603050405020304" pitchFamily="18" charset="0"/>
            </a:endParaRPr>
          </a:p>
        </p:txBody>
      </p:sp>
      <p:pic>
        <p:nvPicPr>
          <p:cNvPr id="10" name="Immagine 9">
            <a:extLst>
              <a:ext uri="{FF2B5EF4-FFF2-40B4-BE49-F238E27FC236}">
                <a16:creationId xmlns:a16="http://schemas.microsoft.com/office/drawing/2014/main" id="{62B78829-3D4A-1069-C132-D8D218592A54}"/>
              </a:ext>
            </a:extLst>
          </p:cNvPr>
          <p:cNvPicPr>
            <a:picLocks noChangeAspect="1"/>
          </p:cNvPicPr>
          <p:nvPr/>
        </p:nvPicPr>
        <p:blipFill>
          <a:blip r:embed="rId11"/>
          <a:stretch>
            <a:fillRect/>
          </a:stretch>
        </p:blipFill>
        <p:spPr>
          <a:xfrm>
            <a:off x="4247873" y="4127977"/>
            <a:ext cx="1080000" cy="1315086"/>
          </a:xfrm>
          <a:prstGeom prst="rect">
            <a:avLst/>
          </a:prstGeom>
        </p:spPr>
      </p:pic>
      <p:sp>
        <p:nvSpPr>
          <p:cNvPr id="7" name="CasellaDiTesto 6">
            <a:extLst>
              <a:ext uri="{FF2B5EF4-FFF2-40B4-BE49-F238E27FC236}">
                <a16:creationId xmlns:a16="http://schemas.microsoft.com/office/drawing/2014/main" id="{984D3378-B737-DAEA-CAAB-D64A2F954EAA}"/>
              </a:ext>
            </a:extLst>
          </p:cNvPr>
          <p:cNvSpPr txBox="1"/>
          <p:nvPr/>
        </p:nvSpPr>
        <p:spPr>
          <a:xfrm>
            <a:off x="4572001" y="5631252"/>
            <a:ext cx="4031702" cy="523220"/>
          </a:xfrm>
          <a:prstGeom prst="rect">
            <a:avLst/>
          </a:prstGeom>
          <a:noFill/>
        </p:spPr>
        <p:txBody>
          <a:bodyPr wrap="square">
            <a:spAutoFit/>
          </a:bodyPr>
          <a:lstStyle/>
          <a:p>
            <a:pPr defTabSz="664750">
              <a:defRPr/>
            </a:pPr>
            <a:r>
              <a:rPr lang="it-IT" sz="1400" b="1" spc="38" dirty="0">
                <a:solidFill>
                  <a:srgbClr val="014995"/>
                </a:solidFill>
                <a:latin typeface="Arial"/>
                <a:sym typeface="Berthold Akzidenz Grotesk Super"/>
              </a:rPr>
              <a:t>Opere per la realizzazione dello Spazioporto </a:t>
            </a:r>
            <a:endParaRPr lang="it-IT" sz="1400" b="1" spc="38" dirty="0">
              <a:solidFill>
                <a:srgbClr val="000000"/>
              </a:solidFill>
              <a:latin typeface="Arial"/>
            </a:endParaRPr>
          </a:p>
        </p:txBody>
      </p:sp>
      <p:sp>
        <p:nvSpPr>
          <p:cNvPr id="11" name="CasellaDiTesto 10">
            <a:extLst>
              <a:ext uri="{FF2B5EF4-FFF2-40B4-BE49-F238E27FC236}">
                <a16:creationId xmlns:a16="http://schemas.microsoft.com/office/drawing/2014/main" id="{7EBD8DBA-F8C1-A944-B128-8998E8482E94}"/>
              </a:ext>
            </a:extLst>
          </p:cNvPr>
          <p:cNvSpPr txBox="1"/>
          <p:nvPr/>
        </p:nvSpPr>
        <p:spPr>
          <a:xfrm>
            <a:off x="8604778" y="5648379"/>
            <a:ext cx="280524" cy="6286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defPPr marL="0" marR="0" indent="0" algn="l" defTabSz="914399"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lvl="0" algn="l">
              <a:defRPr sz="4400">
                <a:latin typeface="Calibri" panose="020F0502020204030204" pitchFamily="34" charset="0"/>
                <a:ea typeface="Times New Roman" panose="02020603050405020304" pitchFamily="18" charset="0"/>
              </a:defRPr>
            </a:lvl1pPr>
          </a:lstStyle>
          <a:p>
            <a:pPr>
              <a:lnSpc>
                <a:spcPct val="150000"/>
              </a:lnSpc>
            </a:pPr>
            <a:r>
              <a:rPr lang="it-IT" sz="1238" b="1" dirty="0">
                <a:latin typeface="Arial" panose="020B0604020202020204" pitchFamily="34" charset="0"/>
                <a:cs typeface="Arial" panose="020B0604020202020204" pitchFamily="34" charset="0"/>
              </a:rPr>
              <a:t>15</a:t>
            </a:r>
            <a:endParaRPr lang="it-IT" sz="1238" dirty="0">
              <a:latin typeface="Arial" panose="020B0604020202020204" pitchFamily="34" charset="0"/>
              <a:cs typeface="Arial" panose="020B0604020202020204" pitchFamily="34" charset="0"/>
            </a:endParaRPr>
          </a:p>
        </p:txBody>
      </p:sp>
      <p:sp>
        <p:nvSpPr>
          <p:cNvPr id="9" name="TextBox 18">
            <a:extLst>
              <a:ext uri="{FF2B5EF4-FFF2-40B4-BE49-F238E27FC236}">
                <a16:creationId xmlns:a16="http://schemas.microsoft.com/office/drawing/2014/main" id="{817CDB49-F9A2-942B-1CD5-DBB6A5C054DE}"/>
              </a:ext>
            </a:extLst>
          </p:cNvPr>
          <p:cNvSpPr txBox="1"/>
          <p:nvPr/>
        </p:nvSpPr>
        <p:spPr>
          <a:xfrm>
            <a:off x="5516297" y="4750496"/>
            <a:ext cx="2030657" cy="45525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spcAft>
                <a:spcPts val="150"/>
              </a:spcAft>
            </a:pPr>
            <a:r>
              <a:rPr lang="it-IT" sz="675" b="1" dirty="0">
                <a:latin typeface="Arial" panose="020B0604020202020204" pitchFamily="34" charset="0"/>
                <a:cs typeface="Times New Roman" panose="02020603050405020304" pitchFamily="18" charset="0"/>
              </a:rPr>
              <a:t>Configurazione</a:t>
            </a:r>
          </a:p>
          <a:p>
            <a:pPr>
              <a:spcAft>
                <a:spcPts val="150"/>
              </a:spcAft>
            </a:pPr>
            <a:r>
              <a:rPr lang="it-IT" sz="675" b="1" dirty="0">
                <a:latin typeface="Arial" panose="020B0604020202020204" pitchFamily="34" charset="0"/>
                <a:cs typeface="Times New Roman" panose="02020603050405020304" pitchFamily="18" charset="0"/>
              </a:rPr>
              <a:t>2 Virgin </a:t>
            </a:r>
            <a:r>
              <a:rPr lang="it-IT" sz="675" b="1" dirty="0" err="1">
                <a:latin typeface="Arial" panose="020B0604020202020204" pitchFamily="34" charset="0"/>
                <a:cs typeface="Times New Roman" panose="02020603050405020304" pitchFamily="18" charset="0"/>
              </a:rPr>
              <a:t>Galactic</a:t>
            </a:r>
            <a:r>
              <a:rPr lang="it-IT" sz="675" b="1" dirty="0">
                <a:latin typeface="Arial" panose="020B0604020202020204" pitchFamily="34" charset="0"/>
                <a:cs typeface="Times New Roman" panose="02020603050405020304" pitchFamily="18" charset="0"/>
              </a:rPr>
              <a:t> White Knight TWO</a:t>
            </a:r>
          </a:p>
          <a:p>
            <a:pPr>
              <a:spcAft>
                <a:spcPts val="150"/>
              </a:spcAft>
            </a:pPr>
            <a:r>
              <a:rPr lang="it-IT" sz="675" b="1" dirty="0">
                <a:latin typeface="Arial" panose="020B0604020202020204" pitchFamily="34" charset="0"/>
                <a:cs typeface="Times New Roman" panose="02020603050405020304" pitchFamily="18" charset="0"/>
              </a:rPr>
              <a:t>Space </a:t>
            </a:r>
            <a:r>
              <a:rPr lang="it-IT" sz="675" b="1" dirty="0" err="1">
                <a:latin typeface="Arial" panose="020B0604020202020204" pitchFamily="34" charset="0"/>
                <a:cs typeface="Times New Roman" panose="02020603050405020304" pitchFamily="18" charset="0"/>
              </a:rPr>
              <a:t>Ship</a:t>
            </a:r>
            <a:r>
              <a:rPr lang="it-IT" sz="675" b="1" dirty="0">
                <a:latin typeface="Arial" panose="020B0604020202020204" pitchFamily="34" charset="0"/>
                <a:cs typeface="Times New Roman" panose="02020603050405020304" pitchFamily="18" charset="0"/>
              </a:rPr>
              <a:t> Two</a:t>
            </a:r>
            <a:endParaRPr lang="it-IT" sz="675" dirty="0">
              <a:latin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786826446"/>
      </p:ext>
    </p:extLst>
  </p:cSld>
  <p:clrMapOvr>
    <a:masterClrMapping/>
  </p:clrMapOvr>
  <p:transition spd="med"/>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magine 7" descr="Immagine che contiene testo, Carattere, logo, Blu elettrico&#10;&#10;Descrizione generata automaticamente">
            <a:extLst>
              <a:ext uri="{FF2B5EF4-FFF2-40B4-BE49-F238E27FC236}">
                <a16:creationId xmlns:a16="http://schemas.microsoft.com/office/drawing/2014/main" id="{64FA9C2C-0C27-E46B-3451-22ECD37FA65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3482" t="24234" r="13968" b="26462"/>
          <a:stretch/>
        </p:blipFill>
        <p:spPr bwMode="auto">
          <a:xfrm>
            <a:off x="258699" y="5592214"/>
            <a:ext cx="656273" cy="342900"/>
          </a:xfrm>
          <a:prstGeom prst="rect">
            <a:avLst/>
          </a:prstGeom>
          <a:ln>
            <a:noFill/>
          </a:ln>
          <a:extLst>
            <a:ext uri="{53640926-AAD7-44D8-BBD7-CCE9431645EC}">
              <a14:shadowObscured xmlns:a14="http://schemas.microsoft.com/office/drawing/2010/main"/>
            </a:ext>
          </a:extLst>
        </p:spPr>
      </p:pic>
      <p:pic>
        <p:nvPicPr>
          <p:cNvPr id="12" name="Immagine 11" descr="Immagine che contiene Carattere, logo, testo, Elementi grafici&#10;&#10;Descrizione generata automaticamente">
            <a:extLst>
              <a:ext uri="{FF2B5EF4-FFF2-40B4-BE49-F238E27FC236}">
                <a16:creationId xmlns:a16="http://schemas.microsoft.com/office/drawing/2014/main" id="{A8BA4309-0D6B-7536-A303-68598C39A61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5447" b="15660"/>
          <a:stretch/>
        </p:blipFill>
        <p:spPr>
          <a:xfrm>
            <a:off x="959701" y="5598920"/>
            <a:ext cx="985500" cy="377190"/>
          </a:xfrm>
          <a:prstGeom prst="rect">
            <a:avLst/>
          </a:prstGeom>
        </p:spPr>
      </p:pic>
      <p:pic>
        <p:nvPicPr>
          <p:cNvPr id="14" name="Immagine 13" descr="Immagine che contiene logo, Carattere, Elementi grafici, simbolo&#10;&#10;Descrizione generata automaticamente">
            <a:extLst>
              <a:ext uri="{FF2B5EF4-FFF2-40B4-BE49-F238E27FC236}">
                <a16:creationId xmlns:a16="http://schemas.microsoft.com/office/drawing/2014/main" id="{AE52822C-4883-3921-4371-A4E0E3F6E44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26254" y="5603471"/>
            <a:ext cx="472500" cy="333799"/>
          </a:xfrm>
          <a:prstGeom prst="rect">
            <a:avLst/>
          </a:prstGeom>
        </p:spPr>
      </p:pic>
      <p:pic>
        <p:nvPicPr>
          <p:cNvPr id="16" name="Immagine 15" descr="Immagine che contiene testo, Carattere, Elementi grafici, logo&#10;&#10;Descrizione generata automaticamente">
            <a:extLst>
              <a:ext uri="{FF2B5EF4-FFF2-40B4-BE49-F238E27FC236}">
                <a16:creationId xmlns:a16="http://schemas.microsoft.com/office/drawing/2014/main" id="{FD68BC69-6FA3-DB7B-9BA3-7C7FA5811E44}"/>
              </a:ext>
            </a:extLst>
          </p:cNvPr>
          <p:cNvPicPr>
            <a:picLocks noChangeAspect="1"/>
          </p:cNvPicPr>
          <p:nvPr/>
        </p:nvPicPr>
        <p:blipFill rotWithShape="1">
          <a:blip r:embed="rId5"/>
          <a:srcRect l="5521" t="-2881" r="6135" b="254"/>
          <a:stretch/>
        </p:blipFill>
        <p:spPr>
          <a:xfrm>
            <a:off x="2665777" y="5645572"/>
            <a:ext cx="1025573" cy="295604"/>
          </a:xfrm>
          <a:prstGeom prst="rect">
            <a:avLst/>
          </a:prstGeom>
        </p:spPr>
      </p:pic>
      <p:pic>
        <p:nvPicPr>
          <p:cNvPr id="9" name="Immagine 8" descr="Immagine che contiene aria aperta, cielo, erba, Aerofotogrammetria&#10;&#10;Descrizione generata automaticamente">
            <a:extLst>
              <a:ext uri="{FF2B5EF4-FFF2-40B4-BE49-F238E27FC236}">
                <a16:creationId xmlns:a16="http://schemas.microsoft.com/office/drawing/2014/main" id="{60A1A2BF-CE9E-75D4-BB84-9D51738ED94B}"/>
              </a:ext>
            </a:extLst>
          </p:cNvPr>
          <p:cNvPicPr>
            <a:picLocks noChangeAspect="1"/>
          </p:cNvPicPr>
          <p:nvPr/>
        </p:nvPicPr>
        <p:blipFill rotWithShape="1">
          <a:blip r:embed="rId6"/>
          <a:srcRect t="4762" r="86" b="7066"/>
          <a:stretch/>
        </p:blipFill>
        <p:spPr>
          <a:xfrm>
            <a:off x="368279" y="1363668"/>
            <a:ext cx="8270686" cy="4105929"/>
          </a:xfrm>
          <a:prstGeom prst="rect">
            <a:avLst/>
          </a:prstGeom>
        </p:spPr>
      </p:pic>
      <p:sp>
        <p:nvSpPr>
          <p:cNvPr id="2" name="CasellaDiTesto 1">
            <a:extLst>
              <a:ext uri="{FF2B5EF4-FFF2-40B4-BE49-F238E27FC236}">
                <a16:creationId xmlns:a16="http://schemas.microsoft.com/office/drawing/2014/main" id="{6CA24553-AB51-1488-2F65-B32623DC6432}"/>
              </a:ext>
            </a:extLst>
          </p:cNvPr>
          <p:cNvSpPr txBox="1"/>
          <p:nvPr/>
        </p:nvSpPr>
        <p:spPr>
          <a:xfrm>
            <a:off x="368085" y="947740"/>
            <a:ext cx="4862037" cy="265457"/>
          </a:xfrm>
          <a:prstGeom prst="rect">
            <a:avLst/>
          </a:prstGeom>
          <a:noFill/>
        </p:spPr>
        <p:txBody>
          <a:bodyPr wrap="square" lIns="34290" tIns="17145" rIns="34290" bIns="17145" anchor="t">
            <a:spAutoFit/>
          </a:bodyPr>
          <a:lstStyle/>
          <a:p>
            <a:pPr defTabSz="664750">
              <a:defRPr/>
            </a:pPr>
            <a:r>
              <a:rPr lang="it-IT" sz="1500" b="1" spc="38" dirty="0">
                <a:solidFill>
                  <a:srgbClr val="014995"/>
                </a:solidFill>
                <a:latin typeface="Arial"/>
                <a:sym typeface="Berthold Akzidenz Grotesk Super"/>
              </a:rPr>
              <a:t>4. Il PFTE - Architettura</a:t>
            </a:r>
            <a:endParaRPr lang="it-IT" sz="1500" b="1" spc="38" dirty="0">
              <a:solidFill>
                <a:srgbClr val="000000"/>
              </a:solidFill>
              <a:latin typeface="Arial"/>
            </a:endParaRPr>
          </a:p>
        </p:txBody>
      </p:sp>
      <p:sp>
        <p:nvSpPr>
          <p:cNvPr id="3" name="CasellaDiTesto 2">
            <a:extLst>
              <a:ext uri="{FF2B5EF4-FFF2-40B4-BE49-F238E27FC236}">
                <a16:creationId xmlns:a16="http://schemas.microsoft.com/office/drawing/2014/main" id="{622F13D2-4F76-7104-6BB0-07ADA22210BD}"/>
              </a:ext>
            </a:extLst>
          </p:cNvPr>
          <p:cNvSpPr txBox="1"/>
          <p:nvPr/>
        </p:nvSpPr>
        <p:spPr>
          <a:xfrm>
            <a:off x="4572001" y="5631252"/>
            <a:ext cx="4031702" cy="523220"/>
          </a:xfrm>
          <a:prstGeom prst="rect">
            <a:avLst/>
          </a:prstGeom>
          <a:noFill/>
        </p:spPr>
        <p:txBody>
          <a:bodyPr wrap="square">
            <a:spAutoFit/>
          </a:bodyPr>
          <a:lstStyle/>
          <a:p>
            <a:pPr defTabSz="664750">
              <a:defRPr/>
            </a:pPr>
            <a:r>
              <a:rPr lang="it-IT" sz="1400" b="1" spc="38" dirty="0">
                <a:solidFill>
                  <a:srgbClr val="014995"/>
                </a:solidFill>
                <a:latin typeface="Arial"/>
                <a:sym typeface="Berthold Akzidenz Grotesk Super"/>
              </a:rPr>
              <a:t>Opere per la realizzazione dello Spazioporto </a:t>
            </a:r>
            <a:endParaRPr lang="it-IT" sz="1400" b="1" spc="38" dirty="0">
              <a:solidFill>
                <a:srgbClr val="000000"/>
              </a:solidFill>
              <a:latin typeface="Arial"/>
            </a:endParaRPr>
          </a:p>
        </p:txBody>
      </p:sp>
      <p:sp>
        <p:nvSpPr>
          <p:cNvPr id="4" name="CasellaDiTesto 3">
            <a:extLst>
              <a:ext uri="{FF2B5EF4-FFF2-40B4-BE49-F238E27FC236}">
                <a16:creationId xmlns:a16="http://schemas.microsoft.com/office/drawing/2014/main" id="{660F9FBC-AC2B-50D6-54C8-EF3A47350612}"/>
              </a:ext>
            </a:extLst>
          </p:cNvPr>
          <p:cNvSpPr txBox="1"/>
          <p:nvPr/>
        </p:nvSpPr>
        <p:spPr>
          <a:xfrm>
            <a:off x="8604778" y="5648379"/>
            <a:ext cx="280524" cy="6286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defPPr marL="0" marR="0" indent="0" algn="l" defTabSz="914399"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lvl="0" algn="l">
              <a:defRPr sz="4400">
                <a:latin typeface="Calibri" panose="020F0502020204030204" pitchFamily="34" charset="0"/>
                <a:ea typeface="Times New Roman" panose="02020603050405020304" pitchFamily="18" charset="0"/>
              </a:defRPr>
            </a:lvl1pPr>
          </a:lstStyle>
          <a:p>
            <a:pPr>
              <a:lnSpc>
                <a:spcPct val="150000"/>
              </a:lnSpc>
            </a:pPr>
            <a:r>
              <a:rPr lang="it-IT" sz="1238" b="1" dirty="0">
                <a:latin typeface="Arial" panose="020B0604020202020204" pitchFamily="34" charset="0"/>
                <a:cs typeface="Arial" panose="020B0604020202020204" pitchFamily="34" charset="0"/>
              </a:rPr>
              <a:t>21</a:t>
            </a:r>
            <a:endParaRPr lang="it-IT" sz="1238"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45795529"/>
      </p:ext>
    </p:extLst>
  </p:cSld>
  <p:clrMapOvr>
    <a:masterClrMapping/>
  </p:clrMapOvr>
  <p:transition spd="med"/>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magine 7" descr="Immagine che contiene testo, Carattere, logo, Blu elettrico&#10;&#10;Descrizione generata automaticamente">
            <a:extLst>
              <a:ext uri="{FF2B5EF4-FFF2-40B4-BE49-F238E27FC236}">
                <a16:creationId xmlns:a16="http://schemas.microsoft.com/office/drawing/2014/main" id="{24AF86E7-75D4-D348-AE04-7F5D7A8D23D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3482" t="24234" r="13968" b="26462"/>
          <a:stretch/>
        </p:blipFill>
        <p:spPr bwMode="auto">
          <a:xfrm>
            <a:off x="258699" y="5592214"/>
            <a:ext cx="656273" cy="342900"/>
          </a:xfrm>
          <a:prstGeom prst="rect">
            <a:avLst/>
          </a:prstGeom>
          <a:ln>
            <a:noFill/>
          </a:ln>
          <a:extLst>
            <a:ext uri="{53640926-AAD7-44D8-BBD7-CCE9431645EC}">
              <a14:shadowObscured xmlns:a14="http://schemas.microsoft.com/office/drawing/2010/main"/>
            </a:ext>
          </a:extLst>
        </p:spPr>
      </p:pic>
      <p:pic>
        <p:nvPicPr>
          <p:cNvPr id="12" name="Immagine 11" descr="Immagine che contiene Carattere, logo, testo, Elementi grafici&#10;&#10;Descrizione generata automaticamente">
            <a:extLst>
              <a:ext uri="{FF2B5EF4-FFF2-40B4-BE49-F238E27FC236}">
                <a16:creationId xmlns:a16="http://schemas.microsoft.com/office/drawing/2014/main" id="{B3F2CB54-AA4D-2DCE-F02D-FEC675A45D5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5447" b="15660"/>
          <a:stretch/>
        </p:blipFill>
        <p:spPr>
          <a:xfrm>
            <a:off x="959701" y="5598920"/>
            <a:ext cx="985500" cy="377190"/>
          </a:xfrm>
          <a:prstGeom prst="rect">
            <a:avLst/>
          </a:prstGeom>
        </p:spPr>
      </p:pic>
      <p:pic>
        <p:nvPicPr>
          <p:cNvPr id="14" name="Immagine 13" descr="Immagine che contiene logo, Carattere, Elementi grafici, simbolo&#10;&#10;Descrizione generata automaticamente">
            <a:extLst>
              <a:ext uri="{FF2B5EF4-FFF2-40B4-BE49-F238E27FC236}">
                <a16:creationId xmlns:a16="http://schemas.microsoft.com/office/drawing/2014/main" id="{2D3C040C-EBB7-ECE9-5E28-14EC5E8140B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26254" y="5603471"/>
            <a:ext cx="472500" cy="333799"/>
          </a:xfrm>
          <a:prstGeom prst="rect">
            <a:avLst/>
          </a:prstGeom>
        </p:spPr>
      </p:pic>
      <p:pic>
        <p:nvPicPr>
          <p:cNvPr id="16" name="Immagine 15" descr="Immagine che contiene testo, Carattere, Elementi grafici, logo&#10;&#10;Descrizione generata automaticamente">
            <a:extLst>
              <a:ext uri="{FF2B5EF4-FFF2-40B4-BE49-F238E27FC236}">
                <a16:creationId xmlns:a16="http://schemas.microsoft.com/office/drawing/2014/main" id="{8B649B9A-1DBE-9C9E-00EF-80484D577DE6}"/>
              </a:ext>
            </a:extLst>
          </p:cNvPr>
          <p:cNvPicPr>
            <a:picLocks noChangeAspect="1"/>
          </p:cNvPicPr>
          <p:nvPr/>
        </p:nvPicPr>
        <p:blipFill rotWithShape="1">
          <a:blip r:embed="rId5"/>
          <a:srcRect l="5521" t="-2881" r="6135" b="254"/>
          <a:stretch/>
        </p:blipFill>
        <p:spPr>
          <a:xfrm>
            <a:off x="2665777" y="5645572"/>
            <a:ext cx="1025573" cy="295604"/>
          </a:xfrm>
          <a:prstGeom prst="rect">
            <a:avLst/>
          </a:prstGeom>
        </p:spPr>
      </p:pic>
      <p:pic>
        <p:nvPicPr>
          <p:cNvPr id="5" name="Immagine 4" descr="Immagine che contiene cielo, aria aperta, pialla/aereo, nuvola&#10;&#10;Descrizione generata automaticamente">
            <a:extLst>
              <a:ext uri="{FF2B5EF4-FFF2-40B4-BE49-F238E27FC236}">
                <a16:creationId xmlns:a16="http://schemas.microsoft.com/office/drawing/2014/main" id="{4148F756-6E13-9DE8-C96D-B6C00848EFE1}"/>
              </a:ext>
            </a:extLst>
          </p:cNvPr>
          <p:cNvPicPr>
            <a:picLocks noChangeAspect="1"/>
          </p:cNvPicPr>
          <p:nvPr/>
        </p:nvPicPr>
        <p:blipFill rotWithShape="1">
          <a:blip r:embed="rId6"/>
          <a:srcRect t="6298" r="86" b="5069"/>
          <a:stretch/>
        </p:blipFill>
        <p:spPr>
          <a:xfrm>
            <a:off x="361667" y="1353577"/>
            <a:ext cx="8277823" cy="4121055"/>
          </a:xfrm>
          <a:prstGeom prst="rect">
            <a:avLst/>
          </a:prstGeom>
        </p:spPr>
      </p:pic>
      <p:sp>
        <p:nvSpPr>
          <p:cNvPr id="2" name="CasellaDiTesto 1">
            <a:extLst>
              <a:ext uri="{FF2B5EF4-FFF2-40B4-BE49-F238E27FC236}">
                <a16:creationId xmlns:a16="http://schemas.microsoft.com/office/drawing/2014/main" id="{2EB92C2D-B1CD-CACE-C8FE-D68E52515A59}"/>
              </a:ext>
            </a:extLst>
          </p:cNvPr>
          <p:cNvSpPr txBox="1"/>
          <p:nvPr/>
        </p:nvSpPr>
        <p:spPr>
          <a:xfrm>
            <a:off x="368085" y="947740"/>
            <a:ext cx="4862037" cy="265457"/>
          </a:xfrm>
          <a:prstGeom prst="rect">
            <a:avLst/>
          </a:prstGeom>
          <a:noFill/>
        </p:spPr>
        <p:txBody>
          <a:bodyPr wrap="square" lIns="34290" tIns="17145" rIns="34290" bIns="17145" anchor="t">
            <a:spAutoFit/>
          </a:bodyPr>
          <a:lstStyle/>
          <a:p>
            <a:pPr defTabSz="664750">
              <a:defRPr/>
            </a:pPr>
            <a:r>
              <a:rPr lang="it-IT" sz="1500" b="1" spc="38" dirty="0">
                <a:solidFill>
                  <a:srgbClr val="014995"/>
                </a:solidFill>
                <a:latin typeface="Arial"/>
                <a:sym typeface="Berthold Akzidenz Grotesk Super"/>
              </a:rPr>
              <a:t>4. Il PFTE - Architettura</a:t>
            </a:r>
            <a:endParaRPr lang="it-IT" sz="1500" b="1" spc="38" dirty="0">
              <a:solidFill>
                <a:srgbClr val="000000"/>
              </a:solidFill>
              <a:latin typeface="Arial"/>
            </a:endParaRPr>
          </a:p>
        </p:txBody>
      </p:sp>
      <p:sp>
        <p:nvSpPr>
          <p:cNvPr id="3" name="CasellaDiTesto 2">
            <a:extLst>
              <a:ext uri="{FF2B5EF4-FFF2-40B4-BE49-F238E27FC236}">
                <a16:creationId xmlns:a16="http://schemas.microsoft.com/office/drawing/2014/main" id="{A6D16DD8-83B2-5E92-4A61-432B68395D89}"/>
              </a:ext>
            </a:extLst>
          </p:cNvPr>
          <p:cNvSpPr txBox="1"/>
          <p:nvPr/>
        </p:nvSpPr>
        <p:spPr>
          <a:xfrm>
            <a:off x="4572001" y="5631252"/>
            <a:ext cx="4031702" cy="523220"/>
          </a:xfrm>
          <a:prstGeom prst="rect">
            <a:avLst/>
          </a:prstGeom>
          <a:noFill/>
        </p:spPr>
        <p:txBody>
          <a:bodyPr wrap="square">
            <a:spAutoFit/>
          </a:bodyPr>
          <a:lstStyle/>
          <a:p>
            <a:pPr defTabSz="664750">
              <a:defRPr/>
            </a:pPr>
            <a:r>
              <a:rPr lang="it-IT" sz="1400" b="1" spc="38" dirty="0">
                <a:solidFill>
                  <a:srgbClr val="014995"/>
                </a:solidFill>
                <a:latin typeface="Arial"/>
                <a:sym typeface="Berthold Akzidenz Grotesk Super"/>
              </a:rPr>
              <a:t>Opere per la realizzazione dello Spazioporto </a:t>
            </a:r>
            <a:endParaRPr lang="it-IT" sz="1400" b="1" spc="38" dirty="0">
              <a:solidFill>
                <a:srgbClr val="000000"/>
              </a:solidFill>
              <a:latin typeface="Arial"/>
            </a:endParaRPr>
          </a:p>
        </p:txBody>
      </p:sp>
      <p:sp>
        <p:nvSpPr>
          <p:cNvPr id="4" name="CasellaDiTesto 3">
            <a:extLst>
              <a:ext uri="{FF2B5EF4-FFF2-40B4-BE49-F238E27FC236}">
                <a16:creationId xmlns:a16="http://schemas.microsoft.com/office/drawing/2014/main" id="{A45D8E3E-A8E6-8DCF-090A-1808327ECCE6}"/>
              </a:ext>
            </a:extLst>
          </p:cNvPr>
          <p:cNvSpPr txBox="1"/>
          <p:nvPr/>
        </p:nvSpPr>
        <p:spPr>
          <a:xfrm>
            <a:off x="8604778" y="5648379"/>
            <a:ext cx="280524" cy="6286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defPPr marL="0" marR="0" indent="0" algn="l" defTabSz="914399"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lvl="0" algn="l">
              <a:defRPr sz="4400">
                <a:latin typeface="Calibri" panose="020F0502020204030204" pitchFamily="34" charset="0"/>
                <a:ea typeface="Times New Roman" panose="02020603050405020304" pitchFamily="18" charset="0"/>
              </a:defRPr>
            </a:lvl1pPr>
          </a:lstStyle>
          <a:p>
            <a:pPr>
              <a:lnSpc>
                <a:spcPct val="150000"/>
              </a:lnSpc>
            </a:pPr>
            <a:r>
              <a:rPr lang="it-IT" sz="1238" b="1" dirty="0">
                <a:latin typeface="Arial" panose="020B0604020202020204" pitchFamily="34" charset="0"/>
                <a:cs typeface="Arial" panose="020B0604020202020204" pitchFamily="34" charset="0"/>
              </a:rPr>
              <a:t>23</a:t>
            </a:r>
            <a:endParaRPr lang="it-IT" sz="1238"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08091760"/>
      </p:ext>
    </p:extLst>
  </p:cSld>
  <p:clrMapOvr>
    <a:masterClrMapping/>
  </p:clrMapOvr>
  <p:transition spd="med"/>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8E5241-DEB5-A1D4-2414-590685A8511E}"/>
            </a:ext>
          </a:extLst>
        </p:cNvPr>
        <p:cNvGrpSpPr/>
        <p:nvPr/>
      </p:nvGrpSpPr>
      <p:grpSpPr>
        <a:xfrm>
          <a:off x="0" y="0"/>
          <a:ext cx="0" cy="0"/>
          <a:chOff x="0" y="0"/>
          <a:chExt cx="0" cy="0"/>
        </a:xfrm>
      </p:grpSpPr>
      <p:graphicFrame>
        <p:nvGraphicFramePr>
          <p:cNvPr id="8" name="Oggetto 7" hidden="1">
            <a:extLst>
              <a:ext uri="{FF2B5EF4-FFF2-40B4-BE49-F238E27FC236}">
                <a16:creationId xmlns:a16="http://schemas.microsoft.com/office/drawing/2014/main" id="{ADAFF677-CCB4-2BFC-7D8B-17973E25E8D2}"/>
              </a:ext>
            </a:extLst>
          </p:cNvPr>
          <p:cNvGraphicFramePr>
            <a:graphicFrameLocks noChangeAspect="1"/>
          </p:cNvGraphicFramePr>
          <p:nvPr>
            <p:custDataLst>
              <p:tags r:id="rId1"/>
            </p:custDataLst>
          </p:nvPr>
        </p:nvGraphicFramePr>
        <p:xfrm>
          <a:off x="595" y="857845"/>
          <a:ext cx="596" cy="596"/>
        </p:xfrm>
        <a:graphic>
          <a:graphicData uri="http://schemas.openxmlformats.org/presentationml/2006/ole">
            <mc:AlternateContent xmlns:mc="http://schemas.openxmlformats.org/markup-compatibility/2006">
              <mc:Choice xmlns:v="urn:schemas-microsoft-com:vml" Requires="v">
                <p:oleObj name="Diapositiva think-cell" r:id="rId4" imgW="353" imgH="353" progId="TCLayout.ActiveDocument.1">
                  <p:embed/>
                </p:oleObj>
              </mc:Choice>
              <mc:Fallback>
                <p:oleObj name="Diapositiva think-cell" r:id="rId4" imgW="353" imgH="353" progId="TCLayout.ActiveDocument.1">
                  <p:embed/>
                  <p:pic>
                    <p:nvPicPr>
                      <p:cNvPr id="8" name="Oggetto 7" hidden="1">
                        <a:extLst>
                          <a:ext uri="{FF2B5EF4-FFF2-40B4-BE49-F238E27FC236}">
                            <a16:creationId xmlns:a16="http://schemas.microsoft.com/office/drawing/2014/main" id="{ADAFF677-CCB4-2BFC-7D8B-17973E25E8D2}"/>
                          </a:ext>
                        </a:extLst>
                      </p:cNvPr>
                      <p:cNvPicPr/>
                      <p:nvPr/>
                    </p:nvPicPr>
                    <p:blipFill>
                      <a:blip r:embed="rId5"/>
                      <a:stretch>
                        <a:fillRect/>
                      </a:stretch>
                    </p:blipFill>
                    <p:spPr>
                      <a:xfrm>
                        <a:off x="595" y="857845"/>
                        <a:ext cx="596" cy="596"/>
                      </a:xfrm>
                      <a:prstGeom prst="rect">
                        <a:avLst/>
                      </a:prstGeom>
                    </p:spPr>
                  </p:pic>
                </p:oleObj>
              </mc:Fallback>
            </mc:AlternateContent>
          </a:graphicData>
        </a:graphic>
      </p:graphicFrame>
      <p:sp>
        <p:nvSpPr>
          <p:cNvPr id="2" name="CasellaDiTesto 1">
            <a:extLst>
              <a:ext uri="{FF2B5EF4-FFF2-40B4-BE49-F238E27FC236}">
                <a16:creationId xmlns:a16="http://schemas.microsoft.com/office/drawing/2014/main" id="{544BB140-B4CA-A23F-91A3-2C0F414C2872}"/>
              </a:ext>
            </a:extLst>
          </p:cNvPr>
          <p:cNvSpPr txBox="1"/>
          <p:nvPr/>
        </p:nvSpPr>
        <p:spPr>
          <a:xfrm>
            <a:off x="350044" y="969279"/>
            <a:ext cx="4862037" cy="307777"/>
          </a:xfrm>
          <a:prstGeom prst="rect">
            <a:avLst/>
          </a:prstGeom>
          <a:noFill/>
        </p:spPr>
        <p:txBody>
          <a:bodyPr wrap="square">
            <a:spAutoFit/>
          </a:bodyPr>
          <a:lstStyle/>
          <a:p>
            <a:pPr defTabSz="664750">
              <a:defRPr/>
            </a:pPr>
            <a:r>
              <a:rPr lang="it-IT" sz="1400" b="1" spc="38" dirty="0">
                <a:solidFill>
                  <a:srgbClr val="014995"/>
                </a:solidFill>
                <a:latin typeface="Arial"/>
                <a:sym typeface="Berthold Akzidenz Grotesk Super"/>
              </a:rPr>
              <a:t>6. La realizzazione delle Strutture </a:t>
            </a:r>
            <a:endParaRPr lang="it-IT" sz="1400" b="1" spc="38" dirty="0">
              <a:solidFill>
                <a:srgbClr val="000000"/>
              </a:solidFill>
              <a:latin typeface="Arial"/>
            </a:endParaRPr>
          </a:p>
        </p:txBody>
      </p:sp>
      <p:pic>
        <p:nvPicPr>
          <p:cNvPr id="3" name="Immagine 2">
            <a:extLst>
              <a:ext uri="{FF2B5EF4-FFF2-40B4-BE49-F238E27FC236}">
                <a16:creationId xmlns:a16="http://schemas.microsoft.com/office/drawing/2014/main" id="{3620C7BF-54B4-300A-75E4-1E03B450209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3482" t="24234" r="13968" b="26462"/>
          <a:stretch/>
        </p:blipFill>
        <p:spPr bwMode="auto">
          <a:xfrm>
            <a:off x="258699" y="5592214"/>
            <a:ext cx="656273" cy="342900"/>
          </a:xfrm>
          <a:prstGeom prst="rect">
            <a:avLst/>
          </a:prstGeom>
          <a:ln>
            <a:noFill/>
          </a:ln>
          <a:extLst>
            <a:ext uri="{53640926-AAD7-44D8-BBD7-CCE9431645EC}">
              <a14:shadowObscured xmlns:a14="http://schemas.microsoft.com/office/drawing/2010/main"/>
            </a:ext>
          </a:extLst>
        </p:spPr>
      </p:pic>
      <p:sp>
        <p:nvSpPr>
          <p:cNvPr id="9" name="CasellaDiTesto 8">
            <a:extLst>
              <a:ext uri="{FF2B5EF4-FFF2-40B4-BE49-F238E27FC236}">
                <a16:creationId xmlns:a16="http://schemas.microsoft.com/office/drawing/2014/main" id="{36E0A165-B246-5B2D-123C-8DFA04AA2EEF}"/>
              </a:ext>
            </a:extLst>
          </p:cNvPr>
          <p:cNvSpPr txBox="1"/>
          <p:nvPr/>
        </p:nvSpPr>
        <p:spPr>
          <a:xfrm>
            <a:off x="4711731" y="5638606"/>
            <a:ext cx="4718019" cy="307777"/>
          </a:xfrm>
          <a:prstGeom prst="rect">
            <a:avLst/>
          </a:prstGeom>
          <a:noFill/>
        </p:spPr>
        <p:txBody>
          <a:bodyPr wrap="square">
            <a:spAutoFit/>
          </a:bodyPr>
          <a:lstStyle/>
          <a:p>
            <a:pPr defTabSz="664750">
              <a:defRPr/>
            </a:pPr>
            <a:r>
              <a:rPr lang="it-IT" sz="1400" b="1" spc="38" dirty="0">
                <a:solidFill>
                  <a:srgbClr val="014995"/>
                </a:solidFill>
                <a:latin typeface="Arial"/>
                <a:sym typeface="Berthold Akzidenz Grotesk Super"/>
              </a:rPr>
              <a:t>Opere per la realizzazione dello Spazioporto </a:t>
            </a:r>
            <a:endParaRPr lang="it-IT" sz="1400" b="1" spc="38" dirty="0">
              <a:solidFill>
                <a:srgbClr val="000000"/>
              </a:solidFill>
              <a:latin typeface="Arial"/>
            </a:endParaRPr>
          </a:p>
        </p:txBody>
      </p:sp>
      <p:pic>
        <p:nvPicPr>
          <p:cNvPr id="4" name="Immagine 3" descr="Immagine che contiene Carattere, logo, testo, Elementi grafici&#10;&#10;Descrizione generata automaticamente">
            <a:extLst>
              <a:ext uri="{FF2B5EF4-FFF2-40B4-BE49-F238E27FC236}">
                <a16:creationId xmlns:a16="http://schemas.microsoft.com/office/drawing/2014/main" id="{EA87BE19-343A-FA79-24A9-E5B8C8E10CD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5447" b="15660"/>
          <a:stretch/>
        </p:blipFill>
        <p:spPr>
          <a:xfrm>
            <a:off x="1053585" y="5592214"/>
            <a:ext cx="985500" cy="377190"/>
          </a:xfrm>
          <a:prstGeom prst="rect">
            <a:avLst/>
          </a:prstGeom>
        </p:spPr>
      </p:pic>
      <p:pic>
        <p:nvPicPr>
          <p:cNvPr id="5" name="Immagine 4" descr="Immagine che contiene logo, Carattere, Elementi grafici, simbolo&#10;&#10;Descrizione generata automaticamente">
            <a:extLst>
              <a:ext uri="{FF2B5EF4-FFF2-40B4-BE49-F238E27FC236}">
                <a16:creationId xmlns:a16="http://schemas.microsoft.com/office/drawing/2014/main" id="{DD446369-EE54-AA84-F72D-6BA3C35A918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220137" y="5596765"/>
            <a:ext cx="472500" cy="333799"/>
          </a:xfrm>
          <a:prstGeom prst="rect">
            <a:avLst/>
          </a:prstGeom>
        </p:spPr>
      </p:pic>
      <p:pic>
        <p:nvPicPr>
          <p:cNvPr id="16" name="Immagine 15" descr="Immagine che contiene testo, Carattere, Elementi grafici, logo&#10;&#10;Descrizione generata automaticamente">
            <a:extLst>
              <a:ext uri="{FF2B5EF4-FFF2-40B4-BE49-F238E27FC236}">
                <a16:creationId xmlns:a16="http://schemas.microsoft.com/office/drawing/2014/main" id="{EC7D826D-77FE-3AF5-A600-981CBB511221}"/>
              </a:ext>
            </a:extLst>
          </p:cNvPr>
          <p:cNvPicPr>
            <a:picLocks noChangeAspect="1"/>
          </p:cNvPicPr>
          <p:nvPr/>
        </p:nvPicPr>
        <p:blipFill rotWithShape="1">
          <a:blip r:embed="rId9"/>
          <a:srcRect l="5521" t="-2881" r="6135" b="254"/>
          <a:stretch/>
        </p:blipFill>
        <p:spPr>
          <a:xfrm>
            <a:off x="2759660" y="5638866"/>
            <a:ext cx="1025573" cy="295604"/>
          </a:xfrm>
          <a:prstGeom prst="rect">
            <a:avLst/>
          </a:prstGeom>
        </p:spPr>
      </p:pic>
      <p:sp>
        <p:nvSpPr>
          <p:cNvPr id="6" name="Content Placeholder 2">
            <a:extLst>
              <a:ext uri="{FF2B5EF4-FFF2-40B4-BE49-F238E27FC236}">
                <a16:creationId xmlns:a16="http://schemas.microsoft.com/office/drawing/2014/main" id="{2492535C-0503-CE3B-9EFD-7B973443B28F}"/>
              </a:ext>
            </a:extLst>
          </p:cNvPr>
          <p:cNvSpPr txBox="1">
            <a:spLocks/>
          </p:cNvSpPr>
          <p:nvPr/>
        </p:nvSpPr>
        <p:spPr>
          <a:xfrm>
            <a:off x="511343" y="2417114"/>
            <a:ext cx="7567863" cy="187920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19050" tIns="19050" rIns="19050" bIns="19050">
            <a:normAutofit/>
          </a:bodyPr>
          <a:lstStyle>
            <a:lvl1pPr marL="0" marR="0" indent="0" algn="l" defTabSz="825512" rtl="0" latinLnBrk="0">
              <a:lnSpc>
                <a:spcPct val="100000"/>
              </a:lnSpc>
              <a:spcBef>
                <a:spcPts val="0"/>
              </a:spcBef>
              <a:spcAft>
                <a:spcPts val="0"/>
              </a:spcAft>
              <a:buClrTx/>
              <a:buSzTx/>
              <a:buFontTx/>
              <a:buNone/>
              <a:tabLst/>
              <a:defRPr sz="5501" b="1" i="0" u="none" strike="noStrike" cap="none" spc="0" baseline="0">
                <a:solidFill>
                  <a:srgbClr val="000000"/>
                </a:solidFill>
                <a:uFillTx/>
                <a:latin typeface="Arial" panose="020B0604020202020204" pitchFamily="34" charset="0"/>
                <a:ea typeface="+mn-ea"/>
                <a:cs typeface="Arial" panose="020B0604020202020204" pitchFamily="34" charset="0"/>
                <a:sym typeface="Helvetica Neue"/>
              </a:defRPr>
            </a:lvl1pPr>
            <a:lvl2pPr marL="0" marR="0" indent="457206" algn="l" defTabSz="825512" rtl="0" latinLnBrk="0">
              <a:lnSpc>
                <a:spcPct val="100000"/>
              </a:lnSpc>
              <a:spcBef>
                <a:spcPts val="0"/>
              </a:spcBef>
              <a:spcAft>
                <a:spcPts val="0"/>
              </a:spcAft>
              <a:buClrTx/>
              <a:buSzTx/>
              <a:buFontTx/>
              <a:buNone/>
              <a:tabLst/>
              <a:defRPr sz="5501" b="1" i="0" u="none" strike="noStrike" cap="none" spc="0" baseline="0">
                <a:solidFill>
                  <a:srgbClr val="000000"/>
                </a:solidFill>
                <a:uFillTx/>
                <a:latin typeface="Arial" panose="020B0604020202020204" pitchFamily="34" charset="0"/>
                <a:ea typeface="+mn-ea"/>
                <a:cs typeface="Arial" panose="020B0604020202020204" pitchFamily="34" charset="0"/>
                <a:sym typeface="Helvetica Neue"/>
              </a:defRPr>
            </a:lvl2pPr>
            <a:lvl3pPr marL="0" marR="0" indent="914411" algn="l" defTabSz="825512" rtl="0" latinLnBrk="0">
              <a:lnSpc>
                <a:spcPct val="100000"/>
              </a:lnSpc>
              <a:spcBef>
                <a:spcPts val="0"/>
              </a:spcBef>
              <a:spcAft>
                <a:spcPts val="0"/>
              </a:spcAft>
              <a:buClrTx/>
              <a:buSzTx/>
              <a:buFontTx/>
              <a:buNone/>
              <a:tabLst/>
              <a:defRPr sz="5501" b="1" i="0" u="none" strike="noStrike" cap="none" spc="0" baseline="0">
                <a:solidFill>
                  <a:srgbClr val="000000"/>
                </a:solidFill>
                <a:uFillTx/>
                <a:latin typeface="Arial" panose="020B0604020202020204" pitchFamily="34" charset="0"/>
                <a:ea typeface="+mn-ea"/>
                <a:cs typeface="Arial" panose="020B0604020202020204" pitchFamily="34" charset="0"/>
                <a:sym typeface="Helvetica Neue"/>
              </a:defRPr>
            </a:lvl3pPr>
            <a:lvl4pPr marL="0" marR="0" indent="1371617" algn="l" defTabSz="825512" rtl="0" latinLnBrk="0">
              <a:lnSpc>
                <a:spcPct val="100000"/>
              </a:lnSpc>
              <a:spcBef>
                <a:spcPts val="0"/>
              </a:spcBef>
              <a:spcAft>
                <a:spcPts val="0"/>
              </a:spcAft>
              <a:buClrTx/>
              <a:buSzTx/>
              <a:buFontTx/>
              <a:buNone/>
              <a:tabLst/>
              <a:defRPr sz="5501" b="1" i="0" u="none" strike="noStrike" cap="none" spc="0" baseline="0">
                <a:solidFill>
                  <a:srgbClr val="000000"/>
                </a:solidFill>
                <a:uFillTx/>
                <a:latin typeface="Arial" panose="020B0604020202020204" pitchFamily="34" charset="0"/>
                <a:ea typeface="+mn-ea"/>
                <a:cs typeface="Arial" panose="020B0604020202020204" pitchFamily="34" charset="0"/>
                <a:sym typeface="Helvetica Neue"/>
              </a:defRPr>
            </a:lvl4pPr>
            <a:lvl5pPr marL="0" marR="0" indent="1828823" algn="l" defTabSz="825512" rtl="0" latinLnBrk="0">
              <a:lnSpc>
                <a:spcPct val="100000"/>
              </a:lnSpc>
              <a:spcBef>
                <a:spcPts val="0"/>
              </a:spcBef>
              <a:spcAft>
                <a:spcPts val="0"/>
              </a:spcAft>
              <a:buClrTx/>
              <a:buSzTx/>
              <a:buFontTx/>
              <a:buNone/>
              <a:tabLst/>
              <a:defRPr sz="5501" b="1" i="0" u="none" strike="noStrike" cap="none" spc="0" baseline="0">
                <a:solidFill>
                  <a:srgbClr val="000000"/>
                </a:solidFill>
                <a:uFillTx/>
                <a:latin typeface="Arial" panose="020B0604020202020204" pitchFamily="34" charset="0"/>
                <a:ea typeface="+mn-ea"/>
                <a:cs typeface="Arial" panose="020B0604020202020204" pitchFamily="34" charset="0"/>
                <a:sym typeface="Helvetica Neue"/>
              </a:defRPr>
            </a:lvl5pPr>
            <a:lvl6pPr marL="3657646" marR="0" indent="-609608" algn="l" defTabSz="2438369" rtl="0" latinLnBrk="0">
              <a:lnSpc>
                <a:spcPct val="90000"/>
              </a:lnSpc>
              <a:spcBef>
                <a:spcPts val="4501"/>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53" marR="0" indent="-609608" algn="l" defTabSz="2438369" rtl="0" latinLnBrk="0">
              <a:lnSpc>
                <a:spcPct val="90000"/>
              </a:lnSpc>
              <a:spcBef>
                <a:spcPts val="4501"/>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61" marR="0" indent="-609608" algn="l" defTabSz="2438369" rtl="0" latinLnBrk="0">
              <a:lnSpc>
                <a:spcPct val="90000"/>
              </a:lnSpc>
              <a:spcBef>
                <a:spcPts val="4501"/>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69" marR="0" indent="-609608" algn="l" defTabSz="2438369" rtl="0" latinLnBrk="0">
              <a:lnSpc>
                <a:spcPct val="90000"/>
              </a:lnSpc>
              <a:spcBef>
                <a:spcPts val="4501"/>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a:lstStyle>
          <a:p>
            <a:pPr algn="just">
              <a:spcAft>
                <a:spcPts val="150"/>
              </a:spcAft>
            </a:pPr>
            <a:endParaRPr lang="it-IT" sz="900">
              <a:solidFill>
                <a:schemeClr val="tx1">
                  <a:lumMod val="75000"/>
                  <a:lumOff val="25000"/>
                </a:schemeClr>
              </a:solidFill>
              <a:cs typeface="Times New Roman" panose="02020603050405020304" pitchFamily="18" charset="0"/>
            </a:endParaRPr>
          </a:p>
          <a:p>
            <a:pPr marL="103585" lvl="1" indent="0">
              <a:spcAft>
                <a:spcPts val="150"/>
              </a:spcAft>
            </a:pPr>
            <a:endParaRPr lang="it-IT" sz="2063">
              <a:cs typeface="Times New Roman" panose="02020603050405020304" pitchFamily="18" charset="0"/>
            </a:endParaRPr>
          </a:p>
          <a:p>
            <a:pPr marL="103585" lvl="1" indent="0">
              <a:spcAft>
                <a:spcPts val="150"/>
              </a:spcAft>
            </a:pPr>
            <a:endParaRPr lang="it-IT" sz="2063">
              <a:cs typeface="Times New Roman" panose="02020603050405020304" pitchFamily="18" charset="0"/>
            </a:endParaRPr>
          </a:p>
        </p:txBody>
      </p:sp>
      <p:sp>
        <p:nvSpPr>
          <p:cNvPr id="17" name="TextBox 18">
            <a:extLst>
              <a:ext uri="{FF2B5EF4-FFF2-40B4-BE49-F238E27FC236}">
                <a16:creationId xmlns:a16="http://schemas.microsoft.com/office/drawing/2014/main" id="{889AE778-2CB8-2A7D-177D-8667E041DBA0}"/>
              </a:ext>
            </a:extLst>
          </p:cNvPr>
          <p:cNvSpPr txBox="1"/>
          <p:nvPr/>
        </p:nvSpPr>
        <p:spPr>
          <a:xfrm>
            <a:off x="393701" y="1943241"/>
            <a:ext cx="2960964"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just">
              <a:spcAft>
                <a:spcPts val="150"/>
              </a:spcAft>
            </a:pPr>
            <a:r>
              <a:rPr lang="it-IT" sz="675" b="1" dirty="0">
                <a:solidFill>
                  <a:srgbClr val="00B050"/>
                </a:solidFill>
                <a:highlight>
                  <a:srgbClr val="FFFFFF"/>
                </a:highlight>
                <a:latin typeface="Arial" panose="020B0604020202020204" pitchFamily="34" charset="0"/>
                <a:cs typeface="Times New Roman" panose="02020603050405020304" pitchFamily="18" charset="0"/>
              </a:rPr>
              <a:t>HANGAR</a:t>
            </a:r>
          </a:p>
          <a:p>
            <a:pPr algn="just">
              <a:spcAft>
                <a:spcPts val="150"/>
              </a:spcAft>
            </a:pPr>
            <a:r>
              <a:rPr lang="it-IT" sz="675" dirty="0">
                <a:latin typeface="Arial" panose="020B0604020202020204" pitchFamily="34" charset="0"/>
                <a:cs typeface="Times New Roman" panose="02020603050405020304" pitchFamily="18" charset="0"/>
              </a:rPr>
              <a:t>L’hangar è costituito da sei portali a struttura reticolare spaziale, posti ad interasse costante pari a 13.52m, aventi luce interna di 78.72m e altezza massima pari a 26.25m.</a:t>
            </a:r>
          </a:p>
        </p:txBody>
      </p:sp>
      <p:pic>
        <p:nvPicPr>
          <p:cNvPr id="18" name="Immagine 1" descr="Immagine che contiene schizzo, disegno, arte, bianco e nero&#10;&#10;Descrizione generata automaticamente">
            <a:extLst>
              <a:ext uri="{FF2B5EF4-FFF2-40B4-BE49-F238E27FC236}">
                <a16:creationId xmlns:a16="http://schemas.microsoft.com/office/drawing/2014/main" id="{B6FCD24C-2F46-B849-D6B3-DE35B7B5682F}"/>
              </a:ext>
            </a:extLst>
          </p:cNvPr>
          <p:cNvPicPr>
            <a:picLocks noChangeAspect="1"/>
          </p:cNvPicPr>
          <p:nvPr/>
        </p:nvPicPr>
        <p:blipFill rotWithShape="1">
          <a:blip r:embed="rId10" cstate="print">
            <a:extLst>
              <a:ext uri="{28A0092B-C50C-407E-A947-70E740481C1C}">
                <a14:useLocalDpi xmlns:a14="http://schemas.microsoft.com/office/drawing/2010/main"/>
              </a:ext>
            </a:extLst>
          </a:blip>
          <a:srcRect l="2929" t="7368" r="1569" b="5795"/>
          <a:stretch/>
        </p:blipFill>
        <p:spPr>
          <a:xfrm>
            <a:off x="3966845" y="1491796"/>
            <a:ext cx="4783455" cy="1485901"/>
          </a:xfrm>
          <a:prstGeom prst="rect">
            <a:avLst/>
          </a:prstGeom>
        </p:spPr>
      </p:pic>
      <p:pic>
        <p:nvPicPr>
          <p:cNvPr id="23" name="Picture 22">
            <a:extLst>
              <a:ext uri="{FF2B5EF4-FFF2-40B4-BE49-F238E27FC236}">
                <a16:creationId xmlns:a16="http://schemas.microsoft.com/office/drawing/2014/main" id="{BE013DB4-CD58-41E4-F7E3-04405FCDB47F}"/>
              </a:ext>
            </a:extLst>
          </p:cNvPr>
          <p:cNvPicPr>
            <a:picLocks noChangeAspect="1"/>
          </p:cNvPicPr>
          <p:nvPr/>
        </p:nvPicPr>
        <p:blipFill rotWithShape="1">
          <a:blip r:embed="rId11"/>
          <a:srcRect l="2564" t="10208" b="3753"/>
          <a:stretch/>
        </p:blipFill>
        <p:spPr>
          <a:xfrm>
            <a:off x="252000" y="3104361"/>
            <a:ext cx="4823803" cy="1565914"/>
          </a:xfrm>
          <a:prstGeom prst="rect">
            <a:avLst/>
          </a:prstGeom>
        </p:spPr>
      </p:pic>
      <p:pic>
        <p:nvPicPr>
          <p:cNvPr id="19" name="Picture 18">
            <a:extLst>
              <a:ext uri="{FF2B5EF4-FFF2-40B4-BE49-F238E27FC236}">
                <a16:creationId xmlns:a16="http://schemas.microsoft.com/office/drawing/2014/main" id="{E655D3E7-550D-C0D9-5D3C-FA9CA848B48E}"/>
              </a:ext>
            </a:extLst>
          </p:cNvPr>
          <p:cNvPicPr>
            <a:picLocks noChangeAspect="1"/>
          </p:cNvPicPr>
          <p:nvPr/>
        </p:nvPicPr>
        <p:blipFill>
          <a:blip r:embed="rId12"/>
          <a:stretch>
            <a:fillRect/>
          </a:stretch>
        </p:blipFill>
        <p:spPr>
          <a:xfrm>
            <a:off x="4376712" y="4210198"/>
            <a:ext cx="4497342" cy="1235777"/>
          </a:xfrm>
          <a:prstGeom prst="rect">
            <a:avLst/>
          </a:prstGeom>
        </p:spPr>
      </p:pic>
      <p:sp>
        <p:nvSpPr>
          <p:cNvPr id="30" name="TextBox 18">
            <a:extLst>
              <a:ext uri="{FF2B5EF4-FFF2-40B4-BE49-F238E27FC236}">
                <a16:creationId xmlns:a16="http://schemas.microsoft.com/office/drawing/2014/main" id="{14C2EE7E-91D5-B96B-5B80-5685C05981F2}"/>
              </a:ext>
            </a:extLst>
          </p:cNvPr>
          <p:cNvSpPr txBox="1"/>
          <p:nvPr/>
        </p:nvSpPr>
        <p:spPr>
          <a:xfrm>
            <a:off x="5590259" y="3257792"/>
            <a:ext cx="2960964" cy="4296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r">
              <a:spcAft>
                <a:spcPts val="150"/>
              </a:spcAft>
            </a:pPr>
            <a:r>
              <a:rPr lang="it-IT" sz="675" b="1" dirty="0">
                <a:solidFill>
                  <a:srgbClr val="FF0000"/>
                </a:solidFill>
                <a:highlight>
                  <a:srgbClr val="FFFFFF"/>
                </a:highlight>
                <a:latin typeface="Arial" panose="020B0604020202020204" pitchFamily="34" charset="0"/>
                <a:cs typeface="Times New Roman" panose="02020603050405020304" pitchFamily="18" charset="0"/>
              </a:rPr>
              <a:t>EDIFICIO POLIFUNZIONALE</a:t>
            </a:r>
          </a:p>
          <a:p>
            <a:pPr algn="just">
              <a:spcAft>
                <a:spcPts val="150"/>
              </a:spcAft>
            </a:pPr>
            <a:r>
              <a:rPr lang="it-IT" sz="675" dirty="0">
                <a:latin typeface="Arial" panose="020B0604020202020204" pitchFamily="34" charset="0"/>
                <a:cs typeface="Times New Roman" panose="02020603050405020304" pitchFamily="18" charset="0"/>
              </a:rPr>
              <a:t>fabbricato di due piani di altezza, esteso per oltre 120 m nella direzione longitudinale e circa 35 metri in quella trasversale</a:t>
            </a:r>
          </a:p>
        </p:txBody>
      </p:sp>
      <p:sp>
        <p:nvSpPr>
          <p:cNvPr id="31" name="Arrow: Right 30">
            <a:extLst>
              <a:ext uri="{FF2B5EF4-FFF2-40B4-BE49-F238E27FC236}">
                <a16:creationId xmlns:a16="http://schemas.microsoft.com/office/drawing/2014/main" id="{3791FE59-5CA1-6CF1-D985-08BDC0D88BA5}"/>
              </a:ext>
            </a:extLst>
          </p:cNvPr>
          <p:cNvSpPr/>
          <p:nvPr/>
        </p:nvSpPr>
        <p:spPr>
          <a:xfrm>
            <a:off x="3472307" y="2094793"/>
            <a:ext cx="371475" cy="443255"/>
          </a:xfrm>
          <a:prstGeom prst="rightArrow">
            <a:avLst/>
          </a:prstGeom>
          <a:solidFill>
            <a:srgbClr val="41AA3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algn="ctr" defTabSz="309563" hangingPunct="0"/>
            <a:endParaRPr lang="it-IT" sz="1200">
              <a:solidFill>
                <a:srgbClr val="FFFFFF"/>
              </a:solidFill>
              <a:latin typeface="Helvetica Neue Medium"/>
              <a:ea typeface="Helvetica Neue Medium"/>
              <a:cs typeface="Helvetica Neue Medium"/>
              <a:sym typeface="Helvetica Neue Medium"/>
            </a:endParaRPr>
          </a:p>
        </p:txBody>
      </p:sp>
      <p:sp>
        <p:nvSpPr>
          <p:cNvPr id="32" name="Arrow: Right 31">
            <a:extLst>
              <a:ext uri="{FF2B5EF4-FFF2-40B4-BE49-F238E27FC236}">
                <a16:creationId xmlns:a16="http://schemas.microsoft.com/office/drawing/2014/main" id="{74FC7515-2877-4807-4EBA-4E20131D3E95}"/>
              </a:ext>
            </a:extLst>
          </p:cNvPr>
          <p:cNvSpPr/>
          <p:nvPr/>
        </p:nvSpPr>
        <p:spPr>
          <a:xfrm rot="10800000">
            <a:off x="5171561" y="3380440"/>
            <a:ext cx="371475" cy="443255"/>
          </a:xfrm>
          <a:prstGeom prst="rightArrow">
            <a:avLst/>
          </a:prstGeom>
          <a:solidFill>
            <a:srgbClr val="FF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algn="ctr" defTabSz="309563" hangingPunct="0"/>
            <a:endParaRPr lang="it-IT" sz="1200">
              <a:solidFill>
                <a:srgbClr val="FFFFFF"/>
              </a:solidFill>
              <a:latin typeface="Helvetica Neue Medium"/>
              <a:ea typeface="Helvetica Neue Medium"/>
              <a:cs typeface="Helvetica Neue Medium"/>
              <a:sym typeface="Helvetica Neue Medium"/>
            </a:endParaRPr>
          </a:p>
        </p:txBody>
      </p:sp>
      <p:sp>
        <p:nvSpPr>
          <p:cNvPr id="33" name="TextBox 18">
            <a:extLst>
              <a:ext uri="{FF2B5EF4-FFF2-40B4-BE49-F238E27FC236}">
                <a16:creationId xmlns:a16="http://schemas.microsoft.com/office/drawing/2014/main" id="{F51E004D-27E2-89BE-1C5A-594808F9C310}"/>
              </a:ext>
            </a:extLst>
          </p:cNvPr>
          <p:cNvSpPr txBox="1"/>
          <p:nvPr/>
        </p:nvSpPr>
        <p:spPr>
          <a:xfrm>
            <a:off x="1546336" y="4825242"/>
            <a:ext cx="2420510" cy="4296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spcAft>
                <a:spcPts val="150"/>
              </a:spcAft>
            </a:pPr>
            <a:r>
              <a:rPr lang="it-IT" sz="675" b="1" dirty="0">
                <a:solidFill>
                  <a:srgbClr val="0070C0"/>
                </a:solidFill>
                <a:highlight>
                  <a:srgbClr val="FFFFFF"/>
                </a:highlight>
                <a:latin typeface="Arial" panose="020B0604020202020204" pitchFamily="34" charset="0"/>
                <a:cs typeface="Times New Roman" panose="02020603050405020304" pitchFamily="18" charset="0"/>
              </a:rPr>
              <a:t>PASSERELLA PEDONALE</a:t>
            </a:r>
          </a:p>
          <a:p>
            <a:pPr algn="just">
              <a:spcAft>
                <a:spcPts val="150"/>
              </a:spcAft>
            </a:pPr>
            <a:r>
              <a:rPr lang="it-IT" sz="675" dirty="0">
                <a:latin typeface="Arial" panose="020B0604020202020204" pitchFamily="34" charset="0"/>
                <a:cs typeface="Times New Roman" panose="02020603050405020304" pitchFamily="18" charset="0"/>
              </a:rPr>
              <a:t>Guscio strutturale a graticcio (</a:t>
            </a:r>
            <a:r>
              <a:rPr lang="it-IT" sz="675" dirty="0" err="1">
                <a:latin typeface="Arial" panose="020B0604020202020204" pitchFamily="34" charset="0"/>
                <a:cs typeface="Times New Roman" panose="02020603050405020304" pitchFamily="18" charset="0"/>
              </a:rPr>
              <a:t>gridshell</a:t>
            </a:r>
            <a:r>
              <a:rPr lang="it-IT" sz="675" dirty="0">
                <a:latin typeface="Arial" panose="020B0604020202020204" pitchFamily="34" charset="0"/>
                <a:cs typeface="Times New Roman" panose="02020603050405020304" pitchFamily="18" charset="0"/>
              </a:rPr>
              <a:t>) a sezione ellissoidale di lunghezza pari a 60 m</a:t>
            </a:r>
          </a:p>
        </p:txBody>
      </p:sp>
      <p:sp>
        <p:nvSpPr>
          <p:cNvPr id="34" name="Arrow: Right 33">
            <a:extLst>
              <a:ext uri="{FF2B5EF4-FFF2-40B4-BE49-F238E27FC236}">
                <a16:creationId xmlns:a16="http://schemas.microsoft.com/office/drawing/2014/main" id="{449B567F-652B-5F9E-298D-9C4480515173}"/>
              </a:ext>
            </a:extLst>
          </p:cNvPr>
          <p:cNvSpPr/>
          <p:nvPr/>
        </p:nvSpPr>
        <p:spPr>
          <a:xfrm>
            <a:off x="4090886" y="4786375"/>
            <a:ext cx="371475" cy="443255"/>
          </a:xfrm>
          <a:prstGeom prst="rightArrow">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algn="ctr" defTabSz="309563" hangingPunct="0"/>
            <a:endParaRPr lang="it-IT" sz="1200">
              <a:solidFill>
                <a:srgbClr val="FFFFFF"/>
              </a:solidFill>
              <a:latin typeface="Helvetica Neue Medium"/>
              <a:ea typeface="Helvetica Neue Medium"/>
              <a:cs typeface="Helvetica Neue Medium"/>
              <a:sym typeface="Helvetica Neue Medium"/>
            </a:endParaRPr>
          </a:p>
        </p:txBody>
      </p:sp>
      <p:sp>
        <p:nvSpPr>
          <p:cNvPr id="7" name="Segnaposto testo 6">
            <a:extLst>
              <a:ext uri="{FF2B5EF4-FFF2-40B4-BE49-F238E27FC236}">
                <a16:creationId xmlns:a16="http://schemas.microsoft.com/office/drawing/2014/main" id="{825D0B4E-E247-854C-B8E8-7CDE4D114BA8}"/>
              </a:ext>
            </a:extLst>
          </p:cNvPr>
          <p:cNvSpPr>
            <a:spLocks noGrp="1"/>
          </p:cNvSpPr>
          <p:nvPr>
            <p:ph type="body" sz="quarter" idx="12"/>
          </p:nvPr>
        </p:nvSpPr>
        <p:spPr/>
        <p:txBody>
          <a:bodyPr/>
          <a:lstStyle/>
          <a:p>
            <a:endParaRPr lang="it-IT"/>
          </a:p>
        </p:txBody>
      </p:sp>
      <p:sp>
        <p:nvSpPr>
          <p:cNvPr id="10" name="Segnaposto testo 9">
            <a:extLst>
              <a:ext uri="{FF2B5EF4-FFF2-40B4-BE49-F238E27FC236}">
                <a16:creationId xmlns:a16="http://schemas.microsoft.com/office/drawing/2014/main" id="{3CC1D1BA-45BF-4D73-2EC2-55462EAB95F9}"/>
              </a:ext>
            </a:extLst>
          </p:cNvPr>
          <p:cNvSpPr>
            <a:spLocks noGrp="1"/>
          </p:cNvSpPr>
          <p:nvPr>
            <p:ph type="body" sz="quarter" idx="13"/>
          </p:nvPr>
        </p:nvSpPr>
        <p:spPr/>
        <p:txBody>
          <a:bodyPr/>
          <a:lstStyle/>
          <a:p>
            <a:endParaRPr lang="it-IT"/>
          </a:p>
        </p:txBody>
      </p:sp>
    </p:spTree>
    <p:extLst>
      <p:ext uri="{BB962C8B-B14F-4D97-AF65-F5344CB8AC3E}">
        <p14:creationId xmlns:p14="http://schemas.microsoft.com/office/powerpoint/2010/main" val="93954434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0F9450-4479-E8DB-833D-3C7AA0DEA1BA}"/>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18316D07-B961-A894-70BA-F737A9B3CB67}"/>
              </a:ext>
            </a:extLst>
          </p:cNvPr>
          <p:cNvPicPr>
            <a:picLocks noChangeAspect="1"/>
          </p:cNvPicPr>
          <p:nvPr/>
        </p:nvPicPr>
        <p:blipFill>
          <a:blip r:embed="rId4"/>
          <a:stretch>
            <a:fillRect/>
          </a:stretch>
        </p:blipFill>
        <p:spPr>
          <a:xfrm>
            <a:off x="87567" y="2368122"/>
            <a:ext cx="5570760" cy="2387468"/>
          </a:xfrm>
          <a:prstGeom prst="rect">
            <a:avLst/>
          </a:prstGeom>
        </p:spPr>
      </p:pic>
      <p:graphicFrame>
        <p:nvGraphicFramePr>
          <p:cNvPr id="8" name="Oggetto 7" hidden="1">
            <a:extLst>
              <a:ext uri="{FF2B5EF4-FFF2-40B4-BE49-F238E27FC236}">
                <a16:creationId xmlns:a16="http://schemas.microsoft.com/office/drawing/2014/main" id="{115C1CD1-8FC4-6C58-BDB0-306F8D38598E}"/>
              </a:ext>
            </a:extLst>
          </p:cNvPr>
          <p:cNvGraphicFramePr>
            <a:graphicFrameLocks noChangeAspect="1"/>
          </p:cNvGraphicFramePr>
          <p:nvPr>
            <p:custDataLst>
              <p:tags r:id="rId1"/>
            </p:custDataLst>
          </p:nvPr>
        </p:nvGraphicFramePr>
        <p:xfrm>
          <a:off x="595" y="857845"/>
          <a:ext cx="596" cy="596"/>
        </p:xfrm>
        <a:graphic>
          <a:graphicData uri="http://schemas.openxmlformats.org/presentationml/2006/ole">
            <mc:AlternateContent xmlns:mc="http://schemas.openxmlformats.org/markup-compatibility/2006">
              <mc:Choice xmlns:v="urn:schemas-microsoft-com:vml" Requires="v">
                <p:oleObj name="Diapositiva think-cell" r:id="rId5" imgW="353" imgH="353" progId="TCLayout.ActiveDocument.1">
                  <p:embed/>
                </p:oleObj>
              </mc:Choice>
              <mc:Fallback>
                <p:oleObj name="Diapositiva think-cell" r:id="rId5" imgW="353" imgH="353" progId="TCLayout.ActiveDocument.1">
                  <p:embed/>
                  <p:pic>
                    <p:nvPicPr>
                      <p:cNvPr id="8" name="Oggetto 7" hidden="1">
                        <a:extLst>
                          <a:ext uri="{FF2B5EF4-FFF2-40B4-BE49-F238E27FC236}">
                            <a16:creationId xmlns:a16="http://schemas.microsoft.com/office/drawing/2014/main" id="{115C1CD1-8FC4-6C58-BDB0-306F8D38598E}"/>
                          </a:ext>
                        </a:extLst>
                      </p:cNvPr>
                      <p:cNvPicPr/>
                      <p:nvPr/>
                    </p:nvPicPr>
                    <p:blipFill>
                      <a:blip r:embed="rId6"/>
                      <a:stretch>
                        <a:fillRect/>
                      </a:stretch>
                    </p:blipFill>
                    <p:spPr>
                      <a:xfrm>
                        <a:off x="595" y="857845"/>
                        <a:ext cx="596" cy="596"/>
                      </a:xfrm>
                      <a:prstGeom prst="rect">
                        <a:avLst/>
                      </a:prstGeom>
                    </p:spPr>
                  </p:pic>
                </p:oleObj>
              </mc:Fallback>
            </mc:AlternateContent>
          </a:graphicData>
        </a:graphic>
      </p:graphicFrame>
      <p:sp>
        <p:nvSpPr>
          <p:cNvPr id="2" name="CasellaDiTesto 1">
            <a:extLst>
              <a:ext uri="{FF2B5EF4-FFF2-40B4-BE49-F238E27FC236}">
                <a16:creationId xmlns:a16="http://schemas.microsoft.com/office/drawing/2014/main" id="{B60850B1-A4FA-C540-C9D3-693896EFA1B2}"/>
              </a:ext>
            </a:extLst>
          </p:cNvPr>
          <p:cNvSpPr txBox="1"/>
          <p:nvPr/>
        </p:nvSpPr>
        <p:spPr>
          <a:xfrm>
            <a:off x="350044" y="969279"/>
            <a:ext cx="4862037" cy="307777"/>
          </a:xfrm>
          <a:prstGeom prst="rect">
            <a:avLst/>
          </a:prstGeom>
          <a:noFill/>
        </p:spPr>
        <p:txBody>
          <a:bodyPr wrap="square">
            <a:spAutoFit/>
          </a:bodyPr>
          <a:lstStyle/>
          <a:p>
            <a:pPr defTabSz="664750">
              <a:defRPr/>
            </a:pPr>
            <a:r>
              <a:rPr lang="it-IT" sz="1400" b="1" spc="38" dirty="0">
                <a:solidFill>
                  <a:srgbClr val="014995"/>
                </a:solidFill>
                <a:latin typeface="Arial"/>
                <a:sym typeface="Berthold Akzidenz Grotesk Super"/>
              </a:rPr>
              <a:t>6. La realizzazione delle Strutture </a:t>
            </a:r>
            <a:endParaRPr lang="it-IT" sz="1400" b="1" spc="38" dirty="0">
              <a:solidFill>
                <a:srgbClr val="000000"/>
              </a:solidFill>
              <a:latin typeface="Arial"/>
            </a:endParaRPr>
          </a:p>
        </p:txBody>
      </p:sp>
      <p:pic>
        <p:nvPicPr>
          <p:cNvPr id="3" name="Immagine 2">
            <a:extLst>
              <a:ext uri="{FF2B5EF4-FFF2-40B4-BE49-F238E27FC236}">
                <a16:creationId xmlns:a16="http://schemas.microsoft.com/office/drawing/2014/main" id="{23250ACA-1CC9-5A4D-A9F8-5B69F28221F5}"/>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13482" t="24234" r="13968" b="26462"/>
          <a:stretch/>
        </p:blipFill>
        <p:spPr bwMode="auto">
          <a:xfrm>
            <a:off x="258699" y="5592214"/>
            <a:ext cx="656273" cy="342900"/>
          </a:xfrm>
          <a:prstGeom prst="rect">
            <a:avLst/>
          </a:prstGeom>
          <a:ln>
            <a:noFill/>
          </a:ln>
          <a:extLst>
            <a:ext uri="{53640926-AAD7-44D8-BBD7-CCE9431645EC}">
              <a14:shadowObscured xmlns:a14="http://schemas.microsoft.com/office/drawing/2010/main"/>
            </a:ext>
          </a:extLst>
        </p:spPr>
      </p:pic>
      <p:sp>
        <p:nvSpPr>
          <p:cNvPr id="9" name="CasellaDiTesto 8">
            <a:extLst>
              <a:ext uri="{FF2B5EF4-FFF2-40B4-BE49-F238E27FC236}">
                <a16:creationId xmlns:a16="http://schemas.microsoft.com/office/drawing/2014/main" id="{59FEBC8B-2CB9-F375-5254-319A4398A9DC}"/>
              </a:ext>
            </a:extLst>
          </p:cNvPr>
          <p:cNvSpPr txBox="1"/>
          <p:nvPr/>
        </p:nvSpPr>
        <p:spPr>
          <a:xfrm>
            <a:off x="4711731" y="5638606"/>
            <a:ext cx="4718019" cy="307777"/>
          </a:xfrm>
          <a:prstGeom prst="rect">
            <a:avLst/>
          </a:prstGeom>
          <a:noFill/>
        </p:spPr>
        <p:txBody>
          <a:bodyPr wrap="square">
            <a:spAutoFit/>
          </a:bodyPr>
          <a:lstStyle/>
          <a:p>
            <a:pPr defTabSz="664750">
              <a:defRPr/>
            </a:pPr>
            <a:r>
              <a:rPr lang="it-IT" sz="1400" b="1" spc="38" dirty="0">
                <a:solidFill>
                  <a:srgbClr val="014995"/>
                </a:solidFill>
                <a:latin typeface="Arial"/>
                <a:sym typeface="Berthold Akzidenz Grotesk Super"/>
              </a:rPr>
              <a:t>Opere per la realizzazione dello Spazioporto </a:t>
            </a:r>
            <a:endParaRPr lang="it-IT" sz="1400" b="1" spc="38" dirty="0">
              <a:solidFill>
                <a:srgbClr val="000000"/>
              </a:solidFill>
              <a:latin typeface="Arial"/>
            </a:endParaRPr>
          </a:p>
        </p:txBody>
      </p:sp>
      <p:pic>
        <p:nvPicPr>
          <p:cNvPr id="4" name="Immagine 3" descr="Immagine che contiene Carattere, logo, testo, Elementi grafici&#10;&#10;Descrizione generata automaticamente">
            <a:extLst>
              <a:ext uri="{FF2B5EF4-FFF2-40B4-BE49-F238E27FC236}">
                <a16:creationId xmlns:a16="http://schemas.microsoft.com/office/drawing/2014/main" id="{E6B30C15-76C5-4DB6-E1FF-AA51FC009119}"/>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5447" b="15660"/>
          <a:stretch/>
        </p:blipFill>
        <p:spPr>
          <a:xfrm>
            <a:off x="1053585" y="5592214"/>
            <a:ext cx="985500" cy="377190"/>
          </a:xfrm>
          <a:prstGeom prst="rect">
            <a:avLst/>
          </a:prstGeom>
        </p:spPr>
      </p:pic>
      <p:pic>
        <p:nvPicPr>
          <p:cNvPr id="5" name="Immagine 4" descr="Immagine che contiene logo, Carattere, Elementi grafici, simbolo&#10;&#10;Descrizione generata automaticamente">
            <a:extLst>
              <a:ext uri="{FF2B5EF4-FFF2-40B4-BE49-F238E27FC236}">
                <a16:creationId xmlns:a16="http://schemas.microsoft.com/office/drawing/2014/main" id="{7170A11A-5311-0E27-F9EB-927D67126C7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220137" y="5596765"/>
            <a:ext cx="472500" cy="333799"/>
          </a:xfrm>
          <a:prstGeom prst="rect">
            <a:avLst/>
          </a:prstGeom>
        </p:spPr>
      </p:pic>
      <p:pic>
        <p:nvPicPr>
          <p:cNvPr id="16" name="Immagine 15" descr="Immagine che contiene testo, Carattere, Elementi grafici, logo&#10;&#10;Descrizione generata automaticamente">
            <a:extLst>
              <a:ext uri="{FF2B5EF4-FFF2-40B4-BE49-F238E27FC236}">
                <a16:creationId xmlns:a16="http://schemas.microsoft.com/office/drawing/2014/main" id="{B32D8031-D578-96FB-AFF6-FC7B98648CA7}"/>
              </a:ext>
            </a:extLst>
          </p:cNvPr>
          <p:cNvPicPr>
            <a:picLocks noChangeAspect="1"/>
          </p:cNvPicPr>
          <p:nvPr/>
        </p:nvPicPr>
        <p:blipFill rotWithShape="1">
          <a:blip r:embed="rId10"/>
          <a:srcRect l="5521" t="-2881" r="6135" b="254"/>
          <a:stretch/>
        </p:blipFill>
        <p:spPr>
          <a:xfrm>
            <a:off x="2759660" y="5638866"/>
            <a:ext cx="1025573" cy="295604"/>
          </a:xfrm>
          <a:prstGeom prst="rect">
            <a:avLst/>
          </a:prstGeom>
        </p:spPr>
      </p:pic>
      <p:sp>
        <p:nvSpPr>
          <p:cNvPr id="11" name="TextBox 18">
            <a:extLst>
              <a:ext uri="{FF2B5EF4-FFF2-40B4-BE49-F238E27FC236}">
                <a16:creationId xmlns:a16="http://schemas.microsoft.com/office/drawing/2014/main" id="{6323E04F-AD69-181B-9F64-F3B4CBAA4F21}"/>
              </a:ext>
            </a:extLst>
          </p:cNvPr>
          <p:cNvSpPr txBox="1"/>
          <p:nvPr/>
        </p:nvSpPr>
        <p:spPr>
          <a:xfrm>
            <a:off x="350044" y="1425911"/>
            <a:ext cx="2960964" cy="27699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just">
              <a:spcAft>
                <a:spcPts val="150"/>
              </a:spcAft>
            </a:pPr>
            <a:r>
              <a:rPr lang="it-IT" sz="1200" b="1" dirty="0">
                <a:solidFill>
                  <a:srgbClr val="00B050"/>
                </a:solidFill>
                <a:highlight>
                  <a:srgbClr val="FFFFFF"/>
                </a:highlight>
                <a:latin typeface="Arial" panose="020B0604020202020204" pitchFamily="34" charset="0"/>
                <a:cs typeface="Times New Roman" panose="02020603050405020304" pitchFamily="18" charset="0"/>
              </a:rPr>
              <a:t>HANGAR – </a:t>
            </a:r>
            <a:r>
              <a:rPr lang="it-IT" sz="1200" b="1" dirty="0" err="1">
                <a:solidFill>
                  <a:srgbClr val="00B050"/>
                </a:solidFill>
                <a:highlight>
                  <a:srgbClr val="FFFFFF"/>
                </a:highlight>
                <a:latin typeface="Arial" panose="020B0604020202020204" pitchFamily="34" charset="0"/>
                <a:cs typeface="Times New Roman" panose="02020603050405020304" pitchFamily="18" charset="0"/>
              </a:rPr>
              <a:t>parametric</a:t>
            </a:r>
            <a:r>
              <a:rPr lang="it-IT" sz="1200" b="1" dirty="0">
                <a:solidFill>
                  <a:srgbClr val="00B050"/>
                </a:solidFill>
                <a:highlight>
                  <a:srgbClr val="FFFFFF"/>
                </a:highlight>
                <a:latin typeface="Arial" panose="020B0604020202020204" pitchFamily="34" charset="0"/>
                <a:cs typeface="Times New Roman" panose="02020603050405020304" pitchFamily="18" charset="0"/>
              </a:rPr>
              <a:t> model</a:t>
            </a:r>
          </a:p>
        </p:txBody>
      </p:sp>
      <p:sp>
        <p:nvSpPr>
          <p:cNvPr id="14" name="Arrow: Down 13">
            <a:extLst>
              <a:ext uri="{FF2B5EF4-FFF2-40B4-BE49-F238E27FC236}">
                <a16:creationId xmlns:a16="http://schemas.microsoft.com/office/drawing/2014/main" id="{566432C1-AA94-B237-3484-4D3DA8A34119}"/>
              </a:ext>
            </a:extLst>
          </p:cNvPr>
          <p:cNvSpPr/>
          <p:nvPr/>
        </p:nvSpPr>
        <p:spPr>
          <a:xfrm>
            <a:off x="2594540" y="2089251"/>
            <a:ext cx="373044" cy="296510"/>
          </a:xfrm>
          <a:prstGeom prst="downArrow">
            <a:avLst/>
          </a:prstGeom>
          <a:solidFill>
            <a:srgbClr val="00B05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algn="ctr" defTabSz="309563" hangingPunct="0"/>
            <a:endParaRPr lang="it-IT" sz="1200">
              <a:solidFill>
                <a:srgbClr val="FFFFFF"/>
              </a:solidFill>
              <a:latin typeface="Helvetica Neue Medium"/>
              <a:ea typeface="Helvetica Neue Medium"/>
              <a:cs typeface="Helvetica Neue Medium"/>
              <a:sym typeface="Helvetica Neue Medium"/>
            </a:endParaRPr>
          </a:p>
        </p:txBody>
      </p:sp>
      <p:pic>
        <p:nvPicPr>
          <p:cNvPr id="15" name="Immagine 6">
            <a:extLst>
              <a:ext uri="{FF2B5EF4-FFF2-40B4-BE49-F238E27FC236}">
                <a16:creationId xmlns:a16="http://schemas.microsoft.com/office/drawing/2014/main" id="{BF048F0B-106B-1D28-476C-0946F0BED7EC}"/>
              </a:ext>
            </a:extLst>
          </p:cNvPr>
          <p:cNvPicPr>
            <a:picLocks noChangeAspect="1"/>
          </p:cNvPicPr>
          <p:nvPr/>
        </p:nvPicPr>
        <p:blipFill>
          <a:blip r:embed="rId11">
            <a:clrChange>
              <a:clrFrom>
                <a:srgbClr val="FFFFFF"/>
              </a:clrFrom>
              <a:clrTo>
                <a:srgbClr val="FFFFFF">
                  <a:alpha val="0"/>
                </a:srgbClr>
              </a:clrTo>
            </a:clrChange>
          </a:blip>
          <a:stretch>
            <a:fillRect/>
          </a:stretch>
        </p:blipFill>
        <p:spPr>
          <a:xfrm>
            <a:off x="5653151" y="3681932"/>
            <a:ext cx="3534351" cy="1694031"/>
          </a:xfrm>
          <a:prstGeom prst="rect">
            <a:avLst/>
          </a:prstGeom>
        </p:spPr>
      </p:pic>
      <p:pic>
        <p:nvPicPr>
          <p:cNvPr id="20" name="Immagine 13">
            <a:extLst>
              <a:ext uri="{FF2B5EF4-FFF2-40B4-BE49-F238E27FC236}">
                <a16:creationId xmlns:a16="http://schemas.microsoft.com/office/drawing/2014/main" id="{8D4B07D1-D97D-9261-F9AF-45846381CA38}"/>
              </a:ext>
            </a:extLst>
          </p:cNvPr>
          <p:cNvPicPr>
            <a:picLocks noChangeAspect="1"/>
          </p:cNvPicPr>
          <p:nvPr/>
        </p:nvPicPr>
        <p:blipFill rotWithShape="1">
          <a:blip r:embed="rId12"/>
          <a:srcRect l="15813" t="26722" r="15362"/>
          <a:stretch/>
        </p:blipFill>
        <p:spPr>
          <a:xfrm>
            <a:off x="5603993" y="1345806"/>
            <a:ext cx="3128992" cy="1738093"/>
          </a:xfrm>
          <a:prstGeom prst="rect">
            <a:avLst/>
          </a:prstGeom>
        </p:spPr>
      </p:pic>
      <p:pic>
        <p:nvPicPr>
          <p:cNvPr id="21" name="Immagine 19">
            <a:extLst>
              <a:ext uri="{FF2B5EF4-FFF2-40B4-BE49-F238E27FC236}">
                <a16:creationId xmlns:a16="http://schemas.microsoft.com/office/drawing/2014/main" id="{DA555C51-254B-FB0C-E7CD-A5A7B4548292}"/>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l="9930" t="11786" r="9222" b="26201"/>
          <a:stretch/>
        </p:blipFill>
        <p:spPr>
          <a:xfrm>
            <a:off x="5013009" y="1430236"/>
            <a:ext cx="612900" cy="470108"/>
          </a:xfrm>
          <a:prstGeom prst="rect">
            <a:avLst/>
          </a:prstGeom>
        </p:spPr>
      </p:pic>
      <p:pic>
        <p:nvPicPr>
          <p:cNvPr id="22" name="Picture 6" descr="Grasshopper 3D - Generative Modeling Inside Rhinoceros">
            <a:extLst>
              <a:ext uri="{FF2B5EF4-FFF2-40B4-BE49-F238E27FC236}">
                <a16:creationId xmlns:a16="http://schemas.microsoft.com/office/drawing/2014/main" id="{379F6098-B0A5-38D7-E968-04FECE3A8760}"/>
              </a:ext>
            </a:extLst>
          </p:cNvPr>
          <p:cNvPicPr>
            <a:picLocks noChangeAspect="1" noChangeArrowheads="1"/>
          </p:cNvPicPr>
          <p:nvPr/>
        </p:nvPicPr>
        <p:blipFill>
          <a:blip r:embed="rId14" cstate="print">
            <a:extLst>
              <a:ext uri="{BEBA8EAE-BF5A-486C-A8C5-ECC9F3942E4B}">
                <a14:imgProps xmlns:a14="http://schemas.microsoft.com/office/drawing/2010/main">
                  <a14:imgLayer r:embed="rId15">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4953409" y="1999973"/>
            <a:ext cx="710183" cy="47250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a:extLst>
              <a:ext uri="{FF2B5EF4-FFF2-40B4-BE49-F238E27FC236}">
                <a16:creationId xmlns:a16="http://schemas.microsoft.com/office/drawing/2014/main" id="{B700147B-8464-EA94-FB11-78273FE7B4E1}"/>
              </a:ext>
            </a:extLst>
          </p:cNvPr>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2474434" y="4762508"/>
            <a:ext cx="986300" cy="434589"/>
          </a:xfrm>
          <a:prstGeom prst="rect">
            <a:avLst/>
          </a:prstGeom>
          <a:noFill/>
          <a:extLst>
            <a:ext uri="{909E8E84-426E-40DD-AFC4-6F175D3DCCD1}">
              <a14:hiddenFill xmlns:a14="http://schemas.microsoft.com/office/drawing/2010/main">
                <a:solidFill>
                  <a:srgbClr val="FFFFFF"/>
                </a:solidFill>
              </a14:hiddenFill>
            </a:ext>
          </a:extLst>
        </p:spPr>
      </p:pic>
      <p:sp>
        <p:nvSpPr>
          <p:cNvPr id="6" name="Segnaposto testo 5">
            <a:extLst>
              <a:ext uri="{FF2B5EF4-FFF2-40B4-BE49-F238E27FC236}">
                <a16:creationId xmlns:a16="http://schemas.microsoft.com/office/drawing/2014/main" id="{4C6FFD5D-98D6-379B-4CFA-11DC5609C9FA}"/>
              </a:ext>
            </a:extLst>
          </p:cNvPr>
          <p:cNvSpPr>
            <a:spLocks noGrp="1"/>
          </p:cNvSpPr>
          <p:nvPr>
            <p:ph type="body" sz="quarter" idx="12"/>
          </p:nvPr>
        </p:nvSpPr>
        <p:spPr/>
        <p:txBody>
          <a:bodyPr/>
          <a:lstStyle/>
          <a:p>
            <a:endParaRPr lang="it-IT"/>
          </a:p>
        </p:txBody>
      </p:sp>
      <p:sp>
        <p:nvSpPr>
          <p:cNvPr id="12" name="Segnaposto testo 11">
            <a:extLst>
              <a:ext uri="{FF2B5EF4-FFF2-40B4-BE49-F238E27FC236}">
                <a16:creationId xmlns:a16="http://schemas.microsoft.com/office/drawing/2014/main" id="{1833C438-6463-BD17-44BE-2278B6B400F6}"/>
              </a:ext>
            </a:extLst>
          </p:cNvPr>
          <p:cNvSpPr>
            <a:spLocks noGrp="1"/>
          </p:cNvSpPr>
          <p:nvPr>
            <p:ph type="body" sz="quarter" idx="13"/>
          </p:nvPr>
        </p:nvSpPr>
        <p:spPr/>
        <p:txBody>
          <a:bodyPr/>
          <a:lstStyle/>
          <a:p>
            <a:endParaRPr lang="it-IT"/>
          </a:p>
        </p:txBody>
      </p:sp>
      <p:pic>
        <p:nvPicPr>
          <p:cNvPr id="26628" name="Picture 4" descr="OpenSees -- User Download"/>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872948" y="3269037"/>
            <a:ext cx="876836" cy="2630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69335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Segnaposto testo 3">
            <a:extLst>
              <a:ext uri="{FF2B5EF4-FFF2-40B4-BE49-F238E27FC236}">
                <a16:creationId xmlns:a16="http://schemas.microsoft.com/office/drawing/2014/main" id="{7F526B57-5D32-FD31-2D91-5D2874426B43}"/>
              </a:ext>
            </a:extLst>
          </p:cNvPr>
          <p:cNvSpPr>
            <a:spLocks noGrp="1"/>
          </p:cNvSpPr>
          <p:nvPr>
            <p:ph type="body" sz="quarter" idx="13"/>
          </p:nvPr>
        </p:nvSpPr>
        <p:spPr/>
        <p:txBody>
          <a:bodyPr/>
          <a:lstStyle/>
          <a:p>
            <a:endParaRPr lang="it-IT" dirty="0"/>
          </a:p>
        </p:txBody>
      </p:sp>
      <p:pic>
        <p:nvPicPr>
          <p:cNvPr id="2050" name="Picture 2" descr="Generative AI vs Predictive AI ⋆ | 2024 Artificial Intelligence Types">
            <a:extLst>
              <a:ext uri="{FF2B5EF4-FFF2-40B4-BE49-F238E27FC236}">
                <a16:creationId xmlns:a16="http://schemas.microsoft.com/office/drawing/2014/main" id="{BCD7AC77-31BE-F50C-B837-95AB4AC48DC8}"/>
              </a:ext>
            </a:extLst>
          </p:cNvPr>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tretch>
            <a:fillRect/>
          </a:stretch>
        </p:blipFill>
        <p:spPr bwMode="auto">
          <a:xfrm>
            <a:off x="1642533" y="289338"/>
            <a:ext cx="5572125" cy="5572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745691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87EB71-9FFA-5D4A-B71B-BD42ACF66942}"/>
            </a:ext>
          </a:extLst>
        </p:cNvPr>
        <p:cNvGrpSpPr/>
        <p:nvPr/>
      </p:nvGrpSpPr>
      <p:grpSpPr>
        <a:xfrm>
          <a:off x="0" y="0"/>
          <a:ext cx="0" cy="0"/>
          <a:chOff x="0" y="0"/>
          <a:chExt cx="0" cy="0"/>
        </a:xfrm>
      </p:grpSpPr>
      <p:graphicFrame>
        <p:nvGraphicFramePr>
          <p:cNvPr id="8" name="Oggetto 7" hidden="1">
            <a:extLst>
              <a:ext uri="{FF2B5EF4-FFF2-40B4-BE49-F238E27FC236}">
                <a16:creationId xmlns:a16="http://schemas.microsoft.com/office/drawing/2014/main" id="{9AC223D8-1B17-908A-77DA-50D1658C805E}"/>
              </a:ext>
            </a:extLst>
          </p:cNvPr>
          <p:cNvGraphicFramePr>
            <a:graphicFrameLocks noChangeAspect="1"/>
          </p:cNvGraphicFramePr>
          <p:nvPr>
            <p:custDataLst>
              <p:tags r:id="rId1"/>
            </p:custDataLst>
          </p:nvPr>
        </p:nvGraphicFramePr>
        <p:xfrm>
          <a:off x="595" y="857845"/>
          <a:ext cx="596" cy="596"/>
        </p:xfrm>
        <a:graphic>
          <a:graphicData uri="http://schemas.openxmlformats.org/presentationml/2006/ole">
            <mc:AlternateContent xmlns:mc="http://schemas.openxmlformats.org/markup-compatibility/2006">
              <mc:Choice xmlns:v="urn:schemas-microsoft-com:vml" Requires="v">
                <p:oleObj name="Diapositiva think-cell" r:id="rId4" imgW="353" imgH="353" progId="TCLayout.ActiveDocument.1">
                  <p:embed/>
                </p:oleObj>
              </mc:Choice>
              <mc:Fallback>
                <p:oleObj name="Diapositiva think-cell" r:id="rId4" imgW="353" imgH="353" progId="TCLayout.ActiveDocument.1">
                  <p:embed/>
                  <p:pic>
                    <p:nvPicPr>
                      <p:cNvPr id="8" name="Oggetto 7" hidden="1">
                        <a:extLst>
                          <a:ext uri="{FF2B5EF4-FFF2-40B4-BE49-F238E27FC236}">
                            <a16:creationId xmlns:a16="http://schemas.microsoft.com/office/drawing/2014/main" id="{9AC223D8-1B17-908A-77DA-50D1658C805E}"/>
                          </a:ext>
                        </a:extLst>
                      </p:cNvPr>
                      <p:cNvPicPr/>
                      <p:nvPr/>
                    </p:nvPicPr>
                    <p:blipFill>
                      <a:blip r:embed="rId5"/>
                      <a:stretch>
                        <a:fillRect/>
                      </a:stretch>
                    </p:blipFill>
                    <p:spPr>
                      <a:xfrm>
                        <a:off x="595" y="857845"/>
                        <a:ext cx="596" cy="596"/>
                      </a:xfrm>
                      <a:prstGeom prst="rect">
                        <a:avLst/>
                      </a:prstGeom>
                    </p:spPr>
                  </p:pic>
                </p:oleObj>
              </mc:Fallback>
            </mc:AlternateContent>
          </a:graphicData>
        </a:graphic>
      </p:graphicFrame>
      <p:sp>
        <p:nvSpPr>
          <p:cNvPr id="2" name="CasellaDiTesto 1">
            <a:extLst>
              <a:ext uri="{FF2B5EF4-FFF2-40B4-BE49-F238E27FC236}">
                <a16:creationId xmlns:a16="http://schemas.microsoft.com/office/drawing/2014/main" id="{BF08B316-6200-05ED-4135-3E22068A39C6}"/>
              </a:ext>
            </a:extLst>
          </p:cNvPr>
          <p:cNvSpPr txBox="1"/>
          <p:nvPr/>
        </p:nvSpPr>
        <p:spPr>
          <a:xfrm>
            <a:off x="350044" y="969279"/>
            <a:ext cx="4862037" cy="307777"/>
          </a:xfrm>
          <a:prstGeom prst="rect">
            <a:avLst/>
          </a:prstGeom>
          <a:noFill/>
        </p:spPr>
        <p:txBody>
          <a:bodyPr wrap="square">
            <a:spAutoFit/>
          </a:bodyPr>
          <a:lstStyle/>
          <a:p>
            <a:pPr defTabSz="664750">
              <a:defRPr/>
            </a:pPr>
            <a:r>
              <a:rPr lang="it-IT" sz="1400" b="1" spc="38" dirty="0">
                <a:solidFill>
                  <a:srgbClr val="014995"/>
                </a:solidFill>
                <a:latin typeface="Arial"/>
                <a:sym typeface="Berthold Akzidenz Grotesk Super"/>
              </a:rPr>
              <a:t>6. La realizzazione delle Strutture </a:t>
            </a:r>
            <a:endParaRPr lang="it-IT" sz="1400" b="1" spc="38" dirty="0">
              <a:solidFill>
                <a:srgbClr val="000000"/>
              </a:solidFill>
              <a:latin typeface="Arial"/>
            </a:endParaRPr>
          </a:p>
        </p:txBody>
      </p:sp>
      <p:pic>
        <p:nvPicPr>
          <p:cNvPr id="3" name="Immagine 2">
            <a:extLst>
              <a:ext uri="{FF2B5EF4-FFF2-40B4-BE49-F238E27FC236}">
                <a16:creationId xmlns:a16="http://schemas.microsoft.com/office/drawing/2014/main" id="{CF2D1624-3FE8-F292-2979-A4351230F229}"/>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3482" t="24234" r="13968" b="26462"/>
          <a:stretch/>
        </p:blipFill>
        <p:spPr bwMode="auto">
          <a:xfrm>
            <a:off x="258699" y="5592214"/>
            <a:ext cx="656273" cy="342900"/>
          </a:xfrm>
          <a:prstGeom prst="rect">
            <a:avLst/>
          </a:prstGeom>
          <a:ln>
            <a:noFill/>
          </a:ln>
          <a:extLst>
            <a:ext uri="{53640926-AAD7-44D8-BBD7-CCE9431645EC}">
              <a14:shadowObscured xmlns:a14="http://schemas.microsoft.com/office/drawing/2010/main"/>
            </a:ext>
          </a:extLst>
        </p:spPr>
      </p:pic>
      <p:sp>
        <p:nvSpPr>
          <p:cNvPr id="9" name="CasellaDiTesto 8">
            <a:extLst>
              <a:ext uri="{FF2B5EF4-FFF2-40B4-BE49-F238E27FC236}">
                <a16:creationId xmlns:a16="http://schemas.microsoft.com/office/drawing/2014/main" id="{3105AB8C-2F23-C607-0B8B-7187CC88AF47}"/>
              </a:ext>
            </a:extLst>
          </p:cNvPr>
          <p:cNvSpPr txBox="1"/>
          <p:nvPr/>
        </p:nvSpPr>
        <p:spPr>
          <a:xfrm>
            <a:off x="4711731" y="5638606"/>
            <a:ext cx="4718019" cy="307777"/>
          </a:xfrm>
          <a:prstGeom prst="rect">
            <a:avLst/>
          </a:prstGeom>
          <a:noFill/>
        </p:spPr>
        <p:txBody>
          <a:bodyPr wrap="square">
            <a:spAutoFit/>
          </a:bodyPr>
          <a:lstStyle/>
          <a:p>
            <a:pPr defTabSz="664750">
              <a:defRPr/>
            </a:pPr>
            <a:r>
              <a:rPr lang="it-IT" sz="1400" b="1" spc="38" dirty="0">
                <a:solidFill>
                  <a:srgbClr val="014995"/>
                </a:solidFill>
                <a:latin typeface="Arial"/>
                <a:sym typeface="Berthold Akzidenz Grotesk Super"/>
              </a:rPr>
              <a:t>Opere per la realizzazione dello Spazioporto </a:t>
            </a:r>
            <a:endParaRPr lang="it-IT" sz="1400" b="1" spc="38" dirty="0">
              <a:solidFill>
                <a:srgbClr val="000000"/>
              </a:solidFill>
              <a:latin typeface="Arial"/>
            </a:endParaRPr>
          </a:p>
        </p:txBody>
      </p:sp>
      <p:pic>
        <p:nvPicPr>
          <p:cNvPr id="4" name="Immagine 3" descr="Immagine che contiene Carattere, logo, testo, Elementi grafici&#10;&#10;Descrizione generata automaticamente">
            <a:extLst>
              <a:ext uri="{FF2B5EF4-FFF2-40B4-BE49-F238E27FC236}">
                <a16:creationId xmlns:a16="http://schemas.microsoft.com/office/drawing/2014/main" id="{77BCC488-7787-8C16-E68F-1CC554C0790A}"/>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5447" b="15660"/>
          <a:stretch/>
        </p:blipFill>
        <p:spPr>
          <a:xfrm>
            <a:off x="1053585" y="5592214"/>
            <a:ext cx="985500" cy="377190"/>
          </a:xfrm>
          <a:prstGeom prst="rect">
            <a:avLst/>
          </a:prstGeom>
        </p:spPr>
      </p:pic>
      <p:pic>
        <p:nvPicPr>
          <p:cNvPr id="5" name="Immagine 4" descr="Immagine che contiene logo, Carattere, Elementi grafici, simbolo&#10;&#10;Descrizione generata automaticamente">
            <a:extLst>
              <a:ext uri="{FF2B5EF4-FFF2-40B4-BE49-F238E27FC236}">
                <a16:creationId xmlns:a16="http://schemas.microsoft.com/office/drawing/2014/main" id="{D8573382-13D3-1D88-DA6E-576C12DBE3A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220137" y="5596765"/>
            <a:ext cx="472500" cy="333799"/>
          </a:xfrm>
          <a:prstGeom prst="rect">
            <a:avLst/>
          </a:prstGeom>
        </p:spPr>
      </p:pic>
      <p:pic>
        <p:nvPicPr>
          <p:cNvPr id="16" name="Immagine 15" descr="Immagine che contiene testo, Carattere, Elementi grafici, logo&#10;&#10;Descrizione generata automaticamente">
            <a:extLst>
              <a:ext uri="{FF2B5EF4-FFF2-40B4-BE49-F238E27FC236}">
                <a16:creationId xmlns:a16="http://schemas.microsoft.com/office/drawing/2014/main" id="{469F7F32-35DD-74C1-298E-F92FD45C1264}"/>
              </a:ext>
            </a:extLst>
          </p:cNvPr>
          <p:cNvPicPr>
            <a:picLocks noChangeAspect="1"/>
          </p:cNvPicPr>
          <p:nvPr/>
        </p:nvPicPr>
        <p:blipFill rotWithShape="1">
          <a:blip r:embed="rId9"/>
          <a:srcRect l="5521" t="-2881" r="6135" b="254"/>
          <a:stretch/>
        </p:blipFill>
        <p:spPr>
          <a:xfrm>
            <a:off x="2759660" y="5638866"/>
            <a:ext cx="1025573" cy="295604"/>
          </a:xfrm>
          <a:prstGeom prst="rect">
            <a:avLst/>
          </a:prstGeom>
        </p:spPr>
      </p:pic>
      <p:pic>
        <p:nvPicPr>
          <p:cNvPr id="6" name="Immagine 1" descr="Immagine che contiene schizzo, disegno, arte, design&#10;&#10;Descrizione generata automaticamente">
            <a:extLst>
              <a:ext uri="{FF2B5EF4-FFF2-40B4-BE49-F238E27FC236}">
                <a16:creationId xmlns:a16="http://schemas.microsoft.com/office/drawing/2014/main" id="{5EFDF2FD-85D0-905A-6E72-29AAB1F5B8BC}"/>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96476" y="1487244"/>
            <a:ext cx="4846161" cy="2298646"/>
          </a:xfrm>
          <a:prstGeom prst="rect">
            <a:avLst/>
          </a:prstGeom>
        </p:spPr>
      </p:pic>
      <p:pic>
        <p:nvPicPr>
          <p:cNvPr id="7" name="Immagine 1" descr="Immagine che contiene schizzo, disegno, arte, Arte bambini&#10;&#10;Descrizione generata automaticamente">
            <a:extLst>
              <a:ext uri="{FF2B5EF4-FFF2-40B4-BE49-F238E27FC236}">
                <a16:creationId xmlns:a16="http://schemas.microsoft.com/office/drawing/2014/main" id="{27FBFCAA-4DB2-8819-63F2-459D1E544A44}"/>
              </a:ext>
            </a:extLst>
          </p:cNvPr>
          <p:cNvPicPr>
            <a:picLocks noChangeAspect="1"/>
          </p:cNvPicPr>
          <p:nvPr/>
        </p:nvPicPr>
        <p:blipFill>
          <a:blip r:embed="rId11" cstate="print">
            <a:clrChange>
              <a:clrFrom>
                <a:srgbClr val="9DA3AA"/>
              </a:clrFrom>
              <a:clrTo>
                <a:srgbClr val="9DA3AA">
                  <a:alpha val="0"/>
                </a:srgbClr>
              </a:clrTo>
            </a:clrChange>
            <a:extLst>
              <a:ext uri="{28A0092B-C50C-407E-A947-70E740481C1C}">
                <a14:useLocalDpi xmlns:a14="http://schemas.microsoft.com/office/drawing/2010/main"/>
              </a:ext>
            </a:extLst>
          </a:blip>
          <a:stretch>
            <a:fillRect/>
          </a:stretch>
        </p:blipFill>
        <p:spPr>
          <a:xfrm>
            <a:off x="5510883" y="3785889"/>
            <a:ext cx="3082640" cy="1314416"/>
          </a:xfrm>
          <a:prstGeom prst="rect">
            <a:avLst/>
          </a:prstGeom>
        </p:spPr>
      </p:pic>
      <p:pic>
        <p:nvPicPr>
          <p:cNvPr id="12" name="Immagine 1" descr="Immagine che contiene design&#10;&#10;Descrizione generata automaticamente con attendibilità bassa">
            <a:extLst>
              <a:ext uri="{FF2B5EF4-FFF2-40B4-BE49-F238E27FC236}">
                <a16:creationId xmlns:a16="http://schemas.microsoft.com/office/drawing/2014/main" id="{60FCD4EE-A2C6-B3F0-E6EB-FF93CDECD41C}"/>
              </a:ext>
            </a:extLst>
          </p:cNvPr>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350044" y="3660336"/>
            <a:ext cx="2295287" cy="1511380"/>
          </a:xfrm>
          <a:prstGeom prst="rect">
            <a:avLst/>
          </a:prstGeom>
        </p:spPr>
      </p:pic>
      <p:pic>
        <p:nvPicPr>
          <p:cNvPr id="13" name="Immagine 1" descr="Immagine che contiene mappa, schizzo, disegno, design&#10;&#10;Descrizione generata automaticamente">
            <a:extLst>
              <a:ext uri="{FF2B5EF4-FFF2-40B4-BE49-F238E27FC236}">
                <a16:creationId xmlns:a16="http://schemas.microsoft.com/office/drawing/2014/main" id="{86629254-985B-03D4-22DE-392E1C61A579}"/>
              </a:ext>
            </a:extLst>
          </p:cNvPr>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2849107" y="3514128"/>
            <a:ext cx="2295287" cy="1803797"/>
          </a:xfrm>
          <a:prstGeom prst="rect">
            <a:avLst/>
          </a:prstGeom>
        </p:spPr>
      </p:pic>
      <p:sp>
        <p:nvSpPr>
          <p:cNvPr id="14" name="Segnaposto testo 13">
            <a:extLst>
              <a:ext uri="{FF2B5EF4-FFF2-40B4-BE49-F238E27FC236}">
                <a16:creationId xmlns:a16="http://schemas.microsoft.com/office/drawing/2014/main" id="{5272AD64-5E41-5BF5-D872-D6A99C9141E0}"/>
              </a:ext>
            </a:extLst>
          </p:cNvPr>
          <p:cNvSpPr>
            <a:spLocks noGrp="1"/>
          </p:cNvSpPr>
          <p:nvPr>
            <p:ph type="body" sz="quarter" idx="12"/>
          </p:nvPr>
        </p:nvSpPr>
        <p:spPr/>
        <p:txBody>
          <a:bodyPr/>
          <a:lstStyle/>
          <a:p>
            <a:endParaRPr lang="it-IT"/>
          </a:p>
        </p:txBody>
      </p:sp>
      <p:sp>
        <p:nvSpPr>
          <p:cNvPr id="15" name="Segnaposto testo 14">
            <a:extLst>
              <a:ext uri="{FF2B5EF4-FFF2-40B4-BE49-F238E27FC236}">
                <a16:creationId xmlns:a16="http://schemas.microsoft.com/office/drawing/2014/main" id="{DB8F9DF3-E05D-A263-B36B-8AC93FDC8FB2}"/>
              </a:ext>
            </a:extLst>
          </p:cNvPr>
          <p:cNvSpPr>
            <a:spLocks noGrp="1"/>
          </p:cNvSpPr>
          <p:nvPr>
            <p:ph type="body" sz="quarter" idx="13"/>
          </p:nvPr>
        </p:nvSpPr>
        <p:spPr/>
        <p:txBody>
          <a:bodyPr/>
          <a:lstStyle/>
          <a:p>
            <a:endParaRPr lang="it-IT"/>
          </a:p>
        </p:txBody>
      </p:sp>
      <p:grpSp>
        <p:nvGrpSpPr>
          <p:cNvPr id="17" name="Gruppo 10">
            <a:extLst>
              <a:ext uri="{FF2B5EF4-FFF2-40B4-BE49-F238E27FC236}">
                <a16:creationId xmlns:a16="http://schemas.microsoft.com/office/drawing/2014/main" id="{1BAA6DAF-8853-ADD3-BBEF-5B48F75DDC7E}"/>
              </a:ext>
            </a:extLst>
          </p:cNvPr>
          <p:cNvGrpSpPr/>
          <p:nvPr/>
        </p:nvGrpSpPr>
        <p:grpSpPr>
          <a:xfrm>
            <a:off x="6411864" y="1982092"/>
            <a:ext cx="1384260" cy="586292"/>
            <a:chOff x="7580711" y="2153244"/>
            <a:chExt cx="2935697" cy="1243389"/>
          </a:xfrm>
        </p:grpSpPr>
        <p:pic>
          <p:nvPicPr>
            <p:cNvPr id="18" name="Immagine 17">
              <a:extLst>
                <a:ext uri="{FF2B5EF4-FFF2-40B4-BE49-F238E27FC236}">
                  <a16:creationId xmlns:a16="http://schemas.microsoft.com/office/drawing/2014/main" id="{FF971B67-0A85-1EA7-1EB0-BC9EAC2CF854}"/>
                </a:ext>
              </a:extLst>
            </p:cNvPr>
            <p:cNvPicPr>
              <a:picLocks noChangeAspect="1"/>
            </p:cNvPicPr>
            <p:nvPr/>
          </p:nvPicPr>
          <p:blipFill>
            <a:blip r:embed="rId14">
              <a:extLst>
                <a:ext uri="{BEBA8EAE-BF5A-486C-A8C5-ECC9F3942E4B}">
                  <a14:imgProps xmlns:a14="http://schemas.microsoft.com/office/drawing/2010/main">
                    <a14:imgLayer r:embed="rId15">
                      <a14:imgEffect>
                        <a14:backgroundRemoval t="4751" b="91211" l="3924" r="96781">
                          <a14:foregroundMark x1="11469" y1="71971" x2="8350" y2="26841"/>
                          <a14:foregroundMark x1="8350" y1="26841" x2="27062" y2="17815"/>
                          <a14:foregroundMark x1="27062" y1="17815" x2="50201" y2="23753"/>
                          <a14:foregroundMark x1="50201" y1="23753" x2="85010" y2="17815"/>
                          <a14:foregroundMark x1="85010" y1="17815" x2="94769" y2="43468"/>
                          <a14:foregroundMark x1="94769" y1="43468" x2="94266" y2="54157"/>
                          <a14:foregroundMark x1="95272" y1="70071" x2="96881" y2="64133"/>
                          <a14:foregroundMark x1="93964" y1="6413" x2="94869" y2="19477"/>
                          <a14:foregroundMark x1="94869" y1="19477" x2="93863" y2="22565"/>
                          <a14:foregroundMark x1="11469" y1="5463" x2="18008" y2="10689"/>
                          <a14:foregroundMark x1="18008" y1="10689" x2="30684" y2="4751"/>
                          <a14:foregroundMark x1="21529" y1="5701" x2="21529" y2="5701"/>
                          <a14:foregroundMark x1="19014" y1="6176" x2="19014" y2="6176"/>
                          <a14:foregroundMark x1="17606" y1="4751" x2="10563" y2="5226"/>
                          <a14:foregroundMark x1="10563" y1="5226" x2="5936" y2="10214"/>
                          <a14:foregroundMark x1="5936" y1="10214" x2="5634" y2="76485"/>
                          <a14:foregroundMark x1="5634" y1="76485" x2="7243" y2="88599"/>
                          <a14:foregroundMark x1="7243" y1="88599" x2="7445" y2="89074"/>
                          <a14:foregroundMark x1="6137" y1="7601" x2="9256" y2="5463"/>
                          <a14:foregroundMark x1="4427" y1="17577" x2="3924" y2="31116"/>
                          <a14:foregroundMark x1="3924" y1="31116" x2="5734" y2="34917"/>
                          <a14:foregroundMark x1="29577" y1="90499" x2="35714" y2="91211"/>
                          <a14:foregroundMark x1="35714" y1="91211" x2="40141" y2="87411"/>
                          <a14:foregroundMark x1="39940" y1="88361" x2="45070" y2="87648"/>
                          <a14:foregroundMark x1="45070" y1="87648" x2="58249" y2="89786"/>
                          <a14:foregroundMark x1="58249" y1="89786" x2="71227" y2="88836"/>
                          <a14:foregroundMark x1="71227" y1="88836" x2="83803" y2="89311"/>
                          <a14:foregroundMark x1="83803" y1="89311" x2="94467" y2="87173"/>
                          <a14:foregroundMark x1="94467" y1="87173" x2="96680" y2="80048"/>
                          <a14:foregroundMark x1="41449" y1="23753" x2="30483" y2="26128"/>
                          <a14:foregroundMark x1="30483" y1="26128" x2="41952" y2="35392"/>
                          <a14:foregroundMark x1="41952" y1="35392" x2="32696" y2="37055"/>
                          <a14:foregroundMark x1="32696" y1="37055" x2="30080" y2="61758"/>
                          <a14:foregroundMark x1="30080" y1="61758" x2="22535" y2="68884"/>
                          <a14:foregroundMark x1="22535" y1="68884" x2="22133" y2="54394"/>
                          <a14:foregroundMark x1="38028" y1="71021" x2="31187" y2="68171"/>
                          <a14:foregroundMark x1="31187" y1="68171" x2="30584" y2="65796"/>
                          <a14:foregroundMark x1="27968" y1="74347" x2="20724" y2="70784"/>
                          <a14:foregroundMark x1="20724" y1="70784" x2="15996" y2="63895"/>
                          <a14:foregroundMark x1="15996" y1="63895" x2="20020" y2="33492"/>
                          <a14:foregroundMark x1="20020" y1="33492" x2="25151" y2="28741"/>
                          <a14:foregroundMark x1="25151" y1="28741" x2="22938" y2="26366"/>
                          <a14:backgroundMark x1="402" y1="25416" x2="402" y2="25416"/>
                          <a14:backgroundMark x1="1006" y1="24941" x2="805" y2="28741"/>
                        </a14:backgroundRemoval>
                      </a14:imgEffect>
                    </a14:imgLayer>
                  </a14:imgProps>
                </a:ext>
              </a:extLst>
            </a:blip>
            <a:stretch>
              <a:fillRect/>
            </a:stretch>
          </p:blipFill>
          <p:spPr>
            <a:xfrm>
              <a:off x="7580711" y="2153244"/>
              <a:ext cx="2935697" cy="1243389"/>
            </a:xfrm>
            <a:prstGeom prst="rect">
              <a:avLst/>
            </a:prstGeom>
          </p:spPr>
        </p:pic>
        <p:pic>
          <p:nvPicPr>
            <p:cNvPr id="19" name="Immagine 5">
              <a:extLst>
                <a:ext uri="{FF2B5EF4-FFF2-40B4-BE49-F238E27FC236}">
                  <a16:creationId xmlns:a16="http://schemas.microsoft.com/office/drawing/2014/main" id="{FE00614C-6E58-FC76-6FA5-361839A488BD}"/>
                </a:ext>
              </a:extLst>
            </p:cNvPr>
            <p:cNvPicPr>
              <a:picLocks noChangeAspect="1"/>
            </p:cNvPicPr>
            <p:nvPr/>
          </p:nvPicPr>
          <p:blipFill>
            <a:blip r:embed="rId16" cstate="print">
              <a:extLst>
                <a:ext uri="{BEBA8EAE-BF5A-486C-A8C5-ECC9F3942E4B}">
                  <a14:imgProps xmlns:a14="http://schemas.microsoft.com/office/drawing/2010/main">
                    <a14:imgLayer r:embed="rId17">
                      <a14:imgEffect>
                        <a14:backgroundRemoval t="10000" b="91667" l="10000" r="90000">
                          <a14:foregroundMark x1="46667" y1="22778" x2="23889" y2="26667"/>
                          <a14:foregroundMark x1="14444" y1="49444" x2="12778" y2="53333"/>
                          <a14:foregroundMark x1="30000" y1="60556" x2="47778" y2="61667"/>
                          <a14:foregroundMark x1="56111" y1="91667" x2="44444" y2="71667"/>
                          <a14:foregroundMark x1="51111" y1="36667" x2="52222" y2="34444"/>
                          <a14:foregroundMark x1="52222" y1="17778" x2="42222" y2="30000"/>
                          <a14:foregroundMark x1="34444" y1="34444" x2="24444" y2="25556"/>
                          <a14:foregroundMark x1="24444" y1="22778" x2="46667" y2="82222"/>
                          <a14:foregroundMark x1="46667" y1="82222" x2="66667" y2="25556"/>
                          <a14:foregroundMark x1="66667" y1="25556" x2="16667" y2="63889"/>
                          <a14:foregroundMark x1="16667" y1="63889" x2="12222" y2="44444"/>
                          <a14:foregroundMark x1="36667" y1="67222" x2="65556" y2="34444"/>
                          <a14:foregroundMark x1="67222" y1="26111" x2="67222" y2="24444"/>
                          <a14:foregroundMark x1="65556" y1="22222" x2="12222" y2="50556"/>
                          <a14:foregroundMark x1="12222" y1="50556" x2="35000" y2="69444"/>
                          <a14:foregroundMark x1="11111" y1="57222" x2="35000" y2="70000"/>
                          <a14:foregroundMark x1="12778" y1="64444" x2="34444" y2="69444"/>
                          <a14:foregroundMark x1="32778" y1="72778" x2="22222" y2="49444"/>
                          <a14:foregroundMark x1="12222" y1="42778" x2="67778" y2="21111"/>
                          <a14:foregroundMark x1="66111" y1="20556" x2="25000" y2="23889"/>
                          <a14:foregroundMark x1="66667" y1="20000" x2="65556" y2="13889"/>
                          <a14:foregroundMark x1="66667" y1="18889" x2="27778" y2="22778"/>
                          <a14:foregroundMark x1="55000" y1="11111" x2="55000" y2="11111"/>
                          <a14:foregroundMark x1="51111" y1="10556" x2="27222" y2="18889"/>
                          <a14:foregroundMark x1="88889" y1="53889" x2="88333" y2="66111"/>
                        </a14:backgroundRemoval>
                      </a14:imgEffect>
                    </a14:imgLayer>
                  </a14:imgProps>
                </a:ext>
                <a:ext uri="{28A0092B-C50C-407E-A947-70E740481C1C}">
                  <a14:useLocalDpi xmlns:a14="http://schemas.microsoft.com/office/drawing/2010/main" val="0"/>
                </a:ext>
              </a:extLst>
            </a:blip>
            <a:stretch>
              <a:fillRect/>
            </a:stretch>
          </p:blipFill>
          <p:spPr>
            <a:xfrm>
              <a:off x="9374819" y="2343371"/>
              <a:ext cx="794881" cy="794881"/>
            </a:xfrm>
            <a:prstGeom prst="rect">
              <a:avLst/>
            </a:prstGeom>
          </p:spPr>
        </p:pic>
      </p:grpSp>
      <p:pic>
        <p:nvPicPr>
          <p:cNvPr id="20" name="Immagine 19" descr="Immagine che contiene segnale, stanza&#10;&#10;Descrizione generata automaticamente">
            <a:extLst>
              <a:ext uri="{FF2B5EF4-FFF2-40B4-BE49-F238E27FC236}">
                <a16:creationId xmlns:a16="http://schemas.microsoft.com/office/drawing/2014/main" id="{12566A4B-E1FE-5B09-D943-70C22C4E04D0}"/>
              </a:ext>
            </a:extLst>
          </p:cNvPr>
          <p:cNvPicPr>
            <a:picLocks noChangeAspect="1"/>
          </p:cNvPicPr>
          <p:nvPr/>
        </p:nvPicPr>
        <p:blipFill rotWithShape="1">
          <a:blip r:embed="rId18" cstate="print">
            <a:duotone>
              <a:schemeClr val="accent1">
                <a:shade val="45000"/>
                <a:satMod val="135000"/>
              </a:schemeClr>
              <a:prstClr val="white"/>
            </a:duotone>
            <a:extLst>
              <a:ext uri="{BEBA8EAE-BF5A-486C-A8C5-ECC9F3942E4B}">
                <a14:imgProps xmlns:a14="http://schemas.microsoft.com/office/drawing/2010/main">
                  <a14:imgLayer r:embed="rId19">
                    <a14:imgEffect>
                      <a14:saturation sat="400000"/>
                    </a14:imgEffect>
                  </a14:imgLayer>
                </a14:imgProps>
              </a:ext>
              <a:ext uri="{28A0092B-C50C-407E-A947-70E740481C1C}">
                <a14:useLocalDpi xmlns:a14="http://schemas.microsoft.com/office/drawing/2010/main" val="0"/>
              </a:ext>
            </a:extLst>
          </a:blip>
          <a:srcRect b="36270"/>
          <a:stretch/>
        </p:blipFill>
        <p:spPr>
          <a:xfrm>
            <a:off x="5106120" y="1901184"/>
            <a:ext cx="1134053" cy="713556"/>
          </a:xfrm>
          <a:prstGeom prst="rect">
            <a:avLst/>
          </a:prstGeom>
        </p:spPr>
      </p:pic>
      <p:pic>
        <p:nvPicPr>
          <p:cNvPr id="21" name="Immagine 7">
            <a:extLst>
              <a:ext uri="{FF2B5EF4-FFF2-40B4-BE49-F238E27FC236}">
                <a16:creationId xmlns:a16="http://schemas.microsoft.com/office/drawing/2014/main" id="{D5E800A1-5371-F299-B825-F6547BA8983D}"/>
              </a:ext>
            </a:extLst>
          </p:cNvPr>
          <p:cNvPicPr>
            <a:picLocks noChangeAspect="1"/>
          </p:cNvPicPr>
          <p:nvPr/>
        </p:nvPicPr>
        <p:blipFill rotWithShape="1">
          <a:blip r:embed="rId20"/>
          <a:srcRect l="771" t="9304" r="60624" b="25644"/>
          <a:stretch/>
        </p:blipFill>
        <p:spPr>
          <a:xfrm>
            <a:off x="7919069" y="1767034"/>
            <a:ext cx="1129547" cy="1639224"/>
          </a:xfrm>
          <a:prstGeom prst="rect">
            <a:avLst/>
          </a:prstGeom>
        </p:spPr>
      </p:pic>
    </p:spTree>
    <p:extLst>
      <p:ext uri="{BB962C8B-B14F-4D97-AF65-F5344CB8AC3E}">
        <p14:creationId xmlns:p14="http://schemas.microsoft.com/office/powerpoint/2010/main" val="269474086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CCFC21-D277-01A0-BDC4-D7962620D0F1}"/>
            </a:ext>
          </a:extLst>
        </p:cNvPr>
        <p:cNvGrpSpPr/>
        <p:nvPr/>
      </p:nvGrpSpPr>
      <p:grpSpPr>
        <a:xfrm>
          <a:off x="0" y="0"/>
          <a:ext cx="0" cy="0"/>
          <a:chOff x="0" y="0"/>
          <a:chExt cx="0" cy="0"/>
        </a:xfrm>
      </p:grpSpPr>
      <p:pic>
        <p:nvPicPr>
          <p:cNvPr id="10" name="Immagine 5" descr="Immagine che contiene testo, schermata, linea, diagramma&#10;&#10;Descrizione generata automaticamente">
            <a:extLst>
              <a:ext uri="{FF2B5EF4-FFF2-40B4-BE49-F238E27FC236}">
                <a16:creationId xmlns:a16="http://schemas.microsoft.com/office/drawing/2014/main" id="{315AFA2C-5D18-9711-B5E4-02301C996E2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87285" y="1769847"/>
            <a:ext cx="2744633" cy="2058475"/>
          </a:xfrm>
          <a:prstGeom prst="rect">
            <a:avLst/>
          </a:prstGeom>
        </p:spPr>
      </p:pic>
      <p:graphicFrame>
        <p:nvGraphicFramePr>
          <p:cNvPr id="8" name="Oggetto 7" hidden="1">
            <a:extLst>
              <a:ext uri="{FF2B5EF4-FFF2-40B4-BE49-F238E27FC236}">
                <a16:creationId xmlns:a16="http://schemas.microsoft.com/office/drawing/2014/main" id="{A09E575E-3629-2A43-A64B-6CF330612EE4}"/>
              </a:ext>
            </a:extLst>
          </p:cNvPr>
          <p:cNvGraphicFramePr>
            <a:graphicFrameLocks noChangeAspect="1"/>
          </p:cNvGraphicFramePr>
          <p:nvPr>
            <p:custDataLst>
              <p:tags r:id="rId1"/>
            </p:custDataLst>
          </p:nvPr>
        </p:nvGraphicFramePr>
        <p:xfrm>
          <a:off x="595" y="857845"/>
          <a:ext cx="596" cy="596"/>
        </p:xfrm>
        <a:graphic>
          <a:graphicData uri="http://schemas.openxmlformats.org/presentationml/2006/ole">
            <mc:AlternateContent xmlns:mc="http://schemas.openxmlformats.org/markup-compatibility/2006">
              <mc:Choice xmlns:v="urn:schemas-microsoft-com:vml" Requires="v">
                <p:oleObj name="Diapositiva think-cell" r:id="rId5" imgW="353" imgH="353" progId="TCLayout.ActiveDocument.1">
                  <p:embed/>
                </p:oleObj>
              </mc:Choice>
              <mc:Fallback>
                <p:oleObj name="Diapositiva think-cell" r:id="rId5" imgW="353" imgH="353" progId="TCLayout.ActiveDocument.1">
                  <p:embed/>
                  <p:pic>
                    <p:nvPicPr>
                      <p:cNvPr id="8" name="Oggetto 7" hidden="1">
                        <a:extLst>
                          <a:ext uri="{FF2B5EF4-FFF2-40B4-BE49-F238E27FC236}">
                            <a16:creationId xmlns:a16="http://schemas.microsoft.com/office/drawing/2014/main" id="{A09E575E-3629-2A43-A64B-6CF330612EE4}"/>
                          </a:ext>
                        </a:extLst>
                      </p:cNvPr>
                      <p:cNvPicPr/>
                      <p:nvPr/>
                    </p:nvPicPr>
                    <p:blipFill>
                      <a:blip r:embed="rId6"/>
                      <a:stretch>
                        <a:fillRect/>
                      </a:stretch>
                    </p:blipFill>
                    <p:spPr>
                      <a:xfrm>
                        <a:off x="595" y="857845"/>
                        <a:ext cx="596" cy="596"/>
                      </a:xfrm>
                      <a:prstGeom prst="rect">
                        <a:avLst/>
                      </a:prstGeom>
                    </p:spPr>
                  </p:pic>
                </p:oleObj>
              </mc:Fallback>
            </mc:AlternateContent>
          </a:graphicData>
        </a:graphic>
      </p:graphicFrame>
      <p:sp>
        <p:nvSpPr>
          <p:cNvPr id="2" name="CasellaDiTesto 1">
            <a:extLst>
              <a:ext uri="{FF2B5EF4-FFF2-40B4-BE49-F238E27FC236}">
                <a16:creationId xmlns:a16="http://schemas.microsoft.com/office/drawing/2014/main" id="{88773261-CA0A-F81F-E4AE-316E6250AEA3}"/>
              </a:ext>
            </a:extLst>
          </p:cNvPr>
          <p:cNvSpPr txBox="1"/>
          <p:nvPr/>
        </p:nvSpPr>
        <p:spPr>
          <a:xfrm>
            <a:off x="350044" y="969279"/>
            <a:ext cx="4862037" cy="307777"/>
          </a:xfrm>
          <a:prstGeom prst="rect">
            <a:avLst/>
          </a:prstGeom>
          <a:noFill/>
        </p:spPr>
        <p:txBody>
          <a:bodyPr wrap="square">
            <a:spAutoFit/>
          </a:bodyPr>
          <a:lstStyle/>
          <a:p>
            <a:pPr defTabSz="664750">
              <a:defRPr/>
            </a:pPr>
            <a:r>
              <a:rPr lang="it-IT" sz="1400" b="1" spc="38" dirty="0">
                <a:solidFill>
                  <a:srgbClr val="014995"/>
                </a:solidFill>
                <a:latin typeface="Arial"/>
                <a:sym typeface="Berthold Akzidenz Grotesk Super"/>
              </a:rPr>
              <a:t>6. La realizzazione delle Strutture </a:t>
            </a:r>
            <a:endParaRPr lang="it-IT" sz="1400" b="1" spc="38" dirty="0">
              <a:solidFill>
                <a:srgbClr val="000000"/>
              </a:solidFill>
              <a:latin typeface="Arial"/>
            </a:endParaRPr>
          </a:p>
        </p:txBody>
      </p:sp>
      <p:pic>
        <p:nvPicPr>
          <p:cNvPr id="3" name="Immagine 2">
            <a:extLst>
              <a:ext uri="{FF2B5EF4-FFF2-40B4-BE49-F238E27FC236}">
                <a16:creationId xmlns:a16="http://schemas.microsoft.com/office/drawing/2014/main" id="{4FB906AA-11A8-A407-A24E-F02C3CAD87C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13482" t="24234" r="13968" b="26462"/>
          <a:stretch/>
        </p:blipFill>
        <p:spPr bwMode="auto">
          <a:xfrm>
            <a:off x="258699" y="5592214"/>
            <a:ext cx="656273" cy="342900"/>
          </a:xfrm>
          <a:prstGeom prst="rect">
            <a:avLst/>
          </a:prstGeom>
          <a:ln>
            <a:noFill/>
          </a:ln>
          <a:extLst>
            <a:ext uri="{53640926-AAD7-44D8-BBD7-CCE9431645EC}">
              <a14:shadowObscured xmlns:a14="http://schemas.microsoft.com/office/drawing/2010/main"/>
            </a:ext>
          </a:extLst>
        </p:spPr>
      </p:pic>
      <p:sp>
        <p:nvSpPr>
          <p:cNvPr id="9" name="CasellaDiTesto 8">
            <a:extLst>
              <a:ext uri="{FF2B5EF4-FFF2-40B4-BE49-F238E27FC236}">
                <a16:creationId xmlns:a16="http://schemas.microsoft.com/office/drawing/2014/main" id="{7376E514-E32E-ADE4-EB9A-CFE20A05E424}"/>
              </a:ext>
            </a:extLst>
          </p:cNvPr>
          <p:cNvSpPr txBox="1"/>
          <p:nvPr/>
        </p:nvSpPr>
        <p:spPr>
          <a:xfrm>
            <a:off x="4711731" y="5638606"/>
            <a:ext cx="4718019" cy="307777"/>
          </a:xfrm>
          <a:prstGeom prst="rect">
            <a:avLst/>
          </a:prstGeom>
          <a:noFill/>
        </p:spPr>
        <p:txBody>
          <a:bodyPr wrap="square">
            <a:spAutoFit/>
          </a:bodyPr>
          <a:lstStyle/>
          <a:p>
            <a:pPr defTabSz="664750">
              <a:defRPr/>
            </a:pPr>
            <a:r>
              <a:rPr lang="it-IT" sz="1400" b="1" spc="38" dirty="0">
                <a:solidFill>
                  <a:srgbClr val="014995"/>
                </a:solidFill>
                <a:latin typeface="Arial"/>
                <a:sym typeface="Berthold Akzidenz Grotesk Super"/>
              </a:rPr>
              <a:t>Opere per la realizzazione dello Spazioporto </a:t>
            </a:r>
            <a:endParaRPr lang="it-IT" sz="1400" b="1" spc="38" dirty="0">
              <a:solidFill>
                <a:srgbClr val="000000"/>
              </a:solidFill>
              <a:latin typeface="Arial"/>
            </a:endParaRPr>
          </a:p>
        </p:txBody>
      </p:sp>
      <p:pic>
        <p:nvPicPr>
          <p:cNvPr id="4" name="Immagine 3" descr="Immagine che contiene Carattere, logo, testo, Elementi grafici&#10;&#10;Descrizione generata automaticamente">
            <a:extLst>
              <a:ext uri="{FF2B5EF4-FFF2-40B4-BE49-F238E27FC236}">
                <a16:creationId xmlns:a16="http://schemas.microsoft.com/office/drawing/2014/main" id="{4031001F-111D-4CD4-4EBB-8C8D881F820C}"/>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5447" b="15660"/>
          <a:stretch/>
        </p:blipFill>
        <p:spPr>
          <a:xfrm>
            <a:off x="1053585" y="5592214"/>
            <a:ext cx="985500" cy="377190"/>
          </a:xfrm>
          <a:prstGeom prst="rect">
            <a:avLst/>
          </a:prstGeom>
        </p:spPr>
      </p:pic>
      <p:pic>
        <p:nvPicPr>
          <p:cNvPr id="5" name="Immagine 4" descr="Immagine che contiene logo, Carattere, Elementi grafici, simbolo&#10;&#10;Descrizione generata automaticamente">
            <a:extLst>
              <a:ext uri="{FF2B5EF4-FFF2-40B4-BE49-F238E27FC236}">
                <a16:creationId xmlns:a16="http://schemas.microsoft.com/office/drawing/2014/main" id="{7CB97AE7-1873-4347-C5C1-25A213D4B62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220137" y="5596765"/>
            <a:ext cx="472500" cy="333799"/>
          </a:xfrm>
          <a:prstGeom prst="rect">
            <a:avLst/>
          </a:prstGeom>
        </p:spPr>
      </p:pic>
      <p:pic>
        <p:nvPicPr>
          <p:cNvPr id="16" name="Immagine 15" descr="Immagine che contiene testo, Carattere, Elementi grafici, logo&#10;&#10;Descrizione generata automaticamente">
            <a:extLst>
              <a:ext uri="{FF2B5EF4-FFF2-40B4-BE49-F238E27FC236}">
                <a16:creationId xmlns:a16="http://schemas.microsoft.com/office/drawing/2014/main" id="{3015443C-F2FF-1A52-5BEB-BDB51073D95B}"/>
              </a:ext>
            </a:extLst>
          </p:cNvPr>
          <p:cNvPicPr>
            <a:picLocks noChangeAspect="1"/>
          </p:cNvPicPr>
          <p:nvPr/>
        </p:nvPicPr>
        <p:blipFill rotWithShape="1">
          <a:blip r:embed="rId10"/>
          <a:srcRect l="5521" t="-2881" r="6135" b="254"/>
          <a:stretch/>
        </p:blipFill>
        <p:spPr>
          <a:xfrm>
            <a:off x="2759660" y="5638866"/>
            <a:ext cx="1025573" cy="295604"/>
          </a:xfrm>
          <a:prstGeom prst="rect">
            <a:avLst/>
          </a:prstGeom>
        </p:spPr>
      </p:pic>
      <p:sp>
        <p:nvSpPr>
          <p:cNvPr id="6" name="Content Placeholder 2">
            <a:extLst>
              <a:ext uri="{FF2B5EF4-FFF2-40B4-BE49-F238E27FC236}">
                <a16:creationId xmlns:a16="http://schemas.microsoft.com/office/drawing/2014/main" id="{DF67B12A-F4BB-2890-F026-83AB733E4CF3}"/>
              </a:ext>
            </a:extLst>
          </p:cNvPr>
          <p:cNvSpPr txBox="1">
            <a:spLocks/>
          </p:cNvSpPr>
          <p:nvPr/>
        </p:nvSpPr>
        <p:spPr>
          <a:xfrm>
            <a:off x="511343" y="2417114"/>
            <a:ext cx="7567863" cy="187920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19050" tIns="19050" rIns="19050" bIns="19050">
            <a:normAutofit/>
          </a:bodyPr>
          <a:lstStyle>
            <a:lvl1pPr marL="0" marR="0" indent="0" algn="l" defTabSz="825512" rtl="0" latinLnBrk="0">
              <a:lnSpc>
                <a:spcPct val="100000"/>
              </a:lnSpc>
              <a:spcBef>
                <a:spcPts val="0"/>
              </a:spcBef>
              <a:spcAft>
                <a:spcPts val="0"/>
              </a:spcAft>
              <a:buClrTx/>
              <a:buSzTx/>
              <a:buFontTx/>
              <a:buNone/>
              <a:tabLst/>
              <a:defRPr sz="5501" b="1" i="0" u="none" strike="noStrike" cap="none" spc="0" baseline="0">
                <a:solidFill>
                  <a:srgbClr val="000000"/>
                </a:solidFill>
                <a:uFillTx/>
                <a:latin typeface="Arial" panose="020B0604020202020204" pitchFamily="34" charset="0"/>
                <a:ea typeface="+mn-ea"/>
                <a:cs typeface="Arial" panose="020B0604020202020204" pitchFamily="34" charset="0"/>
                <a:sym typeface="Helvetica Neue"/>
              </a:defRPr>
            </a:lvl1pPr>
            <a:lvl2pPr marL="0" marR="0" indent="457206" algn="l" defTabSz="825512" rtl="0" latinLnBrk="0">
              <a:lnSpc>
                <a:spcPct val="100000"/>
              </a:lnSpc>
              <a:spcBef>
                <a:spcPts val="0"/>
              </a:spcBef>
              <a:spcAft>
                <a:spcPts val="0"/>
              </a:spcAft>
              <a:buClrTx/>
              <a:buSzTx/>
              <a:buFontTx/>
              <a:buNone/>
              <a:tabLst/>
              <a:defRPr sz="5501" b="1" i="0" u="none" strike="noStrike" cap="none" spc="0" baseline="0">
                <a:solidFill>
                  <a:srgbClr val="000000"/>
                </a:solidFill>
                <a:uFillTx/>
                <a:latin typeface="Arial" panose="020B0604020202020204" pitchFamily="34" charset="0"/>
                <a:ea typeface="+mn-ea"/>
                <a:cs typeface="Arial" panose="020B0604020202020204" pitchFamily="34" charset="0"/>
                <a:sym typeface="Helvetica Neue"/>
              </a:defRPr>
            </a:lvl2pPr>
            <a:lvl3pPr marL="0" marR="0" indent="914411" algn="l" defTabSz="825512" rtl="0" latinLnBrk="0">
              <a:lnSpc>
                <a:spcPct val="100000"/>
              </a:lnSpc>
              <a:spcBef>
                <a:spcPts val="0"/>
              </a:spcBef>
              <a:spcAft>
                <a:spcPts val="0"/>
              </a:spcAft>
              <a:buClrTx/>
              <a:buSzTx/>
              <a:buFontTx/>
              <a:buNone/>
              <a:tabLst/>
              <a:defRPr sz="5501" b="1" i="0" u="none" strike="noStrike" cap="none" spc="0" baseline="0">
                <a:solidFill>
                  <a:srgbClr val="000000"/>
                </a:solidFill>
                <a:uFillTx/>
                <a:latin typeface="Arial" panose="020B0604020202020204" pitchFamily="34" charset="0"/>
                <a:ea typeface="+mn-ea"/>
                <a:cs typeface="Arial" panose="020B0604020202020204" pitchFamily="34" charset="0"/>
                <a:sym typeface="Helvetica Neue"/>
              </a:defRPr>
            </a:lvl3pPr>
            <a:lvl4pPr marL="0" marR="0" indent="1371617" algn="l" defTabSz="825512" rtl="0" latinLnBrk="0">
              <a:lnSpc>
                <a:spcPct val="100000"/>
              </a:lnSpc>
              <a:spcBef>
                <a:spcPts val="0"/>
              </a:spcBef>
              <a:spcAft>
                <a:spcPts val="0"/>
              </a:spcAft>
              <a:buClrTx/>
              <a:buSzTx/>
              <a:buFontTx/>
              <a:buNone/>
              <a:tabLst/>
              <a:defRPr sz="5501" b="1" i="0" u="none" strike="noStrike" cap="none" spc="0" baseline="0">
                <a:solidFill>
                  <a:srgbClr val="000000"/>
                </a:solidFill>
                <a:uFillTx/>
                <a:latin typeface="Arial" panose="020B0604020202020204" pitchFamily="34" charset="0"/>
                <a:ea typeface="+mn-ea"/>
                <a:cs typeface="Arial" panose="020B0604020202020204" pitchFamily="34" charset="0"/>
                <a:sym typeface="Helvetica Neue"/>
              </a:defRPr>
            </a:lvl4pPr>
            <a:lvl5pPr marL="0" marR="0" indent="1828823" algn="l" defTabSz="825512" rtl="0" latinLnBrk="0">
              <a:lnSpc>
                <a:spcPct val="100000"/>
              </a:lnSpc>
              <a:spcBef>
                <a:spcPts val="0"/>
              </a:spcBef>
              <a:spcAft>
                <a:spcPts val="0"/>
              </a:spcAft>
              <a:buClrTx/>
              <a:buSzTx/>
              <a:buFontTx/>
              <a:buNone/>
              <a:tabLst/>
              <a:defRPr sz="5501" b="1" i="0" u="none" strike="noStrike" cap="none" spc="0" baseline="0">
                <a:solidFill>
                  <a:srgbClr val="000000"/>
                </a:solidFill>
                <a:uFillTx/>
                <a:latin typeface="Arial" panose="020B0604020202020204" pitchFamily="34" charset="0"/>
                <a:ea typeface="+mn-ea"/>
                <a:cs typeface="Arial" panose="020B0604020202020204" pitchFamily="34" charset="0"/>
                <a:sym typeface="Helvetica Neue"/>
              </a:defRPr>
            </a:lvl5pPr>
            <a:lvl6pPr marL="3657646" marR="0" indent="-609608" algn="l" defTabSz="2438369" rtl="0" latinLnBrk="0">
              <a:lnSpc>
                <a:spcPct val="90000"/>
              </a:lnSpc>
              <a:spcBef>
                <a:spcPts val="4501"/>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53" marR="0" indent="-609608" algn="l" defTabSz="2438369" rtl="0" latinLnBrk="0">
              <a:lnSpc>
                <a:spcPct val="90000"/>
              </a:lnSpc>
              <a:spcBef>
                <a:spcPts val="4501"/>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61" marR="0" indent="-609608" algn="l" defTabSz="2438369" rtl="0" latinLnBrk="0">
              <a:lnSpc>
                <a:spcPct val="90000"/>
              </a:lnSpc>
              <a:spcBef>
                <a:spcPts val="4501"/>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69" marR="0" indent="-609608" algn="l" defTabSz="2438369" rtl="0" latinLnBrk="0">
              <a:lnSpc>
                <a:spcPct val="90000"/>
              </a:lnSpc>
              <a:spcBef>
                <a:spcPts val="4501"/>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a:lstStyle>
          <a:p>
            <a:pPr algn="just">
              <a:spcAft>
                <a:spcPts val="150"/>
              </a:spcAft>
            </a:pPr>
            <a:endParaRPr lang="it-IT" sz="900">
              <a:solidFill>
                <a:schemeClr val="tx1">
                  <a:lumMod val="75000"/>
                  <a:lumOff val="25000"/>
                </a:schemeClr>
              </a:solidFill>
              <a:cs typeface="Times New Roman" panose="02020603050405020304" pitchFamily="18" charset="0"/>
            </a:endParaRPr>
          </a:p>
          <a:p>
            <a:pPr marL="103585" lvl="1" indent="0">
              <a:spcAft>
                <a:spcPts val="150"/>
              </a:spcAft>
            </a:pPr>
            <a:endParaRPr lang="it-IT" sz="2063">
              <a:cs typeface="Times New Roman" panose="02020603050405020304" pitchFamily="18" charset="0"/>
            </a:endParaRPr>
          </a:p>
          <a:p>
            <a:pPr marL="103585" lvl="1" indent="0">
              <a:spcAft>
                <a:spcPts val="150"/>
              </a:spcAft>
            </a:pPr>
            <a:endParaRPr lang="it-IT" sz="2063">
              <a:cs typeface="Times New Roman" panose="02020603050405020304" pitchFamily="18" charset="0"/>
            </a:endParaRPr>
          </a:p>
        </p:txBody>
      </p:sp>
      <p:sp>
        <p:nvSpPr>
          <p:cNvPr id="13" name="TextBox 12">
            <a:extLst>
              <a:ext uri="{FF2B5EF4-FFF2-40B4-BE49-F238E27FC236}">
                <a16:creationId xmlns:a16="http://schemas.microsoft.com/office/drawing/2014/main" id="{8EC51C88-0379-7EF9-D587-EB81086EAD0B}"/>
              </a:ext>
            </a:extLst>
          </p:cNvPr>
          <p:cNvSpPr txBox="1"/>
          <p:nvPr/>
        </p:nvSpPr>
        <p:spPr>
          <a:xfrm>
            <a:off x="350043" y="1651533"/>
            <a:ext cx="4479132" cy="81047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l"/>
            <a:r>
              <a:rPr lang="it-IT" sz="900" b="1" dirty="0">
                <a:solidFill>
                  <a:srgbClr val="002049"/>
                </a:solidFill>
                <a:latin typeface="Arial" panose="020B0604020202020204" pitchFamily="34" charset="0"/>
                <a:cs typeface="Arial" panose="020B0604020202020204" pitchFamily="34" charset="0"/>
              </a:rPr>
              <a:t>Ottimizzazione portale tipo</a:t>
            </a:r>
          </a:p>
          <a:p>
            <a:pPr algn="just">
              <a:spcAft>
                <a:spcPts val="450"/>
              </a:spcAft>
            </a:pPr>
            <a:endParaRPr lang="it-IT" sz="675" dirty="0"/>
          </a:p>
          <a:p>
            <a:pPr algn="just">
              <a:spcAft>
                <a:spcPts val="450"/>
              </a:spcAft>
            </a:pPr>
            <a:r>
              <a:rPr lang="it-IT" sz="675" dirty="0"/>
              <a:t>Il portale tipo è identificato come il </a:t>
            </a:r>
            <a:r>
              <a:rPr lang="it-IT" sz="675" b="1" dirty="0"/>
              <a:t>portale numero 1. </a:t>
            </a:r>
            <a:r>
              <a:rPr lang="it-IT" sz="675" dirty="0"/>
              <a:t>Il portale risulta essere il più critico per il passaggio del timone dell’aeromobile di progetto.</a:t>
            </a:r>
          </a:p>
          <a:p>
            <a:pPr marL="107156" indent="-107156" algn="just">
              <a:lnSpc>
                <a:spcPct val="150000"/>
              </a:lnSpc>
              <a:buFont typeface="Arial" panose="020B0604020202020204" pitchFamily="34" charset="0"/>
              <a:buChar char="•"/>
            </a:pPr>
            <a:endParaRPr lang="it-IT" sz="675" dirty="0"/>
          </a:p>
        </p:txBody>
      </p:sp>
      <p:sp>
        <p:nvSpPr>
          <p:cNvPr id="14" name="TextBox 18">
            <a:extLst>
              <a:ext uri="{FF2B5EF4-FFF2-40B4-BE49-F238E27FC236}">
                <a16:creationId xmlns:a16="http://schemas.microsoft.com/office/drawing/2014/main" id="{64FD0362-0FDC-5087-6B3F-11BBD1A457E1}"/>
              </a:ext>
            </a:extLst>
          </p:cNvPr>
          <p:cNvSpPr txBox="1"/>
          <p:nvPr/>
        </p:nvSpPr>
        <p:spPr>
          <a:xfrm>
            <a:off x="350044" y="1425911"/>
            <a:ext cx="2960964"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just">
              <a:spcAft>
                <a:spcPts val="150"/>
              </a:spcAft>
            </a:pPr>
            <a:r>
              <a:rPr lang="it-IT" sz="1200" b="1" dirty="0">
                <a:solidFill>
                  <a:srgbClr val="00B050"/>
                </a:solidFill>
                <a:highlight>
                  <a:srgbClr val="FFFFFF"/>
                </a:highlight>
                <a:latin typeface="Arial" panose="020B0604020202020204" pitchFamily="34" charset="0"/>
                <a:cs typeface="Times New Roman" panose="02020603050405020304" pitchFamily="18" charset="0"/>
              </a:rPr>
              <a:t>HANGAR – ESEMPIO OTTIMIZZAZIONE</a:t>
            </a:r>
          </a:p>
        </p:txBody>
      </p:sp>
      <p:sp>
        <p:nvSpPr>
          <p:cNvPr id="23" name="CasellaDiTesto 14">
            <a:extLst>
              <a:ext uri="{FF2B5EF4-FFF2-40B4-BE49-F238E27FC236}">
                <a16:creationId xmlns:a16="http://schemas.microsoft.com/office/drawing/2014/main" id="{F3D7374B-CC3C-27D0-7A33-320836CB65AB}"/>
              </a:ext>
            </a:extLst>
          </p:cNvPr>
          <p:cNvSpPr txBox="1"/>
          <p:nvPr/>
        </p:nvSpPr>
        <p:spPr>
          <a:xfrm>
            <a:off x="7125868" y="2468268"/>
            <a:ext cx="1462035" cy="577081"/>
          </a:xfrm>
          <a:prstGeom prst="rect">
            <a:avLst/>
          </a:prstGeom>
          <a:noFill/>
        </p:spPr>
        <p:txBody>
          <a:bodyPr wrap="square">
            <a:spAutoFit/>
          </a:bodyPr>
          <a:lstStyle/>
          <a:p>
            <a:pPr algn="ctr"/>
            <a:r>
              <a:rPr lang="it-IT" sz="1050" b="1" dirty="0"/>
              <a:t>Riduzione acciaio</a:t>
            </a:r>
          </a:p>
          <a:p>
            <a:pPr algn="ctr"/>
            <a:r>
              <a:rPr lang="it-IT" sz="1050" b="1" dirty="0"/>
              <a:t>=</a:t>
            </a:r>
          </a:p>
          <a:p>
            <a:pPr algn="ctr"/>
            <a:r>
              <a:rPr lang="it-IT" sz="1050" b="1" dirty="0"/>
              <a:t>21,1%</a:t>
            </a:r>
            <a:endParaRPr lang="it-IT" sz="1050" dirty="0"/>
          </a:p>
        </p:txBody>
      </p:sp>
      <p:sp>
        <p:nvSpPr>
          <p:cNvPr id="24" name="TextBox 23">
            <a:extLst>
              <a:ext uri="{FF2B5EF4-FFF2-40B4-BE49-F238E27FC236}">
                <a16:creationId xmlns:a16="http://schemas.microsoft.com/office/drawing/2014/main" id="{B114D067-D0B3-8345-3F56-76B4D44B0E99}"/>
              </a:ext>
            </a:extLst>
          </p:cNvPr>
          <p:cNvSpPr txBox="1"/>
          <p:nvPr/>
        </p:nvSpPr>
        <p:spPr>
          <a:xfrm>
            <a:off x="5342976" y="1594736"/>
            <a:ext cx="3376310" cy="52540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it-IT" sz="1200" b="1" dirty="0">
                <a:solidFill>
                  <a:srgbClr val="002049"/>
                </a:solidFill>
                <a:latin typeface="Arial" panose="020B0604020202020204" pitchFamily="34" charset="0"/>
                <a:cs typeface="Arial" panose="020B0604020202020204" pitchFamily="34" charset="0"/>
              </a:rPr>
              <a:t>Risultati</a:t>
            </a:r>
            <a:endParaRPr lang="it-IT" sz="1200" dirty="0"/>
          </a:p>
          <a:p>
            <a:pPr marL="107156" indent="-107156">
              <a:lnSpc>
                <a:spcPct val="150000"/>
              </a:lnSpc>
              <a:buFont typeface="Arial" panose="020B0604020202020204" pitchFamily="34" charset="0"/>
              <a:buChar char="•"/>
            </a:pPr>
            <a:endParaRPr lang="it-IT" sz="1200" dirty="0"/>
          </a:p>
        </p:txBody>
      </p:sp>
      <p:sp>
        <p:nvSpPr>
          <p:cNvPr id="25" name="Rectangle 24">
            <a:extLst>
              <a:ext uri="{FF2B5EF4-FFF2-40B4-BE49-F238E27FC236}">
                <a16:creationId xmlns:a16="http://schemas.microsoft.com/office/drawing/2014/main" id="{B9533418-37A4-51A6-4939-1246CE7D7046}"/>
              </a:ext>
            </a:extLst>
          </p:cNvPr>
          <p:cNvSpPr/>
          <p:nvPr/>
        </p:nvSpPr>
        <p:spPr>
          <a:xfrm>
            <a:off x="5092231" y="3285402"/>
            <a:ext cx="3540428" cy="223138"/>
          </a:xfrm>
          <a:prstGeom prst="rect">
            <a:avLst/>
          </a:prstGeom>
          <a:noFill/>
          <a:ln w="38100" cap="flat">
            <a:solidFill>
              <a:srgbClr val="3EA654"/>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algn="ctr" defTabSz="309563" hangingPunct="0"/>
            <a:endParaRPr lang="it-IT" sz="1200">
              <a:solidFill>
                <a:srgbClr val="FFFFFF"/>
              </a:solidFill>
              <a:latin typeface="Helvetica Neue Medium"/>
              <a:ea typeface="Helvetica Neue Medium"/>
              <a:cs typeface="Helvetica Neue Medium"/>
              <a:sym typeface="Helvetica Neue Medium"/>
            </a:endParaRPr>
          </a:p>
        </p:txBody>
      </p:sp>
      <p:pic>
        <p:nvPicPr>
          <p:cNvPr id="26" name="Picture 2">
            <a:extLst>
              <a:ext uri="{FF2B5EF4-FFF2-40B4-BE49-F238E27FC236}">
                <a16:creationId xmlns:a16="http://schemas.microsoft.com/office/drawing/2014/main" id="{C9AFF6E9-53AA-1706-8F6F-E17A0DC267F0}"/>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41937" y="5015228"/>
            <a:ext cx="946070" cy="416862"/>
          </a:xfrm>
          <a:prstGeom prst="rect">
            <a:avLst/>
          </a:prstGeom>
          <a:noFill/>
          <a:extLst>
            <a:ext uri="{909E8E84-426E-40DD-AFC4-6F175D3DCCD1}">
              <a14:hiddenFill xmlns:a14="http://schemas.microsoft.com/office/drawing/2010/main">
                <a:solidFill>
                  <a:srgbClr val="FFFFFF"/>
                </a:solidFill>
              </a14:hiddenFill>
            </a:ext>
          </a:extLst>
        </p:spPr>
      </p:pic>
      <p:pic>
        <p:nvPicPr>
          <p:cNvPr id="7" name="Immagine 7">
            <a:extLst>
              <a:ext uri="{FF2B5EF4-FFF2-40B4-BE49-F238E27FC236}">
                <a16:creationId xmlns:a16="http://schemas.microsoft.com/office/drawing/2014/main" id="{83E6D98A-D2C0-3385-3ED9-CAAB77BC55DF}"/>
              </a:ext>
            </a:extLst>
          </p:cNvPr>
          <p:cNvPicPr>
            <a:picLocks noChangeAspect="1"/>
          </p:cNvPicPr>
          <p:nvPr/>
        </p:nvPicPr>
        <p:blipFill>
          <a:blip r:embed="rId12">
            <a:clrChange>
              <a:clrFrom>
                <a:srgbClr val="9DA3AA"/>
              </a:clrFrom>
              <a:clrTo>
                <a:srgbClr val="9DA3AA">
                  <a:alpha val="0"/>
                </a:srgbClr>
              </a:clrTo>
            </a:clrChange>
          </a:blip>
          <a:stretch>
            <a:fillRect/>
          </a:stretch>
        </p:blipFill>
        <p:spPr>
          <a:xfrm>
            <a:off x="487068" y="2967602"/>
            <a:ext cx="4247054" cy="1453569"/>
          </a:xfrm>
          <a:prstGeom prst="rect">
            <a:avLst/>
          </a:prstGeom>
        </p:spPr>
      </p:pic>
      <p:pic>
        <p:nvPicPr>
          <p:cNvPr id="12" name="Picture 11">
            <a:extLst>
              <a:ext uri="{FF2B5EF4-FFF2-40B4-BE49-F238E27FC236}">
                <a16:creationId xmlns:a16="http://schemas.microsoft.com/office/drawing/2014/main" id="{BC4D9B7B-E3D5-2656-F83C-1EA1B3B6E1A6}"/>
              </a:ext>
            </a:extLst>
          </p:cNvPr>
          <p:cNvPicPr>
            <a:picLocks noChangeAspect="1"/>
          </p:cNvPicPr>
          <p:nvPr/>
        </p:nvPicPr>
        <p:blipFill>
          <a:blip r:embed="rId13"/>
          <a:stretch>
            <a:fillRect/>
          </a:stretch>
        </p:blipFill>
        <p:spPr>
          <a:xfrm>
            <a:off x="5342977" y="3869106"/>
            <a:ext cx="3053960" cy="1475756"/>
          </a:xfrm>
          <a:prstGeom prst="rect">
            <a:avLst/>
          </a:prstGeom>
        </p:spPr>
      </p:pic>
      <p:sp>
        <p:nvSpPr>
          <p:cNvPr id="11" name="Segnaposto testo 10">
            <a:extLst>
              <a:ext uri="{FF2B5EF4-FFF2-40B4-BE49-F238E27FC236}">
                <a16:creationId xmlns:a16="http://schemas.microsoft.com/office/drawing/2014/main" id="{0BCE6715-A6D9-B4B5-4D84-B1D5398D3C04}"/>
              </a:ext>
            </a:extLst>
          </p:cNvPr>
          <p:cNvSpPr>
            <a:spLocks noGrp="1"/>
          </p:cNvSpPr>
          <p:nvPr>
            <p:ph type="body" sz="quarter" idx="12"/>
          </p:nvPr>
        </p:nvSpPr>
        <p:spPr/>
        <p:txBody>
          <a:bodyPr/>
          <a:lstStyle/>
          <a:p>
            <a:endParaRPr lang="it-IT"/>
          </a:p>
        </p:txBody>
      </p:sp>
      <p:sp>
        <p:nvSpPr>
          <p:cNvPr id="15" name="Segnaposto testo 14">
            <a:extLst>
              <a:ext uri="{FF2B5EF4-FFF2-40B4-BE49-F238E27FC236}">
                <a16:creationId xmlns:a16="http://schemas.microsoft.com/office/drawing/2014/main" id="{85CBF644-38F6-FFB2-3764-0EFE88717167}"/>
              </a:ext>
            </a:extLst>
          </p:cNvPr>
          <p:cNvSpPr>
            <a:spLocks noGrp="1"/>
          </p:cNvSpPr>
          <p:nvPr>
            <p:ph type="body" sz="quarter" idx="13"/>
          </p:nvPr>
        </p:nvSpPr>
        <p:spPr/>
        <p:txBody>
          <a:bodyPr/>
          <a:lstStyle/>
          <a:p>
            <a:endParaRPr lang="it-IT"/>
          </a:p>
        </p:txBody>
      </p:sp>
    </p:spTree>
    <p:extLst>
      <p:ext uri="{BB962C8B-B14F-4D97-AF65-F5344CB8AC3E}">
        <p14:creationId xmlns:p14="http://schemas.microsoft.com/office/powerpoint/2010/main" val="201377656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CasellaDiTesto 16">
            <a:extLst>
              <a:ext uri="{FF2B5EF4-FFF2-40B4-BE49-F238E27FC236}">
                <a16:creationId xmlns:a16="http://schemas.microsoft.com/office/drawing/2014/main" id="{37D0E61D-31C6-4688-A17C-2ECD19D4D449}"/>
              </a:ext>
            </a:extLst>
          </p:cNvPr>
          <p:cNvSpPr txBox="1"/>
          <p:nvPr/>
        </p:nvSpPr>
        <p:spPr>
          <a:xfrm>
            <a:off x="296714" y="1790255"/>
            <a:ext cx="3227583" cy="60016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Seismic Risk Mitigation</a:t>
            </a:r>
          </a:p>
          <a:p>
            <a:r>
              <a:rPr lang="en-US" sz="1500" dirty="0"/>
              <a:t>Retrofitting Systems</a:t>
            </a:r>
          </a:p>
        </p:txBody>
      </p:sp>
      <p:pic>
        <p:nvPicPr>
          <p:cNvPr id="39" name="Immagine 4">
            <a:extLst>
              <a:ext uri="{FF2B5EF4-FFF2-40B4-BE49-F238E27FC236}">
                <a16:creationId xmlns:a16="http://schemas.microsoft.com/office/drawing/2014/main" id="{8A7CE2B2-1ED1-4D41-AEEA-2C4BB27C7FCD}"/>
              </a:ext>
            </a:extLst>
          </p:cNvPr>
          <p:cNvPicPr>
            <a:picLocks noChangeAspect="1"/>
          </p:cNvPicPr>
          <p:nvPr/>
        </p:nvPicPr>
        <p:blipFill rotWithShape="1">
          <a:blip r:embed="rId2"/>
          <a:srcRect l="29439" t="31585" r="19831" b="11964"/>
          <a:stretch/>
        </p:blipFill>
        <p:spPr>
          <a:xfrm>
            <a:off x="296716" y="2476419"/>
            <a:ext cx="4978619" cy="3116294"/>
          </a:xfrm>
          <a:prstGeom prst="rect">
            <a:avLst/>
          </a:prstGeom>
        </p:spPr>
      </p:pic>
      <p:sp>
        <p:nvSpPr>
          <p:cNvPr id="40" name="CasellaDiTesto 24">
            <a:extLst>
              <a:ext uri="{FF2B5EF4-FFF2-40B4-BE49-F238E27FC236}">
                <a16:creationId xmlns:a16="http://schemas.microsoft.com/office/drawing/2014/main" id="{7149A0C4-CFEC-42EE-A34B-E32A5F68058A}"/>
              </a:ext>
            </a:extLst>
          </p:cNvPr>
          <p:cNvSpPr txBox="1"/>
          <p:nvPr/>
        </p:nvSpPr>
        <p:spPr>
          <a:xfrm>
            <a:off x="6313796" y="4363279"/>
            <a:ext cx="2336033" cy="124649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100" b="1" dirty="0"/>
              <a:t>Impact</a:t>
            </a:r>
          </a:p>
          <a:p>
            <a:pPr marL="257175" indent="-257175">
              <a:buFont typeface="Arial" panose="020B0604020202020204" pitchFamily="34" charset="0"/>
              <a:buChar char="•"/>
            </a:pPr>
            <a:r>
              <a:rPr lang="en-US" dirty="0"/>
              <a:t>Costs</a:t>
            </a:r>
          </a:p>
          <a:p>
            <a:pPr marL="257175" indent="-257175">
              <a:buFont typeface="Arial" panose="020B0604020202020204" pitchFamily="34" charset="0"/>
              <a:buChar char="•"/>
            </a:pPr>
            <a:r>
              <a:rPr lang="en-US" dirty="0"/>
              <a:t>Invasiveness</a:t>
            </a:r>
          </a:p>
          <a:p>
            <a:pPr marL="257175" indent="-257175">
              <a:buFont typeface="Arial" panose="020B0604020202020204" pitchFamily="34" charset="0"/>
              <a:buChar char="•"/>
            </a:pPr>
            <a:r>
              <a:rPr lang="en-US" dirty="0"/>
              <a:t>Downtime</a:t>
            </a:r>
          </a:p>
        </p:txBody>
      </p:sp>
      <p:sp>
        <p:nvSpPr>
          <p:cNvPr id="41" name="CasellaDiTesto 17">
            <a:extLst>
              <a:ext uri="{FF2B5EF4-FFF2-40B4-BE49-F238E27FC236}">
                <a16:creationId xmlns:a16="http://schemas.microsoft.com/office/drawing/2014/main" id="{9F8286EE-C994-49DD-B8AF-5CE4FB2B4CB8}"/>
              </a:ext>
            </a:extLst>
          </p:cNvPr>
          <p:cNvSpPr txBox="1"/>
          <p:nvPr/>
        </p:nvSpPr>
        <p:spPr>
          <a:xfrm>
            <a:off x="1" y="1281868"/>
            <a:ext cx="9225002" cy="41549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100" b="1" dirty="0">
                <a:solidFill>
                  <a:srgbClr val="0070C0"/>
                </a:solidFill>
              </a:rPr>
              <a:t>SEISMIC RISK REDUCTION STRATEGIES</a:t>
            </a:r>
          </a:p>
        </p:txBody>
      </p:sp>
      <p:pic>
        <p:nvPicPr>
          <p:cNvPr id="42" name="Picture 41" descr="Icona del fumetto uomo ingegnere | Vettore Premium">
            <a:extLst>
              <a:ext uri="{FF2B5EF4-FFF2-40B4-BE49-F238E27FC236}">
                <a16:creationId xmlns:a16="http://schemas.microsoft.com/office/drawing/2014/main" id="{2029B14C-E6D1-4292-81E2-D1B41623BB05}"/>
              </a:ext>
            </a:extLst>
          </p:cNvPr>
          <p:cNvPicPr>
            <a:picLocks noChangeAspect="1" noChangeArrowheads="1"/>
          </p:cNvPicPr>
          <p:nvPr/>
        </p:nvPicPr>
        <p:blipFill>
          <a:blip r:embed="rId3" r:link="rId4">
            <a:extLst>
              <a:ext uri="{28A0092B-C50C-407E-A947-70E740481C1C}">
                <a14:useLocalDpi xmlns:a14="http://schemas.microsoft.com/office/drawing/2010/main" val="0"/>
              </a:ext>
            </a:extLst>
          </a:blip>
          <a:srcRect l="14699" b="3317"/>
          <a:stretch>
            <a:fillRect/>
          </a:stretch>
        </p:blipFill>
        <p:spPr bwMode="auto">
          <a:xfrm>
            <a:off x="4912691" y="2122355"/>
            <a:ext cx="1482557" cy="2341418"/>
          </a:xfrm>
          <a:prstGeom prst="rect">
            <a:avLst/>
          </a:prstGeom>
          <a:noFill/>
          <a:extLst>
            <a:ext uri="{909E8E84-426E-40DD-AFC4-6F175D3DCCD1}">
              <a14:hiddenFill xmlns:a14="http://schemas.microsoft.com/office/drawing/2010/main">
                <a:solidFill>
                  <a:srgbClr val="FFFFFF"/>
                </a:solidFill>
              </a14:hiddenFill>
            </a:ext>
          </a:extLst>
        </p:spPr>
      </p:pic>
      <p:sp>
        <p:nvSpPr>
          <p:cNvPr id="43" name="Bolla: nuvola 11">
            <a:extLst>
              <a:ext uri="{FF2B5EF4-FFF2-40B4-BE49-F238E27FC236}">
                <a16:creationId xmlns:a16="http://schemas.microsoft.com/office/drawing/2014/main" id="{7B145B95-C565-44B6-ABF4-C770E5FA36CB}"/>
              </a:ext>
            </a:extLst>
          </p:cNvPr>
          <p:cNvSpPr/>
          <p:nvPr/>
        </p:nvSpPr>
        <p:spPr>
          <a:xfrm rot="17923095" flipV="1">
            <a:off x="6519370" y="1773309"/>
            <a:ext cx="2110076" cy="2545756"/>
          </a:xfrm>
          <a:prstGeom prst="cloudCallout">
            <a:avLst/>
          </a:prstGeom>
          <a:solidFill>
            <a:schemeClr val="accent5">
              <a:lumMod val="20000"/>
              <a:lumOff val="80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dirty="0"/>
          </a:p>
        </p:txBody>
      </p:sp>
      <p:cxnSp>
        <p:nvCxnSpPr>
          <p:cNvPr id="44" name="Connettore 2 13">
            <a:extLst>
              <a:ext uri="{FF2B5EF4-FFF2-40B4-BE49-F238E27FC236}">
                <a16:creationId xmlns:a16="http://schemas.microsoft.com/office/drawing/2014/main" id="{188722B4-B595-4C3D-887B-91C58340ACFE}"/>
              </a:ext>
            </a:extLst>
          </p:cNvPr>
          <p:cNvCxnSpPr/>
          <p:nvPr/>
        </p:nvCxnSpPr>
        <p:spPr>
          <a:xfrm flipV="1">
            <a:off x="6886494" y="2494968"/>
            <a:ext cx="0" cy="89782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5" name="Connettore 2 14">
            <a:extLst>
              <a:ext uri="{FF2B5EF4-FFF2-40B4-BE49-F238E27FC236}">
                <a16:creationId xmlns:a16="http://schemas.microsoft.com/office/drawing/2014/main" id="{86551CDF-E4B9-427F-9D8F-D712D27CC2BF}"/>
              </a:ext>
            </a:extLst>
          </p:cNvPr>
          <p:cNvCxnSpPr>
            <a:cxnSpLocks/>
          </p:cNvCxnSpPr>
          <p:nvPr/>
        </p:nvCxnSpPr>
        <p:spPr>
          <a:xfrm flipV="1">
            <a:off x="6873911" y="3374805"/>
            <a:ext cx="1351676"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6" name="Figura a mano libera: forma 18">
            <a:extLst>
              <a:ext uri="{FF2B5EF4-FFF2-40B4-BE49-F238E27FC236}">
                <a16:creationId xmlns:a16="http://schemas.microsoft.com/office/drawing/2014/main" id="{12BAC487-B29C-4363-AA38-9EDB08801A30}"/>
              </a:ext>
            </a:extLst>
          </p:cNvPr>
          <p:cNvSpPr/>
          <p:nvPr/>
        </p:nvSpPr>
        <p:spPr>
          <a:xfrm flipH="1">
            <a:off x="7011866" y="2683136"/>
            <a:ext cx="956806" cy="511805"/>
          </a:xfrm>
          <a:custGeom>
            <a:avLst/>
            <a:gdLst>
              <a:gd name="connsiteX0" fmla="*/ 0 w 1317071"/>
              <a:gd name="connsiteY0" fmla="*/ 0 h 889233"/>
              <a:gd name="connsiteX1" fmla="*/ 302003 w 1317071"/>
              <a:gd name="connsiteY1" fmla="*/ 612396 h 889233"/>
              <a:gd name="connsiteX2" fmla="*/ 1317071 w 1317071"/>
              <a:gd name="connsiteY2" fmla="*/ 889233 h 889233"/>
              <a:gd name="connsiteX0" fmla="*/ 0 w 1317071"/>
              <a:gd name="connsiteY0" fmla="*/ 0 h 889233"/>
              <a:gd name="connsiteX1" fmla="*/ 405931 w 1317071"/>
              <a:gd name="connsiteY1" fmla="*/ 557739 h 889233"/>
              <a:gd name="connsiteX2" fmla="*/ 1317071 w 1317071"/>
              <a:gd name="connsiteY2" fmla="*/ 889233 h 889233"/>
            </a:gdLst>
            <a:ahLst/>
            <a:cxnLst>
              <a:cxn ang="0">
                <a:pos x="connsiteX0" y="connsiteY0"/>
              </a:cxn>
              <a:cxn ang="0">
                <a:pos x="connsiteX1" y="connsiteY1"/>
              </a:cxn>
              <a:cxn ang="0">
                <a:pos x="connsiteX2" y="connsiteY2"/>
              </a:cxn>
            </a:cxnLst>
            <a:rect l="l" t="t" r="r" b="b"/>
            <a:pathLst>
              <a:path w="1317071" h="889233">
                <a:moveTo>
                  <a:pt x="0" y="0"/>
                </a:moveTo>
                <a:cubicBezTo>
                  <a:pt x="41245" y="232095"/>
                  <a:pt x="186419" y="409534"/>
                  <a:pt x="405931" y="557739"/>
                </a:cubicBezTo>
                <a:cubicBezTo>
                  <a:pt x="625443" y="705944"/>
                  <a:pt x="919293" y="824917"/>
                  <a:pt x="1317071" y="889233"/>
                </a:cubicBez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a:p>
        </p:txBody>
      </p:sp>
      <p:sp>
        <p:nvSpPr>
          <p:cNvPr id="47" name="CasellaDiTesto 19">
            <a:extLst>
              <a:ext uri="{FF2B5EF4-FFF2-40B4-BE49-F238E27FC236}">
                <a16:creationId xmlns:a16="http://schemas.microsoft.com/office/drawing/2014/main" id="{C7ABD1FE-68AB-4172-B3E1-13922209BBC7}"/>
              </a:ext>
            </a:extLst>
          </p:cNvPr>
          <p:cNvSpPr txBox="1"/>
          <p:nvPr/>
        </p:nvSpPr>
        <p:spPr>
          <a:xfrm rot="16200000">
            <a:off x="6523950" y="2612212"/>
            <a:ext cx="516639" cy="25391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50" b="1" dirty="0"/>
              <a:t>COST</a:t>
            </a:r>
            <a:endParaRPr lang="en-US" sz="1350" b="1" dirty="0"/>
          </a:p>
        </p:txBody>
      </p:sp>
      <p:sp>
        <p:nvSpPr>
          <p:cNvPr id="48" name="CasellaDiTesto 25">
            <a:extLst>
              <a:ext uri="{FF2B5EF4-FFF2-40B4-BE49-F238E27FC236}">
                <a16:creationId xmlns:a16="http://schemas.microsoft.com/office/drawing/2014/main" id="{156EE17D-8FCD-42E1-9F45-12C1185B4BC3}"/>
              </a:ext>
            </a:extLst>
          </p:cNvPr>
          <p:cNvSpPr txBox="1"/>
          <p:nvPr/>
        </p:nvSpPr>
        <p:spPr>
          <a:xfrm>
            <a:off x="5344110" y="1767173"/>
            <a:ext cx="516639"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600" b="1" dirty="0">
                <a:solidFill>
                  <a:srgbClr val="FF0000"/>
                </a:solidFill>
                <a:effectLst>
                  <a:outerShdw blurRad="38100" dist="38100" dir="2700000" algn="tl">
                    <a:srgbClr val="000000">
                      <a:alpha val="43137"/>
                    </a:srgbClr>
                  </a:outerShdw>
                </a:effectLst>
              </a:rPr>
              <a:t>?</a:t>
            </a:r>
            <a:endParaRPr lang="en-US" sz="4500" b="1" dirty="0">
              <a:solidFill>
                <a:srgbClr val="FF0000"/>
              </a:solidFill>
              <a:effectLst>
                <a:outerShdw blurRad="38100" dist="38100" dir="2700000" algn="tl">
                  <a:srgbClr val="000000">
                    <a:alpha val="43137"/>
                  </a:srgbClr>
                </a:outerShdw>
              </a:effectLst>
            </a:endParaRPr>
          </a:p>
        </p:txBody>
      </p:sp>
      <p:sp>
        <p:nvSpPr>
          <p:cNvPr id="49" name="CasellaDiTesto 26">
            <a:extLst>
              <a:ext uri="{FF2B5EF4-FFF2-40B4-BE49-F238E27FC236}">
                <a16:creationId xmlns:a16="http://schemas.microsoft.com/office/drawing/2014/main" id="{DC4B9BD7-0D59-4074-A798-162A24CCF732}"/>
              </a:ext>
            </a:extLst>
          </p:cNvPr>
          <p:cNvSpPr txBox="1"/>
          <p:nvPr/>
        </p:nvSpPr>
        <p:spPr>
          <a:xfrm>
            <a:off x="7373105" y="3413817"/>
            <a:ext cx="1069497" cy="25391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50" b="1" dirty="0"/>
              <a:t>PERFORMANCE</a:t>
            </a:r>
            <a:endParaRPr lang="en-US" sz="1350" b="1" dirty="0"/>
          </a:p>
        </p:txBody>
      </p:sp>
      <p:pic>
        <p:nvPicPr>
          <p:cNvPr id="50" name="Picture 49" descr="A picture containing graphical user interface&#10;&#10;Description automatically generated">
            <a:extLst>
              <a:ext uri="{FF2B5EF4-FFF2-40B4-BE49-F238E27FC236}">
                <a16:creationId xmlns:a16="http://schemas.microsoft.com/office/drawing/2014/main" id="{D1422BFB-234B-4F7E-B00B-AF306B3C3D3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5486" t="17653" r="24489" b="18005"/>
          <a:stretch/>
        </p:blipFill>
        <p:spPr>
          <a:xfrm>
            <a:off x="3804248" y="1753357"/>
            <a:ext cx="1389480" cy="926320"/>
          </a:xfrm>
          <a:prstGeom prst="rect">
            <a:avLst/>
          </a:prstGeom>
        </p:spPr>
      </p:pic>
      <p:sp>
        <p:nvSpPr>
          <p:cNvPr id="2" name="Segnaposto numero diapositiva 1">
            <a:extLst>
              <a:ext uri="{FF2B5EF4-FFF2-40B4-BE49-F238E27FC236}">
                <a16:creationId xmlns:a16="http://schemas.microsoft.com/office/drawing/2014/main" id="{8A87D59A-3CB3-1B94-B778-4D40B10D9D7E}"/>
              </a:ext>
            </a:extLst>
          </p:cNvPr>
          <p:cNvSpPr>
            <a:spLocks noGrp="1"/>
          </p:cNvSpPr>
          <p:nvPr>
            <p:ph type="sldNum" sz="quarter" idx="12"/>
          </p:nvPr>
        </p:nvSpPr>
        <p:spPr/>
        <p:txBody>
          <a:bodyPr/>
          <a:lstStyle/>
          <a:p>
            <a:fld id="{9E42D70D-0576-4960-87A1-17226790C1A9}" type="slidenum">
              <a:rPr lang="it-IT" smtClean="0"/>
              <a:t>92</a:t>
            </a:fld>
            <a:endParaRPr lang="it-IT"/>
          </a:p>
        </p:txBody>
      </p:sp>
    </p:spTree>
    <p:extLst>
      <p:ext uri="{BB962C8B-B14F-4D97-AF65-F5344CB8AC3E}">
        <p14:creationId xmlns:p14="http://schemas.microsoft.com/office/powerpoint/2010/main" val="370153442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3116E30-47F4-48FA-9D1F-C974E67497CA}"/>
              </a:ext>
            </a:extLst>
          </p:cNvPr>
          <p:cNvSpPr/>
          <p:nvPr/>
        </p:nvSpPr>
        <p:spPr>
          <a:xfrm>
            <a:off x="97741" y="1668171"/>
            <a:ext cx="7220114" cy="698619"/>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CasellaDiTesto 37">
            <a:extLst>
              <a:ext uri="{FF2B5EF4-FFF2-40B4-BE49-F238E27FC236}">
                <a16:creationId xmlns:a16="http://schemas.microsoft.com/office/drawing/2014/main" id="{C32366CE-D7B3-4834-AA91-E5AA52C8B3D5}"/>
              </a:ext>
            </a:extLst>
          </p:cNvPr>
          <p:cNvSpPr txBox="1"/>
          <p:nvPr/>
        </p:nvSpPr>
        <p:spPr>
          <a:xfrm>
            <a:off x="235846" y="1822415"/>
            <a:ext cx="8509247" cy="369332"/>
          </a:xfrm>
          <a:prstGeom prst="rect">
            <a:avLst/>
          </a:prstGeom>
          <a:noFill/>
        </p:spPr>
        <p:txBody>
          <a:bodyPr wrap="square" rtlCol="0">
            <a:spAutoFit/>
          </a:bodyPr>
          <a:lstStyle/>
          <a:p>
            <a:r>
              <a:rPr lang="en-US" b="1" dirty="0">
                <a:solidFill>
                  <a:srgbClr val="1C1B3C"/>
                </a:solidFill>
              </a:rPr>
              <a:t>APPLICATION TO RC COLUMNS RETROFITTING</a:t>
            </a:r>
          </a:p>
        </p:txBody>
      </p:sp>
      <p:pic>
        <p:nvPicPr>
          <p:cNvPr id="18" name="Immagine 3">
            <a:extLst>
              <a:ext uri="{FF2B5EF4-FFF2-40B4-BE49-F238E27FC236}">
                <a16:creationId xmlns:a16="http://schemas.microsoft.com/office/drawing/2014/main" id="{51D2344C-960F-4FC8-BC86-0EF9EC7453E3}"/>
              </a:ext>
            </a:extLst>
          </p:cNvPr>
          <p:cNvPicPr>
            <a:picLocks noChangeAspect="1"/>
          </p:cNvPicPr>
          <p:nvPr/>
        </p:nvPicPr>
        <p:blipFill rotWithShape="1">
          <a:blip r:embed="rId2"/>
          <a:srcRect l="30364" t="27185" r="29078" b="19223"/>
          <a:stretch/>
        </p:blipFill>
        <p:spPr>
          <a:xfrm>
            <a:off x="2909053" y="2685524"/>
            <a:ext cx="3708647" cy="2756517"/>
          </a:xfrm>
          <a:prstGeom prst="rect">
            <a:avLst/>
          </a:prstGeom>
        </p:spPr>
      </p:pic>
      <p:sp>
        <p:nvSpPr>
          <p:cNvPr id="19" name="Freccia a destra 5">
            <a:extLst>
              <a:ext uri="{FF2B5EF4-FFF2-40B4-BE49-F238E27FC236}">
                <a16:creationId xmlns:a16="http://schemas.microsoft.com/office/drawing/2014/main" id="{98DD3131-B845-4E33-B042-9E3AE43F017E}"/>
              </a:ext>
            </a:extLst>
          </p:cNvPr>
          <p:cNvSpPr/>
          <p:nvPr/>
        </p:nvSpPr>
        <p:spPr>
          <a:xfrm rot="10800000">
            <a:off x="4122118" y="2609790"/>
            <a:ext cx="1171853" cy="279647"/>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0" name="CasellaDiTesto 8">
            <a:extLst>
              <a:ext uri="{FF2B5EF4-FFF2-40B4-BE49-F238E27FC236}">
                <a16:creationId xmlns:a16="http://schemas.microsoft.com/office/drawing/2014/main" id="{0381BED1-A735-464E-97E0-042FABC64A66}"/>
              </a:ext>
            </a:extLst>
          </p:cNvPr>
          <p:cNvSpPr txBox="1"/>
          <p:nvPr/>
        </p:nvSpPr>
        <p:spPr>
          <a:xfrm>
            <a:off x="4318537" y="2456368"/>
            <a:ext cx="1231777" cy="276999"/>
          </a:xfrm>
          <a:prstGeom prst="rect">
            <a:avLst/>
          </a:prstGeom>
          <a:noFill/>
        </p:spPr>
        <p:txBody>
          <a:bodyPr wrap="square" rtlCol="0">
            <a:spAutoFit/>
          </a:bodyPr>
          <a:lstStyle/>
          <a:p>
            <a:r>
              <a:rPr lang="en-US" sz="1200" dirty="0"/>
              <a:t>INVASIVENESS</a:t>
            </a:r>
          </a:p>
        </p:txBody>
      </p:sp>
      <p:sp>
        <p:nvSpPr>
          <p:cNvPr id="21" name="Rettangolo 9">
            <a:extLst>
              <a:ext uri="{FF2B5EF4-FFF2-40B4-BE49-F238E27FC236}">
                <a16:creationId xmlns:a16="http://schemas.microsoft.com/office/drawing/2014/main" id="{0C68CA35-7C99-47D1-8A1A-C1A4B2135FA1}"/>
              </a:ext>
            </a:extLst>
          </p:cNvPr>
          <p:cNvSpPr/>
          <p:nvPr/>
        </p:nvSpPr>
        <p:spPr>
          <a:xfrm>
            <a:off x="4318537" y="2889436"/>
            <a:ext cx="975434" cy="253041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 name="Segnaposto numero diapositiva 2">
            <a:extLst>
              <a:ext uri="{FF2B5EF4-FFF2-40B4-BE49-F238E27FC236}">
                <a16:creationId xmlns:a16="http://schemas.microsoft.com/office/drawing/2014/main" id="{67D2A30A-6903-CC7F-52F5-EFD6C554BEF8}"/>
              </a:ext>
            </a:extLst>
          </p:cNvPr>
          <p:cNvSpPr>
            <a:spLocks noGrp="1"/>
          </p:cNvSpPr>
          <p:nvPr>
            <p:ph type="sldNum" sz="quarter" idx="12"/>
          </p:nvPr>
        </p:nvSpPr>
        <p:spPr/>
        <p:txBody>
          <a:bodyPr/>
          <a:lstStyle/>
          <a:p>
            <a:fld id="{9E42D70D-0576-4960-87A1-17226790C1A9}" type="slidenum">
              <a:rPr lang="it-IT" smtClean="0"/>
              <a:t>93</a:t>
            </a:fld>
            <a:endParaRPr lang="it-IT"/>
          </a:p>
        </p:txBody>
      </p:sp>
    </p:spTree>
    <p:extLst>
      <p:ext uri="{BB962C8B-B14F-4D97-AF65-F5344CB8AC3E}">
        <p14:creationId xmlns:p14="http://schemas.microsoft.com/office/powerpoint/2010/main" val="227368205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 name="Immagine 76">
            <a:extLst>
              <a:ext uri="{FF2B5EF4-FFF2-40B4-BE49-F238E27FC236}">
                <a16:creationId xmlns:a16="http://schemas.microsoft.com/office/drawing/2014/main" id="{C6E766A8-1489-43F3-9B71-12F0B88F8A9D}"/>
              </a:ext>
            </a:extLst>
          </p:cNvPr>
          <p:cNvPicPr>
            <a:picLocks noChangeAspect="1"/>
          </p:cNvPicPr>
          <p:nvPr/>
        </p:nvPicPr>
        <p:blipFill rotWithShape="1">
          <a:blip r:embed="rId2"/>
          <a:srcRect l="27305" t="31585" r="19831" b="11964"/>
          <a:stretch/>
        </p:blipFill>
        <p:spPr>
          <a:xfrm>
            <a:off x="5477813" y="3594277"/>
            <a:ext cx="1851520" cy="1112158"/>
          </a:xfrm>
          <a:prstGeom prst="rect">
            <a:avLst/>
          </a:prstGeom>
        </p:spPr>
      </p:pic>
      <p:sp>
        <p:nvSpPr>
          <p:cNvPr id="97" name="CasellaDiTesto 96">
            <a:extLst>
              <a:ext uri="{FF2B5EF4-FFF2-40B4-BE49-F238E27FC236}">
                <a16:creationId xmlns:a16="http://schemas.microsoft.com/office/drawing/2014/main" id="{BCC0191D-807A-4CA8-B0D8-C011E8FD91A4}"/>
              </a:ext>
            </a:extLst>
          </p:cNvPr>
          <p:cNvSpPr txBox="1"/>
          <p:nvPr/>
        </p:nvSpPr>
        <p:spPr>
          <a:xfrm>
            <a:off x="147055" y="1339285"/>
            <a:ext cx="8849891" cy="923330"/>
          </a:xfrm>
          <a:prstGeom prst="rect">
            <a:avLst/>
          </a:prstGeom>
          <a:noFill/>
        </p:spPr>
        <p:txBody>
          <a:bodyPr wrap="square" rtlCol="0">
            <a:spAutoFit/>
          </a:bodyPr>
          <a:lstStyle/>
          <a:p>
            <a:r>
              <a:rPr lang="en-US" noProof="1">
                <a:solidFill>
                  <a:srgbClr val="002060"/>
                </a:solidFill>
                <a:cs typeface="Arial" panose="020B0604020202020204" pitchFamily="34" charset="0"/>
              </a:rPr>
              <a:t>Define an </a:t>
            </a:r>
            <a:r>
              <a:rPr lang="en-US" b="1" noProof="1">
                <a:solidFill>
                  <a:srgbClr val="002060"/>
                </a:solidFill>
                <a:cs typeface="Arial" panose="020B0604020202020204" pitchFamily="34" charset="0"/>
              </a:rPr>
              <a:t>Optimization Framework </a:t>
            </a:r>
            <a:r>
              <a:rPr lang="en-US" noProof="1">
                <a:solidFill>
                  <a:srgbClr val="002060"/>
                </a:solidFill>
                <a:cs typeface="Arial" panose="020B0604020202020204" pitchFamily="34" charset="0"/>
              </a:rPr>
              <a:t>aimed at </a:t>
            </a:r>
            <a:r>
              <a:rPr lang="en-US" b="1" noProof="1">
                <a:solidFill>
                  <a:srgbClr val="002060"/>
                </a:solidFill>
                <a:cs typeface="Arial" panose="020B0604020202020204" pitchFamily="34" charset="0"/>
              </a:rPr>
              <a:t>minimizing</a:t>
            </a:r>
            <a:r>
              <a:rPr lang="en-US" noProof="1">
                <a:solidFill>
                  <a:srgbClr val="002060"/>
                </a:solidFill>
                <a:cs typeface="Arial" panose="020B0604020202020204" pitchFamily="34" charset="0"/>
              </a:rPr>
              <a:t> </a:t>
            </a:r>
            <a:r>
              <a:rPr lang="en-US" b="1" noProof="1">
                <a:solidFill>
                  <a:srgbClr val="002060"/>
                </a:solidFill>
                <a:cs typeface="Arial" panose="020B0604020202020204" pitchFamily="34" charset="0"/>
              </a:rPr>
              <a:t>seismic retrofitting costs </a:t>
            </a:r>
            <a:r>
              <a:rPr lang="en-US" noProof="1">
                <a:solidFill>
                  <a:srgbClr val="002060"/>
                </a:solidFill>
                <a:cs typeface="Arial" panose="020B0604020202020204" pitchFamily="34" charset="0"/>
              </a:rPr>
              <a:t>of for existing RC frame structures</a:t>
            </a:r>
          </a:p>
          <a:p>
            <a:endParaRPr lang="en-US" noProof="1">
              <a:solidFill>
                <a:srgbClr val="002060"/>
              </a:solidFill>
              <a:cs typeface="Arial" panose="020B0604020202020204" pitchFamily="34" charset="0"/>
            </a:endParaRPr>
          </a:p>
        </p:txBody>
      </p:sp>
      <p:pic>
        <p:nvPicPr>
          <p:cNvPr id="18441" name="Immagine 18440">
            <a:extLst>
              <a:ext uri="{FF2B5EF4-FFF2-40B4-BE49-F238E27FC236}">
                <a16:creationId xmlns:a16="http://schemas.microsoft.com/office/drawing/2014/main" id="{96B23838-AA47-42E8-A462-E588A836AD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39927" y="2518814"/>
            <a:ext cx="1712715" cy="1027629"/>
          </a:xfrm>
          <a:prstGeom prst="rect">
            <a:avLst/>
          </a:prstGeom>
        </p:spPr>
      </p:pic>
      <p:pic>
        <p:nvPicPr>
          <p:cNvPr id="99" name="Immagine 98">
            <a:extLst>
              <a:ext uri="{FF2B5EF4-FFF2-40B4-BE49-F238E27FC236}">
                <a16:creationId xmlns:a16="http://schemas.microsoft.com/office/drawing/2014/main" id="{190EDDF7-ABA7-4F6B-9B89-D78B64EE2283}"/>
              </a:ext>
            </a:extLst>
          </p:cNvPr>
          <p:cNvPicPr/>
          <p:nvPr/>
        </p:nvPicPr>
        <p:blipFill rotWithShape="1">
          <a:blip r:embed="rId4"/>
          <a:srcRect l="33336" t="28912" r="26445" b="24540"/>
          <a:stretch/>
        </p:blipFill>
        <p:spPr bwMode="auto">
          <a:xfrm>
            <a:off x="2147854" y="2445385"/>
            <a:ext cx="1547980" cy="1101059"/>
          </a:xfrm>
          <a:prstGeom prst="rect">
            <a:avLst/>
          </a:prstGeom>
          <a:ln>
            <a:noFill/>
          </a:ln>
          <a:extLst>
            <a:ext uri="{53640926-AAD7-44D8-BBD7-CCE9431645EC}">
              <a14:shadowObscured xmlns:a14="http://schemas.microsoft.com/office/drawing/2010/main"/>
            </a:ext>
          </a:extLst>
        </p:spPr>
      </p:pic>
      <p:sp>
        <p:nvSpPr>
          <p:cNvPr id="5" name="Rectangle 7">
            <a:extLst>
              <a:ext uri="{FF2B5EF4-FFF2-40B4-BE49-F238E27FC236}">
                <a16:creationId xmlns:a16="http://schemas.microsoft.com/office/drawing/2014/main" id="{224D8DD2-5A09-43E6-A437-192309276334}"/>
              </a:ext>
            </a:extLst>
          </p:cNvPr>
          <p:cNvSpPr>
            <a:spLocks noChangeArrowheads="1"/>
          </p:cNvSpPr>
          <p:nvPr/>
        </p:nvSpPr>
        <p:spPr bwMode="auto">
          <a:xfrm>
            <a:off x="1" y="89020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it-IT" sz="1350"/>
          </a:p>
        </p:txBody>
      </p:sp>
      <p:grpSp>
        <p:nvGrpSpPr>
          <p:cNvPr id="18448" name="Gruppo 18447">
            <a:extLst>
              <a:ext uri="{FF2B5EF4-FFF2-40B4-BE49-F238E27FC236}">
                <a16:creationId xmlns:a16="http://schemas.microsoft.com/office/drawing/2014/main" id="{D795F72A-6AB8-4DB1-A87F-33CE845859A8}"/>
              </a:ext>
            </a:extLst>
          </p:cNvPr>
          <p:cNvGrpSpPr/>
          <p:nvPr/>
        </p:nvGrpSpPr>
        <p:grpSpPr>
          <a:xfrm>
            <a:off x="340164" y="3106797"/>
            <a:ext cx="1658474" cy="2428702"/>
            <a:chOff x="399060" y="976809"/>
            <a:chExt cx="3352132" cy="4778157"/>
          </a:xfrm>
        </p:grpSpPr>
        <p:sp>
          <p:nvSpPr>
            <p:cNvPr id="46" name="Freccia in giù 45">
              <a:extLst>
                <a:ext uri="{FF2B5EF4-FFF2-40B4-BE49-F238E27FC236}">
                  <a16:creationId xmlns:a16="http://schemas.microsoft.com/office/drawing/2014/main" id="{1C897DB7-162F-47CE-891E-69B821AE974B}"/>
                </a:ext>
              </a:extLst>
            </p:cNvPr>
            <p:cNvSpPr/>
            <p:nvPr/>
          </p:nvSpPr>
          <p:spPr>
            <a:xfrm rot="16200000">
              <a:off x="547609" y="1321158"/>
              <a:ext cx="295809" cy="592907"/>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49" name="Cubo 48">
              <a:extLst>
                <a:ext uri="{FF2B5EF4-FFF2-40B4-BE49-F238E27FC236}">
                  <a16:creationId xmlns:a16="http://schemas.microsoft.com/office/drawing/2014/main" id="{056E3450-D066-467C-9B44-65438CD52439}"/>
                </a:ext>
              </a:extLst>
            </p:cNvPr>
            <p:cNvSpPr/>
            <p:nvPr/>
          </p:nvSpPr>
          <p:spPr>
            <a:xfrm>
              <a:off x="3569420" y="3631920"/>
              <a:ext cx="168299" cy="881086"/>
            </a:xfrm>
            <a:prstGeom prst="cube">
              <a:avLst>
                <a:gd name="adj" fmla="val 53667"/>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50" name="Cubo 49">
              <a:extLst>
                <a:ext uri="{FF2B5EF4-FFF2-40B4-BE49-F238E27FC236}">
                  <a16:creationId xmlns:a16="http://schemas.microsoft.com/office/drawing/2014/main" id="{D55A8EFF-0C6E-480E-98C8-4AB46AA335C2}"/>
                </a:ext>
              </a:extLst>
            </p:cNvPr>
            <p:cNvSpPr/>
            <p:nvPr/>
          </p:nvSpPr>
          <p:spPr>
            <a:xfrm>
              <a:off x="1759959" y="3602536"/>
              <a:ext cx="1977760" cy="725893"/>
            </a:xfrm>
            <a:prstGeom prst="cube">
              <a:avLst>
                <a:gd name="adj" fmla="val 87961"/>
              </a:avLst>
            </a:prstGeom>
            <a:solidFill>
              <a:schemeClr val="tx2">
                <a:lumMod val="60000"/>
                <a:lumOff val="4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solidFill>
                  <a:srgbClr val="410DFF"/>
                </a:solidFill>
              </a:endParaRPr>
            </a:p>
          </p:txBody>
        </p:sp>
        <p:sp>
          <p:nvSpPr>
            <p:cNvPr id="51" name="Cubo 50">
              <a:extLst>
                <a:ext uri="{FF2B5EF4-FFF2-40B4-BE49-F238E27FC236}">
                  <a16:creationId xmlns:a16="http://schemas.microsoft.com/office/drawing/2014/main" id="{9441C8C9-3FE8-4825-8860-4FDEA7A67980}"/>
                </a:ext>
              </a:extLst>
            </p:cNvPr>
            <p:cNvSpPr/>
            <p:nvPr/>
          </p:nvSpPr>
          <p:spPr>
            <a:xfrm>
              <a:off x="3562749" y="2789920"/>
              <a:ext cx="168299" cy="881086"/>
            </a:xfrm>
            <a:prstGeom prst="cube">
              <a:avLst>
                <a:gd name="adj" fmla="val 53667"/>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52" name="Cubo 51">
              <a:extLst>
                <a:ext uri="{FF2B5EF4-FFF2-40B4-BE49-F238E27FC236}">
                  <a16:creationId xmlns:a16="http://schemas.microsoft.com/office/drawing/2014/main" id="{1EDFC058-CA23-41F1-BD2C-E0F7C8CFBBFE}"/>
                </a:ext>
              </a:extLst>
            </p:cNvPr>
            <p:cNvSpPr/>
            <p:nvPr/>
          </p:nvSpPr>
          <p:spPr>
            <a:xfrm>
              <a:off x="1773432" y="2713601"/>
              <a:ext cx="1977760" cy="725893"/>
            </a:xfrm>
            <a:prstGeom prst="cube">
              <a:avLst>
                <a:gd name="adj" fmla="val 87961"/>
              </a:avLst>
            </a:prstGeom>
            <a:solidFill>
              <a:schemeClr val="tx2">
                <a:lumMod val="60000"/>
                <a:lumOff val="4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rgbClr val="410DFF"/>
                </a:solidFill>
              </a:endParaRPr>
            </a:p>
          </p:txBody>
        </p:sp>
        <p:sp>
          <p:nvSpPr>
            <p:cNvPr id="53" name="Cubo 52">
              <a:extLst>
                <a:ext uri="{FF2B5EF4-FFF2-40B4-BE49-F238E27FC236}">
                  <a16:creationId xmlns:a16="http://schemas.microsoft.com/office/drawing/2014/main" id="{FA8109FE-FBB6-4C55-99A9-3843B5A9347F}"/>
                </a:ext>
              </a:extLst>
            </p:cNvPr>
            <p:cNvSpPr/>
            <p:nvPr/>
          </p:nvSpPr>
          <p:spPr>
            <a:xfrm>
              <a:off x="3582712" y="1884383"/>
              <a:ext cx="152182" cy="918319"/>
            </a:xfrm>
            <a:prstGeom prst="cube">
              <a:avLst>
                <a:gd name="adj" fmla="val 53667"/>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
          <p:nvSpPr>
            <p:cNvPr id="54" name="Cubo 53">
              <a:extLst>
                <a:ext uri="{FF2B5EF4-FFF2-40B4-BE49-F238E27FC236}">
                  <a16:creationId xmlns:a16="http://schemas.microsoft.com/office/drawing/2014/main" id="{60AC43DD-00C0-4A5F-AFC1-3042AFBDD202}"/>
                </a:ext>
              </a:extLst>
            </p:cNvPr>
            <p:cNvSpPr/>
            <p:nvPr/>
          </p:nvSpPr>
          <p:spPr>
            <a:xfrm>
              <a:off x="1759629" y="1836560"/>
              <a:ext cx="1977760" cy="725893"/>
            </a:xfrm>
            <a:prstGeom prst="cube">
              <a:avLst>
                <a:gd name="adj" fmla="val 87961"/>
              </a:avLst>
            </a:prstGeom>
            <a:solidFill>
              <a:schemeClr val="tx2">
                <a:lumMod val="60000"/>
                <a:lumOff val="4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rgbClr val="410DFF"/>
                </a:solidFill>
              </a:endParaRPr>
            </a:p>
          </p:txBody>
        </p:sp>
        <p:sp>
          <p:nvSpPr>
            <p:cNvPr id="55" name="Cubo 54">
              <a:extLst>
                <a:ext uri="{FF2B5EF4-FFF2-40B4-BE49-F238E27FC236}">
                  <a16:creationId xmlns:a16="http://schemas.microsoft.com/office/drawing/2014/main" id="{9EC4DAB6-35A5-4EE5-9435-3230B55ACBF6}"/>
                </a:ext>
              </a:extLst>
            </p:cNvPr>
            <p:cNvSpPr/>
            <p:nvPr/>
          </p:nvSpPr>
          <p:spPr>
            <a:xfrm>
              <a:off x="3566595" y="1037839"/>
              <a:ext cx="168299" cy="881086"/>
            </a:xfrm>
            <a:prstGeom prst="cube">
              <a:avLst>
                <a:gd name="adj" fmla="val 53667"/>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56" name="Cubo 55">
              <a:extLst>
                <a:ext uri="{FF2B5EF4-FFF2-40B4-BE49-F238E27FC236}">
                  <a16:creationId xmlns:a16="http://schemas.microsoft.com/office/drawing/2014/main" id="{D372A979-6941-410F-BAD8-54F82429C606}"/>
                </a:ext>
              </a:extLst>
            </p:cNvPr>
            <p:cNvSpPr/>
            <p:nvPr/>
          </p:nvSpPr>
          <p:spPr>
            <a:xfrm>
              <a:off x="1759629" y="976809"/>
              <a:ext cx="1977760" cy="725893"/>
            </a:xfrm>
            <a:prstGeom prst="cube">
              <a:avLst>
                <a:gd name="adj" fmla="val 87961"/>
              </a:avLst>
            </a:prstGeom>
            <a:solidFill>
              <a:schemeClr val="tx2">
                <a:lumMod val="60000"/>
                <a:lumOff val="4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rgbClr val="410DFF"/>
                </a:solidFill>
              </a:endParaRPr>
            </a:p>
          </p:txBody>
        </p:sp>
        <p:sp>
          <p:nvSpPr>
            <p:cNvPr id="57" name="Cubo 56">
              <a:extLst>
                <a:ext uri="{FF2B5EF4-FFF2-40B4-BE49-F238E27FC236}">
                  <a16:creationId xmlns:a16="http://schemas.microsoft.com/office/drawing/2014/main" id="{50BE5ABC-7DD9-4472-AAE8-B543D73286EB}"/>
                </a:ext>
              </a:extLst>
            </p:cNvPr>
            <p:cNvSpPr/>
            <p:nvPr/>
          </p:nvSpPr>
          <p:spPr>
            <a:xfrm>
              <a:off x="2930470" y="4311324"/>
              <a:ext cx="168299" cy="881086"/>
            </a:xfrm>
            <a:prstGeom prst="cube">
              <a:avLst>
                <a:gd name="adj" fmla="val 53667"/>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58" name="Cubo 57">
              <a:extLst>
                <a:ext uri="{FF2B5EF4-FFF2-40B4-BE49-F238E27FC236}">
                  <a16:creationId xmlns:a16="http://schemas.microsoft.com/office/drawing/2014/main" id="{72CF81E6-01AA-4FFD-9E57-F5A7585E39D0}"/>
                </a:ext>
              </a:extLst>
            </p:cNvPr>
            <p:cNvSpPr/>
            <p:nvPr/>
          </p:nvSpPr>
          <p:spPr>
            <a:xfrm>
              <a:off x="1675480" y="4262569"/>
              <a:ext cx="168299" cy="881086"/>
            </a:xfrm>
            <a:prstGeom prst="cube">
              <a:avLst>
                <a:gd name="adj" fmla="val 53667"/>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59" name="Cubo 58">
              <a:extLst>
                <a:ext uri="{FF2B5EF4-FFF2-40B4-BE49-F238E27FC236}">
                  <a16:creationId xmlns:a16="http://schemas.microsoft.com/office/drawing/2014/main" id="{D96BB1C1-2D72-4BED-BCE1-67F14B1A1556}"/>
                </a:ext>
              </a:extLst>
            </p:cNvPr>
            <p:cNvSpPr/>
            <p:nvPr/>
          </p:nvSpPr>
          <p:spPr>
            <a:xfrm>
              <a:off x="1121009" y="4867502"/>
              <a:ext cx="168299" cy="881086"/>
            </a:xfrm>
            <a:prstGeom prst="cube">
              <a:avLst>
                <a:gd name="adj" fmla="val 53667"/>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60" name="Cubo 59">
              <a:extLst>
                <a:ext uri="{FF2B5EF4-FFF2-40B4-BE49-F238E27FC236}">
                  <a16:creationId xmlns:a16="http://schemas.microsoft.com/office/drawing/2014/main" id="{5AA61A3B-1572-49D6-BF7B-1B99C19B701C}"/>
                </a:ext>
              </a:extLst>
            </p:cNvPr>
            <p:cNvSpPr/>
            <p:nvPr/>
          </p:nvSpPr>
          <p:spPr>
            <a:xfrm>
              <a:off x="2351861" y="4873880"/>
              <a:ext cx="168299" cy="881086"/>
            </a:xfrm>
            <a:prstGeom prst="cube">
              <a:avLst>
                <a:gd name="adj" fmla="val 53667"/>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61" name="Cubo 60">
              <a:extLst>
                <a:ext uri="{FF2B5EF4-FFF2-40B4-BE49-F238E27FC236}">
                  <a16:creationId xmlns:a16="http://schemas.microsoft.com/office/drawing/2014/main" id="{BC5E91A0-3D48-4E30-91CE-EB7821227974}"/>
                </a:ext>
              </a:extLst>
            </p:cNvPr>
            <p:cNvSpPr/>
            <p:nvPr/>
          </p:nvSpPr>
          <p:spPr>
            <a:xfrm>
              <a:off x="1121009" y="4233548"/>
              <a:ext cx="1977760" cy="725893"/>
            </a:xfrm>
            <a:prstGeom prst="cube">
              <a:avLst>
                <a:gd name="adj" fmla="val 87961"/>
              </a:avLst>
            </a:prstGeom>
            <a:solidFill>
              <a:schemeClr val="tx2">
                <a:lumMod val="60000"/>
                <a:lumOff val="4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rgbClr val="410DFF"/>
                </a:solidFill>
              </a:endParaRPr>
            </a:p>
          </p:txBody>
        </p:sp>
        <p:sp>
          <p:nvSpPr>
            <p:cNvPr id="62" name="Cubo 61">
              <a:extLst>
                <a:ext uri="{FF2B5EF4-FFF2-40B4-BE49-F238E27FC236}">
                  <a16:creationId xmlns:a16="http://schemas.microsoft.com/office/drawing/2014/main" id="{06CD35D8-073F-472B-816A-D5F882E7EADA}"/>
                </a:ext>
              </a:extLst>
            </p:cNvPr>
            <p:cNvSpPr/>
            <p:nvPr/>
          </p:nvSpPr>
          <p:spPr>
            <a:xfrm>
              <a:off x="2930470" y="3423860"/>
              <a:ext cx="168299" cy="881086"/>
            </a:xfrm>
            <a:prstGeom prst="cube">
              <a:avLst>
                <a:gd name="adj" fmla="val 53667"/>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63" name="Cubo 62">
              <a:extLst>
                <a:ext uri="{FF2B5EF4-FFF2-40B4-BE49-F238E27FC236}">
                  <a16:creationId xmlns:a16="http://schemas.microsoft.com/office/drawing/2014/main" id="{17C8304A-1809-4A16-BB62-4BCA4BB35AF7}"/>
                </a:ext>
              </a:extLst>
            </p:cNvPr>
            <p:cNvSpPr/>
            <p:nvPr/>
          </p:nvSpPr>
          <p:spPr>
            <a:xfrm>
              <a:off x="1699619" y="3444401"/>
              <a:ext cx="168299" cy="881086"/>
            </a:xfrm>
            <a:prstGeom prst="cube">
              <a:avLst>
                <a:gd name="adj" fmla="val 53667"/>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64" name="Cubo 63">
              <a:extLst>
                <a:ext uri="{FF2B5EF4-FFF2-40B4-BE49-F238E27FC236}">
                  <a16:creationId xmlns:a16="http://schemas.microsoft.com/office/drawing/2014/main" id="{DBA95B1B-E69A-4243-ABCD-296BF0677178}"/>
                </a:ext>
              </a:extLst>
            </p:cNvPr>
            <p:cNvSpPr/>
            <p:nvPr/>
          </p:nvSpPr>
          <p:spPr>
            <a:xfrm>
              <a:off x="1121009" y="3980039"/>
              <a:ext cx="168299" cy="881086"/>
            </a:xfrm>
            <a:prstGeom prst="cube">
              <a:avLst>
                <a:gd name="adj" fmla="val 53667"/>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65" name="Cubo 64">
              <a:extLst>
                <a:ext uri="{FF2B5EF4-FFF2-40B4-BE49-F238E27FC236}">
                  <a16:creationId xmlns:a16="http://schemas.microsoft.com/office/drawing/2014/main" id="{C47B4E4B-A756-4B3D-A647-DC35940A514C}"/>
                </a:ext>
              </a:extLst>
            </p:cNvPr>
            <p:cNvSpPr/>
            <p:nvPr/>
          </p:nvSpPr>
          <p:spPr>
            <a:xfrm>
              <a:off x="2351861" y="3986417"/>
              <a:ext cx="168299" cy="881086"/>
            </a:xfrm>
            <a:prstGeom prst="cube">
              <a:avLst>
                <a:gd name="adj" fmla="val 53667"/>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66" name="Cubo 65">
              <a:extLst>
                <a:ext uri="{FF2B5EF4-FFF2-40B4-BE49-F238E27FC236}">
                  <a16:creationId xmlns:a16="http://schemas.microsoft.com/office/drawing/2014/main" id="{C087A56B-0167-4A43-810C-4DA583D403A9}"/>
                </a:ext>
              </a:extLst>
            </p:cNvPr>
            <p:cNvSpPr/>
            <p:nvPr/>
          </p:nvSpPr>
          <p:spPr>
            <a:xfrm>
              <a:off x="1121009" y="3346084"/>
              <a:ext cx="1977760" cy="725893"/>
            </a:xfrm>
            <a:prstGeom prst="cube">
              <a:avLst>
                <a:gd name="adj" fmla="val 87961"/>
              </a:avLst>
            </a:prstGeom>
            <a:solidFill>
              <a:schemeClr val="tx2">
                <a:lumMod val="60000"/>
                <a:lumOff val="4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rgbClr val="410DFF"/>
                </a:solidFill>
              </a:endParaRPr>
            </a:p>
          </p:txBody>
        </p:sp>
        <p:sp>
          <p:nvSpPr>
            <p:cNvPr id="67" name="Cubo 66">
              <a:extLst>
                <a:ext uri="{FF2B5EF4-FFF2-40B4-BE49-F238E27FC236}">
                  <a16:creationId xmlns:a16="http://schemas.microsoft.com/office/drawing/2014/main" id="{A2149A51-6366-4850-8CDB-B31C9672814C}"/>
                </a:ext>
              </a:extLst>
            </p:cNvPr>
            <p:cNvSpPr/>
            <p:nvPr/>
          </p:nvSpPr>
          <p:spPr>
            <a:xfrm>
              <a:off x="2930470" y="2563435"/>
              <a:ext cx="168299" cy="881086"/>
            </a:xfrm>
            <a:prstGeom prst="cube">
              <a:avLst>
                <a:gd name="adj" fmla="val 53667"/>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68" name="Cubo 67">
              <a:extLst>
                <a:ext uri="{FF2B5EF4-FFF2-40B4-BE49-F238E27FC236}">
                  <a16:creationId xmlns:a16="http://schemas.microsoft.com/office/drawing/2014/main" id="{4ACBE0FF-6E8B-48BD-BD46-D540FECE6B9B}"/>
                </a:ext>
              </a:extLst>
            </p:cNvPr>
            <p:cNvSpPr/>
            <p:nvPr/>
          </p:nvSpPr>
          <p:spPr>
            <a:xfrm>
              <a:off x="1699619" y="2583976"/>
              <a:ext cx="168299" cy="881086"/>
            </a:xfrm>
            <a:prstGeom prst="cube">
              <a:avLst>
                <a:gd name="adj" fmla="val 53667"/>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69" name="Cubo 68">
              <a:extLst>
                <a:ext uri="{FF2B5EF4-FFF2-40B4-BE49-F238E27FC236}">
                  <a16:creationId xmlns:a16="http://schemas.microsoft.com/office/drawing/2014/main" id="{36BA2996-1DD7-41B4-BF72-F5BE5B8715A7}"/>
                </a:ext>
              </a:extLst>
            </p:cNvPr>
            <p:cNvSpPr/>
            <p:nvPr/>
          </p:nvSpPr>
          <p:spPr>
            <a:xfrm>
              <a:off x="1121009" y="3119614"/>
              <a:ext cx="168299" cy="881086"/>
            </a:xfrm>
            <a:prstGeom prst="cube">
              <a:avLst>
                <a:gd name="adj" fmla="val 53667"/>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70" name="Cubo 69">
              <a:extLst>
                <a:ext uri="{FF2B5EF4-FFF2-40B4-BE49-F238E27FC236}">
                  <a16:creationId xmlns:a16="http://schemas.microsoft.com/office/drawing/2014/main" id="{F2BDE679-5868-4AB2-BCFE-1406D5A03DD5}"/>
                </a:ext>
              </a:extLst>
            </p:cNvPr>
            <p:cNvSpPr/>
            <p:nvPr/>
          </p:nvSpPr>
          <p:spPr>
            <a:xfrm>
              <a:off x="2351861" y="3125992"/>
              <a:ext cx="168299" cy="881086"/>
            </a:xfrm>
            <a:prstGeom prst="cube">
              <a:avLst>
                <a:gd name="adj" fmla="val 53667"/>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71" name="Cubo 70">
              <a:extLst>
                <a:ext uri="{FF2B5EF4-FFF2-40B4-BE49-F238E27FC236}">
                  <a16:creationId xmlns:a16="http://schemas.microsoft.com/office/drawing/2014/main" id="{D87F616E-5636-46A1-8935-DC94C754D419}"/>
                </a:ext>
              </a:extLst>
            </p:cNvPr>
            <p:cNvSpPr/>
            <p:nvPr/>
          </p:nvSpPr>
          <p:spPr>
            <a:xfrm>
              <a:off x="1121009" y="2485659"/>
              <a:ext cx="1977760" cy="725893"/>
            </a:xfrm>
            <a:prstGeom prst="cube">
              <a:avLst>
                <a:gd name="adj" fmla="val 87961"/>
              </a:avLst>
            </a:prstGeom>
            <a:solidFill>
              <a:schemeClr val="tx2">
                <a:lumMod val="60000"/>
                <a:lumOff val="4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rgbClr val="410DFF"/>
                </a:solidFill>
              </a:endParaRPr>
            </a:p>
          </p:txBody>
        </p:sp>
        <p:sp>
          <p:nvSpPr>
            <p:cNvPr id="72" name="Cubo 71">
              <a:extLst>
                <a:ext uri="{FF2B5EF4-FFF2-40B4-BE49-F238E27FC236}">
                  <a16:creationId xmlns:a16="http://schemas.microsoft.com/office/drawing/2014/main" id="{EE2671FA-F35D-4B8A-A3B5-54CD322F7FDF}"/>
                </a:ext>
              </a:extLst>
            </p:cNvPr>
            <p:cNvSpPr/>
            <p:nvPr/>
          </p:nvSpPr>
          <p:spPr>
            <a:xfrm>
              <a:off x="2930470" y="1684430"/>
              <a:ext cx="168299" cy="881086"/>
            </a:xfrm>
            <a:prstGeom prst="cube">
              <a:avLst>
                <a:gd name="adj" fmla="val 53667"/>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73" name="Cubo 72">
              <a:extLst>
                <a:ext uri="{FF2B5EF4-FFF2-40B4-BE49-F238E27FC236}">
                  <a16:creationId xmlns:a16="http://schemas.microsoft.com/office/drawing/2014/main" id="{607059BF-2708-4D91-8518-3218F7720100}"/>
                </a:ext>
              </a:extLst>
            </p:cNvPr>
            <p:cNvSpPr/>
            <p:nvPr/>
          </p:nvSpPr>
          <p:spPr>
            <a:xfrm>
              <a:off x="1699619" y="1704971"/>
              <a:ext cx="168299" cy="881086"/>
            </a:xfrm>
            <a:prstGeom prst="cube">
              <a:avLst>
                <a:gd name="adj" fmla="val 53667"/>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74" name="Cubo 73">
              <a:extLst>
                <a:ext uri="{FF2B5EF4-FFF2-40B4-BE49-F238E27FC236}">
                  <a16:creationId xmlns:a16="http://schemas.microsoft.com/office/drawing/2014/main" id="{888F2A78-2DA4-4860-B073-62BECBE0C42A}"/>
                </a:ext>
              </a:extLst>
            </p:cNvPr>
            <p:cNvSpPr/>
            <p:nvPr/>
          </p:nvSpPr>
          <p:spPr>
            <a:xfrm>
              <a:off x="1121009" y="2240609"/>
              <a:ext cx="168299" cy="881086"/>
            </a:xfrm>
            <a:prstGeom prst="cube">
              <a:avLst>
                <a:gd name="adj" fmla="val 53667"/>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75" name="Cubo 74">
              <a:extLst>
                <a:ext uri="{FF2B5EF4-FFF2-40B4-BE49-F238E27FC236}">
                  <a16:creationId xmlns:a16="http://schemas.microsoft.com/office/drawing/2014/main" id="{2E9F4072-18EF-4611-AA79-1C96371557A4}"/>
                </a:ext>
              </a:extLst>
            </p:cNvPr>
            <p:cNvSpPr/>
            <p:nvPr/>
          </p:nvSpPr>
          <p:spPr>
            <a:xfrm>
              <a:off x="2351861" y="2246987"/>
              <a:ext cx="168299" cy="881086"/>
            </a:xfrm>
            <a:prstGeom prst="cube">
              <a:avLst>
                <a:gd name="adj" fmla="val 53667"/>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76" name="Cubo 75">
              <a:extLst>
                <a:ext uri="{FF2B5EF4-FFF2-40B4-BE49-F238E27FC236}">
                  <a16:creationId xmlns:a16="http://schemas.microsoft.com/office/drawing/2014/main" id="{C7D30E38-4F2E-4153-A093-50FA1706670D}"/>
                </a:ext>
              </a:extLst>
            </p:cNvPr>
            <p:cNvSpPr/>
            <p:nvPr/>
          </p:nvSpPr>
          <p:spPr>
            <a:xfrm>
              <a:off x="1121009" y="1606654"/>
              <a:ext cx="1977760" cy="725893"/>
            </a:xfrm>
            <a:prstGeom prst="cube">
              <a:avLst>
                <a:gd name="adj" fmla="val 87961"/>
              </a:avLst>
            </a:prstGeom>
            <a:solidFill>
              <a:schemeClr val="tx2">
                <a:lumMod val="60000"/>
                <a:lumOff val="4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rgbClr val="410DFF"/>
                </a:solidFill>
              </a:endParaRPr>
            </a:p>
          </p:txBody>
        </p:sp>
        <p:sp>
          <p:nvSpPr>
            <p:cNvPr id="94" name="Freccia in giù 93">
              <a:extLst>
                <a:ext uri="{FF2B5EF4-FFF2-40B4-BE49-F238E27FC236}">
                  <a16:creationId xmlns:a16="http://schemas.microsoft.com/office/drawing/2014/main" id="{509BFCA8-F0C4-4FD1-A2F4-8BEA8012A7D8}"/>
                </a:ext>
              </a:extLst>
            </p:cNvPr>
            <p:cNvSpPr/>
            <p:nvPr/>
          </p:nvSpPr>
          <p:spPr>
            <a:xfrm rot="16200000">
              <a:off x="620635" y="2382377"/>
              <a:ext cx="295809" cy="435158"/>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95" name="Freccia in giù 94">
              <a:extLst>
                <a:ext uri="{FF2B5EF4-FFF2-40B4-BE49-F238E27FC236}">
                  <a16:creationId xmlns:a16="http://schemas.microsoft.com/office/drawing/2014/main" id="{FA5A3D76-99CE-4F3D-B70A-DA2D5A85C0D4}"/>
                </a:ext>
              </a:extLst>
            </p:cNvPr>
            <p:cNvSpPr/>
            <p:nvPr/>
          </p:nvSpPr>
          <p:spPr>
            <a:xfrm rot="16200000">
              <a:off x="657516" y="3437095"/>
              <a:ext cx="295809" cy="389648"/>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96" name="Freccia in giù 95">
              <a:extLst>
                <a:ext uri="{FF2B5EF4-FFF2-40B4-BE49-F238E27FC236}">
                  <a16:creationId xmlns:a16="http://schemas.microsoft.com/office/drawing/2014/main" id="{CECA5CDC-4F36-4F48-8AD0-5FCDD8D612CC}"/>
                </a:ext>
              </a:extLst>
            </p:cNvPr>
            <p:cNvSpPr/>
            <p:nvPr/>
          </p:nvSpPr>
          <p:spPr>
            <a:xfrm rot="16200000">
              <a:off x="753684" y="4175596"/>
              <a:ext cx="219693" cy="305664"/>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grpSp>
      <p:sp>
        <p:nvSpPr>
          <p:cNvPr id="18432" name="Freccia a destra 18431">
            <a:extLst>
              <a:ext uri="{FF2B5EF4-FFF2-40B4-BE49-F238E27FC236}">
                <a16:creationId xmlns:a16="http://schemas.microsoft.com/office/drawing/2014/main" id="{083D0DF5-5370-41DC-8DBE-08FB33B14562}"/>
              </a:ext>
            </a:extLst>
          </p:cNvPr>
          <p:cNvSpPr/>
          <p:nvPr/>
        </p:nvSpPr>
        <p:spPr>
          <a:xfrm>
            <a:off x="3251218" y="4807878"/>
            <a:ext cx="388949" cy="23778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pic>
        <p:nvPicPr>
          <p:cNvPr id="18443" name="Immagine 18442">
            <a:extLst>
              <a:ext uri="{FF2B5EF4-FFF2-40B4-BE49-F238E27FC236}">
                <a16:creationId xmlns:a16="http://schemas.microsoft.com/office/drawing/2014/main" id="{24CC3F33-9836-45E2-B283-1C0929E5698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1529" t="27857" r="7870" b="26761"/>
          <a:stretch/>
        </p:blipFill>
        <p:spPr>
          <a:xfrm>
            <a:off x="3066427" y="3439435"/>
            <a:ext cx="1295597" cy="486317"/>
          </a:xfrm>
          <a:prstGeom prst="rect">
            <a:avLst/>
          </a:prstGeom>
        </p:spPr>
      </p:pic>
      <p:sp>
        <p:nvSpPr>
          <p:cNvPr id="18444" name="Freccia circolare in giù 18443">
            <a:extLst>
              <a:ext uri="{FF2B5EF4-FFF2-40B4-BE49-F238E27FC236}">
                <a16:creationId xmlns:a16="http://schemas.microsoft.com/office/drawing/2014/main" id="{0AF25297-96AC-49FF-A0BC-84AC1A17FCCA}"/>
              </a:ext>
            </a:extLst>
          </p:cNvPr>
          <p:cNvSpPr/>
          <p:nvPr/>
        </p:nvSpPr>
        <p:spPr>
          <a:xfrm rot="20261247">
            <a:off x="3667972" y="2172821"/>
            <a:ext cx="1185334" cy="380237"/>
          </a:xfrm>
          <a:prstGeom prst="curvedDownArrow">
            <a:avLst>
              <a:gd name="adj1" fmla="val 30475"/>
              <a:gd name="adj2" fmla="val 50000"/>
              <a:gd name="adj3" fmla="val 3945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solidFill>
                <a:schemeClr val="tx1"/>
              </a:solidFill>
            </a:endParaRPr>
          </a:p>
        </p:txBody>
      </p:sp>
      <p:pic>
        <p:nvPicPr>
          <p:cNvPr id="18446" name="Immagine 18445">
            <a:extLst>
              <a:ext uri="{FF2B5EF4-FFF2-40B4-BE49-F238E27FC236}">
                <a16:creationId xmlns:a16="http://schemas.microsoft.com/office/drawing/2014/main" id="{8DF76E14-2D5E-40D0-AE9F-23C607F44FC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125115" y="2026505"/>
            <a:ext cx="1351690" cy="511202"/>
          </a:xfrm>
          <a:prstGeom prst="rect">
            <a:avLst/>
          </a:prstGeom>
        </p:spPr>
      </p:pic>
      <p:sp>
        <p:nvSpPr>
          <p:cNvPr id="141" name="Freccia circolare in giù 140">
            <a:extLst>
              <a:ext uri="{FF2B5EF4-FFF2-40B4-BE49-F238E27FC236}">
                <a16:creationId xmlns:a16="http://schemas.microsoft.com/office/drawing/2014/main" id="{CE38E2C1-639D-4A30-A1B9-EA30EBD8A7A8}"/>
              </a:ext>
            </a:extLst>
          </p:cNvPr>
          <p:cNvSpPr/>
          <p:nvPr/>
        </p:nvSpPr>
        <p:spPr>
          <a:xfrm rot="8225808">
            <a:off x="4587304" y="3513494"/>
            <a:ext cx="1402997" cy="464336"/>
          </a:xfrm>
          <a:prstGeom prst="curvedDownArrow">
            <a:avLst>
              <a:gd name="adj1" fmla="val 25000"/>
              <a:gd name="adj2" fmla="val 50000"/>
              <a:gd name="adj3" fmla="val 3843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dirty="0">
              <a:solidFill>
                <a:schemeClr val="tx1"/>
              </a:solidFill>
            </a:endParaRPr>
          </a:p>
        </p:txBody>
      </p:sp>
      <p:sp>
        <p:nvSpPr>
          <p:cNvPr id="18447" name="CasellaDiTesto 18446">
            <a:extLst>
              <a:ext uri="{FF2B5EF4-FFF2-40B4-BE49-F238E27FC236}">
                <a16:creationId xmlns:a16="http://schemas.microsoft.com/office/drawing/2014/main" id="{F60B21B1-2974-4644-A3F5-6999900CB6A3}"/>
              </a:ext>
            </a:extLst>
          </p:cNvPr>
          <p:cNvSpPr txBox="1"/>
          <p:nvPr/>
        </p:nvSpPr>
        <p:spPr>
          <a:xfrm>
            <a:off x="5673523" y="2295049"/>
            <a:ext cx="1984479" cy="300082"/>
          </a:xfrm>
          <a:prstGeom prst="rect">
            <a:avLst/>
          </a:prstGeom>
          <a:noFill/>
        </p:spPr>
        <p:txBody>
          <a:bodyPr wrap="square" rtlCol="0">
            <a:spAutoFit/>
          </a:bodyPr>
          <a:lstStyle/>
          <a:p>
            <a:r>
              <a:rPr lang="it-IT" sz="1350" dirty="0" err="1">
                <a:latin typeface="Candara" panose="020E0502030303020204" pitchFamily="34" charset="0"/>
              </a:rPr>
              <a:t>Genetic</a:t>
            </a:r>
            <a:r>
              <a:rPr lang="it-IT" sz="1350" dirty="0">
                <a:latin typeface="Candara" panose="020E0502030303020204" pitchFamily="34" charset="0"/>
              </a:rPr>
              <a:t> </a:t>
            </a:r>
            <a:r>
              <a:rPr lang="it-IT" sz="1350" dirty="0" err="1">
                <a:latin typeface="Candara" panose="020E0502030303020204" pitchFamily="34" charset="0"/>
              </a:rPr>
              <a:t>Algorithm</a:t>
            </a:r>
            <a:r>
              <a:rPr lang="it-IT" sz="1350" dirty="0">
                <a:latin typeface="Candara" panose="020E0502030303020204" pitchFamily="34" charset="0"/>
              </a:rPr>
              <a:t> (</a:t>
            </a:r>
            <a:r>
              <a:rPr lang="it-IT" sz="1350" b="1" dirty="0">
                <a:latin typeface="Candara" panose="020E0502030303020204" pitchFamily="34" charset="0"/>
              </a:rPr>
              <a:t>GA</a:t>
            </a:r>
            <a:r>
              <a:rPr lang="it-IT" sz="1350" dirty="0">
                <a:latin typeface="Candara" panose="020E0502030303020204" pitchFamily="34" charset="0"/>
              </a:rPr>
              <a:t>)</a:t>
            </a:r>
          </a:p>
        </p:txBody>
      </p:sp>
      <p:sp>
        <p:nvSpPr>
          <p:cNvPr id="18450" name="CasellaDiTesto 18449">
            <a:extLst>
              <a:ext uri="{FF2B5EF4-FFF2-40B4-BE49-F238E27FC236}">
                <a16:creationId xmlns:a16="http://schemas.microsoft.com/office/drawing/2014/main" id="{2D1A77FF-A458-4EC5-AC1D-EBF399E57CCA}"/>
              </a:ext>
            </a:extLst>
          </p:cNvPr>
          <p:cNvSpPr txBox="1"/>
          <p:nvPr/>
        </p:nvSpPr>
        <p:spPr>
          <a:xfrm>
            <a:off x="2248250" y="4666351"/>
            <a:ext cx="1002968" cy="507831"/>
          </a:xfrm>
          <a:prstGeom prst="rect">
            <a:avLst/>
          </a:prstGeom>
          <a:noFill/>
        </p:spPr>
        <p:txBody>
          <a:bodyPr wrap="square" rtlCol="0">
            <a:spAutoFit/>
          </a:bodyPr>
          <a:lstStyle/>
          <a:p>
            <a:pPr algn="ctr"/>
            <a:r>
              <a:rPr lang="it-IT" sz="1350" b="1" dirty="0"/>
              <a:t>FINAL</a:t>
            </a:r>
          </a:p>
          <a:p>
            <a:pPr algn="ctr"/>
            <a:r>
              <a:rPr lang="it-IT" sz="1350" b="1" dirty="0"/>
              <a:t>OUTPUT</a:t>
            </a:r>
          </a:p>
        </p:txBody>
      </p:sp>
      <p:sp>
        <p:nvSpPr>
          <p:cNvPr id="18451" name="CasellaDiTesto 18450">
            <a:extLst>
              <a:ext uri="{FF2B5EF4-FFF2-40B4-BE49-F238E27FC236}">
                <a16:creationId xmlns:a16="http://schemas.microsoft.com/office/drawing/2014/main" id="{7CC1924B-3B63-43D7-8A06-1CAEDB0C2B4C}"/>
              </a:ext>
            </a:extLst>
          </p:cNvPr>
          <p:cNvSpPr txBox="1"/>
          <p:nvPr/>
        </p:nvSpPr>
        <p:spPr>
          <a:xfrm>
            <a:off x="5800959" y="5251792"/>
            <a:ext cx="3343041" cy="507831"/>
          </a:xfrm>
          <a:prstGeom prst="rect">
            <a:avLst/>
          </a:prstGeom>
          <a:solidFill>
            <a:schemeClr val="bg1"/>
          </a:solidFill>
        </p:spPr>
        <p:txBody>
          <a:bodyPr wrap="square" rtlCol="0">
            <a:spAutoFit/>
          </a:bodyPr>
          <a:lstStyle/>
          <a:p>
            <a:r>
              <a:rPr lang="en-US" sz="1350" b="1" dirty="0">
                <a:solidFill>
                  <a:srgbClr val="FF0000"/>
                </a:solidFill>
              </a:rPr>
              <a:t>Position and amount of reinforcement minimizing the costs</a:t>
            </a:r>
          </a:p>
        </p:txBody>
      </p:sp>
      <p:sp>
        <p:nvSpPr>
          <p:cNvPr id="78" name="CasellaDiTesto 77">
            <a:extLst>
              <a:ext uri="{FF2B5EF4-FFF2-40B4-BE49-F238E27FC236}">
                <a16:creationId xmlns:a16="http://schemas.microsoft.com/office/drawing/2014/main" id="{B2488AC4-8E5B-47AB-8BC0-BB6C6EEC0A88}"/>
              </a:ext>
            </a:extLst>
          </p:cNvPr>
          <p:cNvSpPr txBox="1"/>
          <p:nvPr/>
        </p:nvSpPr>
        <p:spPr>
          <a:xfrm>
            <a:off x="1389582" y="906621"/>
            <a:ext cx="5636058" cy="369332"/>
          </a:xfrm>
          <a:prstGeom prst="rect">
            <a:avLst/>
          </a:prstGeom>
          <a:noFill/>
        </p:spPr>
        <p:txBody>
          <a:bodyPr wrap="square" rtlCol="0">
            <a:spAutoFit/>
          </a:bodyPr>
          <a:lstStyle/>
          <a:p>
            <a:pPr algn="ctr"/>
            <a:r>
              <a:rPr lang="en-US" b="1" dirty="0">
                <a:solidFill>
                  <a:schemeClr val="bg1"/>
                </a:solidFill>
              </a:rPr>
              <a:t>Optimization Framework with </a:t>
            </a:r>
            <a:r>
              <a:rPr lang="en-US" b="1" dirty="0" err="1">
                <a:solidFill>
                  <a:schemeClr val="bg1"/>
                </a:solidFill>
              </a:rPr>
              <a:t>Opensees</a:t>
            </a:r>
            <a:endParaRPr lang="en-US" b="1" dirty="0">
              <a:solidFill>
                <a:schemeClr val="bg1"/>
              </a:solidFill>
            </a:endParaRPr>
          </a:p>
        </p:txBody>
      </p:sp>
      <p:pic>
        <p:nvPicPr>
          <p:cNvPr id="79" name="Picture 4" descr="A picture containing graphical user interface&#10;&#10;Description automatically generated">
            <a:extLst>
              <a:ext uri="{FF2B5EF4-FFF2-40B4-BE49-F238E27FC236}">
                <a16:creationId xmlns:a16="http://schemas.microsoft.com/office/drawing/2014/main" id="{1B1E165E-35D1-46AC-A7F6-249E357DFEE6}"/>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25486" t="17653" r="24489" b="18005"/>
          <a:stretch/>
        </p:blipFill>
        <p:spPr>
          <a:xfrm>
            <a:off x="3717400" y="4134750"/>
            <a:ext cx="2101124" cy="1400749"/>
          </a:xfrm>
          <a:prstGeom prst="rect">
            <a:avLst/>
          </a:prstGeom>
        </p:spPr>
      </p:pic>
      <p:sp>
        <p:nvSpPr>
          <p:cNvPr id="80" name="Triangolo isoscele 79">
            <a:extLst>
              <a:ext uri="{FF2B5EF4-FFF2-40B4-BE49-F238E27FC236}">
                <a16:creationId xmlns:a16="http://schemas.microsoft.com/office/drawing/2014/main" id="{3B7A0B20-753B-46FF-959E-7A03FB571077}"/>
              </a:ext>
            </a:extLst>
          </p:cNvPr>
          <p:cNvSpPr/>
          <p:nvPr/>
        </p:nvSpPr>
        <p:spPr>
          <a:xfrm rot="5400000">
            <a:off x="5526075" y="5370663"/>
            <a:ext cx="408611" cy="161100"/>
          </a:xfrm>
          <a:prstGeom prst="triangle">
            <a:avLst/>
          </a:prstGeom>
          <a:solidFill>
            <a:srgbClr val="FF0000"/>
          </a:solidFill>
          <a:ln>
            <a:solidFill>
              <a:srgbClr val="FF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1" name="CasellaDiTesto 80">
            <a:extLst>
              <a:ext uri="{FF2B5EF4-FFF2-40B4-BE49-F238E27FC236}">
                <a16:creationId xmlns:a16="http://schemas.microsoft.com/office/drawing/2014/main" id="{0FB7862D-E158-4BB1-832A-383817080141}"/>
              </a:ext>
            </a:extLst>
          </p:cNvPr>
          <p:cNvSpPr txBox="1"/>
          <p:nvPr/>
        </p:nvSpPr>
        <p:spPr>
          <a:xfrm>
            <a:off x="264157" y="2537884"/>
            <a:ext cx="1984479" cy="507831"/>
          </a:xfrm>
          <a:prstGeom prst="rect">
            <a:avLst/>
          </a:prstGeom>
          <a:noFill/>
        </p:spPr>
        <p:txBody>
          <a:bodyPr wrap="square" rtlCol="0">
            <a:spAutoFit/>
          </a:bodyPr>
          <a:lstStyle/>
          <a:p>
            <a:r>
              <a:rPr lang="en-US" sz="1350" dirty="0">
                <a:latin typeface="Candara" panose="020E0502030303020204" pitchFamily="34" charset="0"/>
              </a:rPr>
              <a:t>Model analysis and fitness evaluation</a:t>
            </a:r>
          </a:p>
        </p:txBody>
      </p:sp>
      <p:sp>
        <p:nvSpPr>
          <p:cNvPr id="82" name="CasellaDiTesto 81">
            <a:extLst>
              <a:ext uri="{FF2B5EF4-FFF2-40B4-BE49-F238E27FC236}">
                <a16:creationId xmlns:a16="http://schemas.microsoft.com/office/drawing/2014/main" id="{51CD11C8-B9E1-4AD4-9645-95F32463C0B1}"/>
              </a:ext>
            </a:extLst>
          </p:cNvPr>
          <p:cNvSpPr txBox="1"/>
          <p:nvPr/>
        </p:nvSpPr>
        <p:spPr>
          <a:xfrm>
            <a:off x="7236692" y="2734692"/>
            <a:ext cx="1760253" cy="1269578"/>
          </a:xfrm>
          <a:prstGeom prst="rect">
            <a:avLst/>
          </a:prstGeom>
          <a:solidFill>
            <a:schemeClr val="bg1">
              <a:lumMod val="95000"/>
            </a:schemeClr>
          </a:solidFill>
          <a:ln w="28575">
            <a:solidFill>
              <a:srgbClr val="FF0000"/>
            </a:solidFill>
          </a:ln>
          <a:effectLst>
            <a:outerShdw blurRad="50800" dist="38100" dir="2700000" algn="tl" rotWithShape="0">
              <a:prstClr val="black">
                <a:alpha val="40000"/>
              </a:prstClr>
            </a:outerShdw>
          </a:effectLst>
        </p:spPr>
        <p:txBody>
          <a:bodyPr wrap="square" rtlCol="0">
            <a:spAutoFit/>
          </a:bodyPr>
          <a:lstStyle/>
          <a:p>
            <a:r>
              <a:rPr lang="en-US" sz="1275" b="1" dirty="0"/>
              <a:t>The strongest or “fittest” individual </a:t>
            </a:r>
            <a:r>
              <a:rPr lang="en-US" sz="1275" dirty="0"/>
              <a:t>is the one associated with the </a:t>
            </a:r>
            <a:r>
              <a:rPr lang="en-US" sz="1275" b="1" dirty="0"/>
              <a:t>lowest retrofitting costs </a:t>
            </a:r>
            <a:r>
              <a:rPr lang="en-US" sz="1275" dirty="0"/>
              <a:t>under a prefixed safety constraint</a:t>
            </a:r>
          </a:p>
        </p:txBody>
      </p:sp>
      <p:sp>
        <p:nvSpPr>
          <p:cNvPr id="2" name="Freccia a destra 1">
            <a:extLst>
              <a:ext uri="{FF2B5EF4-FFF2-40B4-BE49-F238E27FC236}">
                <a16:creationId xmlns:a16="http://schemas.microsoft.com/office/drawing/2014/main" id="{2BBCAD02-57A2-4A66-8C27-B302F8FBDEA7}"/>
              </a:ext>
            </a:extLst>
          </p:cNvPr>
          <p:cNvSpPr/>
          <p:nvPr/>
        </p:nvSpPr>
        <p:spPr>
          <a:xfrm>
            <a:off x="6925984" y="2499631"/>
            <a:ext cx="444551" cy="41477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 name="Segnaposto numero diapositiva 2">
            <a:extLst>
              <a:ext uri="{FF2B5EF4-FFF2-40B4-BE49-F238E27FC236}">
                <a16:creationId xmlns:a16="http://schemas.microsoft.com/office/drawing/2014/main" id="{DEC6CD72-FA72-D115-5EFF-C0D49299406E}"/>
              </a:ext>
            </a:extLst>
          </p:cNvPr>
          <p:cNvSpPr>
            <a:spLocks noGrp="1"/>
          </p:cNvSpPr>
          <p:nvPr>
            <p:ph type="sldNum" sz="quarter" idx="12"/>
          </p:nvPr>
        </p:nvSpPr>
        <p:spPr/>
        <p:txBody>
          <a:bodyPr/>
          <a:lstStyle/>
          <a:p>
            <a:fld id="{5F4C9F40-B079-4B71-A627-7266DFEA7F03}" type="slidenum">
              <a:rPr lang="en-GB" smtClean="0"/>
              <a:t>94</a:t>
            </a:fld>
            <a:endParaRPr lang="en-GB"/>
          </a:p>
        </p:txBody>
      </p:sp>
    </p:spTree>
    <p:extLst>
      <p:ext uri="{BB962C8B-B14F-4D97-AF65-F5344CB8AC3E}">
        <p14:creationId xmlns:p14="http://schemas.microsoft.com/office/powerpoint/2010/main" val="1028854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224D8DD2-5A09-43E6-A437-192309276334}"/>
              </a:ext>
            </a:extLst>
          </p:cNvPr>
          <p:cNvSpPr>
            <a:spLocks noChangeArrowheads="1"/>
          </p:cNvSpPr>
          <p:nvPr/>
        </p:nvSpPr>
        <p:spPr bwMode="auto">
          <a:xfrm>
            <a:off x="51463" y="932368"/>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it-IT" sz="1350"/>
          </a:p>
        </p:txBody>
      </p:sp>
      <p:sp>
        <p:nvSpPr>
          <p:cNvPr id="78" name="CasellaDiTesto 77">
            <a:extLst>
              <a:ext uri="{FF2B5EF4-FFF2-40B4-BE49-F238E27FC236}">
                <a16:creationId xmlns:a16="http://schemas.microsoft.com/office/drawing/2014/main" id="{B2488AC4-8E5B-47AB-8BC0-BB6C6EEC0A88}"/>
              </a:ext>
            </a:extLst>
          </p:cNvPr>
          <p:cNvSpPr txBox="1"/>
          <p:nvPr/>
        </p:nvSpPr>
        <p:spPr>
          <a:xfrm>
            <a:off x="2830408" y="914636"/>
            <a:ext cx="5962666" cy="369332"/>
          </a:xfrm>
          <a:prstGeom prst="rect">
            <a:avLst/>
          </a:prstGeom>
          <a:noFill/>
        </p:spPr>
        <p:txBody>
          <a:bodyPr wrap="square" rtlCol="0">
            <a:spAutoFit/>
          </a:bodyPr>
          <a:lstStyle/>
          <a:p>
            <a:r>
              <a:rPr lang="en-US" dirty="0"/>
              <a:t>Why Genetic algorithms ?</a:t>
            </a:r>
          </a:p>
        </p:txBody>
      </p:sp>
      <p:pic>
        <p:nvPicPr>
          <p:cNvPr id="4098" name="Picture 2" descr="Image result for optimization problem">
            <a:extLst>
              <a:ext uri="{FF2B5EF4-FFF2-40B4-BE49-F238E27FC236}">
                <a16:creationId xmlns:a16="http://schemas.microsoft.com/office/drawing/2014/main" id="{02505708-6705-4C10-A317-A5B9A0C201A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28253"/>
          <a:stretch/>
        </p:blipFill>
        <p:spPr bwMode="auto">
          <a:xfrm>
            <a:off x="279647" y="1862697"/>
            <a:ext cx="2988515" cy="558514"/>
          </a:xfrm>
          <a:prstGeom prst="rect">
            <a:avLst/>
          </a:prstGeom>
          <a:noFill/>
          <a:extLst>
            <a:ext uri="{909E8E84-426E-40DD-AFC4-6F175D3DCCD1}">
              <a14:hiddenFill xmlns:a14="http://schemas.microsoft.com/office/drawing/2010/main">
                <a:solidFill>
                  <a:srgbClr val="FFFFFF"/>
                </a:solidFill>
              </a14:hiddenFill>
            </a:ext>
          </a:extLst>
        </p:spPr>
      </p:pic>
      <p:sp>
        <p:nvSpPr>
          <p:cNvPr id="4" name="CasellaDiTesto 3">
            <a:extLst>
              <a:ext uri="{FF2B5EF4-FFF2-40B4-BE49-F238E27FC236}">
                <a16:creationId xmlns:a16="http://schemas.microsoft.com/office/drawing/2014/main" id="{A994F6D8-604D-422B-B4A7-7F91A7447BCC}"/>
              </a:ext>
            </a:extLst>
          </p:cNvPr>
          <p:cNvSpPr txBox="1"/>
          <p:nvPr/>
        </p:nvSpPr>
        <p:spPr>
          <a:xfrm>
            <a:off x="2490886" y="1832270"/>
            <a:ext cx="6641708" cy="646331"/>
          </a:xfrm>
          <a:prstGeom prst="rect">
            <a:avLst/>
          </a:prstGeom>
          <a:noFill/>
        </p:spPr>
        <p:txBody>
          <a:bodyPr wrap="square" rtlCol="0">
            <a:spAutoFit/>
          </a:bodyPr>
          <a:lstStyle/>
          <a:p>
            <a:r>
              <a:rPr lang="en-US" sz="1200" dirty="0">
                <a:solidFill>
                  <a:srgbClr val="0A00FF"/>
                </a:solidFill>
              </a:rPr>
              <a:t>Objective function (fitness) </a:t>
            </a:r>
            <a:r>
              <a:rPr lang="en-US" sz="1200" dirty="0">
                <a:solidFill>
                  <a:srgbClr val="FF0000"/>
                </a:solidFill>
                <a:sym typeface="Wingdings" panose="05000000000000000000" pitchFamily="2" charset="2"/>
              </a:rPr>
              <a:t> </a:t>
            </a:r>
            <a:r>
              <a:rPr lang="en-US" sz="1200" dirty="0">
                <a:sym typeface="Wingdings" panose="05000000000000000000" pitchFamily="2" charset="2"/>
              </a:rPr>
              <a:t>Cost of the intervention as a function of the retrofitting 				configuration represented by the </a:t>
            </a:r>
            <a:r>
              <a:rPr lang="en-US" sz="1200" b="1" i="1" dirty="0">
                <a:sym typeface="Wingdings" panose="05000000000000000000" pitchFamily="2" charset="2"/>
              </a:rPr>
              <a:t>b</a:t>
            </a:r>
            <a:r>
              <a:rPr lang="en-US" sz="1200" dirty="0">
                <a:sym typeface="Wingdings" panose="05000000000000000000" pitchFamily="2" charset="2"/>
              </a:rPr>
              <a:t> vector called </a:t>
            </a:r>
          </a:p>
          <a:p>
            <a:r>
              <a:rPr lang="en-US" sz="1200" dirty="0">
                <a:sym typeface="Wingdings" panose="05000000000000000000" pitchFamily="2" charset="2"/>
              </a:rPr>
              <a:t>				“</a:t>
            </a:r>
            <a:r>
              <a:rPr lang="en-US" sz="1200" b="1" dirty="0">
                <a:sym typeface="Wingdings" panose="05000000000000000000" pitchFamily="2" charset="2"/>
              </a:rPr>
              <a:t>design vector</a:t>
            </a:r>
            <a:r>
              <a:rPr lang="en-US" sz="1200" dirty="0">
                <a:sym typeface="Wingdings" panose="05000000000000000000" pitchFamily="2" charset="2"/>
              </a:rPr>
              <a:t>” </a:t>
            </a:r>
            <a:endParaRPr lang="en-US" sz="1200" dirty="0"/>
          </a:p>
        </p:txBody>
      </p:sp>
      <p:sp>
        <p:nvSpPr>
          <p:cNvPr id="6" name="CasellaDiTesto 5">
            <a:extLst>
              <a:ext uri="{FF2B5EF4-FFF2-40B4-BE49-F238E27FC236}">
                <a16:creationId xmlns:a16="http://schemas.microsoft.com/office/drawing/2014/main" id="{CCA4676A-4432-4A3C-BA51-415B597BEE55}"/>
              </a:ext>
            </a:extLst>
          </p:cNvPr>
          <p:cNvSpPr txBox="1"/>
          <p:nvPr/>
        </p:nvSpPr>
        <p:spPr>
          <a:xfrm>
            <a:off x="1484790" y="1825561"/>
            <a:ext cx="372863" cy="507831"/>
          </a:xfrm>
          <a:prstGeom prst="rect">
            <a:avLst/>
          </a:prstGeom>
          <a:solidFill>
            <a:schemeClr val="bg1"/>
          </a:solidFill>
        </p:spPr>
        <p:txBody>
          <a:bodyPr wrap="square" rtlCol="0">
            <a:spAutoFit/>
          </a:bodyPr>
          <a:lstStyle/>
          <a:p>
            <a:r>
              <a:rPr lang="en-US" sz="1350" i="1" dirty="0">
                <a:latin typeface="Times New Roman" panose="02020603050405020304" pitchFamily="18" charset="0"/>
                <a:cs typeface="Times New Roman" panose="02020603050405020304" pitchFamily="18" charset="0"/>
              </a:rPr>
              <a:t>(</a:t>
            </a:r>
            <a:r>
              <a:rPr lang="en-US" sz="1350" b="1" i="1" dirty="0">
                <a:latin typeface="Times New Roman" panose="02020603050405020304" pitchFamily="18" charset="0"/>
                <a:cs typeface="Times New Roman" panose="02020603050405020304" pitchFamily="18" charset="0"/>
              </a:rPr>
              <a:t>b</a:t>
            </a:r>
            <a:r>
              <a:rPr lang="en-US" sz="1350" i="1" dirty="0">
                <a:latin typeface="Times New Roman" panose="02020603050405020304" pitchFamily="18" charset="0"/>
                <a:cs typeface="Times New Roman" panose="02020603050405020304" pitchFamily="18" charset="0"/>
              </a:rPr>
              <a:t>)</a:t>
            </a:r>
          </a:p>
        </p:txBody>
      </p:sp>
      <p:sp>
        <p:nvSpPr>
          <p:cNvPr id="16" name="CasellaDiTesto 15">
            <a:extLst>
              <a:ext uri="{FF2B5EF4-FFF2-40B4-BE49-F238E27FC236}">
                <a16:creationId xmlns:a16="http://schemas.microsoft.com/office/drawing/2014/main" id="{CB8BBCA4-E6EA-406E-AB60-3533C78C1744}"/>
              </a:ext>
            </a:extLst>
          </p:cNvPr>
          <p:cNvSpPr txBox="1"/>
          <p:nvPr/>
        </p:nvSpPr>
        <p:spPr>
          <a:xfrm>
            <a:off x="1478131" y="2144211"/>
            <a:ext cx="372863" cy="507831"/>
          </a:xfrm>
          <a:prstGeom prst="rect">
            <a:avLst/>
          </a:prstGeom>
          <a:solidFill>
            <a:schemeClr val="bg1"/>
          </a:solidFill>
        </p:spPr>
        <p:txBody>
          <a:bodyPr wrap="square" rtlCol="0">
            <a:spAutoFit/>
          </a:bodyPr>
          <a:lstStyle/>
          <a:p>
            <a:r>
              <a:rPr lang="en-US" sz="1350" i="1" dirty="0">
                <a:latin typeface="Times New Roman" panose="02020603050405020304" pitchFamily="18" charset="0"/>
                <a:cs typeface="Times New Roman" panose="02020603050405020304" pitchFamily="18" charset="0"/>
              </a:rPr>
              <a:t>(</a:t>
            </a:r>
            <a:r>
              <a:rPr lang="en-US" sz="1350" b="1" i="1" dirty="0">
                <a:latin typeface="Times New Roman" panose="02020603050405020304" pitchFamily="18" charset="0"/>
                <a:cs typeface="Times New Roman" panose="02020603050405020304" pitchFamily="18" charset="0"/>
              </a:rPr>
              <a:t>b</a:t>
            </a:r>
            <a:r>
              <a:rPr lang="en-US" sz="1350" i="1" dirty="0">
                <a:latin typeface="Times New Roman" panose="02020603050405020304" pitchFamily="18" charset="0"/>
                <a:cs typeface="Times New Roman" panose="02020603050405020304" pitchFamily="18" charset="0"/>
              </a:rPr>
              <a:t>)</a:t>
            </a:r>
          </a:p>
        </p:txBody>
      </p:sp>
      <p:cxnSp>
        <p:nvCxnSpPr>
          <p:cNvPr id="8" name="Connettore 2 7">
            <a:extLst>
              <a:ext uri="{FF2B5EF4-FFF2-40B4-BE49-F238E27FC236}">
                <a16:creationId xmlns:a16="http://schemas.microsoft.com/office/drawing/2014/main" id="{B0ADE81B-868C-4BEA-B97B-7DDA4017888B}"/>
              </a:ext>
            </a:extLst>
          </p:cNvPr>
          <p:cNvCxnSpPr/>
          <p:nvPr/>
        </p:nvCxnSpPr>
        <p:spPr>
          <a:xfrm>
            <a:off x="1937552" y="2495181"/>
            <a:ext cx="432786" cy="33957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9" name="CasellaDiTesto 18">
            <a:extLst>
              <a:ext uri="{FF2B5EF4-FFF2-40B4-BE49-F238E27FC236}">
                <a16:creationId xmlns:a16="http://schemas.microsoft.com/office/drawing/2014/main" id="{61CBC9C5-A11C-455D-95A6-159CB3FE8E34}"/>
              </a:ext>
            </a:extLst>
          </p:cNvPr>
          <p:cNvSpPr txBox="1"/>
          <p:nvPr/>
        </p:nvSpPr>
        <p:spPr>
          <a:xfrm>
            <a:off x="2451347" y="2677552"/>
            <a:ext cx="6891291" cy="300082"/>
          </a:xfrm>
          <a:prstGeom prst="rect">
            <a:avLst/>
          </a:prstGeom>
          <a:noFill/>
        </p:spPr>
        <p:txBody>
          <a:bodyPr wrap="square" rtlCol="0">
            <a:spAutoFit/>
          </a:bodyPr>
          <a:lstStyle/>
          <a:p>
            <a:r>
              <a:rPr lang="en-US" sz="1350" dirty="0">
                <a:solidFill>
                  <a:srgbClr val="0A00FF"/>
                </a:solidFill>
              </a:rPr>
              <a:t>Constrains </a:t>
            </a:r>
            <a:r>
              <a:rPr lang="en-US" sz="1350" dirty="0">
                <a:solidFill>
                  <a:srgbClr val="FF0000"/>
                </a:solidFill>
                <a:sym typeface="Wingdings" panose="05000000000000000000" pitchFamily="2" charset="2"/>
              </a:rPr>
              <a:t> </a:t>
            </a:r>
            <a:r>
              <a:rPr lang="en-US" sz="1350" dirty="0">
                <a:sym typeface="Wingdings" panose="05000000000000000000" pitchFamily="2" charset="2"/>
              </a:rPr>
              <a:t>Conditions to satisfy when minimizing </a:t>
            </a:r>
            <a:r>
              <a:rPr lang="en-US" sz="1350" b="1" i="1" dirty="0">
                <a:sym typeface="Wingdings" panose="05000000000000000000" pitchFamily="2" charset="2"/>
              </a:rPr>
              <a:t>f(b) </a:t>
            </a:r>
            <a:r>
              <a:rPr lang="en-US" sz="1350" dirty="0">
                <a:sym typeface="Wingdings" panose="05000000000000000000" pitchFamily="2" charset="2"/>
              </a:rPr>
              <a:t>(e.g. safety checks)</a:t>
            </a:r>
            <a:endParaRPr lang="en-US" sz="1350" dirty="0"/>
          </a:p>
        </p:txBody>
      </p:sp>
      <p:sp>
        <p:nvSpPr>
          <p:cNvPr id="9" name="Rettangolo 8">
            <a:extLst>
              <a:ext uri="{FF2B5EF4-FFF2-40B4-BE49-F238E27FC236}">
                <a16:creationId xmlns:a16="http://schemas.microsoft.com/office/drawing/2014/main" id="{4097BF9D-A975-46AB-AEBF-71E8B7CCE3B9}"/>
              </a:ext>
            </a:extLst>
          </p:cNvPr>
          <p:cNvSpPr/>
          <p:nvPr/>
        </p:nvSpPr>
        <p:spPr>
          <a:xfrm>
            <a:off x="499336" y="2074644"/>
            <a:ext cx="292997" cy="6956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3" name="CasellaDiTesto 22">
            <a:extLst>
              <a:ext uri="{FF2B5EF4-FFF2-40B4-BE49-F238E27FC236}">
                <a16:creationId xmlns:a16="http://schemas.microsoft.com/office/drawing/2014/main" id="{5807916E-3BB6-4F06-A719-0ED95A5A1685}"/>
              </a:ext>
            </a:extLst>
          </p:cNvPr>
          <p:cNvSpPr txBox="1"/>
          <p:nvPr/>
        </p:nvSpPr>
        <p:spPr>
          <a:xfrm>
            <a:off x="214173" y="1431141"/>
            <a:ext cx="4670763" cy="300082"/>
          </a:xfrm>
          <a:prstGeom prst="rect">
            <a:avLst/>
          </a:prstGeom>
          <a:noFill/>
        </p:spPr>
        <p:txBody>
          <a:bodyPr wrap="square">
            <a:spAutoFit/>
          </a:bodyPr>
          <a:lstStyle/>
          <a:p>
            <a:r>
              <a:rPr lang="en-US" sz="1350" b="1" dirty="0"/>
              <a:t>Typical continuous optimization problem</a:t>
            </a:r>
          </a:p>
        </p:txBody>
      </p:sp>
      <p:sp>
        <p:nvSpPr>
          <p:cNvPr id="13" name="CasellaDiTesto 12">
            <a:extLst>
              <a:ext uri="{FF2B5EF4-FFF2-40B4-BE49-F238E27FC236}">
                <a16:creationId xmlns:a16="http://schemas.microsoft.com/office/drawing/2014/main" id="{4A64D6CD-CC83-4C08-9CEC-D10D315F9A26}"/>
              </a:ext>
            </a:extLst>
          </p:cNvPr>
          <p:cNvSpPr txBox="1"/>
          <p:nvPr/>
        </p:nvSpPr>
        <p:spPr>
          <a:xfrm>
            <a:off x="240805" y="3201153"/>
            <a:ext cx="7104356" cy="300082"/>
          </a:xfrm>
          <a:prstGeom prst="rect">
            <a:avLst/>
          </a:prstGeom>
          <a:noFill/>
        </p:spPr>
        <p:txBody>
          <a:bodyPr wrap="square" rtlCol="0">
            <a:spAutoFit/>
          </a:bodyPr>
          <a:lstStyle/>
          <a:p>
            <a:r>
              <a:rPr lang="en-US" sz="1350" b="1" dirty="0"/>
              <a:t>Discrete optimization</a:t>
            </a:r>
          </a:p>
        </p:txBody>
      </p:sp>
      <p:grpSp>
        <p:nvGrpSpPr>
          <p:cNvPr id="25" name="Gruppo 24">
            <a:extLst>
              <a:ext uri="{FF2B5EF4-FFF2-40B4-BE49-F238E27FC236}">
                <a16:creationId xmlns:a16="http://schemas.microsoft.com/office/drawing/2014/main" id="{A0926202-9F3D-4D88-9B7F-0FB314B4A9F3}"/>
              </a:ext>
            </a:extLst>
          </p:cNvPr>
          <p:cNvGrpSpPr/>
          <p:nvPr/>
        </p:nvGrpSpPr>
        <p:grpSpPr>
          <a:xfrm>
            <a:off x="607157" y="3629232"/>
            <a:ext cx="972708" cy="1797628"/>
            <a:chOff x="1121009" y="976809"/>
            <a:chExt cx="2630183" cy="4778157"/>
          </a:xfrm>
        </p:grpSpPr>
        <p:sp>
          <p:nvSpPr>
            <p:cNvPr id="27" name="Cubo 26">
              <a:extLst>
                <a:ext uri="{FF2B5EF4-FFF2-40B4-BE49-F238E27FC236}">
                  <a16:creationId xmlns:a16="http://schemas.microsoft.com/office/drawing/2014/main" id="{0E085AF2-A294-448C-AA38-F66CF3246696}"/>
                </a:ext>
              </a:extLst>
            </p:cNvPr>
            <p:cNvSpPr/>
            <p:nvPr/>
          </p:nvSpPr>
          <p:spPr>
            <a:xfrm>
              <a:off x="3569420" y="3631920"/>
              <a:ext cx="168299" cy="881086"/>
            </a:xfrm>
            <a:prstGeom prst="cube">
              <a:avLst>
                <a:gd name="adj" fmla="val 53667"/>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28" name="Cubo 27">
              <a:extLst>
                <a:ext uri="{FF2B5EF4-FFF2-40B4-BE49-F238E27FC236}">
                  <a16:creationId xmlns:a16="http://schemas.microsoft.com/office/drawing/2014/main" id="{07FCCBBA-62BE-4F4A-AAFE-1AF93AFF52F8}"/>
                </a:ext>
              </a:extLst>
            </p:cNvPr>
            <p:cNvSpPr/>
            <p:nvPr/>
          </p:nvSpPr>
          <p:spPr>
            <a:xfrm>
              <a:off x="1759959" y="3602536"/>
              <a:ext cx="1977760" cy="725893"/>
            </a:xfrm>
            <a:prstGeom prst="cube">
              <a:avLst>
                <a:gd name="adj" fmla="val 87961"/>
              </a:avLst>
            </a:prstGeom>
            <a:solidFill>
              <a:schemeClr val="tx2">
                <a:lumMod val="60000"/>
                <a:lumOff val="4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solidFill>
                  <a:srgbClr val="410DFF"/>
                </a:solidFill>
              </a:endParaRPr>
            </a:p>
          </p:txBody>
        </p:sp>
        <p:sp>
          <p:nvSpPr>
            <p:cNvPr id="29" name="Cubo 28">
              <a:extLst>
                <a:ext uri="{FF2B5EF4-FFF2-40B4-BE49-F238E27FC236}">
                  <a16:creationId xmlns:a16="http://schemas.microsoft.com/office/drawing/2014/main" id="{AD840FB8-0E6E-4925-BCB4-00774C044932}"/>
                </a:ext>
              </a:extLst>
            </p:cNvPr>
            <p:cNvSpPr/>
            <p:nvPr/>
          </p:nvSpPr>
          <p:spPr>
            <a:xfrm>
              <a:off x="3562749" y="2789920"/>
              <a:ext cx="168299" cy="881086"/>
            </a:xfrm>
            <a:prstGeom prst="cube">
              <a:avLst>
                <a:gd name="adj" fmla="val 53667"/>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0" name="Cubo 29">
              <a:extLst>
                <a:ext uri="{FF2B5EF4-FFF2-40B4-BE49-F238E27FC236}">
                  <a16:creationId xmlns:a16="http://schemas.microsoft.com/office/drawing/2014/main" id="{D1CB3CA5-EAAB-49F6-9FFA-FEB0419CC0FF}"/>
                </a:ext>
              </a:extLst>
            </p:cNvPr>
            <p:cNvSpPr/>
            <p:nvPr/>
          </p:nvSpPr>
          <p:spPr>
            <a:xfrm>
              <a:off x="1773432" y="2713601"/>
              <a:ext cx="1977760" cy="725893"/>
            </a:xfrm>
            <a:prstGeom prst="cube">
              <a:avLst>
                <a:gd name="adj" fmla="val 87961"/>
              </a:avLst>
            </a:prstGeom>
            <a:solidFill>
              <a:schemeClr val="tx2">
                <a:lumMod val="60000"/>
                <a:lumOff val="4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rgbClr val="410DFF"/>
                </a:solidFill>
              </a:endParaRPr>
            </a:p>
          </p:txBody>
        </p:sp>
        <p:sp>
          <p:nvSpPr>
            <p:cNvPr id="31" name="Cubo 30">
              <a:extLst>
                <a:ext uri="{FF2B5EF4-FFF2-40B4-BE49-F238E27FC236}">
                  <a16:creationId xmlns:a16="http://schemas.microsoft.com/office/drawing/2014/main" id="{DF78503D-DF9B-408A-B243-8385402ECA90}"/>
                </a:ext>
              </a:extLst>
            </p:cNvPr>
            <p:cNvSpPr/>
            <p:nvPr/>
          </p:nvSpPr>
          <p:spPr>
            <a:xfrm>
              <a:off x="3582712" y="1884383"/>
              <a:ext cx="152182" cy="918319"/>
            </a:xfrm>
            <a:prstGeom prst="cube">
              <a:avLst>
                <a:gd name="adj" fmla="val 53667"/>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
          <p:nvSpPr>
            <p:cNvPr id="32" name="Cubo 31">
              <a:extLst>
                <a:ext uri="{FF2B5EF4-FFF2-40B4-BE49-F238E27FC236}">
                  <a16:creationId xmlns:a16="http://schemas.microsoft.com/office/drawing/2014/main" id="{E56B254A-7392-444C-A6E1-A9031595336C}"/>
                </a:ext>
              </a:extLst>
            </p:cNvPr>
            <p:cNvSpPr/>
            <p:nvPr/>
          </p:nvSpPr>
          <p:spPr>
            <a:xfrm>
              <a:off x="1759629" y="1836560"/>
              <a:ext cx="1977760" cy="725893"/>
            </a:xfrm>
            <a:prstGeom prst="cube">
              <a:avLst>
                <a:gd name="adj" fmla="val 87961"/>
              </a:avLst>
            </a:prstGeom>
            <a:solidFill>
              <a:schemeClr val="tx2">
                <a:lumMod val="60000"/>
                <a:lumOff val="4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rgbClr val="410DFF"/>
                </a:solidFill>
              </a:endParaRPr>
            </a:p>
          </p:txBody>
        </p:sp>
        <p:sp>
          <p:nvSpPr>
            <p:cNvPr id="33" name="Cubo 32">
              <a:extLst>
                <a:ext uri="{FF2B5EF4-FFF2-40B4-BE49-F238E27FC236}">
                  <a16:creationId xmlns:a16="http://schemas.microsoft.com/office/drawing/2014/main" id="{3CA0E27B-855D-4CF6-9954-2C1608277915}"/>
                </a:ext>
              </a:extLst>
            </p:cNvPr>
            <p:cNvSpPr/>
            <p:nvPr/>
          </p:nvSpPr>
          <p:spPr>
            <a:xfrm>
              <a:off x="3566595" y="1037839"/>
              <a:ext cx="168299" cy="881086"/>
            </a:xfrm>
            <a:prstGeom prst="cube">
              <a:avLst>
                <a:gd name="adj" fmla="val 53667"/>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4" name="Cubo 33">
              <a:extLst>
                <a:ext uri="{FF2B5EF4-FFF2-40B4-BE49-F238E27FC236}">
                  <a16:creationId xmlns:a16="http://schemas.microsoft.com/office/drawing/2014/main" id="{85E6CE50-35CF-4C19-BEFE-7289512D7248}"/>
                </a:ext>
              </a:extLst>
            </p:cNvPr>
            <p:cNvSpPr/>
            <p:nvPr/>
          </p:nvSpPr>
          <p:spPr>
            <a:xfrm>
              <a:off x="1759629" y="976809"/>
              <a:ext cx="1977760" cy="725893"/>
            </a:xfrm>
            <a:prstGeom prst="cube">
              <a:avLst>
                <a:gd name="adj" fmla="val 87961"/>
              </a:avLst>
            </a:prstGeom>
            <a:solidFill>
              <a:schemeClr val="tx2">
                <a:lumMod val="60000"/>
                <a:lumOff val="4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rgbClr val="410DFF"/>
                </a:solidFill>
              </a:endParaRPr>
            </a:p>
          </p:txBody>
        </p:sp>
        <p:sp>
          <p:nvSpPr>
            <p:cNvPr id="35" name="Cubo 34">
              <a:extLst>
                <a:ext uri="{FF2B5EF4-FFF2-40B4-BE49-F238E27FC236}">
                  <a16:creationId xmlns:a16="http://schemas.microsoft.com/office/drawing/2014/main" id="{54B7E520-3CB0-40CD-85E2-9A938A363075}"/>
                </a:ext>
              </a:extLst>
            </p:cNvPr>
            <p:cNvSpPr/>
            <p:nvPr/>
          </p:nvSpPr>
          <p:spPr>
            <a:xfrm>
              <a:off x="2930470" y="4311324"/>
              <a:ext cx="168299" cy="881086"/>
            </a:xfrm>
            <a:prstGeom prst="cube">
              <a:avLst>
                <a:gd name="adj" fmla="val 53667"/>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6" name="Cubo 35">
              <a:extLst>
                <a:ext uri="{FF2B5EF4-FFF2-40B4-BE49-F238E27FC236}">
                  <a16:creationId xmlns:a16="http://schemas.microsoft.com/office/drawing/2014/main" id="{AD1A7CAD-48CD-414B-B687-11FB0EA9BFB9}"/>
                </a:ext>
              </a:extLst>
            </p:cNvPr>
            <p:cNvSpPr/>
            <p:nvPr/>
          </p:nvSpPr>
          <p:spPr>
            <a:xfrm>
              <a:off x="1675480" y="4262569"/>
              <a:ext cx="168299" cy="881086"/>
            </a:xfrm>
            <a:prstGeom prst="cube">
              <a:avLst>
                <a:gd name="adj" fmla="val 53667"/>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7" name="Cubo 36">
              <a:extLst>
                <a:ext uri="{FF2B5EF4-FFF2-40B4-BE49-F238E27FC236}">
                  <a16:creationId xmlns:a16="http://schemas.microsoft.com/office/drawing/2014/main" id="{D678E38D-D4DE-497A-9384-9FA13265BF01}"/>
                </a:ext>
              </a:extLst>
            </p:cNvPr>
            <p:cNvSpPr/>
            <p:nvPr/>
          </p:nvSpPr>
          <p:spPr>
            <a:xfrm>
              <a:off x="1121009" y="4867502"/>
              <a:ext cx="168299" cy="881086"/>
            </a:xfrm>
            <a:prstGeom prst="cube">
              <a:avLst>
                <a:gd name="adj" fmla="val 53667"/>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8" name="Cubo 37">
              <a:extLst>
                <a:ext uri="{FF2B5EF4-FFF2-40B4-BE49-F238E27FC236}">
                  <a16:creationId xmlns:a16="http://schemas.microsoft.com/office/drawing/2014/main" id="{F4DC9A6B-DF7C-4849-AF54-AE58F86C2884}"/>
                </a:ext>
              </a:extLst>
            </p:cNvPr>
            <p:cNvSpPr/>
            <p:nvPr/>
          </p:nvSpPr>
          <p:spPr>
            <a:xfrm>
              <a:off x="2351861" y="4873880"/>
              <a:ext cx="168299" cy="881086"/>
            </a:xfrm>
            <a:prstGeom prst="cube">
              <a:avLst>
                <a:gd name="adj" fmla="val 53667"/>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9" name="Cubo 38">
              <a:extLst>
                <a:ext uri="{FF2B5EF4-FFF2-40B4-BE49-F238E27FC236}">
                  <a16:creationId xmlns:a16="http://schemas.microsoft.com/office/drawing/2014/main" id="{6DB5F230-E129-45D0-927C-C14AC7BE7EDE}"/>
                </a:ext>
              </a:extLst>
            </p:cNvPr>
            <p:cNvSpPr/>
            <p:nvPr/>
          </p:nvSpPr>
          <p:spPr>
            <a:xfrm>
              <a:off x="1121009" y="4233548"/>
              <a:ext cx="1977760" cy="725893"/>
            </a:xfrm>
            <a:prstGeom prst="cube">
              <a:avLst>
                <a:gd name="adj" fmla="val 87961"/>
              </a:avLst>
            </a:prstGeom>
            <a:solidFill>
              <a:schemeClr val="tx2">
                <a:lumMod val="60000"/>
                <a:lumOff val="4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rgbClr val="410DFF"/>
                </a:solidFill>
              </a:endParaRPr>
            </a:p>
          </p:txBody>
        </p:sp>
        <p:sp>
          <p:nvSpPr>
            <p:cNvPr id="40" name="Cubo 39">
              <a:extLst>
                <a:ext uri="{FF2B5EF4-FFF2-40B4-BE49-F238E27FC236}">
                  <a16:creationId xmlns:a16="http://schemas.microsoft.com/office/drawing/2014/main" id="{F1B089AD-15F8-4745-90F0-C5AF5F50E430}"/>
                </a:ext>
              </a:extLst>
            </p:cNvPr>
            <p:cNvSpPr/>
            <p:nvPr/>
          </p:nvSpPr>
          <p:spPr>
            <a:xfrm>
              <a:off x="2930470" y="3423860"/>
              <a:ext cx="168299" cy="881086"/>
            </a:xfrm>
            <a:prstGeom prst="cube">
              <a:avLst>
                <a:gd name="adj" fmla="val 53667"/>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41" name="Cubo 40">
              <a:extLst>
                <a:ext uri="{FF2B5EF4-FFF2-40B4-BE49-F238E27FC236}">
                  <a16:creationId xmlns:a16="http://schemas.microsoft.com/office/drawing/2014/main" id="{D8840B87-64FC-44F9-86ED-586DFCC4402E}"/>
                </a:ext>
              </a:extLst>
            </p:cNvPr>
            <p:cNvSpPr/>
            <p:nvPr/>
          </p:nvSpPr>
          <p:spPr>
            <a:xfrm>
              <a:off x="1699619" y="3444401"/>
              <a:ext cx="168299" cy="881086"/>
            </a:xfrm>
            <a:prstGeom prst="cube">
              <a:avLst>
                <a:gd name="adj" fmla="val 53667"/>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42" name="Cubo 41">
              <a:extLst>
                <a:ext uri="{FF2B5EF4-FFF2-40B4-BE49-F238E27FC236}">
                  <a16:creationId xmlns:a16="http://schemas.microsoft.com/office/drawing/2014/main" id="{B8C84B74-80D7-4BB4-89DD-AB0F6D913406}"/>
                </a:ext>
              </a:extLst>
            </p:cNvPr>
            <p:cNvSpPr/>
            <p:nvPr/>
          </p:nvSpPr>
          <p:spPr>
            <a:xfrm>
              <a:off x="1121009" y="3980039"/>
              <a:ext cx="168299" cy="881086"/>
            </a:xfrm>
            <a:prstGeom prst="cube">
              <a:avLst>
                <a:gd name="adj" fmla="val 53667"/>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43" name="Cubo 42">
              <a:extLst>
                <a:ext uri="{FF2B5EF4-FFF2-40B4-BE49-F238E27FC236}">
                  <a16:creationId xmlns:a16="http://schemas.microsoft.com/office/drawing/2014/main" id="{402B7866-0F0B-4068-8E65-0D289903C0CD}"/>
                </a:ext>
              </a:extLst>
            </p:cNvPr>
            <p:cNvSpPr/>
            <p:nvPr/>
          </p:nvSpPr>
          <p:spPr>
            <a:xfrm>
              <a:off x="2351861" y="3986417"/>
              <a:ext cx="168299" cy="881086"/>
            </a:xfrm>
            <a:prstGeom prst="cube">
              <a:avLst>
                <a:gd name="adj" fmla="val 53667"/>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44" name="Cubo 43">
              <a:extLst>
                <a:ext uri="{FF2B5EF4-FFF2-40B4-BE49-F238E27FC236}">
                  <a16:creationId xmlns:a16="http://schemas.microsoft.com/office/drawing/2014/main" id="{7F040E09-AEBB-4390-9DA5-D4ADB7102A73}"/>
                </a:ext>
              </a:extLst>
            </p:cNvPr>
            <p:cNvSpPr/>
            <p:nvPr/>
          </p:nvSpPr>
          <p:spPr>
            <a:xfrm>
              <a:off x="1121009" y="3346084"/>
              <a:ext cx="1977760" cy="725893"/>
            </a:xfrm>
            <a:prstGeom prst="cube">
              <a:avLst>
                <a:gd name="adj" fmla="val 87961"/>
              </a:avLst>
            </a:prstGeom>
            <a:solidFill>
              <a:schemeClr val="tx2">
                <a:lumMod val="60000"/>
                <a:lumOff val="4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rgbClr val="410DFF"/>
                </a:solidFill>
              </a:endParaRPr>
            </a:p>
          </p:txBody>
        </p:sp>
        <p:sp>
          <p:nvSpPr>
            <p:cNvPr id="45" name="Cubo 44">
              <a:extLst>
                <a:ext uri="{FF2B5EF4-FFF2-40B4-BE49-F238E27FC236}">
                  <a16:creationId xmlns:a16="http://schemas.microsoft.com/office/drawing/2014/main" id="{6FAFA259-0AA7-467B-8934-F013CA068407}"/>
                </a:ext>
              </a:extLst>
            </p:cNvPr>
            <p:cNvSpPr/>
            <p:nvPr/>
          </p:nvSpPr>
          <p:spPr>
            <a:xfrm>
              <a:off x="2930470" y="2563435"/>
              <a:ext cx="168299" cy="881086"/>
            </a:xfrm>
            <a:prstGeom prst="cube">
              <a:avLst>
                <a:gd name="adj" fmla="val 53667"/>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46" name="Cubo 45">
              <a:extLst>
                <a:ext uri="{FF2B5EF4-FFF2-40B4-BE49-F238E27FC236}">
                  <a16:creationId xmlns:a16="http://schemas.microsoft.com/office/drawing/2014/main" id="{128A0060-9764-4938-AACB-2BF269F7F638}"/>
                </a:ext>
              </a:extLst>
            </p:cNvPr>
            <p:cNvSpPr/>
            <p:nvPr/>
          </p:nvSpPr>
          <p:spPr>
            <a:xfrm>
              <a:off x="1699619" y="2583976"/>
              <a:ext cx="168299" cy="881086"/>
            </a:xfrm>
            <a:prstGeom prst="cube">
              <a:avLst>
                <a:gd name="adj" fmla="val 53667"/>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47" name="Cubo 46">
              <a:extLst>
                <a:ext uri="{FF2B5EF4-FFF2-40B4-BE49-F238E27FC236}">
                  <a16:creationId xmlns:a16="http://schemas.microsoft.com/office/drawing/2014/main" id="{9D75FE8E-DF9B-42A7-AEF4-A854D87E2B0D}"/>
                </a:ext>
              </a:extLst>
            </p:cNvPr>
            <p:cNvSpPr/>
            <p:nvPr/>
          </p:nvSpPr>
          <p:spPr>
            <a:xfrm>
              <a:off x="1121009" y="3119614"/>
              <a:ext cx="168299" cy="881086"/>
            </a:xfrm>
            <a:prstGeom prst="cube">
              <a:avLst>
                <a:gd name="adj" fmla="val 53667"/>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48" name="Cubo 47">
              <a:extLst>
                <a:ext uri="{FF2B5EF4-FFF2-40B4-BE49-F238E27FC236}">
                  <a16:creationId xmlns:a16="http://schemas.microsoft.com/office/drawing/2014/main" id="{603FAE13-9285-49CC-852D-D2E8FADB6156}"/>
                </a:ext>
              </a:extLst>
            </p:cNvPr>
            <p:cNvSpPr/>
            <p:nvPr/>
          </p:nvSpPr>
          <p:spPr>
            <a:xfrm>
              <a:off x="2351861" y="3125992"/>
              <a:ext cx="168299" cy="881086"/>
            </a:xfrm>
            <a:prstGeom prst="cube">
              <a:avLst>
                <a:gd name="adj" fmla="val 53667"/>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49" name="Cubo 48">
              <a:extLst>
                <a:ext uri="{FF2B5EF4-FFF2-40B4-BE49-F238E27FC236}">
                  <a16:creationId xmlns:a16="http://schemas.microsoft.com/office/drawing/2014/main" id="{606B03C8-7FD0-4231-8B9F-5F7DAD99F9FF}"/>
                </a:ext>
              </a:extLst>
            </p:cNvPr>
            <p:cNvSpPr/>
            <p:nvPr/>
          </p:nvSpPr>
          <p:spPr>
            <a:xfrm>
              <a:off x="1121009" y="2485659"/>
              <a:ext cx="1977760" cy="725893"/>
            </a:xfrm>
            <a:prstGeom prst="cube">
              <a:avLst>
                <a:gd name="adj" fmla="val 87961"/>
              </a:avLst>
            </a:prstGeom>
            <a:solidFill>
              <a:schemeClr val="tx2">
                <a:lumMod val="60000"/>
                <a:lumOff val="4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rgbClr val="410DFF"/>
                </a:solidFill>
              </a:endParaRPr>
            </a:p>
          </p:txBody>
        </p:sp>
        <p:sp>
          <p:nvSpPr>
            <p:cNvPr id="50" name="Cubo 49">
              <a:extLst>
                <a:ext uri="{FF2B5EF4-FFF2-40B4-BE49-F238E27FC236}">
                  <a16:creationId xmlns:a16="http://schemas.microsoft.com/office/drawing/2014/main" id="{44D22D97-EABB-4A72-A206-E61FD1C75D95}"/>
                </a:ext>
              </a:extLst>
            </p:cNvPr>
            <p:cNvSpPr/>
            <p:nvPr/>
          </p:nvSpPr>
          <p:spPr>
            <a:xfrm>
              <a:off x="2930470" y="1684430"/>
              <a:ext cx="168299" cy="881086"/>
            </a:xfrm>
            <a:prstGeom prst="cube">
              <a:avLst>
                <a:gd name="adj" fmla="val 53667"/>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51" name="Cubo 50">
              <a:extLst>
                <a:ext uri="{FF2B5EF4-FFF2-40B4-BE49-F238E27FC236}">
                  <a16:creationId xmlns:a16="http://schemas.microsoft.com/office/drawing/2014/main" id="{DADA3442-B236-4827-BD09-818BC1E57166}"/>
                </a:ext>
              </a:extLst>
            </p:cNvPr>
            <p:cNvSpPr/>
            <p:nvPr/>
          </p:nvSpPr>
          <p:spPr>
            <a:xfrm>
              <a:off x="1699619" y="1704971"/>
              <a:ext cx="168299" cy="881086"/>
            </a:xfrm>
            <a:prstGeom prst="cube">
              <a:avLst>
                <a:gd name="adj" fmla="val 53667"/>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52" name="Cubo 51">
              <a:extLst>
                <a:ext uri="{FF2B5EF4-FFF2-40B4-BE49-F238E27FC236}">
                  <a16:creationId xmlns:a16="http://schemas.microsoft.com/office/drawing/2014/main" id="{54CCB015-0D93-4AEC-ABD4-96AAF328D320}"/>
                </a:ext>
              </a:extLst>
            </p:cNvPr>
            <p:cNvSpPr/>
            <p:nvPr/>
          </p:nvSpPr>
          <p:spPr>
            <a:xfrm>
              <a:off x="1121009" y="2240609"/>
              <a:ext cx="168299" cy="881086"/>
            </a:xfrm>
            <a:prstGeom prst="cube">
              <a:avLst>
                <a:gd name="adj" fmla="val 53667"/>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53" name="Cubo 52">
              <a:extLst>
                <a:ext uri="{FF2B5EF4-FFF2-40B4-BE49-F238E27FC236}">
                  <a16:creationId xmlns:a16="http://schemas.microsoft.com/office/drawing/2014/main" id="{E898A72D-86A9-401E-9574-8DC37B7A5450}"/>
                </a:ext>
              </a:extLst>
            </p:cNvPr>
            <p:cNvSpPr/>
            <p:nvPr/>
          </p:nvSpPr>
          <p:spPr>
            <a:xfrm>
              <a:off x="2351861" y="2246987"/>
              <a:ext cx="168299" cy="881086"/>
            </a:xfrm>
            <a:prstGeom prst="cube">
              <a:avLst>
                <a:gd name="adj" fmla="val 53667"/>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54" name="Cubo 53">
              <a:extLst>
                <a:ext uri="{FF2B5EF4-FFF2-40B4-BE49-F238E27FC236}">
                  <a16:creationId xmlns:a16="http://schemas.microsoft.com/office/drawing/2014/main" id="{D88BCA85-21E0-4D67-B280-3CE1F2314D72}"/>
                </a:ext>
              </a:extLst>
            </p:cNvPr>
            <p:cNvSpPr/>
            <p:nvPr/>
          </p:nvSpPr>
          <p:spPr>
            <a:xfrm>
              <a:off x="1121009" y="1606654"/>
              <a:ext cx="1977760" cy="725893"/>
            </a:xfrm>
            <a:prstGeom prst="cube">
              <a:avLst>
                <a:gd name="adj" fmla="val 87961"/>
              </a:avLst>
            </a:prstGeom>
            <a:solidFill>
              <a:schemeClr val="tx2">
                <a:lumMod val="60000"/>
                <a:lumOff val="4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rgbClr val="410DFF"/>
                </a:solidFill>
              </a:endParaRPr>
            </a:p>
          </p:txBody>
        </p:sp>
      </p:grpSp>
      <p:sp>
        <p:nvSpPr>
          <p:cNvPr id="14" name="CasellaDiTesto 13">
            <a:extLst>
              <a:ext uri="{FF2B5EF4-FFF2-40B4-BE49-F238E27FC236}">
                <a16:creationId xmlns:a16="http://schemas.microsoft.com/office/drawing/2014/main" id="{95381BA4-2D0B-468B-83BC-72C146D87B34}"/>
              </a:ext>
            </a:extLst>
          </p:cNvPr>
          <p:cNvSpPr txBox="1"/>
          <p:nvPr/>
        </p:nvSpPr>
        <p:spPr>
          <a:xfrm>
            <a:off x="2471320" y="3560911"/>
            <a:ext cx="4873841" cy="553998"/>
          </a:xfrm>
          <a:prstGeom prst="rect">
            <a:avLst/>
          </a:prstGeom>
          <a:noFill/>
        </p:spPr>
        <p:txBody>
          <a:bodyPr wrap="square" rtlCol="0">
            <a:spAutoFit/>
          </a:bodyPr>
          <a:lstStyle/>
          <a:p>
            <a:r>
              <a:rPr lang="en-US" sz="1350" dirty="0"/>
              <a:t>The objective function </a:t>
            </a:r>
            <a:r>
              <a:rPr lang="en-US" sz="1500" b="1" dirty="0"/>
              <a:t>is not  continuous since it is composed of discrete variable or Boolean variables</a:t>
            </a:r>
            <a:endParaRPr lang="en-US" sz="1350" b="1" dirty="0"/>
          </a:p>
        </p:txBody>
      </p:sp>
      <p:sp>
        <p:nvSpPr>
          <p:cNvPr id="15" name="Triangolo isoscele 14">
            <a:extLst>
              <a:ext uri="{FF2B5EF4-FFF2-40B4-BE49-F238E27FC236}">
                <a16:creationId xmlns:a16="http://schemas.microsoft.com/office/drawing/2014/main" id="{5E9B6C0A-5D56-4617-A059-5E3892540249}"/>
              </a:ext>
            </a:extLst>
          </p:cNvPr>
          <p:cNvSpPr/>
          <p:nvPr/>
        </p:nvSpPr>
        <p:spPr>
          <a:xfrm flipV="1">
            <a:off x="4505764" y="4111111"/>
            <a:ext cx="440205" cy="181164"/>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0" name="CasellaDiTesto 59">
            <a:extLst>
              <a:ext uri="{FF2B5EF4-FFF2-40B4-BE49-F238E27FC236}">
                <a16:creationId xmlns:a16="http://schemas.microsoft.com/office/drawing/2014/main" id="{58D62747-58F2-4D54-95A5-5AB92FD7E165}"/>
              </a:ext>
            </a:extLst>
          </p:cNvPr>
          <p:cNvSpPr txBox="1"/>
          <p:nvPr/>
        </p:nvSpPr>
        <p:spPr>
          <a:xfrm>
            <a:off x="2448016" y="4467986"/>
            <a:ext cx="5847545" cy="646331"/>
          </a:xfrm>
          <a:prstGeom prst="rect">
            <a:avLst/>
          </a:prstGeom>
          <a:noFill/>
        </p:spPr>
        <p:txBody>
          <a:bodyPr wrap="square" rtlCol="0">
            <a:spAutoFit/>
          </a:bodyPr>
          <a:lstStyle/>
          <a:p>
            <a:r>
              <a:rPr lang="en-US" dirty="0">
                <a:solidFill>
                  <a:srgbClr val="FF0000"/>
                </a:solidFill>
              </a:rPr>
              <a:t>The iterative approach perceived by GA is suitable to solve these problems</a:t>
            </a:r>
          </a:p>
        </p:txBody>
      </p:sp>
      <p:sp>
        <p:nvSpPr>
          <p:cNvPr id="2" name="Segnaposto numero diapositiva 1">
            <a:extLst>
              <a:ext uri="{FF2B5EF4-FFF2-40B4-BE49-F238E27FC236}">
                <a16:creationId xmlns:a16="http://schemas.microsoft.com/office/drawing/2014/main" id="{84903BBC-D614-A7B8-A72F-953972B24D0F}"/>
              </a:ext>
            </a:extLst>
          </p:cNvPr>
          <p:cNvSpPr>
            <a:spLocks noGrp="1"/>
          </p:cNvSpPr>
          <p:nvPr>
            <p:ph type="sldNum" sz="quarter" idx="12"/>
          </p:nvPr>
        </p:nvSpPr>
        <p:spPr/>
        <p:txBody>
          <a:bodyPr/>
          <a:lstStyle/>
          <a:p>
            <a:fld id="{5F4C9F40-B079-4B71-A627-7266DFEA7F03}" type="slidenum">
              <a:rPr lang="en-GB" smtClean="0"/>
              <a:t>95</a:t>
            </a:fld>
            <a:endParaRPr lang="en-GB"/>
          </a:p>
        </p:txBody>
      </p:sp>
    </p:spTree>
    <p:extLst>
      <p:ext uri="{BB962C8B-B14F-4D97-AF65-F5344CB8AC3E}">
        <p14:creationId xmlns:p14="http://schemas.microsoft.com/office/powerpoint/2010/main" val="866738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magine 15">
            <a:extLst>
              <a:ext uri="{FF2B5EF4-FFF2-40B4-BE49-F238E27FC236}">
                <a16:creationId xmlns:a16="http://schemas.microsoft.com/office/drawing/2014/main" id="{A3B1FE1D-0217-4882-88EA-67FA3A7A8F9C}"/>
              </a:ext>
            </a:extLst>
          </p:cNvPr>
          <p:cNvPicPr>
            <a:picLocks noChangeAspect="1"/>
          </p:cNvPicPr>
          <p:nvPr/>
        </p:nvPicPr>
        <p:blipFill>
          <a:blip r:embed="rId2"/>
          <a:stretch>
            <a:fillRect/>
          </a:stretch>
        </p:blipFill>
        <p:spPr>
          <a:xfrm>
            <a:off x="5987944" y="4595944"/>
            <a:ext cx="2286575" cy="979961"/>
          </a:xfrm>
          <a:prstGeom prst="rect">
            <a:avLst/>
          </a:prstGeom>
        </p:spPr>
      </p:pic>
      <p:pic>
        <p:nvPicPr>
          <p:cNvPr id="18441" name="Immagine 18440">
            <a:extLst>
              <a:ext uri="{FF2B5EF4-FFF2-40B4-BE49-F238E27FC236}">
                <a16:creationId xmlns:a16="http://schemas.microsoft.com/office/drawing/2014/main" id="{96B23838-AA47-42E8-A462-E588A836ADB4}"/>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372150" y="1221581"/>
            <a:ext cx="1975607" cy="1026150"/>
          </a:xfrm>
          <a:prstGeom prst="rect">
            <a:avLst/>
          </a:prstGeom>
        </p:spPr>
      </p:pic>
      <p:sp>
        <p:nvSpPr>
          <p:cNvPr id="5" name="Rectangle 7">
            <a:extLst>
              <a:ext uri="{FF2B5EF4-FFF2-40B4-BE49-F238E27FC236}">
                <a16:creationId xmlns:a16="http://schemas.microsoft.com/office/drawing/2014/main" id="{224D8DD2-5A09-43E6-A437-192309276334}"/>
              </a:ext>
            </a:extLst>
          </p:cNvPr>
          <p:cNvSpPr>
            <a:spLocks noChangeArrowheads="1"/>
          </p:cNvSpPr>
          <p:nvPr/>
        </p:nvSpPr>
        <p:spPr bwMode="auto">
          <a:xfrm>
            <a:off x="1" y="89020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it-IT" sz="1350"/>
          </a:p>
        </p:txBody>
      </p:sp>
      <p:sp>
        <p:nvSpPr>
          <p:cNvPr id="18" name="CasellaDiTesto 17">
            <a:extLst>
              <a:ext uri="{FF2B5EF4-FFF2-40B4-BE49-F238E27FC236}">
                <a16:creationId xmlns:a16="http://schemas.microsoft.com/office/drawing/2014/main" id="{B3EAF880-CF47-419E-956D-437564F250EA}"/>
              </a:ext>
            </a:extLst>
          </p:cNvPr>
          <p:cNvSpPr txBox="1"/>
          <p:nvPr/>
        </p:nvSpPr>
        <p:spPr>
          <a:xfrm>
            <a:off x="1372149" y="878682"/>
            <a:ext cx="5683971" cy="323165"/>
          </a:xfrm>
          <a:prstGeom prst="rect">
            <a:avLst/>
          </a:prstGeom>
          <a:noFill/>
        </p:spPr>
        <p:txBody>
          <a:bodyPr wrap="square" rtlCol="0">
            <a:spAutoFit/>
          </a:bodyPr>
          <a:lstStyle/>
          <a:p>
            <a:pPr algn="ctr"/>
            <a:r>
              <a:rPr lang="en-US" sz="1500" b="1" dirty="0">
                <a:solidFill>
                  <a:schemeClr val="bg1"/>
                </a:solidFill>
              </a:rPr>
              <a:t>MODE OF OPERATON OF A GENETIC ALGORITHM</a:t>
            </a:r>
          </a:p>
        </p:txBody>
      </p:sp>
      <p:pic>
        <p:nvPicPr>
          <p:cNvPr id="3" name="Immagine 2" descr="Immagine che contiene screenshot&#10;&#10;Descrizione generata automaticamente">
            <a:extLst>
              <a:ext uri="{FF2B5EF4-FFF2-40B4-BE49-F238E27FC236}">
                <a16:creationId xmlns:a16="http://schemas.microsoft.com/office/drawing/2014/main" id="{A38626A9-E07D-43AF-85C2-36C1E3A89AB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5497" y="2202527"/>
            <a:ext cx="5216501" cy="3335515"/>
          </a:xfrm>
          <a:prstGeom prst="rect">
            <a:avLst/>
          </a:prstGeom>
        </p:spPr>
      </p:pic>
      <p:pic>
        <p:nvPicPr>
          <p:cNvPr id="7" name="Immagine 6" descr="Immagine che contiene screenshot&#10;&#10;Descrizione generata automaticamente">
            <a:extLst>
              <a:ext uri="{FF2B5EF4-FFF2-40B4-BE49-F238E27FC236}">
                <a16:creationId xmlns:a16="http://schemas.microsoft.com/office/drawing/2014/main" id="{4D5F681D-B4E2-4A44-95C4-86AE80F4E4C2}"/>
              </a:ext>
            </a:extLst>
          </p:cNvPr>
          <p:cNvPicPr>
            <a:picLocks noChangeAspect="1"/>
          </p:cNvPicPr>
          <p:nvPr/>
        </p:nvPicPr>
        <p:blipFill rotWithShape="1">
          <a:blip r:embed="rId5">
            <a:extLst>
              <a:ext uri="{28A0092B-C50C-407E-A947-70E740481C1C}">
                <a14:useLocalDpi xmlns:a14="http://schemas.microsoft.com/office/drawing/2010/main" val="0"/>
              </a:ext>
            </a:extLst>
          </a:blip>
          <a:srcRect r="4405" b="43109"/>
          <a:stretch/>
        </p:blipFill>
        <p:spPr>
          <a:xfrm>
            <a:off x="4863900" y="1957350"/>
            <a:ext cx="4064605" cy="1754360"/>
          </a:xfrm>
          <a:prstGeom prst="rect">
            <a:avLst/>
          </a:prstGeom>
        </p:spPr>
      </p:pic>
      <p:sp>
        <p:nvSpPr>
          <p:cNvPr id="8" name="CasellaDiTesto 7">
            <a:extLst>
              <a:ext uri="{FF2B5EF4-FFF2-40B4-BE49-F238E27FC236}">
                <a16:creationId xmlns:a16="http://schemas.microsoft.com/office/drawing/2014/main" id="{17323DE8-81B8-4F7B-817B-AE6B2770327A}"/>
              </a:ext>
            </a:extLst>
          </p:cNvPr>
          <p:cNvSpPr txBox="1"/>
          <p:nvPr/>
        </p:nvSpPr>
        <p:spPr>
          <a:xfrm>
            <a:off x="4882730" y="1805590"/>
            <a:ext cx="1126222" cy="300082"/>
          </a:xfrm>
          <a:prstGeom prst="rect">
            <a:avLst/>
          </a:prstGeom>
          <a:noFill/>
        </p:spPr>
        <p:txBody>
          <a:bodyPr wrap="square" rtlCol="0">
            <a:spAutoFit/>
          </a:bodyPr>
          <a:lstStyle/>
          <a:p>
            <a:r>
              <a:rPr lang="it-IT" sz="1350" dirty="0">
                <a:solidFill>
                  <a:schemeClr val="accent6">
                    <a:lumMod val="50000"/>
                  </a:schemeClr>
                </a:solidFill>
              </a:rPr>
              <a:t>(e.g. cost)</a:t>
            </a:r>
          </a:p>
        </p:txBody>
      </p:sp>
      <p:cxnSp>
        <p:nvCxnSpPr>
          <p:cNvPr id="10" name="Connettore 2 9">
            <a:extLst>
              <a:ext uri="{FF2B5EF4-FFF2-40B4-BE49-F238E27FC236}">
                <a16:creationId xmlns:a16="http://schemas.microsoft.com/office/drawing/2014/main" id="{4571E4FE-E85C-47C8-8052-7E2CCCFFE5A5}"/>
              </a:ext>
            </a:extLst>
          </p:cNvPr>
          <p:cNvCxnSpPr>
            <a:cxnSpLocks/>
          </p:cNvCxnSpPr>
          <p:nvPr/>
        </p:nvCxnSpPr>
        <p:spPr>
          <a:xfrm flipH="1">
            <a:off x="5873422" y="1768302"/>
            <a:ext cx="541090" cy="72984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0" name="CasellaDiTesto 79">
            <a:extLst>
              <a:ext uri="{FF2B5EF4-FFF2-40B4-BE49-F238E27FC236}">
                <a16:creationId xmlns:a16="http://schemas.microsoft.com/office/drawing/2014/main" id="{78B92455-A145-46AA-A4E6-AFB529D5B14C}"/>
              </a:ext>
            </a:extLst>
          </p:cNvPr>
          <p:cNvSpPr txBox="1"/>
          <p:nvPr/>
        </p:nvSpPr>
        <p:spPr>
          <a:xfrm>
            <a:off x="6143967" y="1523799"/>
            <a:ext cx="2136598" cy="300082"/>
          </a:xfrm>
          <a:prstGeom prst="rect">
            <a:avLst/>
          </a:prstGeom>
          <a:noFill/>
        </p:spPr>
        <p:txBody>
          <a:bodyPr wrap="square" rtlCol="0">
            <a:spAutoFit/>
          </a:bodyPr>
          <a:lstStyle/>
          <a:p>
            <a:r>
              <a:rPr lang="en-US" sz="1350" b="1" u="sng" dirty="0">
                <a:solidFill>
                  <a:srgbClr val="002060"/>
                </a:solidFill>
              </a:rPr>
              <a:t>Generations of individuals</a:t>
            </a:r>
          </a:p>
        </p:txBody>
      </p:sp>
      <p:cxnSp>
        <p:nvCxnSpPr>
          <p:cNvPr id="81" name="Connettore 2 80">
            <a:extLst>
              <a:ext uri="{FF2B5EF4-FFF2-40B4-BE49-F238E27FC236}">
                <a16:creationId xmlns:a16="http://schemas.microsoft.com/office/drawing/2014/main" id="{E539A820-5EF2-40EE-ADC3-79D7997BC866}"/>
              </a:ext>
            </a:extLst>
          </p:cNvPr>
          <p:cNvCxnSpPr>
            <a:cxnSpLocks/>
          </p:cNvCxnSpPr>
          <p:nvPr/>
        </p:nvCxnSpPr>
        <p:spPr>
          <a:xfrm flipH="1">
            <a:off x="6572887" y="1833196"/>
            <a:ext cx="192397" cy="89267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3" name="Connettore 2 82">
            <a:extLst>
              <a:ext uri="{FF2B5EF4-FFF2-40B4-BE49-F238E27FC236}">
                <a16:creationId xmlns:a16="http://schemas.microsoft.com/office/drawing/2014/main" id="{AFD5D847-171E-49BB-9132-757095A68519}"/>
              </a:ext>
            </a:extLst>
          </p:cNvPr>
          <p:cNvCxnSpPr>
            <a:cxnSpLocks/>
          </p:cNvCxnSpPr>
          <p:nvPr/>
        </p:nvCxnSpPr>
        <p:spPr>
          <a:xfrm>
            <a:off x="7216234" y="1874835"/>
            <a:ext cx="82818" cy="109548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Rettangolo 14">
            <a:extLst>
              <a:ext uri="{FF2B5EF4-FFF2-40B4-BE49-F238E27FC236}">
                <a16:creationId xmlns:a16="http://schemas.microsoft.com/office/drawing/2014/main" id="{8FF78CB4-DA68-4C37-BDA0-3C694A885E0D}"/>
              </a:ext>
            </a:extLst>
          </p:cNvPr>
          <p:cNvSpPr/>
          <p:nvPr/>
        </p:nvSpPr>
        <p:spPr>
          <a:xfrm>
            <a:off x="5482181" y="3750139"/>
            <a:ext cx="3629420" cy="646331"/>
          </a:xfrm>
          <a:prstGeom prst="rect">
            <a:avLst/>
          </a:prstGeom>
          <a:noFill/>
          <a:ln w="28575">
            <a:solidFill>
              <a:srgbClr val="FF0000"/>
            </a:solidFill>
          </a:ln>
        </p:spPr>
        <p:txBody>
          <a:bodyPr wrap="square" rtlCol="0">
            <a:spAutoFit/>
          </a:bodyPr>
          <a:lstStyle/>
          <a:p>
            <a:r>
              <a:rPr lang="en-AU" sz="1200" b="1" dirty="0">
                <a:solidFill>
                  <a:srgbClr val="002060"/>
                </a:solidFill>
              </a:rPr>
              <a:t>The GA imitates the evolution from generation to generation of a population </a:t>
            </a:r>
            <a:r>
              <a:rPr lang="en-AU" sz="1200" dirty="0">
                <a:solidFill>
                  <a:srgbClr val="002060"/>
                </a:solidFill>
              </a:rPr>
              <a:t>(i.e. a group of structural designs) under the imposed constraints</a:t>
            </a:r>
            <a:endParaRPr lang="it-IT" sz="1200" dirty="0">
              <a:solidFill>
                <a:srgbClr val="002060"/>
              </a:solidFill>
            </a:endParaRPr>
          </a:p>
        </p:txBody>
      </p:sp>
      <p:sp>
        <p:nvSpPr>
          <p:cNvPr id="13" name="CasellaDiTesto 12">
            <a:extLst>
              <a:ext uri="{FF2B5EF4-FFF2-40B4-BE49-F238E27FC236}">
                <a16:creationId xmlns:a16="http://schemas.microsoft.com/office/drawing/2014/main" id="{CA394540-C7FE-453B-94C0-979B9D1BCA0E}"/>
              </a:ext>
            </a:extLst>
          </p:cNvPr>
          <p:cNvSpPr txBox="1"/>
          <p:nvPr/>
        </p:nvSpPr>
        <p:spPr>
          <a:xfrm>
            <a:off x="602355" y="4102489"/>
            <a:ext cx="940696" cy="507831"/>
          </a:xfrm>
          <a:prstGeom prst="rect">
            <a:avLst/>
          </a:prstGeom>
          <a:noFill/>
        </p:spPr>
        <p:txBody>
          <a:bodyPr wrap="square" rtlCol="0">
            <a:spAutoFit/>
          </a:bodyPr>
          <a:lstStyle/>
          <a:p>
            <a:r>
              <a:rPr lang="en-US" sz="1350" b="1" dirty="0">
                <a:solidFill>
                  <a:srgbClr val="1C1B3C"/>
                </a:solidFill>
              </a:rPr>
              <a:t>(Crossover)</a:t>
            </a:r>
          </a:p>
        </p:txBody>
      </p:sp>
      <p:sp>
        <p:nvSpPr>
          <p:cNvPr id="2" name="CasellaDiTesto 1">
            <a:extLst>
              <a:ext uri="{FF2B5EF4-FFF2-40B4-BE49-F238E27FC236}">
                <a16:creationId xmlns:a16="http://schemas.microsoft.com/office/drawing/2014/main" id="{5FA3E34B-EE49-4B44-A029-1FD40F9957C7}"/>
              </a:ext>
            </a:extLst>
          </p:cNvPr>
          <p:cNvSpPr txBox="1"/>
          <p:nvPr/>
        </p:nvSpPr>
        <p:spPr>
          <a:xfrm>
            <a:off x="281421" y="3221885"/>
            <a:ext cx="1550194" cy="276999"/>
          </a:xfrm>
          <a:prstGeom prst="rect">
            <a:avLst/>
          </a:prstGeom>
          <a:noFill/>
        </p:spPr>
        <p:txBody>
          <a:bodyPr wrap="square" rtlCol="0">
            <a:spAutoFit/>
          </a:bodyPr>
          <a:lstStyle/>
          <a:p>
            <a:r>
              <a:rPr lang="en-US" sz="1200" b="1" dirty="0"/>
              <a:t>Parent</a:t>
            </a:r>
          </a:p>
        </p:txBody>
      </p:sp>
      <p:sp>
        <p:nvSpPr>
          <p:cNvPr id="4" name="Segnaposto numero diapositiva 3">
            <a:extLst>
              <a:ext uri="{FF2B5EF4-FFF2-40B4-BE49-F238E27FC236}">
                <a16:creationId xmlns:a16="http://schemas.microsoft.com/office/drawing/2014/main" id="{58F140DA-EDC7-A45F-EC3B-0A43DF9D61D3}"/>
              </a:ext>
            </a:extLst>
          </p:cNvPr>
          <p:cNvSpPr>
            <a:spLocks noGrp="1"/>
          </p:cNvSpPr>
          <p:nvPr>
            <p:ph type="sldNum" sz="quarter" idx="12"/>
          </p:nvPr>
        </p:nvSpPr>
        <p:spPr/>
        <p:txBody>
          <a:bodyPr/>
          <a:lstStyle/>
          <a:p>
            <a:fld id="{5F4C9F40-B079-4B71-A627-7266DFEA7F03}" type="slidenum">
              <a:rPr lang="en-GB" smtClean="0"/>
              <a:t>96</a:t>
            </a:fld>
            <a:endParaRPr lang="en-GB"/>
          </a:p>
        </p:txBody>
      </p:sp>
    </p:spTree>
    <p:extLst>
      <p:ext uri="{BB962C8B-B14F-4D97-AF65-F5344CB8AC3E}">
        <p14:creationId xmlns:p14="http://schemas.microsoft.com/office/powerpoint/2010/main" val="759209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37">
            <a:extLst>
              <a:ext uri="{FF2B5EF4-FFF2-40B4-BE49-F238E27FC236}">
                <a16:creationId xmlns:a16="http://schemas.microsoft.com/office/drawing/2014/main" id="{C32366CE-D7B3-4834-AA91-E5AA52C8B3D5}"/>
              </a:ext>
            </a:extLst>
          </p:cNvPr>
          <p:cNvSpPr txBox="1"/>
          <p:nvPr/>
        </p:nvSpPr>
        <p:spPr>
          <a:xfrm>
            <a:off x="71437" y="957919"/>
            <a:ext cx="8509247" cy="369332"/>
          </a:xfrm>
          <a:prstGeom prst="rect">
            <a:avLst/>
          </a:prstGeom>
          <a:noFill/>
        </p:spPr>
        <p:txBody>
          <a:bodyPr wrap="square" rtlCol="0">
            <a:spAutoFit/>
          </a:bodyPr>
          <a:lstStyle/>
          <a:p>
            <a:r>
              <a:rPr lang="en-US" b="1" dirty="0">
                <a:solidFill>
                  <a:srgbClr val="1C1B3C"/>
                </a:solidFill>
              </a:rPr>
              <a:t>Genetic algorithm – Design vector encoding </a:t>
            </a:r>
          </a:p>
        </p:txBody>
      </p:sp>
      <p:pic>
        <p:nvPicPr>
          <p:cNvPr id="10" name="Picture 9" descr="Diagram&#10;&#10;Description automatically generated with low confidence">
            <a:extLst>
              <a:ext uri="{FF2B5EF4-FFF2-40B4-BE49-F238E27FC236}">
                <a16:creationId xmlns:a16="http://schemas.microsoft.com/office/drawing/2014/main" id="{FB1BA328-5945-460C-B4F2-9BC88C40858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52585" y="1859466"/>
            <a:ext cx="6107881" cy="3165833"/>
          </a:xfrm>
          <a:prstGeom prst="rect">
            <a:avLst/>
          </a:prstGeom>
        </p:spPr>
      </p:pic>
      <p:graphicFrame>
        <p:nvGraphicFramePr>
          <p:cNvPr id="11" name="Oggetto 9">
            <a:extLst>
              <a:ext uri="{FF2B5EF4-FFF2-40B4-BE49-F238E27FC236}">
                <a16:creationId xmlns:a16="http://schemas.microsoft.com/office/drawing/2014/main" id="{DEA97944-689D-4C9E-80BF-B0F4F12A17A7}"/>
              </a:ext>
            </a:extLst>
          </p:cNvPr>
          <p:cNvGraphicFramePr>
            <a:graphicFrameLocks noChangeAspect="1"/>
          </p:cNvGraphicFramePr>
          <p:nvPr/>
        </p:nvGraphicFramePr>
        <p:xfrm>
          <a:off x="181369" y="1884994"/>
          <a:ext cx="957578" cy="3658964"/>
        </p:xfrm>
        <a:graphic>
          <a:graphicData uri="http://schemas.openxmlformats.org/presentationml/2006/ole">
            <mc:AlternateContent xmlns:mc="http://schemas.openxmlformats.org/markup-compatibility/2006">
              <mc:Choice xmlns:v="urn:schemas-microsoft-com:vml" Requires="v">
                <p:oleObj name="Equation" r:id="rId4" imgW="1015920" imgH="3962160" progId="Equation.DSMT4">
                  <p:embed/>
                </p:oleObj>
              </mc:Choice>
              <mc:Fallback>
                <p:oleObj name="Equation" r:id="rId4" imgW="1015920" imgH="3962160" progId="Equation.DSMT4">
                  <p:embed/>
                  <p:pic>
                    <p:nvPicPr>
                      <p:cNvPr id="11" name="Oggetto 9">
                        <a:extLst>
                          <a:ext uri="{FF2B5EF4-FFF2-40B4-BE49-F238E27FC236}">
                            <a16:creationId xmlns:a16="http://schemas.microsoft.com/office/drawing/2014/main" id="{DEA97944-689D-4C9E-80BF-B0F4F12A17A7}"/>
                          </a:ext>
                        </a:extLst>
                      </p:cNvPr>
                      <p:cNvPicPr>
                        <a:picLocks noChangeAspect="1" noChangeArrowheads="1"/>
                      </p:cNvPicPr>
                      <p:nvPr/>
                    </p:nvPicPr>
                    <p:blipFill>
                      <a:blip r:embed="rId5"/>
                      <a:srcRect/>
                      <a:stretch>
                        <a:fillRect/>
                      </a:stretch>
                    </p:blipFill>
                    <p:spPr bwMode="auto">
                      <a:xfrm>
                        <a:off x="181369" y="1884994"/>
                        <a:ext cx="957578" cy="3658964"/>
                      </a:xfrm>
                      <a:prstGeom prst="rect">
                        <a:avLst/>
                      </a:prstGeom>
                      <a:solidFill>
                        <a:schemeClr val="bg1"/>
                      </a:solidFill>
                    </p:spPr>
                  </p:pic>
                </p:oleObj>
              </mc:Fallback>
            </mc:AlternateContent>
          </a:graphicData>
        </a:graphic>
      </p:graphicFrame>
      <p:cxnSp>
        <p:nvCxnSpPr>
          <p:cNvPr id="12" name="Connettore 2 43">
            <a:extLst>
              <a:ext uri="{FF2B5EF4-FFF2-40B4-BE49-F238E27FC236}">
                <a16:creationId xmlns:a16="http://schemas.microsoft.com/office/drawing/2014/main" id="{EEC164C6-CF6C-4C1B-8024-5AEADB4C8A40}"/>
              </a:ext>
            </a:extLst>
          </p:cNvPr>
          <p:cNvCxnSpPr>
            <a:cxnSpLocks/>
            <a:endCxn id="14" idx="1"/>
          </p:cNvCxnSpPr>
          <p:nvPr/>
        </p:nvCxnSpPr>
        <p:spPr>
          <a:xfrm flipV="1">
            <a:off x="1377698" y="3634140"/>
            <a:ext cx="407448" cy="22487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Connettore 2 188">
            <a:extLst>
              <a:ext uri="{FF2B5EF4-FFF2-40B4-BE49-F238E27FC236}">
                <a16:creationId xmlns:a16="http://schemas.microsoft.com/office/drawing/2014/main" id="{9FA4D2B0-A674-49B3-9E1B-CDFBCC03F2FB}"/>
              </a:ext>
            </a:extLst>
          </p:cNvPr>
          <p:cNvCxnSpPr>
            <a:cxnSpLocks/>
          </p:cNvCxnSpPr>
          <p:nvPr/>
        </p:nvCxnSpPr>
        <p:spPr>
          <a:xfrm>
            <a:off x="1377698" y="3864616"/>
            <a:ext cx="407448" cy="19350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CasellaDiTesto 47">
            <a:extLst>
              <a:ext uri="{FF2B5EF4-FFF2-40B4-BE49-F238E27FC236}">
                <a16:creationId xmlns:a16="http://schemas.microsoft.com/office/drawing/2014/main" id="{16421871-1380-4827-BC52-8852137214F2}"/>
              </a:ext>
            </a:extLst>
          </p:cNvPr>
          <p:cNvSpPr txBox="1"/>
          <p:nvPr/>
        </p:nvSpPr>
        <p:spPr>
          <a:xfrm>
            <a:off x="1785146" y="3507182"/>
            <a:ext cx="2127375" cy="253916"/>
          </a:xfrm>
          <a:prstGeom prst="rect">
            <a:avLst/>
          </a:prstGeom>
          <a:noFill/>
        </p:spPr>
        <p:txBody>
          <a:bodyPr wrap="square" rtlCol="0">
            <a:spAutoFit/>
          </a:bodyPr>
          <a:lstStyle/>
          <a:p>
            <a:r>
              <a:rPr lang="it-IT" sz="1050" b="1" dirty="0">
                <a:solidFill>
                  <a:srgbClr val="002060"/>
                </a:solidFill>
              </a:rPr>
              <a:t>0 </a:t>
            </a:r>
            <a:r>
              <a:rPr lang="it-IT" sz="1050" b="1" dirty="0">
                <a:solidFill>
                  <a:srgbClr val="002060"/>
                </a:solidFill>
                <a:sym typeface="Wingdings" panose="05000000000000000000" pitchFamily="2" charset="2"/>
              </a:rPr>
              <a:t> </a:t>
            </a:r>
            <a:r>
              <a:rPr lang="it-IT" sz="1050" b="1" dirty="0" err="1">
                <a:solidFill>
                  <a:srgbClr val="002060"/>
                </a:solidFill>
                <a:sym typeface="Wingdings" panose="05000000000000000000" pitchFamily="2" charset="2"/>
              </a:rPr>
              <a:t>Unretrofitted</a:t>
            </a:r>
            <a:r>
              <a:rPr lang="it-IT" sz="1050" b="1" dirty="0">
                <a:solidFill>
                  <a:srgbClr val="002060"/>
                </a:solidFill>
                <a:sym typeface="Wingdings" panose="05000000000000000000" pitchFamily="2" charset="2"/>
              </a:rPr>
              <a:t> </a:t>
            </a:r>
            <a:r>
              <a:rPr lang="it-IT" sz="1050" b="1" dirty="0" err="1">
                <a:solidFill>
                  <a:srgbClr val="002060"/>
                </a:solidFill>
                <a:sym typeface="Wingdings" panose="05000000000000000000" pitchFamily="2" charset="2"/>
              </a:rPr>
              <a:t>column</a:t>
            </a:r>
            <a:r>
              <a:rPr lang="it-IT" sz="1050" b="1" dirty="0">
                <a:solidFill>
                  <a:srgbClr val="002060"/>
                </a:solidFill>
                <a:sym typeface="Wingdings" panose="05000000000000000000" pitchFamily="2" charset="2"/>
              </a:rPr>
              <a:t>  </a:t>
            </a:r>
            <a:endParaRPr lang="it-IT" sz="1050" b="1" dirty="0">
              <a:solidFill>
                <a:srgbClr val="002060"/>
              </a:solidFill>
            </a:endParaRPr>
          </a:p>
        </p:txBody>
      </p:sp>
      <p:sp>
        <p:nvSpPr>
          <p:cNvPr id="15" name="CasellaDiTesto 189">
            <a:extLst>
              <a:ext uri="{FF2B5EF4-FFF2-40B4-BE49-F238E27FC236}">
                <a16:creationId xmlns:a16="http://schemas.microsoft.com/office/drawing/2014/main" id="{A4B4013F-5B29-4017-9ED8-7DAA756B311F}"/>
              </a:ext>
            </a:extLst>
          </p:cNvPr>
          <p:cNvSpPr txBox="1"/>
          <p:nvPr/>
        </p:nvSpPr>
        <p:spPr>
          <a:xfrm>
            <a:off x="1785146" y="3902428"/>
            <a:ext cx="1979160" cy="253916"/>
          </a:xfrm>
          <a:prstGeom prst="rect">
            <a:avLst/>
          </a:prstGeom>
          <a:noFill/>
        </p:spPr>
        <p:txBody>
          <a:bodyPr wrap="square" rtlCol="0">
            <a:spAutoFit/>
          </a:bodyPr>
          <a:lstStyle/>
          <a:p>
            <a:r>
              <a:rPr lang="it-IT" sz="1050" b="1" dirty="0">
                <a:solidFill>
                  <a:srgbClr val="002060"/>
                </a:solidFill>
              </a:rPr>
              <a:t>1 </a:t>
            </a:r>
            <a:r>
              <a:rPr lang="it-IT" sz="1050" b="1" dirty="0">
                <a:solidFill>
                  <a:srgbClr val="002060"/>
                </a:solidFill>
                <a:sym typeface="Wingdings" panose="05000000000000000000" pitchFamily="2" charset="2"/>
              </a:rPr>
              <a:t> </a:t>
            </a:r>
            <a:r>
              <a:rPr lang="it-IT" sz="1050" b="1" dirty="0" err="1">
                <a:solidFill>
                  <a:srgbClr val="002060"/>
                </a:solidFill>
                <a:sym typeface="Wingdings" panose="05000000000000000000" pitchFamily="2" charset="2"/>
              </a:rPr>
              <a:t>Retrofitted</a:t>
            </a:r>
            <a:r>
              <a:rPr lang="it-IT" sz="1050" b="1" dirty="0">
                <a:solidFill>
                  <a:srgbClr val="002060"/>
                </a:solidFill>
                <a:sym typeface="Wingdings" panose="05000000000000000000" pitchFamily="2" charset="2"/>
              </a:rPr>
              <a:t> </a:t>
            </a:r>
            <a:r>
              <a:rPr lang="it-IT" sz="1050" b="1" dirty="0" err="1">
                <a:solidFill>
                  <a:srgbClr val="002060"/>
                </a:solidFill>
                <a:sym typeface="Wingdings" panose="05000000000000000000" pitchFamily="2" charset="2"/>
              </a:rPr>
              <a:t>column</a:t>
            </a:r>
            <a:endParaRPr lang="it-IT" sz="1050" b="1" dirty="0">
              <a:solidFill>
                <a:srgbClr val="002060"/>
              </a:solidFill>
            </a:endParaRPr>
          </a:p>
        </p:txBody>
      </p:sp>
      <p:cxnSp>
        <p:nvCxnSpPr>
          <p:cNvPr id="16" name="Connettore 2 43">
            <a:extLst>
              <a:ext uri="{FF2B5EF4-FFF2-40B4-BE49-F238E27FC236}">
                <a16:creationId xmlns:a16="http://schemas.microsoft.com/office/drawing/2014/main" id="{7AA788CC-3ACC-47FE-A0A9-B5BC2647B0F0}"/>
              </a:ext>
            </a:extLst>
          </p:cNvPr>
          <p:cNvCxnSpPr>
            <a:cxnSpLocks/>
            <a:endCxn id="18" idx="1"/>
          </p:cNvCxnSpPr>
          <p:nvPr/>
        </p:nvCxnSpPr>
        <p:spPr>
          <a:xfrm>
            <a:off x="1161705" y="2007762"/>
            <a:ext cx="851296" cy="52067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7" name="Right Brace 16">
            <a:extLst>
              <a:ext uri="{FF2B5EF4-FFF2-40B4-BE49-F238E27FC236}">
                <a16:creationId xmlns:a16="http://schemas.microsoft.com/office/drawing/2014/main" id="{372DC377-F59F-41E9-BA39-052C93027C08}"/>
              </a:ext>
            </a:extLst>
          </p:cNvPr>
          <p:cNvSpPr/>
          <p:nvPr/>
        </p:nvSpPr>
        <p:spPr>
          <a:xfrm>
            <a:off x="1162539" y="2205745"/>
            <a:ext cx="155168" cy="3288800"/>
          </a:xfrm>
          <a:prstGeom prst="rightBrace">
            <a:avLst>
              <a:gd name="adj1" fmla="val 35385"/>
              <a:gd name="adj2" fmla="val 50484"/>
            </a:avLst>
          </a:prstGeom>
          <a:ln w="127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0"/>
          </a:p>
        </p:txBody>
      </p:sp>
      <p:pic>
        <p:nvPicPr>
          <p:cNvPr id="18" name="Immagine 14">
            <a:extLst>
              <a:ext uri="{FF2B5EF4-FFF2-40B4-BE49-F238E27FC236}">
                <a16:creationId xmlns:a16="http://schemas.microsoft.com/office/drawing/2014/main" id="{E0E96C2D-80B3-4B98-B444-C61F6E205776}"/>
              </a:ext>
            </a:extLst>
          </p:cNvPr>
          <p:cNvPicPr/>
          <p:nvPr/>
        </p:nvPicPr>
        <p:blipFill rotWithShape="1">
          <a:blip r:embed="rId6"/>
          <a:srcRect l="42079" t="22316" r="32467" b="14112"/>
          <a:stretch/>
        </p:blipFill>
        <p:spPr bwMode="auto">
          <a:xfrm>
            <a:off x="2013001" y="1819287"/>
            <a:ext cx="1149622" cy="1418305"/>
          </a:xfrm>
          <a:prstGeom prst="rect">
            <a:avLst/>
          </a:prstGeom>
          <a:ln>
            <a:noFill/>
          </a:ln>
          <a:extLst>
            <a:ext uri="{53640926-AAD7-44D8-BBD7-CCE9431645EC}">
              <a14:shadowObscured xmlns:a14="http://schemas.microsoft.com/office/drawing/2010/main"/>
            </a:ext>
          </a:extLst>
        </p:spPr>
      </p:pic>
      <p:sp>
        <p:nvSpPr>
          <p:cNvPr id="19" name="CasellaDiTesto 37">
            <a:extLst>
              <a:ext uri="{FF2B5EF4-FFF2-40B4-BE49-F238E27FC236}">
                <a16:creationId xmlns:a16="http://schemas.microsoft.com/office/drawing/2014/main" id="{02EE90AE-29B5-463F-A18E-C01B7EC60D4E}"/>
              </a:ext>
            </a:extLst>
          </p:cNvPr>
          <p:cNvSpPr txBox="1"/>
          <p:nvPr/>
        </p:nvSpPr>
        <p:spPr>
          <a:xfrm>
            <a:off x="563316" y="1487409"/>
            <a:ext cx="1149622" cy="323165"/>
          </a:xfrm>
          <a:prstGeom prst="rect">
            <a:avLst/>
          </a:prstGeom>
          <a:noFill/>
        </p:spPr>
        <p:txBody>
          <a:bodyPr wrap="square" rtlCol="0">
            <a:spAutoFit/>
          </a:bodyPr>
          <a:lstStyle/>
          <a:p>
            <a:r>
              <a:rPr lang="en-US" sz="1500" b="1" dirty="0">
                <a:solidFill>
                  <a:srgbClr val="1C1B3C"/>
                </a:solidFill>
              </a:rPr>
              <a:t>Genotype</a:t>
            </a:r>
          </a:p>
        </p:txBody>
      </p:sp>
      <p:sp>
        <p:nvSpPr>
          <p:cNvPr id="20" name="CasellaDiTesto 37">
            <a:extLst>
              <a:ext uri="{FF2B5EF4-FFF2-40B4-BE49-F238E27FC236}">
                <a16:creationId xmlns:a16="http://schemas.microsoft.com/office/drawing/2014/main" id="{FA164176-CE32-449A-80AB-33B1BB3DF77A}"/>
              </a:ext>
            </a:extLst>
          </p:cNvPr>
          <p:cNvSpPr txBox="1"/>
          <p:nvPr/>
        </p:nvSpPr>
        <p:spPr>
          <a:xfrm>
            <a:off x="4566864" y="1487409"/>
            <a:ext cx="1268168" cy="323165"/>
          </a:xfrm>
          <a:prstGeom prst="rect">
            <a:avLst/>
          </a:prstGeom>
          <a:noFill/>
        </p:spPr>
        <p:txBody>
          <a:bodyPr wrap="square" rtlCol="0">
            <a:spAutoFit/>
          </a:bodyPr>
          <a:lstStyle/>
          <a:p>
            <a:r>
              <a:rPr lang="en-US" sz="1500" b="1" dirty="0">
                <a:solidFill>
                  <a:srgbClr val="1C1B3C"/>
                </a:solidFill>
              </a:rPr>
              <a:t>Phenotype</a:t>
            </a:r>
          </a:p>
        </p:txBody>
      </p:sp>
      <p:sp>
        <p:nvSpPr>
          <p:cNvPr id="21" name="CasellaDiTesto 37">
            <a:extLst>
              <a:ext uri="{FF2B5EF4-FFF2-40B4-BE49-F238E27FC236}">
                <a16:creationId xmlns:a16="http://schemas.microsoft.com/office/drawing/2014/main" id="{44E20BE8-D4A4-428C-8C76-76197FFC75C1}"/>
              </a:ext>
            </a:extLst>
          </p:cNvPr>
          <p:cNvSpPr txBox="1"/>
          <p:nvPr/>
        </p:nvSpPr>
        <p:spPr>
          <a:xfrm>
            <a:off x="7610297" y="1518985"/>
            <a:ext cx="1268168" cy="323165"/>
          </a:xfrm>
          <a:prstGeom prst="rect">
            <a:avLst/>
          </a:prstGeom>
          <a:noFill/>
        </p:spPr>
        <p:txBody>
          <a:bodyPr wrap="square" rtlCol="0">
            <a:spAutoFit/>
          </a:bodyPr>
          <a:lstStyle/>
          <a:p>
            <a:r>
              <a:rPr lang="en-US" sz="1500" b="1" dirty="0">
                <a:solidFill>
                  <a:srgbClr val="1C1B3C"/>
                </a:solidFill>
              </a:rPr>
              <a:t>Fitness</a:t>
            </a:r>
          </a:p>
        </p:txBody>
      </p:sp>
      <p:sp>
        <p:nvSpPr>
          <p:cNvPr id="22" name="CasellaDiTesto 37">
            <a:extLst>
              <a:ext uri="{FF2B5EF4-FFF2-40B4-BE49-F238E27FC236}">
                <a16:creationId xmlns:a16="http://schemas.microsoft.com/office/drawing/2014/main" id="{D0B7056B-A6CA-4730-B653-0859D31114CB}"/>
              </a:ext>
            </a:extLst>
          </p:cNvPr>
          <p:cNvSpPr txBox="1"/>
          <p:nvPr/>
        </p:nvSpPr>
        <p:spPr>
          <a:xfrm>
            <a:off x="7358855" y="2999350"/>
            <a:ext cx="1448466" cy="553998"/>
          </a:xfrm>
          <a:prstGeom prst="rect">
            <a:avLst/>
          </a:prstGeom>
          <a:noFill/>
        </p:spPr>
        <p:txBody>
          <a:bodyPr wrap="square" rtlCol="0">
            <a:spAutoFit/>
          </a:bodyPr>
          <a:lstStyle/>
          <a:p>
            <a:pPr algn="ctr"/>
            <a:r>
              <a:rPr lang="en-US" sz="1500" b="1" dirty="0">
                <a:solidFill>
                  <a:srgbClr val="1C1B3C"/>
                </a:solidFill>
              </a:rPr>
              <a:t>Cost of the intervention</a:t>
            </a:r>
          </a:p>
        </p:txBody>
      </p:sp>
      <p:pic>
        <p:nvPicPr>
          <p:cNvPr id="23" name="Picture 22">
            <a:extLst>
              <a:ext uri="{FF2B5EF4-FFF2-40B4-BE49-F238E27FC236}">
                <a16:creationId xmlns:a16="http://schemas.microsoft.com/office/drawing/2014/main" id="{B86308A3-2082-42C6-8EC0-CF6E21459B89}"/>
              </a:ext>
            </a:extLst>
          </p:cNvPr>
          <p:cNvPicPr>
            <a:picLocks noChangeAspect="1"/>
          </p:cNvPicPr>
          <p:nvPr/>
        </p:nvPicPr>
        <p:blipFill>
          <a:blip r:embed="rId7"/>
          <a:stretch>
            <a:fillRect/>
          </a:stretch>
        </p:blipFill>
        <p:spPr>
          <a:xfrm>
            <a:off x="5523689" y="1873837"/>
            <a:ext cx="1159067" cy="346248"/>
          </a:xfrm>
          <a:prstGeom prst="rect">
            <a:avLst/>
          </a:prstGeom>
        </p:spPr>
      </p:pic>
      <p:sp>
        <p:nvSpPr>
          <p:cNvPr id="3" name="Segnaposto numero diapositiva 2">
            <a:extLst>
              <a:ext uri="{FF2B5EF4-FFF2-40B4-BE49-F238E27FC236}">
                <a16:creationId xmlns:a16="http://schemas.microsoft.com/office/drawing/2014/main" id="{749C501E-346C-6402-94D1-2B6BBEFC33D3}"/>
              </a:ext>
            </a:extLst>
          </p:cNvPr>
          <p:cNvSpPr>
            <a:spLocks noGrp="1"/>
          </p:cNvSpPr>
          <p:nvPr>
            <p:ph type="sldNum" sz="quarter" idx="12"/>
          </p:nvPr>
        </p:nvSpPr>
        <p:spPr/>
        <p:txBody>
          <a:bodyPr/>
          <a:lstStyle/>
          <a:p>
            <a:fld id="{9E42D70D-0576-4960-87A1-17226790C1A9}" type="slidenum">
              <a:rPr lang="it-IT" smtClean="0"/>
              <a:t>97</a:t>
            </a:fld>
            <a:endParaRPr lang="it-IT"/>
          </a:p>
        </p:txBody>
      </p:sp>
    </p:spTree>
    <p:extLst>
      <p:ext uri="{BB962C8B-B14F-4D97-AF65-F5344CB8AC3E}">
        <p14:creationId xmlns:p14="http://schemas.microsoft.com/office/powerpoint/2010/main" val="28272371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6"/>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8"/>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13"/>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12"/>
                                        </p:tgtEl>
                                        <p:attrNameLst>
                                          <p:attrName>style.visibility</p:attrName>
                                        </p:attrNameLst>
                                      </p:cBhvr>
                                      <p:to>
                                        <p:strVal val="hidden"/>
                                      </p:to>
                                    </p:set>
                                  </p:childTnLst>
                                </p:cTn>
                              </p:par>
                              <p:par>
                                <p:cTn id="17" presetID="1" presetClass="exit"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hidden"/>
                                      </p:to>
                                    </p:set>
                                  </p:childTnLst>
                                </p:cTn>
                              </p:par>
                              <p:par>
                                <p:cTn id="19" presetID="1"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par>
                                <p:cTn id="29" presetID="10" presetClass="entr" presetSubtype="0"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7" grpId="0" animBg="1"/>
      <p:bldP spid="20" grpId="0"/>
      <p:bldP spid="21" grpId="0"/>
      <p:bldP spid="22"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igura a mano libera: forma 7">
            <a:extLst>
              <a:ext uri="{FF2B5EF4-FFF2-40B4-BE49-F238E27FC236}">
                <a16:creationId xmlns:a16="http://schemas.microsoft.com/office/drawing/2014/main" id="{95841857-E3E3-4B11-800F-6EEC7C01D7BE}"/>
              </a:ext>
            </a:extLst>
          </p:cNvPr>
          <p:cNvSpPr/>
          <p:nvPr/>
        </p:nvSpPr>
        <p:spPr>
          <a:xfrm>
            <a:off x="300714" y="2815318"/>
            <a:ext cx="425196" cy="1696212"/>
          </a:xfrm>
          <a:custGeom>
            <a:avLst/>
            <a:gdLst>
              <a:gd name="connsiteX0" fmla="*/ 566928 w 566928"/>
              <a:gd name="connsiteY0" fmla="*/ 164592 h 2261616"/>
              <a:gd name="connsiteX1" fmla="*/ 560832 w 566928"/>
              <a:gd name="connsiteY1" fmla="*/ 2261616 h 2261616"/>
              <a:gd name="connsiteX2" fmla="*/ 225552 w 566928"/>
              <a:gd name="connsiteY2" fmla="*/ 1414272 h 2261616"/>
              <a:gd name="connsiteX3" fmla="*/ 0 w 566928"/>
              <a:gd name="connsiteY3" fmla="*/ 0 h 2261616"/>
              <a:gd name="connsiteX4" fmla="*/ 0 w 566928"/>
              <a:gd name="connsiteY4" fmla="*/ 0 h 22616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6928" h="2261616">
                <a:moveTo>
                  <a:pt x="566928" y="164592"/>
                </a:moveTo>
                <a:lnTo>
                  <a:pt x="560832" y="2261616"/>
                </a:lnTo>
                <a:lnTo>
                  <a:pt x="225552" y="1414272"/>
                </a:lnTo>
                <a:lnTo>
                  <a:pt x="0" y="0"/>
                </a:lnTo>
                <a:lnTo>
                  <a:pt x="0" y="0"/>
                </a:lnTo>
              </a:path>
            </a:pathLst>
          </a:custGeom>
          <a:solidFill>
            <a:schemeClr val="bg1">
              <a:lumMod val="95000"/>
            </a:schemeClr>
          </a:solidFill>
          <a:ln>
            <a:solidFill>
              <a:srgbClr val="1C1B3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5" name="Rectangle 7">
            <a:extLst>
              <a:ext uri="{FF2B5EF4-FFF2-40B4-BE49-F238E27FC236}">
                <a16:creationId xmlns:a16="http://schemas.microsoft.com/office/drawing/2014/main" id="{224D8DD2-5A09-43E6-A437-192309276334}"/>
              </a:ext>
            </a:extLst>
          </p:cNvPr>
          <p:cNvSpPr>
            <a:spLocks noChangeArrowheads="1"/>
          </p:cNvSpPr>
          <p:nvPr/>
        </p:nvSpPr>
        <p:spPr bwMode="auto">
          <a:xfrm>
            <a:off x="1" y="107308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it-IT" sz="1350"/>
          </a:p>
        </p:txBody>
      </p:sp>
      <p:sp>
        <p:nvSpPr>
          <p:cNvPr id="18" name="CasellaDiTesto 17">
            <a:extLst>
              <a:ext uri="{FF2B5EF4-FFF2-40B4-BE49-F238E27FC236}">
                <a16:creationId xmlns:a16="http://schemas.microsoft.com/office/drawing/2014/main" id="{B3EAF880-CF47-419E-956D-437564F250EA}"/>
              </a:ext>
            </a:extLst>
          </p:cNvPr>
          <p:cNvSpPr txBox="1"/>
          <p:nvPr/>
        </p:nvSpPr>
        <p:spPr>
          <a:xfrm>
            <a:off x="1356360" y="902970"/>
            <a:ext cx="5646420" cy="300082"/>
          </a:xfrm>
          <a:prstGeom prst="rect">
            <a:avLst/>
          </a:prstGeom>
          <a:noFill/>
        </p:spPr>
        <p:txBody>
          <a:bodyPr wrap="square" rtlCol="0">
            <a:spAutoFit/>
          </a:bodyPr>
          <a:lstStyle/>
          <a:p>
            <a:r>
              <a:rPr lang="en-US" sz="1350" b="1" dirty="0">
                <a:solidFill>
                  <a:schemeClr val="bg1"/>
                </a:solidFill>
              </a:rPr>
              <a:t>DESIGN OPTIMIZATION FRAMEWORK: DESIGN VECTOR </a:t>
            </a:r>
            <a:r>
              <a:rPr lang="en-US" sz="1350" b="1" dirty="0">
                <a:solidFill>
                  <a:srgbClr val="FF0000"/>
                </a:solidFill>
              </a:rPr>
              <a:t>ENCODING</a:t>
            </a:r>
          </a:p>
        </p:txBody>
      </p:sp>
      <p:sp>
        <p:nvSpPr>
          <p:cNvPr id="18433" name="Rettangolo 18432">
            <a:extLst>
              <a:ext uri="{FF2B5EF4-FFF2-40B4-BE49-F238E27FC236}">
                <a16:creationId xmlns:a16="http://schemas.microsoft.com/office/drawing/2014/main" id="{CFF85618-3547-4B31-AAB2-BD115FD47AF2}"/>
              </a:ext>
            </a:extLst>
          </p:cNvPr>
          <p:cNvSpPr/>
          <p:nvPr/>
        </p:nvSpPr>
        <p:spPr>
          <a:xfrm>
            <a:off x="7767255" y="2472796"/>
            <a:ext cx="773884" cy="181866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18435" name="Rettangolo 18434">
            <a:extLst>
              <a:ext uri="{FF2B5EF4-FFF2-40B4-BE49-F238E27FC236}">
                <a16:creationId xmlns:a16="http://schemas.microsoft.com/office/drawing/2014/main" id="{8DD42870-80A6-49B6-B92B-7CF55375C089}"/>
              </a:ext>
            </a:extLst>
          </p:cNvPr>
          <p:cNvSpPr/>
          <p:nvPr/>
        </p:nvSpPr>
        <p:spPr>
          <a:xfrm>
            <a:off x="7672879" y="2528186"/>
            <a:ext cx="207627" cy="1695503"/>
          </a:xfrm>
          <a:prstGeom prst="rect">
            <a:avLst/>
          </a:prstGeom>
          <a:solidFill>
            <a:schemeClr val="bg2">
              <a:lumMod val="7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124" name="Rettangolo 123">
            <a:extLst>
              <a:ext uri="{FF2B5EF4-FFF2-40B4-BE49-F238E27FC236}">
                <a16:creationId xmlns:a16="http://schemas.microsoft.com/office/drawing/2014/main" id="{381088BB-BFB1-460F-99F7-3FB2B65700B4}"/>
              </a:ext>
            </a:extLst>
          </p:cNvPr>
          <p:cNvSpPr/>
          <p:nvPr/>
        </p:nvSpPr>
        <p:spPr>
          <a:xfrm>
            <a:off x="8435276" y="2535060"/>
            <a:ext cx="207627" cy="1688629"/>
          </a:xfrm>
          <a:prstGeom prst="rect">
            <a:avLst/>
          </a:prstGeom>
          <a:solidFill>
            <a:schemeClr val="bg2">
              <a:lumMod val="7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125" name="Rettangolo 124">
            <a:extLst>
              <a:ext uri="{FF2B5EF4-FFF2-40B4-BE49-F238E27FC236}">
                <a16:creationId xmlns:a16="http://schemas.microsoft.com/office/drawing/2014/main" id="{1624538C-F124-4C27-A65A-326DB0583E7F}"/>
              </a:ext>
            </a:extLst>
          </p:cNvPr>
          <p:cNvSpPr/>
          <p:nvPr/>
        </p:nvSpPr>
        <p:spPr>
          <a:xfrm>
            <a:off x="7742080" y="2691109"/>
            <a:ext cx="811658" cy="237152"/>
          </a:xfrm>
          <a:prstGeom prst="rect">
            <a:avLst/>
          </a:prstGeom>
          <a:solidFill>
            <a:schemeClr val="bg2">
              <a:lumMod val="75000"/>
            </a:schemeClr>
          </a:solidFill>
          <a:ln w="9525">
            <a:solidFill>
              <a:schemeClr val="tx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127" name="Rettangolo 126">
            <a:extLst>
              <a:ext uri="{FF2B5EF4-FFF2-40B4-BE49-F238E27FC236}">
                <a16:creationId xmlns:a16="http://schemas.microsoft.com/office/drawing/2014/main" id="{487E3DC3-ADC7-4A27-A508-31440DEEC333}"/>
              </a:ext>
            </a:extLst>
          </p:cNvPr>
          <p:cNvSpPr/>
          <p:nvPr/>
        </p:nvSpPr>
        <p:spPr>
          <a:xfrm>
            <a:off x="7742080" y="3233833"/>
            <a:ext cx="811658" cy="237152"/>
          </a:xfrm>
          <a:prstGeom prst="rect">
            <a:avLst/>
          </a:prstGeom>
          <a:solidFill>
            <a:schemeClr val="bg2">
              <a:lumMod val="75000"/>
            </a:schemeClr>
          </a:solidFill>
          <a:ln w="9525">
            <a:solidFill>
              <a:schemeClr val="tx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128" name="Rettangolo 127">
            <a:extLst>
              <a:ext uri="{FF2B5EF4-FFF2-40B4-BE49-F238E27FC236}">
                <a16:creationId xmlns:a16="http://schemas.microsoft.com/office/drawing/2014/main" id="{C2C05BD4-1DF6-4C2E-B721-7D0B30B51621}"/>
              </a:ext>
            </a:extLst>
          </p:cNvPr>
          <p:cNvSpPr/>
          <p:nvPr/>
        </p:nvSpPr>
        <p:spPr>
          <a:xfrm>
            <a:off x="7761843" y="3763465"/>
            <a:ext cx="811658" cy="237152"/>
          </a:xfrm>
          <a:prstGeom prst="rect">
            <a:avLst/>
          </a:prstGeom>
          <a:solidFill>
            <a:schemeClr val="bg2">
              <a:lumMod val="75000"/>
            </a:schemeClr>
          </a:solidFill>
          <a:ln w="9525">
            <a:solidFill>
              <a:schemeClr val="tx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cxnSp>
        <p:nvCxnSpPr>
          <p:cNvPr id="18453" name="Connettore 2 18452">
            <a:extLst>
              <a:ext uri="{FF2B5EF4-FFF2-40B4-BE49-F238E27FC236}">
                <a16:creationId xmlns:a16="http://schemas.microsoft.com/office/drawing/2014/main" id="{E6EB1BC3-4EC3-41B2-9A49-F955500A20F4}"/>
              </a:ext>
            </a:extLst>
          </p:cNvPr>
          <p:cNvCxnSpPr>
            <a:cxnSpLocks/>
          </p:cNvCxnSpPr>
          <p:nvPr/>
        </p:nvCxnSpPr>
        <p:spPr>
          <a:xfrm flipV="1">
            <a:off x="7452402" y="2795053"/>
            <a:ext cx="1" cy="587288"/>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8455" name="Connettore diritto 18454">
            <a:extLst>
              <a:ext uri="{FF2B5EF4-FFF2-40B4-BE49-F238E27FC236}">
                <a16:creationId xmlns:a16="http://schemas.microsoft.com/office/drawing/2014/main" id="{40C5F4EC-6421-41AA-AB16-71C72984A5BD}"/>
              </a:ext>
            </a:extLst>
          </p:cNvPr>
          <p:cNvCxnSpPr/>
          <p:nvPr/>
        </p:nvCxnSpPr>
        <p:spPr>
          <a:xfrm>
            <a:off x="7452403" y="2809685"/>
            <a:ext cx="1285109" cy="0"/>
          </a:xfrm>
          <a:prstGeom prst="line">
            <a:avLst/>
          </a:prstGeom>
          <a:ln>
            <a:solidFill>
              <a:srgbClr val="1C1B3C"/>
            </a:solidFill>
            <a:prstDash val="dash"/>
          </a:ln>
        </p:spPr>
        <p:style>
          <a:lnRef idx="1">
            <a:schemeClr val="accent1"/>
          </a:lnRef>
          <a:fillRef idx="0">
            <a:schemeClr val="accent1"/>
          </a:fillRef>
          <a:effectRef idx="0">
            <a:schemeClr val="accent1"/>
          </a:effectRef>
          <a:fontRef idx="minor">
            <a:schemeClr val="tx1"/>
          </a:fontRef>
        </p:style>
      </p:cxnSp>
      <p:cxnSp>
        <p:nvCxnSpPr>
          <p:cNvPr id="152" name="Connettore diritto 151">
            <a:extLst>
              <a:ext uri="{FF2B5EF4-FFF2-40B4-BE49-F238E27FC236}">
                <a16:creationId xmlns:a16="http://schemas.microsoft.com/office/drawing/2014/main" id="{7F3395BA-CAC6-4234-A295-A2BB22695386}"/>
              </a:ext>
            </a:extLst>
          </p:cNvPr>
          <p:cNvCxnSpPr/>
          <p:nvPr/>
        </p:nvCxnSpPr>
        <p:spPr>
          <a:xfrm>
            <a:off x="7452402" y="3375564"/>
            <a:ext cx="1285109" cy="0"/>
          </a:xfrm>
          <a:prstGeom prst="line">
            <a:avLst/>
          </a:prstGeom>
          <a:ln>
            <a:solidFill>
              <a:srgbClr val="1C1B3C"/>
            </a:solidFill>
            <a:prstDash val="dash"/>
          </a:ln>
        </p:spPr>
        <p:style>
          <a:lnRef idx="1">
            <a:schemeClr val="accent1"/>
          </a:lnRef>
          <a:fillRef idx="0">
            <a:schemeClr val="accent1"/>
          </a:fillRef>
          <a:effectRef idx="0">
            <a:schemeClr val="accent1"/>
          </a:effectRef>
          <a:fontRef idx="minor">
            <a:schemeClr val="tx1"/>
          </a:fontRef>
        </p:style>
      </p:cxnSp>
      <p:pic>
        <p:nvPicPr>
          <p:cNvPr id="77" name="Immagine 76">
            <a:extLst>
              <a:ext uri="{FF2B5EF4-FFF2-40B4-BE49-F238E27FC236}">
                <a16:creationId xmlns:a16="http://schemas.microsoft.com/office/drawing/2014/main" id="{39AD43A5-A550-40FD-AD6C-3424084AD2A9}"/>
              </a:ext>
            </a:extLst>
          </p:cNvPr>
          <p:cNvPicPr/>
          <p:nvPr/>
        </p:nvPicPr>
        <p:blipFill rotWithShape="1">
          <a:blip r:embed="rId2"/>
          <a:srcRect l="23656" t="23751" r="46902" b="19148"/>
          <a:stretch/>
        </p:blipFill>
        <p:spPr bwMode="auto">
          <a:xfrm>
            <a:off x="639345" y="2724208"/>
            <a:ext cx="2004946" cy="2331616"/>
          </a:xfrm>
          <a:prstGeom prst="rect">
            <a:avLst/>
          </a:prstGeom>
          <a:ln>
            <a:noFill/>
          </a:ln>
          <a:extLst>
            <a:ext uri="{53640926-AAD7-44D8-BBD7-CCE9431645EC}">
              <a14:shadowObscured xmlns:a14="http://schemas.microsoft.com/office/drawing/2010/main"/>
            </a:ext>
          </a:extLst>
        </p:spPr>
      </p:pic>
      <p:sp>
        <p:nvSpPr>
          <p:cNvPr id="7" name="Freccia a destra 6">
            <a:extLst>
              <a:ext uri="{FF2B5EF4-FFF2-40B4-BE49-F238E27FC236}">
                <a16:creationId xmlns:a16="http://schemas.microsoft.com/office/drawing/2014/main" id="{1056BD42-5B92-461A-8940-A32E5864E291}"/>
              </a:ext>
            </a:extLst>
          </p:cNvPr>
          <p:cNvSpPr/>
          <p:nvPr/>
        </p:nvSpPr>
        <p:spPr>
          <a:xfrm rot="729831">
            <a:off x="316236" y="2812922"/>
            <a:ext cx="322477" cy="160617"/>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79" name="Freccia a destra 78">
            <a:extLst>
              <a:ext uri="{FF2B5EF4-FFF2-40B4-BE49-F238E27FC236}">
                <a16:creationId xmlns:a16="http://schemas.microsoft.com/office/drawing/2014/main" id="{1D6C715D-02C6-47EB-B0A7-2B274158FAC5}"/>
              </a:ext>
            </a:extLst>
          </p:cNvPr>
          <p:cNvSpPr/>
          <p:nvPr/>
        </p:nvSpPr>
        <p:spPr>
          <a:xfrm rot="729831">
            <a:off x="355719" y="3092837"/>
            <a:ext cx="285020" cy="160617"/>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80" name="Freccia a destra 79">
            <a:extLst>
              <a:ext uri="{FF2B5EF4-FFF2-40B4-BE49-F238E27FC236}">
                <a16:creationId xmlns:a16="http://schemas.microsoft.com/office/drawing/2014/main" id="{1EF3B32B-AA93-4A6A-98B3-A76823173084}"/>
              </a:ext>
            </a:extLst>
          </p:cNvPr>
          <p:cNvSpPr/>
          <p:nvPr/>
        </p:nvSpPr>
        <p:spPr>
          <a:xfrm rot="729831">
            <a:off x="516626" y="3920946"/>
            <a:ext cx="124109" cy="160617"/>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81" name="Freccia a destra 80">
            <a:extLst>
              <a:ext uri="{FF2B5EF4-FFF2-40B4-BE49-F238E27FC236}">
                <a16:creationId xmlns:a16="http://schemas.microsoft.com/office/drawing/2014/main" id="{7F3D367D-8484-48BF-B8D3-4225651B3483}"/>
              </a:ext>
            </a:extLst>
          </p:cNvPr>
          <p:cNvSpPr/>
          <p:nvPr/>
        </p:nvSpPr>
        <p:spPr>
          <a:xfrm rot="729831">
            <a:off x="436971" y="3580992"/>
            <a:ext cx="224563" cy="160617"/>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82" name="Freccia a destra 81">
            <a:extLst>
              <a:ext uri="{FF2B5EF4-FFF2-40B4-BE49-F238E27FC236}">
                <a16:creationId xmlns:a16="http://schemas.microsoft.com/office/drawing/2014/main" id="{ABF57862-C39A-40B3-A675-5DF61F1CEA49}"/>
              </a:ext>
            </a:extLst>
          </p:cNvPr>
          <p:cNvSpPr/>
          <p:nvPr/>
        </p:nvSpPr>
        <p:spPr>
          <a:xfrm rot="729831">
            <a:off x="407442" y="3326327"/>
            <a:ext cx="235765" cy="160617"/>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9" name="Figura a mano libera: forma 8">
            <a:extLst>
              <a:ext uri="{FF2B5EF4-FFF2-40B4-BE49-F238E27FC236}">
                <a16:creationId xmlns:a16="http://schemas.microsoft.com/office/drawing/2014/main" id="{F6BCF145-6AE7-412D-A8E0-759CE5095F35}"/>
              </a:ext>
            </a:extLst>
          </p:cNvPr>
          <p:cNvSpPr/>
          <p:nvPr/>
        </p:nvSpPr>
        <p:spPr>
          <a:xfrm>
            <a:off x="768079" y="3643427"/>
            <a:ext cx="1684538" cy="1225119"/>
          </a:xfrm>
          <a:custGeom>
            <a:avLst/>
            <a:gdLst>
              <a:gd name="connsiteX0" fmla="*/ 44388 w 2263806"/>
              <a:gd name="connsiteY0" fmla="*/ 1349406 h 1633492"/>
              <a:gd name="connsiteX1" fmla="*/ 0 w 2263806"/>
              <a:gd name="connsiteY1" fmla="*/ 532661 h 1633492"/>
              <a:gd name="connsiteX2" fmla="*/ 1296140 w 2263806"/>
              <a:gd name="connsiteY2" fmla="*/ 816746 h 1633492"/>
              <a:gd name="connsiteX3" fmla="*/ 2254928 w 2263806"/>
              <a:gd name="connsiteY3" fmla="*/ 0 h 1633492"/>
              <a:gd name="connsiteX4" fmla="*/ 2263806 w 2263806"/>
              <a:gd name="connsiteY4" fmla="*/ 772358 h 1633492"/>
              <a:gd name="connsiteX5" fmla="*/ 1233996 w 2263806"/>
              <a:gd name="connsiteY5" fmla="*/ 1633492 h 1633492"/>
              <a:gd name="connsiteX6" fmla="*/ 44388 w 2263806"/>
              <a:gd name="connsiteY6" fmla="*/ 1349406 h 1633492"/>
              <a:gd name="connsiteX0" fmla="*/ 44388 w 2263806"/>
              <a:gd name="connsiteY0" fmla="*/ 1349406 h 1633492"/>
              <a:gd name="connsiteX1" fmla="*/ 0 w 2263806"/>
              <a:gd name="connsiteY1" fmla="*/ 532661 h 1633492"/>
              <a:gd name="connsiteX2" fmla="*/ 1216241 w 2263806"/>
              <a:gd name="connsiteY2" fmla="*/ 825624 h 1633492"/>
              <a:gd name="connsiteX3" fmla="*/ 2254928 w 2263806"/>
              <a:gd name="connsiteY3" fmla="*/ 0 h 1633492"/>
              <a:gd name="connsiteX4" fmla="*/ 2263806 w 2263806"/>
              <a:gd name="connsiteY4" fmla="*/ 772358 h 1633492"/>
              <a:gd name="connsiteX5" fmla="*/ 1233996 w 2263806"/>
              <a:gd name="connsiteY5" fmla="*/ 1633492 h 1633492"/>
              <a:gd name="connsiteX6" fmla="*/ 44388 w 2263806"/>
              <a:gd name="connsiteY6" fmla="*/ 1349406 h 1633492"/>
              <a:gd name="connsiteX0" fmla="*/ 26632 w 2246050"/>
              <a:gd name="connsiteY0" fmla="*/ 1349406 h 1633492"/>
              <a:gd name="connsiteX1" fmla="*/ 0 w 2246050"/>
              <a:gd name="connsiteY1" fmla="*/ 550416 h 1633492"/>
              <a:gd name="connsiteX2" fmla="*/ 1198485 w 2246050"/>
              <a:gd name="connsiteY2" fmla="*/ 825624 h 1633492"/>
              <a:gd name="connsiteX3" fmla="*/ 2237172 w 2246050"/>
              <a:gd name="connsiteY3" fmla="*/ 0 h 1633492"/>
              <a:gd name="connsiteX4" fmla="*/ 2246050 w 2246050"/>
              <a:gd name="connsiteY4" fmla="*/ 772358 h 1633492"/>
              <a:gd name="connsiteX5" fmla="*/ 1216240 w 2246050"/>
              <a:gd name="connsiteY5" fmla="*/ 1633492 h 1633492"/>
              <a:gd name="connsiteX6" fmla="*/ 26632 w 2246050"/>
              <a:gd name="connsiteY6" fmla="*/ 1349406 h 1633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46050" h="1633492">
                <a:moveTo>
                  <a:pt x="26632" y="1349406"/>
                </a:moveTo>
                <a:lnTo>
                  <a:pt x="0" y="550416"/>
                </a:lnTo>
                <a:lnTo>
                  <a:pt x="1198485" y="825624"/>
                </a:lnTo>
                <a:lnTo>
                  <a:pt x="2237172" y="0"/>
                </a:lnTo>
                <a:lnTo>
                  <a:pt x="2246050" y="772358"/>
                </a:lnTo>
                <a:lnTo>
                  <a:pt x="1216240" y="1633492"/>
                </a:lnTo>
                <a:lnTo>
                  <a:pt x="26632" y="1349406"/>
                </a:lnTo>
                <a:close/>
              </a:path>
            </a:pathLst>
          </a:custGeom>
          <a:solidFill>
            <a:srgbClr val="FF0000">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151" name="CasellaDiTesto 150">
            <a:extLst>
              <a:ext uri="{FF2B5EF4-FFF2-40B4-BE49-F238E27FC236}">
                <a16:creationId xmlns:a16="http://schemas.microsoft.com/office/drawing/2014/main" id="{6C78E641-2C4A-4C88-B935-22E4BC92F5A0}"/>
              </a:ext>
            </a:extLst>
          </p:cNvPr>
          <p:cNvSpPr txBox="1"/>
          <p:nvPr/>
        </p:nvSpPr>
        <p:spPr>
          <a:xfrm rot="16200000">
            <a:off x="6655733" y="2788842"/>
            <a:ext cx="1343864" cy="300082"/>
          </a:xfrm>
          <a:prstGeom prst="rect">
            <a:avLst/>
          </a:prstGeom>
          <a:noFill/>
        </p:spPr>
        <p:txBody>
          <a:bodyPr wrap="square" rtlCol="0">
            <a:spAutoFit/>
          </a:bodyPr>
          <a:lstStyle/>
          <a:p>
            <a:r>
              <a:rPr lang="it-IT" sz="1350" i="1" dirty="0" err="1">
                <a:solidFill>
                  <a:srgbClr val="0000FF"/>
                </a:solidFill>
              </a:rPr>
              <a:t>s</a:t>
            </a:r>
            <a:r>
              <a:rPr lang="it-IT" sz="825" i="1" dirty="0" err="1">
                <a:solidFill>
                  <a:srgbClr val="0000FF"/>
                </a:solidFill>
              </a:rPr>
              <a:t>b</a:t>
            </a:r>
            <a:r>
              <a:rPr lang="it-IT" sz="1050" i="1" dirty="0">
                <a:solidFill>
                  <a:srgbClr val="0000FF"/>
                </a:solidFill>
              </a:rPr>
              <a:t> </a:t>
            </a:r>
            <a:r>
              <a:rPr lang="it-IT" sz="1050" i="1" dirty="0"/>
              <a:t>=150-400 mm</a:t>
            </a:r>
            <a:endParaRPr lang="it-IT" sz="1350" i="1" dirty="0"/>
          </a:p>
        </p:txBody>
      </p:sp>
      <p:graphicFrame>
        <p:nvGraphicFramePr>
          <p:cNvPr id="10" name="Oggetto 9">
            <a:extLst>
              <a:ext uri="{FF2B5EF4-FFF2-40B4-BE49-F238E27FC236}">
                <a16:creationId xmlns:a16="http://schemas.microsoft.com/office/drawing/2014/main" id="{527B171A-1C2E-4BEE-B1E5-57D89939046B}"/>
              </a:ext>
            </a:extLst>
          </p:cNvPr>
          <p:cNvGraphicFramePr>
            <a:graphicFrameLocks noChangeAspect="1"/>
          </p:cNvGraphicFramePr>
          <p:nvPr/>
        </p:nvGraphicFramePr>
        <p:xfrm>
          <a:off x="2888489" y="1383031"/>
          <a:ext cx="1055270" cy="4227470"/>
        </p:xfrm>
        <a:graphic>
          <a:graphicData uri="http://schemas.openxmlformats.org/presentationml/2006/ole">
            <mc:AlternateContent xmlns:mc="http://schemas.openxmlformats.org/markup-compatibility/2006">
              <mc:Choice xmlns:v="urn:schemas-microsoft-com:vml" Requires="v">
                <p:oleObj name="Equation" r:id="rId3" imgW="1015920" imgH="3962160" progId="Equation.3">
                  <p:embed/>
                </p:oleObj>
              </mc:Choice>
              <mc:Fallback>
                <p:oleObj name="Equation" r:id="rId3" imgW="1015920" imgH="3962160" progId="Equation.3">
                  <p:embed/>
                  <p:pic>
                    <p:nvPicPr>
                      <p:cNvPr id="10" name="Oggetto 9">
                        <a:extLst>
                          <a:ext uri="{FF2B5EF4-FFF2-40B4-BE49-F238E27FC236}">
                            <a16:creationId xmlns:a16="http://schemas.microsoft.com/office/drawing/2014/main" id="{527B171A-1C2E-4BEE-B1E5-57D89939046B}"/>
                          </a:ext>
                        </a:extLst>
                      </p:cNvPr>
                      <p:cNvPicPr>
                        <a:picLocks noChangeAspect="1" noChangeArrowheads="1"/>
                      </p:cNvPicPr>
                      <p:nvPr/>
                    </p:nvPicPr>
                    <p:blipFill>
                      <a:blip r:embed="rId4"/>
                      <a:srcRect/>
                      <a:stretch>
                        <a:fillRect/>
                      </a:stretch>
                    </p:blipFill>
                    <p:spPr bwMode="auto">
                      <a:xfrm>
                        <a:off x="2888489" y="1383031"/>
                        <a:ext cx="1055270" cy="4227470"/>
                      </a:xfrm>
                      <a:prstGeom prst="rect">
                        <a:avLst/>
                      </a:prstGeom>
                      <a:solidFill>
                        <a:schemeClr val="bg1"/>
                      </a:solidFill>
                    </p:spPr>
                  </p:pic>
                </p:oleObj>
              </mc:Fallback>
            </mc:AlternateContent>
          </a:graphicData>
        </a:graphic>
      </p:graphicFrame>
      <p:graphicFrame>
        <p:nvGraphicFramePr>
          <p:cNvPr id="40" name="Oggetto 39">
            <a:extLst>
              <a:ext uri="{FF2B5EF4-FFF2-40B4-BE49-F238E27FC236}">
                <a16:creationId xmlns:a16="http://schemas.microsoft.com/office/drawing/2014/main" id="{B7662529-16E9-40F1-8A7B-C57C36963049}"/>
              </a:ext>
            </a:extLst>
          </p:cNvPr>
          <p:cNvGraphicFramePr>
            <a:graphicFrameLocks noChangeAspect="1"/>
          </p:cNvGraphicFramePr>
          <p:nvPr/>
        </p:nvGraphicFramePr>
        <p:xfrm>
          <a:off x="5015424" y="1840267"/>
          <a:ext cx="1626232" cy="290549"/>
        </p:xfrm>
        <a:graphic>
          <a:graphicData uri="http://schemas.openxmlformats.org/presentationml/2006/ole">
            <mc:AlternateContent xmlns:mc="http://schemas.openxmlformats.org/markup-compatibility/2006">
              <mc:Choice xmlns:v="urn:schemas-microsoft-com:vml" Requires="v">
                <p:oleObj name="Equation" r:id="rId5" imgW="1308100" imgH="228600" progId="Equation.3">
                  <p:embed/>
                </p:oleObj>
              </mc:Choice>
              <mc:Fallback>
                <p:oleObj name="Equation" r:id="rId5" imgW="1308100" imgH="228600" progId="Equation.3">
                  <p:embed/>
                  <p:pic>
                    <p:nvPicPr>
                      <p:cNvPr id="40" name="Oggetto 39">
                        <a:extLst>
                          <a:ext uri="{FF2B5EF4-FFF2-40B4-BE49-F238E27FC236}">
                            <a16:creationId xmlns:a16="http://schemas.microsoft.com/office/drawing/2014/main" id="{B7662529-16E9-40F1-8A7B-C57C3696304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15424" y="1840267"/>
                        <a:ext cx="1626232" cy="290549"/>
                      </a:xfrm>
                      <a:prstGeom prst="rect">
                        <a:avLst/>
                      </a:prstGeom>
                      <a:noFill/>
                    </p:spPr>
                  </p:pic>
                </p:oleObj>
              </mc:Fallback>
            </mc:AlternateContent>
          </a:graphicData>
        </a:graphic>
      </p:graphicFrame>
      <p:sp>
        <p:nvSpPr>
          <p:cNvPr id="187" name="Rettangolo 186">
            <a:extLst>
              <a:ext uri="{FF2B5EF4-FFF2-40B4-BE49-F238E27FC236}">
                <a16:creationId xmlns:a16="http://schemas.microsoft.com/office/drawing/2014/main" id="{F5891AF2-10BE-47D3-8009-AF535AE93AB5}"/>
              </a:ext>
            </a:extLst>
          </p:cNvPr>
          <p:cNvSpPr/>
          <p:nvPr/>
        </p:nvSpPr>
        <p:spPr>
          <a:xfrm>
            <a:off x="4954331" y="1402454"/>
            <a:ext cx="1529650" cy="507831"/>
          </a:xfrm>
          <a:prstGeom prst="rect">
            <a:avLst/>
          </a:prstGeom>
        </p:spPr>
        <p:txBody>
          <a:bodyPr wrap="none">
            <a:spAutoFit/>
          </a:bodyPr>
          <a:lstStyle/>
          <a:p>
            <a:r>
              <a:rPr lang="en-GB" sz="1350" b="1" dirty="0">
                <a:solidFill>
                  <a:srgbClr val="002060"/>
                </a:solidFill>
                <a:ea typeface="MS Mincho" panose="02020609040205080304" pitchFamily="49" charset="-128"/>
              </a:rPr>
              <a:t>Battens spacing</a:t>
            </a:r>
          </a:p>
          <a:p>
            <a:r>
              <a:rPr lang="en-GB" sz="1350" b="1" dirty="0">
                <a:solidFill>
                  <a:srgbClr val="FF0000"/>
                </a:solidFill>
                <a:ea typeface="MS Mincho" panose="02020609040205080304" pitchFamily="49" charset="-128"/>
              </a:rPr>
              <a:t>(natural variables) </a:t>
            </a:r>
            <a:endParaRPr lang="it-IT" sz="1350" b="1" dirty="0">
              <a:solidFill>
                <a:srgbClr val="FF0000"/>
              </a:solidFill>
            </a:endParaRPr>
          </a:p>
        </p:txBody>
      </p:sp>
      <p:sp>
        <p:nvSpPr>
          <p:cNvPr id="188" name="Rettangolo 187">
            <a:extLst>
              <a:ext uri="{FF2B5EF4-FFF2-40B4-BE49-F238E27FC236}">
                <a16:creationId xmlns:a16="http://schemas.microsoft.com/office/drawing/2014/main" id="{64BADF7B-53A5-4648-B7BA-C6C8B44FA711}"/>
              </a:ext>
            </a:extLst>
          </p:cNvPr>
          <p:cNvSpPr/>
          <p:nvPr/>
        </p:nvSpPr>
        <p:spPr>
          <a:xfrm>
            <a:off x="4939376" y="2322271"/>
            <a:ext cx="1835182" cy="507831"/>
          </a:xfrm>
          <a:prstGeom prst="rect">
            <a:avLst/>
          </a:prstGeom>
        </p:spPr>
        <p:txBody>
          <a:bodyPr wrap="none">
            <a:spAutoFit/>
          </a:bodyPr>
          <a:lstStyle/>
          <a:p>
            <a:r>
              <a:rPr lang="en-GB" sz="1350" b="1" dirty="0">
                <a:solidFill>
                  <a:srgbClr val="002060"/>
                </a:solidFill>
                <a:ea typeface="MS Mincho" panose="02020609040205080304" pitchFamily="49" charset="-128"/>
              </a:rPr>
              <a:t>Column Reinforcement</a:t>
            </a:r>
          </a:p>
          <a:p>
            <a:r>
              <a:rPr lang="en-GB" sz="1350" b="1" dirty="0">
                <a:solidFill>
                  <a:srgbClr val="FF0000"/>
                </a:solidFill>
                <a:ea typeface="MS Mincho" panose="02020609040205080304" pitchFamily="49" charset="-128"/>
              </a:rPr>
              <a:t>(Boolean variables) </a:t>
            </a:r>
            <a:endParaRPr lang="it-IT" sz="1350" b="1" dirty="0">
              <a:solidFill>
                <a:srgbClr val="FF0000"/>
              </a:solidFill>
            </a:endParaRPr>
          </a:p>
        </p:txBody>
      </p:sp>
      <p:graphicFrame>
        <p:nvGraphicFramePr>
          <p:cNvPr id="42" name="Oggetto 41">
            <a:extLst>
              <a:ext uri="{FF2B5EF4-FFF2-40B4-BE49-F238E27FC236}">
                <a16:creationId xmlns:a16="http://schemas.microsoft.com/office/drawing/2014/main" id="{ECC0E405-20DC-4663-8DD7-26E6D043931C}"/>
              </a:ext>
            </a:extLst>
          </p:cNvPr>
          <p:cNvGraphicFramePr>
            <a:graphicFrameLocks noChangeAspect="1"/>
          </p:cNvGraphicFramePr>
          <p:nvPr/>
        </p:nvGraphicFramePr>
        <p:xfrm>
          <a:off x="5067766" y="2728478"/>
          <a:ext cx="1471148" cy="383891"/>
        </p:xfrm>
        <a:graphic>
          <a:graphicData uri="http://schemas.openxmlformats.org/presentationml/2006/ole">
            <mc:AlternateContent xmlns:mc="http://schemas.openxmlformats.org/markup-compatibility/2006">
              <mc:Choice xmlns:v="urn:schemas-microsoft-com:vml" Requires="v">
                <p:oleObj name="Equation" r:id="rId7" imgW="952087" imgH="241195" progId="Equation.3">
                  <p:embed/>
                </p:oleObj>
              </mc:Choice>
              <mc:Fallback>
                <p:oleObj name="Equation" r:id="rId7" imgW="952087" imgH="241195" progId="Equation.3">
                  <p:embed/>
                  <p:pic>
                    <p:nvPicPr>
                      <p:cNvPr id="42" name="Oggetto 41">
                        <a:extLst>
                          <a:ext uri="{FF2B5EF4-FFF2-40B4-BE49-F238E27FC236}">
                            <a16:creationId xmlns:a16="http://schemas.microsoft.com/office/drawing/2014/main" id="{ECC0E405-20DC-4663-8DD7-26E6D043931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67766" y="2728478"/>
                        <a:ext cx="1471148" cy="383891"/>
                      </a:xfrm>
                      <a:prstGeom prst="rect">
                        <a:avLst/>
                      </a:prstGeom>
                      <a:noFill/>
                    </p:spPr>
                  </p:pic>
                </p:oleObj>
              </mc:Fallback>
            </mc:AlternateContent>
          </a:graphicData>
        </a:graphic>
      </p:graphicFrame>
      <p:cxnSp>
        <p:nvCxnSpPr>
          <p:cNvPr id="44" name="Connettore 2 43">
            <a:extLst>
              <a:ext uri="{FF2B5EF4-FFF2-40B4-BE49-F238E27FC236}">
                <a16:creationId xmlns:a16="http://schemas.microsoft.com/office/drawing/2014/main" id="{9E612A99-86A9-4272-8888-5F15AECB5727}"/>
              </a:ext>
            </a:extLst>
          </p:cNvPr>
          <p:cNvCxnSpPr>
            <a:cxnSpLocks/>
          </p:cNvCxnSpPr>
          <p:nvPr/>
        </p:nvCxnSpPr>
        <p:spPr>
          <a:xfrm flipV="1">
            <a:off x="3863340" y="3329088"/>
            <a:ext cx="726889" cy="45187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89" name="Connettore 2 188">
            <a:extLst>
              <a:ext uri="{FF2B5EF4-FFF2-40B4-BE49-F238E27FC236}">
                <a16:creationId xmlns:a16="http://schemas.microsoft.com/office/drawing/2014/main" id="{A92FC3DF-6611-4C3E-9254-A732B473D21F}"/>
              </a:ext>
            </a:extLst>
          </p:cNvPr>
          <p:cNvCxnSpPr>
            <a:cxnSpLocks/>
            <a:endCxn id="190" idx="1"/>
          </p:cNvCxnSpPr>
          <p:nvPr/>
        </p:nvCxnSpPr>
        <p:spPr>
          <a:xfrm>
            <a:off x="3863340" y="3787128"/>
            <a:ext cx="739160" cy="25292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8" name="CasellaDiTesto 47">
            <a:extLst>
              <a:ext uri="{FF2B5EF4-FFF2-40B4-BE49-F238E27FC236}">
                <a16:creationId xmlns:a16="http://schemas.microsoft.com/office/drawing/2014/main" id="{9C52DC85-F1B2-4C86-B759-CFD1B95EB885}"/>
              </a:ext>
            </a:extLst>
          </p:cNvPr>
          <p:cNvSpPr txBox="1"/>
          <p:nvPr/>
        </p:nvSpPr>
        <p:spPr>
          <a:xfrm>
            <a:off x="4644365" y="3190588"/>
            <a:ext cx="1436505" cy="300082"/>
          </a:xfrm>
          <a:prstGeom prst="rect">
            <a:avLst/>
          </a:prstGeom>
          <a:noFill/>
        </p:spPr>
        <p:txBody>
          <a:bodyPr wrap="square" rtlCol="0">
            <a:spAutoFit/>
          </a:bodyPr>
          <a:lstStyle/>
          <a:p>
            <a:r>
              <a:rPr lang="it-IT" sz="1350" b="1" dirty="0">
                <a:solidFill>
                  <a:srgbClr val="002060"/>
                </a:solidFill>
              </a:rPr>
              <a:t>0 </a:t>
            </a:r>
            <a:r>
              <a:rPr lang="it-IT" sz="1350" b="1" dirty="0">
                <a:solidFill>
                  <a:srgbClr val="002060"/>
                </a:solidFill>
                <a:sym typeface="Wingdings" panose="05000000000000000000" pitchFamily="2" charset="2"/>
              </a:rPr>
              <a:t> </a:t>
            </a:r>
            <a:r>
              <a:rPr lang="it-IT" sz="1350" b="1" dirty="0" err="1">
                <a:solidFill>
                  <a:srgbClr val="002060"/>
                </a:solidFill>
                <a:sym typeface="Wingdings" panose="05000000000000000000" pitchFamily="2" charset="2"/>
              </a:rPr>
              <a:t>unreinforced</a:t>
            </a:r>
            <a:r>
              <a:rPr lang="it-IT" sz="1350" b="1" dirty="0">
                <a:solidFill>
                  <a:srgbClr val="002060"/>
                </a:solidFill>
                <a:sym typeface="Wingdings" panose="05000000000000000000" pitchFamily="2" charset="2"/>
              </a:rPr>
              <a:t>  </a:t>
            </a:r>
            <a:endParaRPr lang="it-IT" sz="1350" b="1" dirty="0">
              <a:solidFill>
                <a:srgbClr val="002060"/>
              </a:solidFill>
            </a:endParaRPr>
          </a:p>
        </p:txBody>
      </p:sp>
      <p:sp>
        <p:nvSpPr>
          <p:cNvPr id="190" name="CasellaDiTesto 189">
            <a:extLst>
              <a:ext uri="{FF2B5EF4-FFF2-40B4-BE49-F238E27FC236}">
                <a16:creationId xmlns:a16="http://schemas.microsoft.com/office/drawing/2014/main" id="{844600D7-7BCE-4013-A976-FC5829376E96}"/>
              </a:ext>
            </a:extLst>
          </p:cNvPr>
          <p:cNvSpPr txBox="1"/>
          <p:nvPr/>
        </p:nvSpPr>
        <p:spPr>
          <a:xfrm>
            <a:off x="4602500" y="3890015"/>
            <a:ext cx="1436505" cy="300082"/>
          </a:xfrm>
          <a:prstGeom prst="rect">
            <a:avLst/>
          </a:prstGeom>
          <a:noFill/>
        </p:spPr>
        <p:txBody>
          <a:bodyPr wrap="square" rtlCol="0">
            <a:spAutoFit/>
          </a:bodyPr>
          <a:lstStyle/>
          <a:p>
            <a:r>
              <a:rPr lang="it-IT" sz="1350" b="1" dirty="0">
                <a:solidFill>
                  <a:srgbClr val="002060"/>
                </a:solidFill>
              </a:rPr>
              <a:t>1 </a:t>
            </a:r>
            <a:r>
              <a:rPr lang="it-IT" sz="1350" b="1" dirty="0">
                <a:solidFill>
                  <a:srgbClr val="002060"/>
                </a:solidFill>
                <a:sym typeface="Wingdings" panose="05000000000000000000" pitchFamily="2" charset="2"/>
              </a:rPr>
              <a:t> </a:t>
            </a:r>
            <a:r>
              <a:rPr lang="it-IT" sz="1350" b="1" dirty="0" err="1">
                <a:solidFill>
                  <a:srgbClr val="002060"/>
                </a:solidFill>
                <a:sym typeface="Wingdings" panose="05000000000000000000" pitchFamily="2" charset="2"/>
              </a:rPr>
              <a:t>reinforced</a:t>
            </a:r>
            <a:r>
              <a:rPr lang="it-IT" sz="1350" b="1" dirty="0">
                <a:solidFill>
                  <a:srgbClr val="002060"/>
                </a:solidFill>
                <a:sym typeface="Wingdings" panose="05000000000000000000" pitchFamily="2" charset="2"/>
              </a:rPr>
              <a:t>  </a:t>
            </a:r>
            <a:endParaRPr lang="it-IT" sz="1350" b="1" dirty="0">
              <a:solidFill>
                <a:srgbClr val="002060"/>
              </a:solidFill>
            </a:endParaRPr>
          </a:p>
        </p:txBody>
      </p:sp>
      <p:sp>
        <p:nvSpPr>
          <p:cNvPr id="2" name="Segnaposto numero diapositiva 1">
            <a:extLst>
              <a:ext uri="{FF2B5EF4-FFF2-40B4-BE49-F238E27FC236}">
                <a16:creationId xmlns:a16="http://schemas.microsoft.com/office/drawing/2014/main" id="{31A8C9AC-77B5-70B5-E67E-35390FD1ACE0}"/>
              </a:ext>
            </a:extLst>
          </p:cNvPr>
          <p:cNvSpPr>
            <a:spLocks noGrp="1"/>
          </p:cNvSpPr>
          <p:nvPr>
            <p:ph type="sldNum" sz="quarter" idx="12"/>
          </p:nvPr>
        </p:nvSpPr>
        <p:spPr/>
        <p:txBody>
          <a:bodyPr/>
          <a:lstStyle/>
          <a:p>
            <a:fld id="{5F4C9F40-B079-4B71-A627-7266DFEA7F03}" type="slidenum">
              <a:rPr lang="en-GB" smtClean="0"/>
              <a:t>98</a:t>
            </a:fld>
            <a:endParaRPr lang="en-GB"/>
          </a:p>
        </p:txBody>
      </p:sp>
    </p:spTree>
    <p:extLst>
      <p:ext uri="{BB962C8B-B14F-4D97-AF65-F5344CB8AC3E}">
        <p14:creationId xmlns:p14="http://schemas.microsoft.com/office/powerpoint/2010/main" val="3757859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224D8DD2-5A09-43E6-A437-192309276334}"/>
              </a:ext>
            </a:extLst>
          </p:cNvPr>
          <p:cNvSpPr>
            <a:spLocks noChangeArrowheads="1"/>
          </p:cNvSpPr>
          <p:nvPr/>
        </p:nvSpPr>
        <p:spPr bwMode="auto">
          <a:xfrm>
            <a:off x="1" y="89020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it-IT" sz="1350"/>
          </a:p>
        </p:txBody>
      </p:sp>
      <p:sp>
        <p:nvSpPr>
          <p:cNvPr id="18" name="CasellaDiTesto 17">
            <a:extLst>
              <a:ext uri="{FF2B5EF4-FFF2-40B4-BE49-F238E27FC236}">
                <a16:creationId xmlns:a16="http://schemas.microsoft.com/office/drawing/2014/main" id="{B3EAF880-CF47-419E-956D-437564F250EA}"/>
              </a:ext>
            </a:extLst>
          </p:cNvPr>
          <p:cNvSpPr txBox="1"/>
          <p:nvPr/>
        </p:nvSpPr>
        <p:spPr>
          <a:xfrm>
            <a:off x="1348740" y="962544"/>
            <a:ext cx="5722620" cy="276999"/>
          </a:xfrm>
          <a:prstGeom prst="rect">
            <a:avLst/>
          </a:prstGeom>
          <a:noFill/>
        </p:spPr>
        <p:txBody>
          <a:bodyPr wrap="square" rtlCol="0">
            <a:spAutoFit/>
          </a:bodyPr>
          <a:lstStyle/>
          <a:p>
            <a:r>
              <a:rPr lang="en-US" sz="1200" b="1" dirty="0">
                <a:solidFill>
                  <a:schemeClr val="bg1"/>
                </a:solidFill>
              </a:rPr>
              <a:t>DESIGN OPTIMIZATION FRAMEWORK: </a:t>
            </a:r>
            <a:r>
              <a:rPr lang="en-US" sz="1200" b="1" dirty="0">
                <a:solidFill>
                  <a:srgbClr val="FF0000"/>
                </a:solidFill>
              </a:rPr>
              <a:t>PROCESSING OF PUSHOVER RESULTS</a:t>
            </a:r>
          </a:p>
        </p:txBody>
      </p:sp>
      <p:sp>
        <p:nvSpPr>
          <p:cNvPr id="151" name="Figura a mano libera: forma 150">
            <a:extLst>
              <a:ext uri="{FF2B5EF4-FFF2-40B4-BE49-F238E27FC236}">
                <a16:creationId xmlns:a16="http://schemas.microsoft.com/office/drawing/2014/main" id="{9EB60F8E-04DD-4CF0-B8D0-8533490215EA}"/>
              </a:ext>
            </a:extLst>
          </p:cNvPr>
          <p:cNvSpPr/>
          <p:nvPr/>
        </p:nvSpPr>
        <p:spPr>
          <a:xfrm>
            <a:off x="194034" y="1558018"/>
            <a:ext cx="425196" cy="1696212"/>
          </a:xfrm>
          <a:custGeom>
            <a:avLst/>
            <a:gdLst>
              <a:gd name="connsiteX0" fmla="*/ 566928 w 566928"/>
              <a:gd name="connsiteY0" fmla="*/ 164592 h 2261616"/>
              <a:gd name="connsiteX1" fmla="*/ 560832 w 566928"/>
              <a:gd name="connsiteY1" fmla="*/ 2261616 h 2261616"/>
              <a:gd name="connsiteX2" fmla="*/ 225552 w 566928"/>
              <a:gd name="connsiteY2" fmla="*/ 1414272 h 2261616"/>
              <a:gd name="connsiteX3" fmla="*/ 0 w 566928"/>
              <a:gd name="connsiteY3" fmla="*/ 0 h 2261616"/>
              <a:gd name="connsiteX4" fmla="*/ 0 w 566928"/>
              <a:gd name="connsiteY4" fmla="*/ 0 h 22616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6928" h="2261616">
                <a:moveTo>
                  <a:pt x="566928" y="164592"/>
                </a:moveTo>
                <a:lnTo>
                  <a:pt x="560832" y="2261616"/>
                </a:lnTo>
                <a:lnTo>
                  <a:pt x="225552" y="1414272"/>
                </a:lnTo>
                <a:lnTo>
                  <a:pt x="0" y="0"/>
                </a:lnTo>
                <a:lnTo>
                  <a:pt x="0" y="0"/>
                </a:lnTo>
              </a:path>
            </a:pathLst>
          </a:custGeom>
          <a:solidFill>
            <a:schemeClr val="bg1">
              <a:lumMod val="95000"/>
            </a:schemeClr>
          </a:solidFill>
          <a:ln>
            <a:solidFill>
              <a:srgbClr val="1C1B3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pic>
        <p:nvPicPr>
          <p:cNvPr id="152" name="Immagine 151">
            <a:extLst>
              <a:ext uri="{FF2B5EF4-FFF2-40B4-BE49-F238E27FC236}">
                <a16:creationId xmlns:a16="http://schemas.microsoft.com/office/drawing/2014/main" id="{7619B2F0-7D1F-423E-8CF5-0765867B3F83}"/>
              </a:ext>
            </a:extLst>
          </p:cNvPr>
          <p:cNvPicPr/>
          <p:nvPr/>
        </p:nvPicPr>
        <p:blipFill rotWithShape="1">
          <a:blip r:embed="rId2"/>
          <a:srcRect l="23656" t="23751" r="46902" b="19148"/>
          <a:stretch/>
        </p:blipFill>
        <p:spPr bwMode="auto">
          <a:xfrm>
            <a:off x="532665" y="1466908"/>
            <a:ext cx="2004946" cy="2331616"/>
          </a:xfrm>
          <a:prstGeom prst="rect">
            <a:avLst/>
          </a:prstGeom>
          <a:ln>
            <a:noFill/>
          </a:ln>
          <a:extLst>
            <a:ext uri="{53640926-AAD7-44D8-BBD7-CCE9431645EC}">
              <a14:shadowObscured xmlns:a14="http://schemas.microsoft.com/office/drawing/2010/main"/>
            </a:ext>
          </a:extLst>
        </p:spPr>
      </p:pic>
      <p:sp>
        <p:nvSpPr>
          <p:cNvPr id="154" name="Freccia a destra 153">
            <a:extLst>
              <a:ext uri="{FF2B5EF4-FFF2-40B4-BE49-F238E27FC236}">
                <a16:creationId xmlns:a16="http://schemas.microsoft.com/office/drawing/2014/main" id="{D8E2E2CB-389E-47D6-89AE-322384152700}"/>
              </a:ext>
            </a:extLst>
          </p:cNvPr>
          <p:cNvSpPr/>
          <p:nvPr/>
        </p:nvSpPr>
        <p:spPr>
          <a:xfrm rot="729831">
            <a:off x="209556" y="1555622"/>
            <a:ext cx="322477" cy="160617"/>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156" name="Freccia a destra 155">
            <a:extLst>
              <a:ext uri="{FF2B5EF4-FFF2-40B4-BE49-F238E27FC236}">
                <a16:creationId xmlns:a16="http://schemas.microsoft.com/office/drawing/2014/main" id="{4653AA51-476D-4EDE-AF44-122C4837F04D}"/>
              </a:ext>
            </a:extLst>
          </p:cNvPr>
          <p:cNvSpPr/>
          <p:nvPr/>
        </p:nvSpPr>
        <p:spPr>
          <a:xfrm rot="729831">
            <a:off x="249039" y="1835537"/>
            <a:ext cx="285020" cy="160617"/>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157" name="Freccia a destra 156">
            <a:extLst>
              <a:ext uri="{FF2B5EF4-FFF2-40B4-BE49-F238E27FC236}">
                <a16:creationId xmlns:a16="http://schemas.microsoft.com/office/drawing/2014/main" id="{513B6740-D173-4CC2-84AD-D6BC3D769434}"/>
              </a:ext>
            </a:extLst>
          </p:cNvPr>
          <p:cNvSpPr/>
          <p:nvPr/>
        </p:nvSpPr>
        <p:spPr>
          <a:xfrm rot="729831">
            <a:off x="409946" y="2663646"/>
            <a:ext cx="124109" cy="160617"/>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158" name="Freccia a destra 157">
            <a:extLst>
              <a:ext uri="{FF2B5EF4-FFF2-40B4-BE49-F238E27FC236}">
                <a16:creationId xmlns:a16="http://schemas.microsoft.com/office/drawing/2014/main" id="{15B30534-9DC5-402D-9B52-6601C9CF74AF}"/>
              </a:ext>
            </a:extLst>
          </p:cNvPr>
          <p:cNvSpPr/>
          <p:nvPr/>
        </p:nvSpPr>
        <p:spPr>
          <a:xfrm rot="729831">
            <a:off x="330291" y="2323692"/>
            <a:ext cx="224563" cy="160617"/>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159" name="Freccia a destra 158">
            <a:extLst>
              <a:ext uri="{FF2B5EF4-FFF2-40B4-BE49-F238E27FC236}">
                <a16:creationId xmlns:a16="http://schemas.microsoft.com/office/drawing/2014/main" id="{485D2154-1BAB-4FDB-BC8D-C7103FC9742A}"/>
              </a:ext>
            </a:extLst>
          </p:cNvPr>
          <p:cNvSpPr/>
          <p:nvPr/>
        </p:nvSpPr>
        <p:spPr>
          <a:xfrm rot="729831">
            <a:off x="300762" y="2069027"/>
            <a:ext cx="235765" cy="160617"/>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graphicFrame>
        <p:nvGraphicFramePr>
          <p:cNvPr id="4" name="Oggetto 3">
            <a:extLst>
              <a:ext uri="{FF2B5EF4-FFF2-40B4-BE49-F238E27FC236}">
                <a16:creationId xmlns:a16="http://schemas.microsoft.com/office/drawing/2014/main" id="{FAF93E7B-9999-4759-AC79-F7A9B6A7A8A3}"/>
              </a:ext>
            </a:extLst>
          </p:cNvPr>
          <p:cNvGraphicFramePr>
            <a:graphicFrameLocks noChangeAspect="1"/>
          </p:cNvGraphicFramePr>
          <p:nvPr/>
        </p:nvGraphicFramePr>
        <p:xfrm>
          <a:off x="2842488" y="1775889"/>
          <a:ext cx="929217" cy="757754"/>
        </p:xfrm>
        <a:graphic>
          <a:graphicData uri="http://schemas.openxmlformats.org/presentationml/2006/ole">
            <mc:AlternateContent xmlns:mc="http://schemas.openxmlformats.org/markup-compatibility/2006">
              <mc:Choice xmlns:v="urn:schemas-microsoft-com:vml" Requires="v">
                <p:oleObj name="Equation" r:id="rId3" imgW="533169" imgH="431613" progId="Equation.3">
                  <p:embed/>
                </p:oleObj>
              </mc:Choice>
              <mc:Fallback>
                <p:oleObj name="Equation" r:id="rId3" imgW="533169" imgH="431613" progId="Equation.3">
                  <p:embed/>
                  <p:pic>
                    <p:nvPicPr>
                      <p:cNvPr id="4" name="Oggetto 3">
                        <a:extLst>
                          <a:ext uri="{FF2B5EF4-FFF2-40B4-BE49-F238E27FC236}">
                            <a16:creationId xmlns:a16="http://schemas.microsoft.com/office/drawing/2014/main" id="{FAF93E7B-9999-4759-AC79-F7A9B6A7A8A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42488" y="1775889"/>
                        <a:ext cx="929217" cy="757754"/>
                      </a:xfrm>
                      <a:prstGeom prst="rect">
                        <a:avLst/>
                      </a:prstGeom>
                      <a:noFill/>
                      <a:ln w="19050">
                        <a:solidFill>
                          <a:schemeClr val="tx1">
                            <a:lumMod val="50000"/>
                            <a:lumOff val="50000"/>
                          </a:schemeClr>
                        </a:solidFill>
                      </a:ln>
                    </p:spPr>
                  </p:pic>
                </p:oleObj>
              </mc:Fallback>
            </mc:AlternateContent>
          </a:graphicData>
        </a:graphic>
      </p:graphicFrame>
      <p:grpSp>
        <p:nvGrpSpPr>
          <p:cNvPr id="7" name="Gruppo 6">
            <a:extLst>
              <a:ext uri="{FF2B5EF4-FFF2-40B4-BE49-F238E27FC236}">
                <a16:creationId xmlns:a16="http://schemas.microsoft.com/office/drawing/2014/main" id="{42CD7594-5C1A-494E-A519-E4A4793A7077}"/>
              </a:ext>
            </a:extLst>
          </p:cNvPr>
          <p:cNvGrpSpPr/>
          <p:nvPr/>
        </p:nvGrpSpPr>
        <p:grpSpPr>
          <a:xfrm>
            <a:off x="2047403" y="3471108"/>
            <a:ext cx="3670351" cy="2115761"/>
            <a:chOff x="3711719" y="2019251"/>
            <a:chExt cx="6552678" cy="4247975"/>
          </a:xfrm>
        </p:grpSpPr>
        <p:cxnSp>
          <p:nvCxnSpPr>
            <p:cNvPr id="162" name="Connettore 2 161">
              <a:extLst>
                <a:ext uri="{FF2B5EF4-FFF2-40B4-BE49-F238E27FC236}">
                  <a16:creationId xmlns:a16="http://schemas.microsoft.com/office/drawing/2014/main" id="{0F5DB66A-D650-4FC5-9872-20715E720B99}"/>
                </a:ext>
              </a:extLst>
            </p:cNvPr>
            <p:cNvCxnSpPr/>
            <p:nvPr/>
          </p:nvCxnSpPr>
          <p:spPr>
            <a:xfrm flipH="1" flipV="1">
              <a:off x="4502829" y="2420888"/>
              <a:ext cx="978" cy="331236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3" name="Connettore 2 162">
              <a:extLst>
                <a:ext uri="{FF2B5EF4-FFF2-40B4-BE49-F238E27FC236}">
                  <a16:creationId xmlns:a16="http://schemas.microsoft.com/office/drawing/2014/main" id="{3734095A-E0CA-4DDB-986B-B6516F19E9EE}"/>
                </a:ext>
              </a:extLst>
            </p:cNvPr>
            <p:cNvCxnSpPr/>
            <p:nvPr/>
          </p:nvCxnSpPr>
          <p:spPr>
            <a:xfrm>
              <a:off x="4503807" y="5733256"/>
              <a:ext cx="4960168"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64" name="Figura a mano libera 7">
              <a:extLst>
                <a:ext uri="{FF2B5EF4-FFF2-40B4-BE49-F238E27FC236}">
                  <a16:creationId xmlns:a16="http://schemas.microsoft.com/office/drawing/2014/main" id="{00BC144C-0545-4AA6-8D71-AD61B3D2E894}"/>
                </a:ext>
              </a:extLst>
            </p:cNvPr>
            <p:cNvSpPr/>
            <p:nvPr/>
          </p:nvSpPr>
          <p:spPr>
            <a:xfrm>
              <a:off x="4502829" y="3259512"/>
              <a:ext cx="4287914" cy="2487300"/>
            </a:xfrm>
            <a:custGeom>
              <a:avLst/>
              <a:gdLst>
                <a:gd name="connsiteX0" fmla="*/ 0 w 4287914"/>
                <a:gd name="connsiteY0" fmla="*/ 2487300 h 2487300"/>
                <a:gd name="connsiteX1" fmla="*/ 97654 w 4287914"/>
                <a:gd name="connsiteY1" fmla="*/ 1928007 h 2487300"/>
                <a:gd name="connsiteX2" fmla="*/ 399495 w 4287914"/>
                <a:gd name="connsiteY2" fmla="*/ 1137895 h 2487300"/>
                <a:gd name="connsiteX3" fmla="*/ 763479 w 4287914"/>
                <a:gd name="connsiteY3" fmla="*/ 676256 h 2487300"/>
                <a:gd name="connsiteX4" fmla="*/ 1411549 w 4287914"/>
                <a:gd name="connsiteY4" fmla="*/ 250128 h 2487300"/>
                <a:gd name="connsiteX5" fmla="*/ 2006353 w 4287914"/>
                <a:gd name="connsiteY5" fmla="*/ 54819 h 2487300"/>
                <a:gd name="connsiteX6" fmla="*/ 2734322 w 4287914"/>
                <a:gd name="connsiteY6" fmla="*/ 1553 h 2487300"/>
                <a:gd name="connsiteX7" fmla="*/ 3701988 w 4287914"/>
                <a:gd name="connsiteY7" fmla="*/ 99207 h 2487300"/>
                <a:gd name="connsiteX8" fmla="*/ 4287914 w 4287914"/>
                <a:gd name="connsiteY8" fmla="*/ 294516 h 248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7914" h="2487300">
                  <a:moveTo>
                    <a:pt x="0" y="2487300"/>
                  </a:moveTo>
                  <a:cubicBezTo>
                    <a:pt x="15536" y="2320104"/>
                    <a:pt x="31072" y="2152908"/>
                    <a:pt x="97654" y="1928007"/>
                  </a:cubicBezTo>
                  <a:cubicBezTo>
                    <a:pt x="164237" y="1703106"/>
                    <a:pt x="288524" y="1346520"/>
                    <a:pt x="399495" y="1137895"/>
                  </a:cubicBezTo>
                  <a:cubicBezTo>
                    <a:pt x="510466" y="929270"/>
                    <a:pt x="594803" y="824217"/>
                    <a:pt x="763479" y="676256"/>
                  </a:cubicBezTo>
                  <a:cubicBezTo>
                    <a:pt x="932155" y="528295"/>
                    <a:pt x="1204403" y="353701"/>
                    <a:pt x="1411549" y="250128"/>
                  </a:cubicBezTo>
                  <a:cubicBezTo>
                    <a:pt x="1618695" y="146555"/>
                    <a:pt x="1785891" y="96248"/>
                    <a:pt x="2006353" y="54819"/>
                  </a:cubicBezTo>
                  <a:cubicBezTo>
                    <a:pt x="2226815" y="13390"/>
                    <a:pt x="2451716" y="-5845"/>
                    <a:pt x="2734322" y="1553"/>
                  </a:cubicBezTo>
                  <a:cubicBezTo>
                    <a:pt x="3016928" y="8951"/>
                    <a:pt x="3443056" y="50380"/>
                    <a:pt x="3701988" y="99207"/>
                  </a:cubicBezTo>
                  <a:cubicBezTo>
                    <a:pt x="3960920" y="148034"/>
                    <a:pt x="4124417" y="221275"/>
                    <a:pt x="4287914" y="294516"/>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aphicFrame>
          <p:nvGraphicFramePr>
            <p:cNvPr id="165" name="Oggetto 164">
              <a:extLst>
                <a:ext uri="{FF2B5EF4-FFF2-40B4-BE49-F238E27FC236}">
                  <a16:creationId xmlns:a16="http://schemas.microsoft.com/office/drawing/2014/main" id="{6EE49E4B-1498-4783-85C0-9D89C985D9BE}"/>
                </a:ext>
              </a:extLst>
            </p:cNvPr>
            <p:cNvGraphicFramePr>
              <a:graphicFrameLocks noChangeAspect="1"/>
            </p:cNvGraphicFramePr>
            <p:nvPr/>
          </p:nvGraphicFramePr>
          <p:xfrm>
            <a:off x="4359791" y="2019251"/>
            <a:ext cx="390525" cy="401637"/>
          </p:xfrm>
          <a:graphic>
            <a:graphicData uri="http://schemas.openxmlformats.org/presentationml/2006/ole">
              <mc:AlternateContent xmlns:mc="http://schemas.openxmlformats.org/markup-compatibility/2006">
                <mc:Choice xmlns:v="urn:schemas-microsoft-com:vml" Requires="v">
                  <p:oleObj name="Equation" r:id="rId5" imgW="203040" imgH="190440" progId="Equation.3">
                    <p:embed/>
                  </p:oleObj>
                </mc:Choice>
                <mc:Fallback>
                  <p:oleObj name="Equation" r:id="rId5" imgW="203040" imgH="190440" progId="Equation.3">
                    <p:embed/>
                    <p:pic>
                      <p:nvPicPr>
                        <p:cNvPr id="165" name="Oggetto 164">
                          <a:extLst>
                            <a:ext uri="{FF2B5EF4-FFF2-40B4-BE49-F238E27FC236}">
                              <a16:creationId xmlns:a16="http://schemas.microsoft.com/office/drawing/2014/main" id="{6EE49E4B-1498-4783-85C0-9D89C985D9B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59791" y="2019251"/>
                          <a:ext cx="390525" cy="4016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66" name="Oggetto 165">
              <a:extLst>
                <a:ext uri="{FF2B5EF4-FFF2-40B4-BE49-F238E27FC236}">
                  <a16:creationId xmlns:a16="http://schemas.microsoft.com/office/drawing/2014/main" id="{83F6286D-5BEE-4260-B1B7-F48F29005E40}"/>
                </a:ext>
              </a:extLst>
            </p:cNvPr>
            <p:cNvGraphicFramePr>
              <a:graphicFrameLocks noChangeAspect="1"/>
            </p:cNvGraphicFramePr>
            <p:nvPr/>
          </p:nvGraphicFramePr>
          <p:xfrm>
            <a:off x="9544367" y="5458172"/>
            <a:ext cx="365125" cy="419100"/>
          </p:xfrm>
          <a:graphic>
            <a:graphicData uri="http://schemas.openxmlformats.org/presentationml/2006/ole">
              <mc:AlternateContent xmlns:mc="http://schemas.openxmlformats.org/markup-compatibility/2006">
                <mc:Choice xmlns:v="urn:schemas-microsoft-com:vml" Requires="v">
                  <p:oleObj name="Equation" r:id="rId7" imgW="190440" imgH="203040" progId="Equation.3">
                    <p:embed/>
                  </p:oleObj>
                </mc:Choice>
                <mc:Fallback>
                  <p:oleObj name="Equation" r:id="rId7" imgW="190440" imgH="203040" progId="Equation.3">
                    <p:embed/>
                    <p:pic>
                      <p:nvPicPr>
                        <p:cNvPr id="166" name="Oggetto 165">
                          <a:extLst>
                            <a:ext uri="{FF2B5EF4-FFF2-40B4-BE49-F238E27FC236}">
                              <a16:creationId xmlns:a16="http://schemas.microsoft.com/office/drawing/2014/main" id="{83F6286D-5BEE-4260-B1B7-F48F29005E4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544367" y="5458172"/>
                          <a:ext cx="365125" cy="4191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cxnSp>
          <p:nvCxnSpPr>
            <p:cNvPr id="167" name="Connettore 1 12">
              <a:extLst>
                <a:ext uri="{FF2B5EF4-FFF2-40B4-BE49-F238E27FC236}">
                  <a16:creationId xmlns:a16="http://schemas.microsoft.com/office/drawing/2014/main" id="{354B3D9E-B9FC-4E68-B689-181EE7016D94}"/>
                </a:ext>
              </a:extLst>
            </p:cNvPr>
            <p:cNvCxnSpPr>
              <a:stCxn id="164" idx="0"/>
            </p:cNvCxnSpPr>
            <p:nvPr/>
          </p:nvCxnSpPr>
          <p:spPr>
            <a:xfrm flipV="1">
              <a:off x="4502829" y="3429000"/>
              <a:ext cx="793066" cy="2317812"/>
            </a:xfrm>
            <a:prstGeom prst="line">
              <a:avLst/>
            </a:prstGeom>
            <a:ln w="57150">
              <a:solidFill>
                <a:srgbClr val="410DFF"/>
              </a:solidFill>
            </a:ln>
          </p:spPr>
          <p:style>
            <a:lnRef idx="1">
              <a:schemeClr val="accent1"/>
            </a:lnRef>
            <a:fillRef idx="0">
              <a:schemeClr val="accent1"/>
            </a:fillRef>
            <a:effectRef idx="0">
              <a:schemeClr val="accent1"/>
            </a:effectRef>
            <a:fontRef idx="minor">
              <a:schemeClr val="tx1"/>
            </a:fontRef>
          </p:style>
        </p:cxnSp>
        <p:cxnSp>
          <p:nvCxnSpPr>
            <p:cNvPr id="168" name="Connettore 1 14">
              <a:extLst>
                <a:ext uri="{FF2B5EF4-FFF2-40B4-BE49-F238E27FC236}">
                  <a16:creationId xmlns:a16="http://schemas.microsoft.com/office/drawing/2014/main" id="{8170664C-42DD-487A-8A3F-0DE049C4EF0B}"/>
                </a:ext>
              </a:extLst>
            </p:cNvPr>
            <p:cNvCxnSpPr/>
            <p:nvPr/>
          </p:nvCxnSpPr>
          <p:spPr>
            <a:xfrm flipH="1">
              <a:off x="5295895" y="3429000"/>
              <a:ext cx="3494848" cy="0"/>
            </a:xfrm>
            <a:prstGeom prst="line">
              <a:avLst/>
            </a:prstGeom>
            <a:ln w="57150">
              <a:solidFill>
                <a:srgbClr val="410DFF"/>
              </a:solidFill>
            </a:ln>
          </p:spPr>
          <p:style>
            <a:lnRef idx="1">
              <a:schemeClr val="accent1"/>
            </a:lnRef>
            <a:fillRef idx="0">
              <a:schemeClr val="accent1"/>
            </a:fillRef>
            <a:effectRef idx="0">
              <a:schemeClr val="accent1"/>
            </a:effectRef>
            <a:fontRef idx="minor">
              <a:schemeClr val="tx1"/>
            </a:fontRef>
          </p:style>
        </p:cxnSp>
        <p:cxnSp>
          <p:nvCxnSpPr>
            <p:cNvPr id="169" name="Connettore 1 18">
              <a:extLst>
                <a:ext uri="{FF2B5EF4-FFF2-40B4-BE49-F238E27FC236}">
                  <a16:creationId xmlns:a16="http://schemas.microsoft.com/office/drawing/2014/main" id="{1130EE08-BD7C-48D1-9C97-6A9FE4FBF52A}"/>
                </a:ext>
              </a:extLst>
            </p:cNvPr>
            <p:cNvCxnSpPr/>
            <p:nvPr/>
          </p:nvCxnSpPr>
          <p:spPr>
            <a:xfrm>
              <a:off x="8790743" y="3429000"/>
              <a:ext cx="0" cy="2304256"/>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0" name="Connettore 1 19">
              <a:extLst>
                <a:ext uri="{FF2B5EF4-FFF2-40B4-BE49-F238E27FC236}">
                  <a16:creationId xmlns:a16="http://schemas.microsoft.com/office/drawing/2014/main" id="{F85CA416-267C-4AB7-A17A-7E56EF2D72ED}"/>
                </a:ext>
              </a:extLst>
            </p:cNvPr>
            <p:cNvCxnSpPr/>
            <p:nvPr/>
          </p:nvCxnSpPr>
          <p:spPr>
            <a:xfrm>
              <a:off x="5295895" y="3442556"/>
              <a:ext cx="0" cy="2304256"/>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1" name="Connettore 1 23">
              <a:extLst>
                <a:ext uri="{FF2B5EF4-FFF2-40B4-BE49-F238E27FC236}">
                  <a16:creationId xmlns:a16="http://schemas.microsoft.com/office/drawing/2014/main" id="{DCA79BC4-2370-4237-B6AD-7ED182FCF7BE}"/>
                </a:ext>
              </a:extLst>
            </p:cNvPr>
            <p:cNvCxnSpPr/>
            <p:nvPr/>
          </p:nvCxnSpPr>
          <p:spPr>
            <a:xfrm>
              <a:off x="4492222" y="3442556"/>
              <a:ext cx="803673"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2" name="Connettore 1 25">
              <a:extLst>
                <a:ext uri="{FF2B5EF4-FFF2-40B4-BE49-F238E27FC236}">
                  <a16:creationId xmlns:a16="http://schemas.microsoft.com/office/drawing/2014/main" id="{8A3595DB-CEB9-430C-92B3-490DB743307F}"/>
                </a:ext>
              </a:extLst>
            </p:cNvPr>
            <p:cNvCxnSpPr/>
            <p:nvPr/>
          </p:nvCxnSpPr>
          <p:spPr>
            <a:xfrm>
              <a:off x="4513925" y="3259512"/>
              <a:ext cx="2551098"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73" name="Ovale 172">
              <a:extLst>
                <a:ext uri="{FF2B5EF4-FFF2-40B4-BE49-F238E27FC236}">
                  <a16:creationId xmlns:a16="http://schemas.microsoft.com/office/drawing/2014/main" id="{4FB22DDF-37AC-4BB7-955A-CEC9BDDE832A}"/>
                </a:ext>
              </a:extLst>
            </p:cNvPr>
            <p:cNvSpPr/>
            <p:nvPr/>
          </p:nvSpPr>
          <p:spPr>
            <a:xfrm>
              <a:off x="4935855" y="4221088"/>
              <a:ext cx="108012" cy="10801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cxnSp>
          <p:nvCxnSpPr>
            <p:cNvPr id="174" name="Connettore 1 20">
              <a:extLst>
                <a:ext uri="{FF2B5EF4-FFF2-40B4-BE49-F238E27FC236}">
                  <a16:creationId xmlns:a16="http://schemas.microsoft.com/office/drawing/2014/main" id="{776A3B38-9C9A-46AA-BDAE-D9D59FC6C45A}"/>
                </a:ext>
              </a:extLst>
            </p:cNvPr>
            <p:cNvCxnSpPr/>
            <p:nvPr/>
          </p:nvCxnSpPr>
          <p:spPr>
            <a:xfrm>
              <a:off x="4502829" y="4275094"/>
              <a:ext cx="541038"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175" name="Oggetto 174">
              <a:extLst>
                <a:ext uri="{FF2B5EF4-FFF2-40B4-BE49-F238E27FC236}">
                  <a16:creationId xmlns:a16="http://schemas.microsoft.com/office/drawing/2014/main" id="{10143EF5-55FB-4D3A-831C-A5C1034ACF29}"/>
                </a:ext>
              </a:extLst>
            </p:cNvPr>
            <p:cNvGraphicFramePr>
              <a:graphicFrameLocks noChangeAspect="1"/>
            </p:cNvGraphicFramePr>
            <p:nvPr/>
          </p:nvGraphicFramePr>
          <p:xfrm>
            <a:off x="4021455" y="2919412"/>
            <a:ext cx="377600" cy="437580"/>
          </p:xfrm>
          <a:graphic>
            <a:graphicData uri="http://schemas.openxmlformats.org/presentationml/2006/ole">
              <mc:AlternateContent xmlns:mc="http://schemas.openxmlformats.org/markup-compatibility/2006">
                <mc:Choice xmlns:v="urn:schemas-microsoft-com:vml" Requires="v">
                  <p:oleObj name="Equation" r:id="rId9" imgW="228600" imgH="241200" progId="Equation.3">
                    <p:embed/>
                  </p:oleObj>
                </mc:Choice>
                <mc:Fallback>
                  <p:oleObj name="Equation" r:id="rId9" imgW="228600" imgH="241200" progId="Equation.3">
                    <p:embed/>
                    <p:pic>
                      <p:nvPicPr>
                        <p:cNvPr id="175" name="Oggetto 174">
                          <a:extLst>
                            <a:ext uri="{FF2B5EF4-FFF2-40B4-BE49-F238E27FC236}">
                              <a16:creationId xmlns:a16="http://schemas.microsoft.com/office/drawing/2014/main" id="{10143EF5-55FB-4D3A-831C-A5C1034ACF29}"/>
                            </a:ext>
                          </a:extLst>
                        </p:cNvPr>
                        <p:cNvPicPr>
                          <a:picLocks noChangeAspect="1" noChangeArrowheads="1"/>
                        </p:cNvPicPr>
                        <p:nvPr/>
                      </p:nvPicPr>
                      <p:blipFill>
                        <a:blip r:embed="rId10"/>
                        <a:srcRect/>
                        <a:stretch>
                          <a:fillRect/>
                        </a:stretch>
                      </p:blipFill>
                      <p:spPr bwMode="auto">
                        <a:xfrm>
                          <a:off x="4021455" y="2919412"/>
                          <a:ext cx="377600" cy="437580"/>
                        </a:xfrm>
                        <a:prstGeom prst="rect">
                          <a:avLst/>
                        </a:prstGeom>
                        <a:solidFill>
                          <a:schemeClr val="bg1"/>
                        </a:solidFill>
                        <a:ln>
                          <a:noFill/>
                        </a:ln>
                      </p:spPr>
                    </p:pic>
                  </p:oleObj>
                </mc:Fallback>
              </mc:AlternateContent>
            </a:graphicData>
          </a:graphic>
        </p:graphicFrame>
        <p:graphicFrame>
          <p:nvGraphicFramePr>
            <p:cNvPr id="176" name="Oggetto 175">
              <a:extLst>
                <a:ext uri="{FF2B5EF4-FFF2-40B4-BE49-F238E27FC236}">
                  <a16:creationId xmlns:a16="http://schemas.microsoft.com/office/drawing/2014/main" id="{2B31D896-1081-43A7-A478-455CAE0B9380}"/>
                </a:ext>
              </a:extLst>
            </p:cNvPr>
            <p:cNvGraphicFramePr>
              <a:graphicFrameLocks noChangeAspect="1"/>
            </p:cNvGraphicFramePr>
            <p:nvPr/>
          </p:nvGraphicFramePr>
          <p:xfrm>
            <a:off x="4024829" y="3328665"/>
            <a:ext cx="334962" cy="460375"/>
          </p:xfrm>
          <a:graphic>
            <a:graphicData uri="http://schemas.openxmlformats.org/presentationml/2006/ole">
              <mc:AlternateContent xmlns:mc="http://schemas.openxmlformats.org/markup-compatibility/2006">
                <mc:Choice xmlns:v="urn:schemas-microsoft-com:vml" Requires="v">
                  <p:oleObj name="Equation" r:id="rId11" imgW="203040" imgH="253800" progId="Equation.3">
                    <p:embed/>
                  </p:oleObj>
                </mc:Choice>
                <mc:Fallback>
                  <p:oleObj name="Equation" r:id="rId11" imgW="203040" imgH="253800" progId="Equation.3">
                    <p:embed/>
                    <p:pic>
                      <p:nvPicPr>
                        <p:cNvPr id="176" name="Oggetto 175">
                          <a:extLst>
                            <a:ext uri="{FF2B5EF4-FFF2-40B4-BE49-F238E27FC236}">
                              <a16:creationId xmlns:a16="http://schemas.microsoft.com/office/drawing/2014/main" id="{2B31D896-1081-43A7-A478-455CAE0B9380}"/>
                            </a:ext>
                          </a:extLst>
                        </p:cNvPr>
                        <p:cNvPicPr>
                          <a:picLocks noChangeAspect="1" noChangeArrowheads="1"/>
                        </p:cNvPicPr>
                        <p:nvPr/>
                      </p:nvPicPr>
                      <p:blipFill>
                        <a:blip r:embed="rId12"/>
                        <a:srcRect/>
                        <a:stretch>
                          <a:fillRect/>
                        </a:stretch>
                      </p:blipFill>
                      <p:spPr bwMode="auto">
                        <a:xfrm>
                          <a:off x="4024829" y="3328665"/>
                          <a:ext cx="334962" cy="4603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77" name="Oggetto 176">
              <a:extLst>
                <a:ext uri="{FF2B5EF4-FFF2-40B4-BE49-F238E27FC236}">
                  <a16:creationId xmlns:a16="http://schemas.microsoft.com/office/drawing/2014/main" id="{9B57FB52-B0D3-4DE7-82DB-26B5A8E4E4CF}"/>
                </a:ext>
              </a:extLst>
            </p:cNvPr>
            <p:cNvGraphicFramePr>
              <a:graphicFrameLocks noChangeAspect="1"/>
            </p:cNvGraphicFramePr>
            <p:nvPr/>
          </p:nvGraphicFramePr>
          <p:xfrm>
            <a:off x="3711719" y="3860924"/>
            <a:ext cx="712787" cy="438150"/>
          </p:xfrm>
          <a:graphic>
            <a:graphicData uri="http://schemas.openxmlformats.org/presentationml/2006/ole">
              <mc:AlternateContent xmlns:mc="http://schemas.openxmlformats.org/markup-compatibility/2006">
                <mc:Choice xmlns:v="urn:schemas-microsoft-com:vml" Requires="v">
                  <p:oleObj name="Equation" r:id="rId13" imgW="431640" imgH="241200" progId="Equation.3">
                    <p:embed/>
                  </p:oleObj>
                </mc:Choice>
                <mc:Fallback>
                  <p:oleObj name="Equation" r:id="rId13" imgW="431640" imgH="241200" progId="Equation.3">
                    <p:embed/>
                    <p:pic>
                      <p:nvPicPr>
                        <p:cNvPr id="177" name="Oggetto 176">
                          <a:extLst>
                            <a:ext uri="{FF2B5EF4-FFF2-40B4-BE49-F238E27FC236}">
                              <a16:creationId xmlns:a16="http://schemas.microsoft.com/office/drawing/2014/main" id="{9B57FB52-B0D3-4DE7-82DB-26B5A8E4E4CF}"/>
                            </a:ext>
                          </a:extLst>
                        </p:cNvPr>
                        <p:cNvPicPr>
                          <a:picLocks noChangeAspect="1" noChangeArrowheads="1"/>
                        </p:cNvPicPr>
                        <p:nvPr/>
                      </p:nvPicPr>
                      <p:blipFill>
                        <a:blip r:embed="rId14"/>
                        <a:srcRect/>
                        <a:stretch>
                          <a:fillRect/>
                        </a:stretch>
                      </p:blipFill>
                      <p:spPr bwMode="auto">
                        <a:xfrm>
                          <a:off x="3711719" y="3860924"/>
                          <a:ext cx="712787" cy="4381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78" name="Oggetto 177">
              <a:extLst>
                <a:ext uri="{FF2B5EF4-FFF2-40B4-BE49-F238E27FC236}">
                  <a16:creationId xmlns:a16="http://schemas.microsoft.com/office/drawing/2014/main" id="{A3DC65E0-95AA-4554-AE17-CD3AA8BDC6B0}"/>
                </a:ext>
              </a:extLst>
            </p:cNvPr>
            <p:cNvGraphicFramePr>
              <a:graphicFrameLocks noChangeAspect="1"/>
            </p:cNvGraphicFramePr>
            <p:nvPr/>
          </p:nvGraphicFramePr>
          <p:xfrm>
            <a:off x="5136550" y="5805264"/>
            <a:ext cx="315912" cy="461962"/>
          </p:xfrm>
          <a:graphic>
            <a:graphicData uri="http://schemas.openxmlformats.org/presentationml/2006/ole">
              <mc:AlternateContent xmlns:mc="http://schemas.openxmlformats.org/markup-compatibility/2006">
                <mc:Choice xmlns:v="urn:schemas-microsoft-com:vml" Requires="v">
                  <p:oleObj name="Equation" r:id="rId15" imgW="190440" imgH="253800" progId="Equation.3">
                    <p:embed/>
                  </p:oleObj>
                </mc:Choice>
                <mc:Fallback>
                  <p:oleObj name="Equation" r:id="rId15" imgW="190440" imgH="253800" progId="Equation.3">
                    <p:embed/>
                    <p:pic>
                      <p:nvPicPr>
                        <p:cNvPr id="178" name="Oggetto 177">
                          <a:extLst>
                            <a:ext uri="{FF2B5EF4-FFF2-40B4-BE49-F238E27FC236}">
                              <a16:creationId xmlns:a16="http://schemas.microsoft.com/office/drawing/2014/main" id="{A3DC65E0-95AA-4554-AE17-CD3AA8BDC6B0}"/>
                            </a:ext>
                          </a:extLst>
                        </p:cNvPr>
                        <p:cNvPicPr>
                          <a:picLocks noChangeAspect="1" noChangeArrowheads="1"/>
                        </p:cNvPicPr>
                        <p:nvPr/>
                      </p:nvPicPr>
                      <p:blipFill>
                        <a:blip r:embed="rId16"/>
                        <a:srcRect/>
                        <a:stretch>
                          <a:fillRect/>
                        </a:stretch>
                      </p:blipFill>
                      <p:spPr bwMode="auto">
                        <a:xfrm>
                          <a:off x="5136550" y="5805264"/>
                          <a:ext cx="315912" cy="4619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79" name="Oggetto 178">
              <a:extLst>
                <a:ext uri="{FF2B5EF4-FFF2-40B4-BE49-F238E27FC236}">
                  <a16:creationId xmlns:a16="http://schemas.microsoft.com/office/drawing/2014/main" id="{A13A2389-24CE-47F5-95B7-EDB057679643}"/>
                </a:ext>
              </a:extLst>
            </p:cNvPr>
            <p:cNvGraphicFramePr>
              <a:graphicFrameLocks noChangeAspect="1"/>
            </p:cNvGraphicFramePr>
            <p:nvPr/>
          </p:nvGraphicFramePr>
          <p:xfrm>
            <a:off x="8608412" y="5816724"/>
            <a:ext cx="315913" cy="438150"/>
          </p:xfrm>
          <a:graphic>
            <a:graphicData uri="http://schemas.openxmlformats.org/presentationml/2006/ole">
              <mc:AlternateContent xmlns:mc="http://schemas.openxmlformats.org/markup-compatibility/2006">
                <mc:Choice xmlns:v="urn:schemas-microsoft-com:vml" Requires="v">
                  <p:oleObj name="Equation" r:id="rId17" imgW="190440" imgH="241200" progId="Equation.3">
                    <p:embed/>
                  </p:oleObj>
                </mc:Choice>
                <mc:Fallback>
                  <p:oleObj name="Equation" r:id="rId17" imgW="190440" imgH="241200" progId="Equation.3">
                    <p:embed/>
                    <p:pic>
                      <p:nvPicPr>
                        <p:cNvPr id="179" name="Oggetto 178">
                          <a:extLst>
                            <a:ext uri="{FF2B5EF4-FFF2-40B4-BE49-F238E27FC236}">
                              <a16:creationId xmlns:a16="http://schemas.microsoft.com/office/drawing/2014/main" id="{A13A2389-24CE-47F5-95B7-EDB057679643}"/>
                            </a:ext>
                          </a:extLst>
                        </p:cNvPr>
                        <p:cNvPicPr>
                          <a:picLocks noChangeAspect="1" noChangeArrowheads="1"/>
                        </p:cNvPicPr>
                        <p:nvPr/>
                      </p:nvPicPr>
                      <p:blipFill>
                        <a:blip r:embed="rId18"/>
                        <a:srcRect/>
                        <a:stretch>
                          <a:fillRect/>
                        </a:stretch>
                      </p:blipFill>
                      <p:spPr bwMode="auto">
                        <a:xfrm>
                          <a:off x="8608412" y="5816724"/>
                          <a:ext cx="315913" cy="4381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cxnSp>
          <p:nvCxnSpPr>
            <p:cNvPr id="180" name="Connettore 2 179">
              <a:extLst>
                <a:ext uri="{FF2B5EF4-FFF2-40B4-BE49-F238E27FC236}">
                  <a16:creationId xmlns:a16="http://schemas.microsoft.com/office/drawing/2014/main" id="{98F5B522-2702-4D04-9AE7-41E35BFDD3AD}"/>
                </a:ext>
              </a:extLst>
            </p:cNvPr>
            <p:cNvCxnSpPr/>
            <p:nvPr/>
          </p:nvCxnSpPr>
          <p:spPr>
            <a:xfrm flipV="1">
              <a:off x="9112319" y="3573016"/>
              <a:ext cx="0" cy="2160240"/>
            </a:xfrm>
            <a:prstGeom prst="straightConnector1">
              <a:avLst/>
            </a:prstGeom>
            <a:ln w="1905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graphicFrame>
          <p:nvGraphicFramePr>
            <p:cNvPr id="181" name="Oggetto 180">
              <a:extLst>
                <a:ext uri="{FF2B5EF4-FFF2-40B4-BE49-F238E27FC236}">
                  <a16:creationId xmlns:a16="http://schemas.microsoft.com/office/drawing/2014/main" id="{47F0DB40-DBEF-4CED-A7DE-E4706516BF2E}"/>
                </a:ext>
              </a:extLst>
            </p:cNvPr>
            <p:cNvGraphicFramePr>
              <a:graphicFrameLocks noChangeAspect="1"/>
            </p:cNvGraphicFramePr>
            <p:nvPr/>
          </p:nvGraphicFramePr>
          <p:xfrm>
            <a:off x="9256335" y="4365104"/>
            <a:ext cx="1008062" cy="471487"/>
          </p:xfrm>
          <a:graphic>
            <a:graphicData uri="http://schemas.openxmlformats.org/presentationml/2006/ole">
              <mc:AlternateContent xmlns:mc="http://schemas.openxmlformats.org/markup-compatibility/2006">
                <mc:Choice xmlns:v="urn:schemas-microsoft-com:vml" Requires="v">
                  <p:oleObj name="Equation" r:id="rId19" imgW="609480" imgH="241200" progId="Equation.3">
                    <p:embed/>
                  </p:oleObj>
                </mc:Choice>
                <mc:Fallback>
                  <p:oleObj name="Equation" r:id="rId19" imgW="609480" imgH="241200" progId="Equation.3">
                    <p:embed/>
                    <p:pic>
                      <p:nvPicPr>
                        <p:cNvPr id="181" name="Oggetto 180">
                          <a:extLst>
                            <a:ext uri="{FF2B5EF4-FFF2-40B4-BE49-F238E27FC236}">
                              <a16:creationId xmlns:a16="http://schemas.microsoft.com/office/drawing/2014/main" id="{47F0DB40-DBEF-4CED-A7DE-E4706516BF2E}"/>
                            </a:ext>
                          </a:extLst>
                        </p:cNvPr>
                        <p:cNvPicPr>
                          <a:picLocks noChangeAspect="1" noChangeArrowheads="1"/>
                        </p:cNvPicPr>
                        <p:nvPr/>
                      </p:nvPicPr>
                      <p:blipFill>
                        <a:blip r:embed="rId20"/>
                        <a:srcRect/>
                        <a:stretch>
                          <a:fillRect/>
                        </a:stretch>
                      </p:blipFill>
                      <p:spPr bwMode="auto">
                        <a:xfrm>
                          <a:off x="9256335" y="4365104"/>
                          <a:ext cx="1008062" cy="471487"/>
                        </a:xfrm>
                        <a:prstGeom prst="rect">
                          <a:avLst/>
                        </a:prstGeom>
                        <a:solidFill>
                          <a:schemeClr val="bg1"/>
                        </a:solidFill>
                        <a:ln>
                          <a:noFill/>
                        </a:ln>
                      </p:spPr>
                    </p:pic>
                  </p:oleObj>
                </mc:Fallback>
              </mc:AlternateContent>
            </a:graphicData>
          </a:graphic>
        </p:graphicFrame>
        <p:sp>
          <p:nvSpPr>
            <p:cNvPr id="182" name="Ovale 181">
              <a:extLst>
                <a:ext uri="{FF2B5EF4-FFF2-40B4-BE49-F238E27FC236}">
                  <a16:creationId xmlns:a16="http://schemas.microsoft.com/office/drawing/2014/main" id="{CD29B35A-C206-4668-9A9B-945ED8DFB2DA}"/>
                </a:ext>
              </a:extLst>
            </p:cNvPr>
            <p:cNvSpPr/>
            <p:nvPr/>
          </p:nvSpPr>
          <p:spPr>
            <a:xfrm>
              <a:off x="6957011" y="3205506"/>
              <a:ext cx="108012" cy="10801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83" name="Ovale 182">
              <a:extLst>
                <a:ext uri="{FF2B5EF4-FFF2-40B4-BE49-F238E27FC236}">
                  <a16:creationId xmlns:a16="http://schemas.microsoft.com/office/drawing/2014/main" id="{E0CD958E-9D67-4563-ABF1-1C90D1C19852}"/>
                </a:ext>
              </a:extLst>
            </p:cNvPr>
            <p:cNvSpPr/>
            <p:nvPr/>
          </p:nvSpPr>
          <p:spPr>
            <a:xfrm>
              <a:off x="8758441" y="3519010"/>
              <a:ext cx="108012" cy="10801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88" name="Rettangolo 187">
              <a:extLst>
                <a:ext uri="{FF2B5EF4-FFF2-40B4-BE49-F238E27FC236}">
                  <a16:creationId xmlns:a16="http://schemas.microsoft.com/office/drawing/2014/main" id="{2B997DC0-3338-435F-808E-F548E5271621}"/>
                </a:ext>
              </a:extLst>
            </p:cNvPr>
            <p:cNvSpPr/>
            <p:nvPr/>
          </p:nvSpPr>
          <p:spPr>
            <a:xfrm>
              <a:off x="6697701" y="2640869"/>
              <a:ext cx="1176789" cy="648843"/>
            </a:xfrm>
            <a:prstGeom prst="rect">
              <a:avLst/>
            </a:prstGeom>
          </p:spPr>
          <p:txBody>
            <a:bodyPr wrap="none">
              <a:spAutoFit/>
            </a:bodyPr>
            <a:lstStyle/>
            <a:p>
              <a:r>
                <a:rPr lang="it-IT" sz="1500" b="1" dirty="0">
                  <a:solidFill>
                    <a:srgbClr val="FF0000"/>
                  </a:solidFill>
                </a:rPr>
                <a:t>SDOF </a:t>
              </a:r>
              <a:endParaRPr lang="en-GB" sz="1500" dirty="0">
                <a:solidFill>
                  <a:srgbClr val="FF0000"/>
                </a:solidFill>
              </a:endParaRPr>
            </a:p>
          </p:txBody>
        </p:sp>
        <p:sp>
          <p:nvSpPr>
            <p:cNvPr id="189" name="Rettangolo 188">
              <a:extLst>
                <a:ext uri="{FF2B5EF4-FFF2-40B4-BE49-F238E27FC236}">
                  <a16:creationId xmlns:a16="http://schemas.microsoft.com/office/drawing/2014/main" id="{6C7DDC94-A158-4870-8A13-5B46CA60FB16}"/>
                </a:ext>
              </a:extLst>
            </p:cNvPr>
            <p:cNvSpPr/>
            <p:nvPr/>
          </p:nvSpPr>
          <p:spPr>
            <a:xfrm>
              <a:off x="6015975" y="3441194"/>
              <a:ext cx="2377489" cy="1112304"/>
            </a:xfrm>
            <a:prstGeom prst="rect">
              <a:avLst/>
            </a:prstGeom>
          </p:spPr>
          <p:txBody>
            <a:bodyPr wrap="square">
              <a:spAutoFit/>
            </a:bodyPr>
            <a:lstStyle/>
            <a:p>
              <a:pPr algn="ctr"/>
              <a:r>
                <a:rPr lang="it-IT" sz="1500" b="1" dirty="0">
                  <a:solidFill>
                    <a:srgbClr val="410DFF"/>
                  </a:solidFill>
                </a:rPr>
                <a:t>BILINEAR EQUIVALENT</a:t>
              </a:r>
              <a:endParaRPr lang="en-GB" sz="1500" dirty="0">
                <a:solidFill>
                  <a:srgbClr val="410DFF"/>
                </a:solidFill>
              </a:endParaRPr>
            </a:p>
          </p:txBody>
        </p:sp>
      </p:grpSp>
      <p:sp>
        <p:nvSpPr>
          <p:cNvPr id="8" name="Freccia curva 7">
            <a:extLst>
              <a:ext uri="{FF2B5EF4-FFF2-40B4-BE49-F238E27FC236}">
                <a16:creationId xmlns:a16="http://schemas.microsoft.com/office/drawing/2014/main" id="{4810DCDF-E08A-4784-8C4C-C11962A2FAB0}"/>
              </a:ext>
            </a:extLst>
          </p:cNvPr>
          <p:cNvSpPr/>
          <p:nvPr/>
        </p:nvSpPr>
        <p:spPr>
          <a:xfrm flipV="1">
            <a:off x="1123236" y="3947934"/>
            <a:ext cx="804920" cy="790982"/>
          </a:xfrm>
          <a:prstGeom prst="bentArrow">
            <a:avLst>
              <a:gd name="adj1" fmla="val 13440"/>
              <a:gd name="adj2" fmla="val 25000"/>
              <a:gd name="adj3" fmla="val 34634"/>
              <a:gd name="adj4" fmla="val 4375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solidFill>
                <a:schemeClr val="tx1"/>
              </a:solidFill>
            </a:endParaRPr>
          </a:p>
        </p:txBody>
      </p:sp>
      <p:sp>
        <p:nvSpPr>
          <p:cNvPr id="9" name="Freccia a destra 8">
            <a:extLst>
              <a:ext uri="{FF2B5EF4-FFF2-40B4-BE49-F238E27FC236}">
                <a16:creationId xmlns:a16="http://schemas.microsoft.com/office/drawing/2014/main" id="{41250189-C0A6-4B3D-879C-953FA22E2641}"/>
              </a:ext>
            </a:extLst>
          </p:cNvPr>
          <p:cNvSpPr/>
          <p:nvPr/>
        </p:nvSpPr>
        <p:spPr>
          <a:xfrm rot="16200000">
            <a:off x="3744645" y="3018046"/>
            <a:ext cx="576364" cy="38081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11" name="Rettangolo 10">
            <a:extLst>
              <a:ext uri="{FF2B5EF4-FFF2-40B4-BE49-F238E27FC236}">
                <a16:creationId xmlns:a16="http://schemas.microsoft.com/office/drawing/2014/main" id="{AF517CBE-8AC7-404F-9D26-368BBA67F672}"/>
              </a:ext>
            </a:extLst>
          </p:cNvPr>
          <p:cNvSpPr/>
          <p:nvPr/>
        </p:nvSpPr>
        <p:spPr>
          <a:xfrm>
            <a:off x="2670635" y="1305912"/>
            <a:ext cx="2895473" cy="323165"/>
          </a:xfrm>
          <a:prstGeom prst="rect">
            <a:avLst/>
          </a:prstGeom>
        </p:spPr>
        <p:txBody>
          <a:bodyPr wrap="none">
            <a:spAutoFit/>
          </a:bodyPr>
          <a:lstStyle/>
          <a:p>
            <a:r>
              <a:rPr lang="en-AU" sz="1500" b="1" dirty="0">
                <a:solidFill>
                  <a:srgbClr val="0000FF"/>
                </a:solidFill>
                <a:ea typeface="MS Mincho" panose="02020609040205080304" pitchFamily="49" charset="-128"/>
              </a:rPr>
              <a:t>CAPACITY / DEMAND  RATIO </a:t>
            </a:r>
            <a:r>
              <a:rPr lang="en-AU" sz="1350" b="1" dirty="0">
                <a:solidFill>
                  <a:srgbClr val="0000FF"/>
                </a:solidFill>
                <a:latin typeface="Times New Roman" panose="02020603050405020304" pitchFamily="18" charset="0"/>
                <a:ea typeface="MS Mincho" panose="02020609040205080304" pitchFamily="49" charset="-128"/>
              </a:rPr>
              <a:t>( </a:t>
            </a:r>
            <a:r>
              <a:rPr lang="en-AU" sz="1500" b="1" i="1" dirty="0" err="1">
                <a:solidFill>
                  <a:srgbClr val="0000FF"/>
                </a:solidFill>
                <a:latin typeface="Symbol" panose="05050102010706020507" pitchFamily="18" charset="2"/>
                <a:ea typeface="MS Mincho" panose="02020609040205080304" pitchFamily="49" charset="-128"/>
                <a:cs typeface="Times New Roman" panose="02020603050405020304" pitchFamily="18" charset="0"/>
              </a:rPr>
              <a:t>x</a:t>
            </a:r>
            <a:r>
              <a:rPr lang="en-AU" sz="1500" b="1" i="1" baseline="-25000" dirty="0" err="1">
                <a:solidFill>
                  <a:srgbClr val="0000FF"/>
                </a:solidFill>
                <a:latin typeface="Symbol" panose="05050102010706020507" pitchFamily="18" charset="2"/>
                <a:ea typeface="MS Mincho" panose="02020609040205080304" pitchFamily="49" charset="-128"/>
                <a:cs typeface="Times New Roman" panose="02020603050405020304" pitchFamily="18" charset="0"/>
              </a:rPr>
              <a:t>m</a:t>
            </a:r>
            <a:r>
              <a:rPr lang="en-AU" sz="1500" b="1" i="1" baseline="-25000" dirty="0">
                <a:solidFill>
                  <a:srgbClr val="0000FF"/>
                </a:solidFill>
                <a:latin typeface="Symbol" panose="05050102010706020507" pitchFamily="18" charset="2"/>
                <a:ea typeface="MS Mincho" panose="02020609040205080304" pitchFamily="49" charset="-128"/>
                <a:cs typeface="Times New Roman" panose="02020603050405020304" pitchFamily="18" charset="0"/>
              </a:rPr>
              <a:t> </a:t>
            </a:r>
            <a:r>
              <a:rPr lang="en-AU" sz="1350" b="1" dirty="0">
                <a:solidFill>
                  <a:srgbClr val="0000FF"/>
                </a:solidFill>
                <a:latin typeface="Times New Roman" panose="02020603050405020304" pitchFamily="18" charset="0"/>
                <a:ea typeface="MS Mincho" panose="02020609040205080304" pitchFamily="49" charset="-128"/>
              </a:rPr>
              <a:t>) </a:t>
            </a:r>
            <a:endParaRPr lang="it-IT" sz="1350" b="1" dirty="0">
              <a:solidFill>
                <a:srgbClr val="0000FF"/>
              </a:solidFill>
            </a:endParaRPr>
          </a:p>
        </p:txBody>
      </p:sp>
      <p:sp>
        <p:nvSpPr>
          <p:cNvPr id="280" name="Rettangolo 279">
            <a:extLst>
              <a:ext uri="{FF2B5EF4-FFF2-40B4-BE49-F238E27FC236}">
                <a16:creationId xmlns:a16="http://schemas.microsoft.com/office/drawing/2014/main" id="{28B2977D-5A2D-4BA6-BF89-2EC4A4C36BB8}"/>
              </a:ext>
            </a:extLst>
          </p:cNvPr>
          <p:cNvSpPr/>
          <p:nvPr/>
        </p:nvSpPr>
        <p:spPr>
          <a:xfrm>
            <a:off x="3600868" y="1782359"/>
            <a:ext cx="1998209" cy="300082"/>
          </a:xfrm>
          <a:prstGeom prst="rect">
            <a:avLst/>
          </a:prstGeom>
        </p:spPr>
        <p:txBody>
          <a:bodyPr wrap="square">
            <a:spAutoFit/>
          </a:bodyPr>
          <a:lstStyle/>
          <a:p>
            <a:pPr algn="ctr"/>
            <a:r>
              <a:rPr lang="it-IT" sz="1350" b="1" dirty="0" err="1">
                <a:solidFill>
                  <a:srgbClr val="410DFF"/>
                </a:solidFill>
              </a:rPr>
              <a:t>Ductility</a:t>
            </a:r>
            <a:r>
              <a:rPr lang="it-IT" sz="1350" b="1" dirty="0">
                <a:solidFill>
                  <a:srgbClr val="410DFF"/>
                </a:solidFill>
              </a:rPr>
              <a:t> </a:t>
            </a:r>
            <a:r>
              <a:rPr lang="it-IT" sz="1350" b="1" dirty="0" err="1">
                <a:solidFill>
                  <a:srgbClr val="410DFF"/>
                </a:solidFill>
              </a:rPr>
              <a:t>capacity</a:t>
            </a:r>
            <a:endParaRPr lang="en-GB" sz="1350" dirty="0">
              <a:solidFill>
                <a:srgbClr val="410DFF"/>
              </a:solidFill>
            </a:endParaRPr>
          </a:p>
        </p:txBody>
      </p:sp>
      <p:sp>
        <p:nvSpPr>
          <p:cNvPr id="281" name="Rettangolo 280">
            <a:extLst>
              <a:ext uri="{FF2B5EF4-FFF2-40B4-BE49-F238E27FC236}">
                <a16:creationId xmlns:a16="http://schemas.microsoft.com/office/drawing/2014/main" id="{86394462-6899-4A03-951D-B89FC770E66D}"/>
              </a:ext>
            </a:extLst>
          </p:cNvPr>
          <p:cNvSpPr/>
          <p:nvPr/>
        </p:nvSpPr>
        <p:spPr>
          <a:xfrm>
            <a:off x="3586894" y="2149922"/>
            <a:ext cx="1998209" cy="300082"/>
          </a:xfrm>
          <a:prstGeom prst="rect">
            <a:avLst/>
          </a:prstGeom>
        </p:spPr>
        <p:txBody>
          <a:bodyPr wrap="square">
            <a:spAutoFit/>
          </a:bodyPr>
          <a:lstStyle/>
          <a:p>
            <a:pPr algn="ctr"/>
            <a:r>
              <a:rPr lang="it-IT" sz="1350" b="1" dirty="0" err="1">
                <a:solidFill>
                  <a:srgbClr val="FF0000"/>
                </a:solidFill>
              </a:rPr>
              <a:t>Ductility</a:t>
            </a:r>
            <a:r>
              <a:rPr lang="it-IT" sz="1350" b="1" dirty="0">
                <a:solidFill>
                  <a:srgbClr val="FF0000"/>
                </a:solidFill>
              </a:rPr>
              <a:t> demand</a:t>
            </a:r>
            <a:endParaRPr lang="en-GB" sz="1350" dirty="0">
              <a:solidFill>
                <a:srgbClr val="FF0000"/>
              </a:solidFill>
            </a:endParaRPr>
          </a:p>
        </p:txBody>
      </p:sp>
      <p:graphicFrame>
        <p:nvGraphicFramePr>
          <p:cNvPr id="13" name="Oggetto 12">
            <a:extLst>
              <a:ext uri="{FF2B5EF4-FFF2-40B4-BE49-F238E27FC236}">
                <a16:creationId xmlns:a16="http://schemas.microsoft.com/office/drawing/2014/main" id="{D71EDE7C-4BBD-42F7-BE8A-3389C7264161}"/>
              </a:ext>
            </a:extLst>
          </p:cNvPr>
          <p:cNvGraphicFramePr>
            <a:graphicFrameLocks noChangeAspect="1"/>
          </p:cNvGraphicFramePr>
          <p:nvPr/>
        </p:nvGraphicFramePr>
        <p:xfrm>
          <a:off x="6415662" y="1216581"/>
          <a:ext cx="771438" cy="682874"/>
        </p:xfrm>
        <a:graphic>
          <a:graphicData uri="http://schemas.openxmlformats.org/presentationml/2006/ole">
            <mc:AlternateContent xmlns:mc="http://schemas.openxmlformats.org/markup-compatibility/2006">
              <mc:Choice xmlns:v="urn:schemas-microsoft-com:vml" Requires="v">
                <p:oleObj name="Equation" r:id="rId21" imgW="520474" imgH="469696" progId="Equation.3">
                  <p:embed/>
                </p:oleObj>
              </mc:Choice>
              <mc:Fallback>
                <p:oleObj name="Equation" r:id="rId21" imgW="520474" imgH="469696" progId="Equation.3">
                  <p:embed/>
                  <p:pic>
                    <p:nvPicPr>
                      <p:cNvPr id="13" name="Oggetto 12">
                        <a:extLst>
                          <a:ext uri="{FF2B5EF4-FFF2-40B4-BE49-F238E27FC236}">
                            <a16:creationId xmlns:a16="http://schemas.microsoft.com/office/drawing/2014/main" id="{D71EDE7C-4BBD-42F7-BE8A-3389C7264161}"/>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6415662" y="1216581"/>
                        <a:ext cx="771438" cy="682874"/>
                      </a:xfrm>
                      <a:prstGeom prst="rect">
                        <a:avLst/>
                      </a:prstGeom>
                      <a:noFill/>
                    </p:spPr>
                  </p:pic>
                </p:oleObj>
              </mc:Fallback>
            </mc:AlternateContent>
          </a:graphicData>
        </a:graphic>
      </p:graphicFrame>
      <p:cxnSp>
        <p:nvCxnSpPr>
          <p:cNvPr id="15" name="Connettore 2 14">
            <a:extLst>
              <a:ext uri="{FF2B5EF4-FFF2-40B4-BE49-F238E27FC236}">
                <a16:creationId xmlns:a16="http://schemas.microsoft.com/office/drawing/2014/main" id="{CB8E51D7-BB80-4801-B2D8-7A6B79046A07}"/>
              </a:ext>
            </a:extLst>
          </p:cNvPr>
          <p:cNvCxnSpPr/>
          <p:nvPr/>
        </p:nvCxnSpPr>
        <p:spPr>
          <a:xfrm flipV="1">
            <a:off x="5531917" y="1635931"/>
            <a:ext cx="777443" cy="279915"/>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17" name="Oggetto 16">
            <a:extLst>
              <a:ext uri="{FF2B5EF4-FFF2-40B4-BE49-F238E27FC236}">
                <a16:creationId xmlns:a16="http://schemas.microsoft.com/office/drawing/2014/main" id="{FDAC9A34-96DD-47C7-904D-61848DB55E06}"/>
              </a:ext>
            </a:extLst>
          </p:cNvPr>
          <p:cNvGraphicFramePr>
            <a:graphicFrameLocks noChangeAspect="1"/>
          </p:cNvGraphicFramePr>
          <p:nvPr/>
        </p:nvGraphicFramePr>
        <p:xfrm>
          <a:off x="6368562" y="2019266"/>
          <a:ext cx="2755296" cy="855389"/>
        </p:xfrm>
        <a:graphic>
          <a:graphicData uri="http://schemas.openxmlformats.org/presentationml/2006/ole">
            <mc:AlternateContent xmlns:mc="http://schemas.openxmlformats.org/markup-compatibility/2006">
              <mc:Choice xmlns:v="urn:schemas-microsoft-com:vml" Requires="v">
                <p:oleObj name="Equation" r:id="rId23" imgW="2032000" imgH="635000" progId="Equation.3">
                  <p:embed/>
                </p:oleObj>
              </mc:Choice>
              <mc:Fallback>
                <p:oleObj name="Equation" r:id="rId23" imgW="2032000" imgH="635000" progId="Equation.3">
                  <p:embed/>
                  <p:pic>
                    <p:nvPicPr>
                      <p:cNvPr id="17" name="Oggetto 16">
                        <a:extLst>
                          <a:ext uri="{FF2B5EF4-FFF2-40B4-BE49-F238E27FC236}">
                            <a16:creationId xmlns:a16="http://schemas.microsoft.com/office/drawing/2014/main" id="{FDAC9A34-96DD-47C7-904D-61848DB55E06}"/>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6368562" y="2019266"/>
                        <a:ext cx="2755296" cy="855389"/>
                      </a:xfrm>
                      <a:prstGeom prst="rect">
                        <a:avLst/>
                      </a:prstGeom>
                      <a:noFill/>
                    </p:spPr>
                  </p:pic>
                </p:oleObj>
              </mc:Fallback>
            </mc:AlternateContent>
          </a:graphicData>
        </a:graphic>
      </p:graphicFrame>
      <p:cxnSp>
        <p:nvCxnSpPr>
          <p:cNvPr id="282" name="Connettore 2 281">
            <a:extLst>
              <a:ext uri="{FF2B5EF4-FFF2-40B4-BE49-F238E27FC236}">
                <a16:creationId xmlns:a16="http://schemas.microsoft.com/office/drawing/2014/main" id="{EBDA45D4-3599-46CC-B92A-C2044D0673A6}"/>
              </a:ext>
            </a:extLst>
          </p:cNvPr>
          <p:cNvCxnSpPr>
            <a:cxnSpLocks/>
          </p:cNvCxnSpPr>
          <p:nvPr/>
        </p:nvCxnSpPr>
        <p:spPr>
          <a:xfrm>
            <a:off x="5505274" y="2281766"/>
            <a:ext cx="804086" cy="24943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283" name="Immagine 282">
            <a:extLst>
              <a:ext uri="{FF2B5EF4-FFF2-40B4-BE49-F238E27FC236}">
                <a16:creationId xmlns:a16="http://schemas.microsoft.com/office/drawing/2014/main" id="{71B06222-6043-4577-BAAC-10A29A26F35C}"/>
              </a:ext>
            </a:extLst>
          </p:cNvPr>
          <p:cNvPicPr/>
          <p:nvPr/>
        </p:nvPicPr>
        <p:blipFill rotWithShape="1">
          <a:blip r:embed="rId25" cstate="print"/>
          <a:srcRect l="22828" t="12555" r="14218" b="21255"/>
          <a:stretch/>
        </p:blipFill>
        <p:spPr bwMode="auto">
          <a:xfrm>
            <a:off x="7602656" y="963681"/>
            <a:ext cx="1355662" cy="995680"/>
          </a:xfrm>
          <a:prstGeom prst="rect">
            <a:avLst/>
          </a:prstGeom>
          <a:ln>
            <a:noFill/>
          </a:ln>
          <a:extLst>
            <a:ext uri="{53640926-AAD7-44D8-BBD7-CCE9431645EC}">
              <a14:shadowObscured xmlns:a14="http://schemas.microsoft.com/office/drawing/2010/main"/>
            </a:ext>
          </a:extLst>
        </p:spPr>
      </p:pic>
      <p:graphicFrame>
        <p:nvGraphicFramePr>
          <p:cNvPr id="284" name="Oggetto 283">
            <a:extLst>
              <a:ext uri="{FF2B5EF4-FFF2-40B4-BE49-F238E27FC236}">
                <a16:creationId xmlns:a16="http://schemas.microsoft.com/office/drawing/2014/main" id="{8CC26C80-38D5-462A-89DB-8B44C72320FD}"/>
              </a:ext>
            </a:extLst>
          </p:cNvPr>
          <p:cNvGraphicFramePr>
            <a:graphicFrameLocks noChangeAspect="1"/>
          </p:cNvGraphicFramePr>
          <p:nvPr/>
        </p:nvGraphicFramePr>
        <p:xfrm>
          <a:off x="5574577" y="3330581"/>
          <a:ext cx="707231" cy="1246584"/>
        </p:xfrm>
        <a:graphic>
          <a:graphicData uri="http://schemas.openxmlformats.org/presentationml/2006/ole">
            <mc:AlternateContent xmlns:mc="http://schemas.openxmlformats.org/markup-compatibility/2006">
              <mc:Choice xmlns:v="urn:schemas-microsoft-com:vml" Requires="v">
                <p:oleObj name="Equation" r:id="rId26" imgW="406080" imgH="711000" progId="Equation.3">
                  <p:embed/>
                </p:oleObj>
              </mc:Choice>
              <mc:Fallback>
                <p:oleObj name="Equation" r:id="rId26" imgW="406080" imgH="711000" progId="Equation.3">
                  <p:embed/>
                  <p:pic>
                    <p:nvPicPr>
                      <p:cNvPr id="284" name="Oggetto 283">
                        <a:extLst>
                          <a:ext uri="{FF2B5EF4-FFF2-40B4-BE49-F238E27FC236}">
                            <a16:creationId xmlns:a16="http://schemas.microsoft.com/office/drawing/2014/main" id="{8CC26C80-38D5-462A-89DB-8B44C72320FD}"/>
                          </a:ext>
                        </a:extLst>
                      </p:cNvPr>
                      <p:cNvPicPr>
                        <a:picLocks noChangeAspect="1" noChangeArrowheads="1"/>
                      </p:cNvPicPr>
                      <p:nvPr/>
                    </p:nvPicPr>
                    <p:blipFill>
                      <a:blip r:embed="rId27"/>
                      <a:srcRect/>
                      <a:stretch>
                        <a:fillRect/>
                      </a:stretch>
                    </p:blipFill>
                    <p:spPr bwMode="auto">
                      <a:xfrm>
                        <a:off x="5574577" y="3330581"/>
                        <a:ext cx="707231" cy="1246584"/>
                      </a:xfrm>
                      <a:prstGeom prst="rect">
                        <a:avLst/>
                      </a:prstGeom>
                      <a:noFill/>
                      <a:ln w="19050">
                        <a:noFill/>
                      </a:ln>
                    </p:spPr>
                  </p:pic>
                </p:oleObj>
              </mc:Fallback>
            </mc:AlternateContent>
          </a:graphicData>
        </a:graphic>
      </p:graphicFrame>
      <p:sp>
        <p:nvSpPr>
          <p:cNvPr id="21" name="CasellaDiTesto 20">
            <a:extLst>
              <a:ext uri="{FF2B5EF4-FFF2-40B4-BE49-F238E27FC236}">
                <a16:creationId xmlns:a16="http://schemas.microsoft.com/office/drawing/2014/main" id="{2BB4EB77-ED83-4BCC-80DF-19D062D18FF4}"/>
              </a:ext>
            </a:extLst>
          </p:cNvPr>
          <p:cNvSpPr txBox="1"/>
          <p:nvPr/>
        </p:nvSpPr>
        <p:spPr>
          <a:xfrm>
            <a:off x="6415663" y="3297983"/>
            <a:ext cx="2334854" cy="923330"/>
          </a:xfrm>
          <a:prstGeom prst="rect">
            <a:avLst/>
          </a:prstGeom>
          <a:noFill/>
        </p:spPr>
        <p:txBody>
          <a:bodyPr wrap="square" rtlCol="0">
            <a:spAutoFit/>
          </a:bodyPr>
          <a:lstStyle/>
          <a:p>
            <a:r>
              <a:rPr lang="en-US" b="1" dirty="0">
                <a:solidFill>
                  <a:srgbClr val="002060"/>
                </a:solidFill>
              </a:rPr>
              <a:t>Assessment is satisfied</a:t>
            </a:r>
          </a:p>
          <a:p>
            <a:r>
              <a:rPr lang="en-US" b="1" dirty="0">
                <a:solidFill>
                  <a:srgbClr val="002060"/>
                </a:solidFill>
              </a:rPr>
              <a:t>(feasible solution)</a:t>
            </a:r>
          </a:p>
        </p:txBody>
      </p:sp>
      <p:sp>
        <p:nvSpPr>
          <p:cNvPr id="285" name="CasellaDiTesto 284">
            <a:extLst>
              <a:ext uri="{FF2B5EF4-FFF2-40B4-BE49-F238E27FC236}">
                <a16:creationId xmlns:a16="http://schemas.microsoft.com/office/drawing/2014/main" id="{18CE78BD-54C5-4235-9E56-62CC8B926302}"/>
              </a:ext>
            </a:extLst>
          </p:cNvPr>
          <p:cNvSpPr txBox="1"/>
          <p:nvPr/>
        </p:nvSpPr>
        <p:spPr>
          <a:xfrm>
            <a:off x="6401055" y="4170301"/>
            <a:ext cx="2755287" cy="923330"/>
          </a:xfrm>
          <a:prstGeom prst="rect">
            <a:avLst/>
          </a:prstGeom>
          <a:noFill/>
        </p:spPr>
        <p:txBody>
          <a:bodyPr wrap="square" rtlCol="0">
            <a:spAutoFit/>
          </a:bodyPr>
          <a:lstStyle/>
          <a:p>
            <a:r>
              <a:rPr lang="en-US" b="1" dirty="0">
                <a:solidFill>
                  <a:srgbClr val="002060"/>
                </a:solidFill>
              </a:rPr>
              <a:t>Assessment is not  satisfied</a:t>
            </a:r>
          </a:p>
          <a:p>
            <a:r>
              <a:rPr lang="en-US" b="1" dirty="0">
                <a:solidFill>
                  <a:srgbClr val="002060"/>
                </a:solidFill>
              </a:rPr>
              <a:t>(unfeasible solution)</a:t>
            </a:r>
          </a:p>
        </p:txBody>
      </p:sp>
      <p:sp>
        <p:nvSpPr>
          <p:cNvPr id="2" name="Segnaposto numero diapositiva 1">
            <a:extLst>
              <a:ext uri="{FF2B5EF4-FFF2-40B4-BE49-F238E27FC236}">
                <a16:creationId xmlns:a16="http://schemas.microsoft.com/office/drawing/2014/main" id="{C39F7F5B-2F4B-636E-CE57-360254F1CFC9}"/>
              </a:ext>
            </a:extLst>
          </p:cNvPr>
          <p:cNvSpPr>
            <a:spLocks noGrp="1"/>
          </p:cNvSpPr>
          <p:nvPr>
            <p:ph type="sldNum" sz="quarter" idx="12"/>
          </p:nvPr>
        </p:nvSpPr>
        <p:spPr/>
        <p:txBody>
          <a:bodyPr/>
          <a:lstStyle/>
          <a:p>
            <a:fld id="{5F4C9F40-B079-4B71-A627-7266DFEA7F03}" type="slidenum">
              <a:rPr lang="en-GB" smtClean="0"/>
              <a:t>99</a:t>
            </a:fld>
            <a:endParaRPr lang="en-GB"/>
          </a:p>
        </p:txBody>
      </p:sp>
    </p:spTree>
    <p:extLst>
      <p:ext uri="{BB962C8B-B14F-4D97-AF65-F5344CB8AC3E}">
        <p14:creationId xmlns:p14="http://schemas.microsoft.com/office/powerpoint/2010/main" val="2308372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2013 - Tema 2022">
  <a:themeElements>
    <a:clrScheme name="Blu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Office 2013 - Tema 2022">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Tema 2022">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AE6F2518-B084-4896-AF52-66CC2144AA26}"/>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Retrospect</Template>
  <TotalTime>139</TotalTime>
  <Words>4994</Words>
  <Application>Microsoft Office PowerPoint</Application>
  <PresentationFormat>Presentazione su schermo (4:3)</PresentationFormat>
  <Paragraphs>839</Paragraphs>
  <Slides>126</Slides>
  <Notes>23</Notes>
  <HiddenSlides>7</HiddenSlides>
  <MMClips>2</MMClips>
  <ScaleCrop>false</ScaleCrop>
  <HeadingPairs>
    <vt:vector size="8" baseType="variant">
      <vt:variant>
        <vt:lpstr>Caratteri utilizzati</vt:lpstr>
      </vt:variant>
      <vt:variant>
        <vt:i4>23</vt:i4>
      </vt:variant>
      <vt:variant>
        <vt:lpstr>Tema</vt:lpstr>
      </vt:variant>
      <vt:variant>
        <vt:i4>1</vt:i4>
      </vt:variant>
      <vt:variant>
        <vt:lpstr>Server OLE incorporati</vt:lpstr>
      </vt:variant>
      <vt:variant>
        <vt:i4>2</vt:i4>
      </vt:variant>
      <vt:variant>
        <vt:lpstr>Titoli diapositive</vt:lpstr>
      </vt:variant>
      <vt:variant>
        <vt:i4>126</vt:i4>
      </vt:variant>
    </vt:vector>
  </HeadingPairs>
  <TitlesOfParts>
    <vt:vector size="152" baseType="lpstr">
      <vt:lpstr>HGMaruGothicMPRO</vt:lpstr>
      <vt:lpstr>MS Mincho</vt:lpstr>
      <vt:lpstr>Aptos</vt:lpstr>
      <vt:lpstr>Arial</vt:lpstr>
      <vt:lpstr>Arial Narrow</vt:lpstr>
      <vt:lpstr>Avenir Next LT Pro</vt:lpstr>
      <vt:lpstr>Avenir Next LT Pro Demi</vt:lpstr>
      <vt:lpstr>Calibri</vt:lpstr>
      <vt:lpstr>Calibri Light</vt:lpstr>
      <vt:lpstr>Cambria Math</vt:lpstr>
      <vt:lpstr>Candara</vt:lpstr>
      <vt:lpstr>Century Gothic</vt:lpstr>
      <vt:lpstr>Gill Sans MT</vt:lpstr>
      <vt:lpstr>Helvetica</vt:lpstr>
      <vt:lpstr>Helvetica Neue</vt:lpstr>
      <vt:lpstr>Helvetica Neue Medium</vt:lpstr>
      <vt:lpstr>LilyUPC</vt:lpstr>
      <vt:lpstr>Segoe UI Emoji</vt:lpstr>
      <vt:lpstr>SFRM1200</vt:lpstr>
      <vt:lpstr>Symbol</vt:lpstr>
      <vt:lpstr>Tahoma</vt:lpstr>
      <vt:lpstr>Times New Roman</vt:lpstr>
      <vt:lpstr>Wingdings</vt:lpstr>
      <vt:lpstr>Office 2013 - Tema 2022</vt:lpstr>
      <vt:lpstr>Equation</vt:lpstr>
      <vt:lpstr>Diapositiva think-cell</vt:lpstr>
      <vt:lpstr>Presentazione standard di PowerPoint</vt:lpstr>
      <vt:lpstr>AI Tradizionale vs AI Generativa</vt:lpstr>
      <vt:lpstr>Presentazione standard di PowerPoint</vt:lpstr>
      <vt:lpstr>Presentazione standard di PowerPoint</vt:lpstr>
      <vt:lpstr>Presentazione standard di PowerPoint</vt:lpstr>
      <vt:lpstr>Se non sai dove andare, ogni strada sarà sbagliata</vt:lpstr>
      <vt:lpstr>AI Tradizionale vs AI Generativa</vt:lpstr>
      <vt:lpstr>Cos'è l'Intelligenza Artificiale?</vt:lpstr>
      <vt:lpstr>Presentazione standard di PowerPoint</vt:lpstr>
      <vt:lpstr>AI Tradizionale vs AI Generativa</vt:lpstr>
      <vt:lpstr>Artificial Intelligence, Machine Learning, Deep Learning</vt:lpstr>
      <vt:lpstr>Artificial Intelligence suddivisione</vt:lpstr>
      <vt:lpstr>Presentazione standard di PowerPoint</vt:lpstr>
      <vt:lpstr>Presentazione standard di PowerPoint</vt:lpstr>
      <vt:lpstr>Presentazione standard di PowerPoint</vt:lpstr>
      <vt:lpstr>Supervised Learning</vt:lpstr>
      <vt:lpstr>Presentazione standard di PowerPoint</vt:lpstr>
      <vt:lpstr>Unsupervised Learning Example of Clustering</vt:lpstr>
      <vt:lpstr>Presentazione standard di PowerPoint</vt:lpstr>
      <vt:lpstr>Soft computing   Conventional Computing</vt:lpstr>
      <vt:lpstr>Artificial Intelligence and Engineering</vt:lpstr>
      <vt:lpstr>Presentazione standard di PowerPoint</vt:lpstr>
      <vt:lpstr>Presentazione standard di PowerPoint</vt:lpstr>
      <vt:lpstr>Supervised Learning</vt:lpstr>
      <vt:lpstr>Presentazione standard di PowerPoint</vt:lpstr>
      <vt:lpstr>Unsupervised Learning Example of Clustering</vt:lpstr>
      <vt:lpstr>Presentazione standard di PowerPoint</vt:lpstr>
      <vt:lpstr>Presentazione standard di PowerPoint</vt:lpstr>
      <vt:lpstr>ANN</vt:lpstr>
      <vt:lpstr>Presentazione standard di PowerPoint</vt:lpstr>
      <vt:lpstr>Presentazione standard di PowerPoint</vt:lpstr>
      <vt:lpstr>Presentazione standard di PowerPoint</vt:lpstr>
      <vt:lpstr>Presentazione standard di PowerPoint</vt:lpstr>
      <vt:lpstr> </vt:lpstr>
      <vt:lpstr> </vt:lpstr>
      <vt:lpstr>Model complexity: overfitting and underfitting</vt:lpstr>
      <vt:lpstr>Presentazione standard di PowerPoint</vt:lpstr>
      <vt:lpstr>Model complexity: Bias-variance tradeoff</vt:lpstr>
      <vt:lpstr>Model complexity: overfitting solutions</vt:lpstr>
      <vt:lpstr>Presentazione standard di PowerPoint</vt:lpstr>
      <vt:lpstr>Presentazione standard di PowerPoint</vt:lpstr>
      <vt:lpstr>Presentazione standard di PowerPoint</vt:lpstr>
      <vt:lpstr>Presentazione standard di PowerPoint</vt:lpstr>
      <vt:lpstr>Presentazione standard di PowerPoint</vt:lpstr>
      <vt:lpstr>Convolutional Neural Networks (CNN) </vt:lpstr>
      <vt:lpstr>Deep Learning Recent Studies in SHM</vt:lpstr>
      <vt:lpstr>Presentazione standard di PowerPoint</vt:lpstr>
      <vt:lpstr>Optimization: Model calibration and updating</vt:lpstr>
      <vt:lpstr>Constrained Optimization Problems</vt:lpstr>
      <vt:lpstr>Presentazione standard di PowerPoint</vt:lpstr>
      <vt:lpstr>Evolutionary computation</vt:lpstr>
      <vt:lpstr>Metaheuristic algorithms</vt:lpstr>
      <vt:lpstr>Genetic Algorithms (GA)</vt:lpstr>
      <vt:lpstr>Presentazione standard di PowerPoint</vt:lpstr>
      <vt:lpstr>Auto-Associative NN (AANN) </vt:lpstr>
      <vt:lpstr>Ad hoc interpretable ANN implementations</vt:lpstr>
      <vt:lpstr>GAN – generative NN</vt:lpstr>
      <vt:lpstr>Optimization: Parametric Model updating</vt:lpstr>
      <vt:lpstr>Presentazione standard di PowerPoint</vt:lpstr>
      <vt:lpstr>Levels of structural optimization</vt:lpstr>
      <vt:lpstr>Presentazione standard di PowerPoint</vt:lpstr>
      <vt:lpstr>Presentazione standard di PowerPoint</vt:lpstr>
      <vt:lpstr>Initial Conceptual design - bridge</vt:lpstr>
      <vt:lpstr>Initial Conceptual design - bridge</vt:lpstr>
      <vt:lpstr>Why an open source FEM (OpenSees) for a “multistage” structural optimization</vt:lpstr>
      <vt:lpstr>Generative AI  progettazione strutturale</vt:lpstr>
      <vt:lpstr>Presentazione standard di PowerPoint</vt:lpstr>
      <vt:lpstr>Presentazione standard di PowerPoint</vt:lpstr>
      <vt:lpstr>Space frame</vt:lpstr>
      <vt:lpstr>Presentazione standard di PowerPoint</vt:lpstr>
      <vt:lpstr>How to integrate the optimization process with LCA analyses?</vt:lpstr>
      <vt:lpstr>Presentazione standard di PowerPoint</vt:lpstr>
      <vt:lpstr>Presentazione standard di PowerPoint</vt:lpstr>
      <vt:lpstr>Case study 1: Results</vt:lpstr>
      <vt:lpstr>Case study 1: Results</vt:lpstr>
      <vt:lpstr>Case study: Results</vt:lpstr>
      <vt:lpstr>Case study : Results</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"Past" of Structural Health Monitoring </vt:lpstr>
      <vt:lpstr>What is structural damage?</vt:lpstr>
      <vt:lpstr>How to study the Structural Damage</vt:lpstr>
      <vt:lpstr>Damage detection disciplines branches</vt:lpstr>
      <vt:lpstr>Structural Health Monitoring (SHM)</vt:lpstr>
      <vt:lpstr>Structural Health Monitoring outline</vt:lpstr>
      <vt:lpstr>Damage evolution over time and Performance indexes</vt:lpstr>
      <vt:lpstr>SHM LEVELS</vt:lpstr>
      <vt:lpstr>System identification</vt:lpstr>
      <vt:lpstr>Experimental Modal Analsysi (EMA)</vt:lpstr>
      <vt:lpstr>SHM Statistical Patter Recognition process</vt:lpstr>
      <vt:lpstr>Futuri sviluppi: integrated solutions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Giuseppe Carlo  Marano</cp:lastModifiedBy>
  <cp:revision>4</cp:revision>
  <dcterms:created xsi:type="dcterms:W3CDTF">2013-01-27T09:14:16Z</dcterms:created>
  <dcterms:modified xsi:type="dcterms:W3CDTF">2024-11-27T13:55:53Z</dcterms:modified>
  <cp:category/>
</cp:coreProperties>
</file>